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sldIdLst>
    <p:sldId id="283" r:id="rId4"/>
    <p:sldId id="284" r:id="rId5"/>
    <p:sldId id="271" r:id="rId6"/>
    <p:sldId id="261" r:id="rId7"/>
    <p:sldId id="298" r:id="rId8"/>
    <p:sldId id="260" r:id="rId9"/>
    <p:sldId id="258" r:id="rId10"/>
    <p:sldId id="264" r:id="rId11"/>
    <p:sldId id="259" r:id="rId12"/>
    <p:sldId id="266" r:id="rId13"/>
    <p:sldId id="265" r:id="rId14"/>
    <p:sldId id="262" r:id="rId15"/>
    <p:sldId id="263" r:id="rId16"/>
    <p:sldId id="267" r:id="rId17"/>
    <p:sldId id="309" r:id="rId18"/>
    <p:sldId id="310" r:id="rId19"/>
    <p:sldId id="311" r:id="rId20"/>
    <p:sldId id="312" r:id="rId21"/>
    <p:sldId id="297" r:id="rId22"/>
  </p:sldIdLst>
  <p:sldSz cx="12192000" cy="6858000"/>
  <p:notesSz cx="6858000" cy="9144000"/>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0397"/>
    <p:restoredTop sz="94660"/>
  </p:normalViewPr>
  <p:slideViewPr>
    <p:cSldViewPr snapToGrid="0" showGuides="1">
      <p:cViewPr varScale="1">
        <p:scale>
          <a:sx n="114" d="100"/>
          <a:sy n="114" d="100"/>
        </p:scale>
        <p:origin x="738" y="108"/>
      </p:cViewPr>
      <p:guideLst>
        <p:guide orient="horz" pos="2055"/>
        <p:guide pos="307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pPr fontAlgn="base"/>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base"/>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6900FCF7-4E50-4ADB-9495-C2E2A73A9B03}"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FA096096-836B-45E1-8CDE-6610D999C829}"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6900FCF7-4E50-4ADB-9495-C2E2A73A9B03}"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FA096096-836B-45E1-8CDE-6610D999C829}"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838200" y="365125"/>
            <a:ext cx="7734300" cy="5811838"/>
          </a:xfr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6900FCF7-4E50-4ADB-9495-C2E2A73A9B03}"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FA096096-836B-45E1-8CDE-6610D999C829}"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pPr fontAlgn="base"/>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base"/>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6900FCF7-4E50-4ADB-9495-C2E2A73A9B03}"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FA096096-836B-45E1-8CDE-6610D999C829}"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6900FCF7-4E50-4ADB-9495-C2E2A73A9B03}"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FA096096-836B-45E1-8CDE-6610D999C829}"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base"/>
            <a:r>
              <a:rPr lang="zh-CN" altLang="en-US" strike="noStrike" noProof="1"/>
              <a:t>单击此处编辑母版文本样式</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6900FCF7-4E50-4ADB-9495-C2E2A73A9B03}"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FA096096-836B-45E1-8CDE-6610D999C829}"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838200" y="1825625"/>
            <a:ext cx="5181600" cy="4351338"/>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内容占位符 3"/>
          <p:cNvSpPr>
            <a:spLocks noGrp="1"/>
          </p:cNvSpPr>
          <p:nvPr>
            <p:ph sz="half" idx="2"/>
          </p:nvPr>
        </p:nvSpPr>
        <p:spPr>
          <a:xfrm>
            <a:off x="6172200" y="1825625"/>
            <a:ext cx="5181600" cy="4351338"/>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6900FCF7-4E50-4ADB-9495-C2E2A73A9B03}"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FA096096-836B-45E1-8CDE-6610D999C829}"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839788" y="2505075"/>
            <a:ext cx="5157787" cy="3684588"/>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endParaRPr lang="zh-CN" altLang="en-US" strike="noStrike" noProof="1"/>
          </a:p>
        </p:txBody>
      </p:sp>
      <p:sp>
        <p:nvSpPr>
          <p:cNvPr id="6" name="内容占位符 5"/>
          <p:cNvSpPr>
            <a:spLocks noGrp="1"/>
          </p:cNvSpPr>
          <p:nvPr>
            <p:ph sz="quarter" idx="4"/>
          </p:nvPr>
        </p:nvSpPr>
        <p:spPr>
          <a:xfrm>
            <a:off x="6172200" y="2505075"/>
            <a:ext cx="5183188" cy="3684588"/>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6900FCF7-4E50-4ADB-9495-C2E2A73A9B03}"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7"/>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8"/>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FA096096-836B-45E1-8CDE-6610D999C829}"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6900FCF7-4E50-4ADB-9495-C2E2A73A9B03}"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页脚占位符 3"/>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灯片编号占位符 4"/>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FA096096-836B-45E1-8CDE-6610D999C829}"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6900FCF7-4E50-4ADB-9495-C2E2A73A9B03}"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FA096096-836B-45E1-8CDE-6610D999C829}"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6900FCF7-4E50-4ADB-9495-C2E2A73A9B03}"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FA096096-836B-45E1-8CDE-6610D999C829}"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6900FCF7-4E50-4ADB-9495-C2E2A73A9B03}"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FA096096-836B-45E1-8CDE-6610D999C829}"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pPr fontAlgn="base"/>
            <a:r>
              <a:rPr lang="zh-CN" altLang="en-US" strike="noStrike" noProof="1"/>
              <a:t>单击此处编辑母版标题样式</a:t>
            </a:r>
            <a:endParaRPr lang="zh-CN" altLang="en-US" strike="noStrike" noProof="1"/>
          </a:p>
        </p:txBody>
      </p:sp>
      <p:sp>
        <p:nvSpPr>
          <p:cNvPr id="3" name="图片占位符 2"/>
          <p:cNvSpPr>
            <a:spLocks noGrp="1"/>
          </p:cNvSpPr>
          <p:nvPr>
            <p:ph type="pic" idx="1"/>
          </p:nvPr>
        </p:nvSpPr>
        <p:spPr>
          <a:xfrm>
            <a:off x="5183188" y="987425"/>
            <a:ext cx="6172200" cy="4873625"/>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6900FCF7-4E50-4ADB-9495-C2E2A73A9B03}"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FA096096-836B-45E1-8CDE-6610D999C829}"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6900FCF7-4E50-4ADB-9495-C2E2A73A9B03}"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FA096096-836B-45E1-8CDE-6610D999C829}"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838200" y="365125"/>
            <a:ext cx="7734300" cy="5811838"/>
          </a:xfr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6900FCF7-4E50-4ADB-9495-C2E2A73A9B03}"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FA096096-836B-45E1-8CDE-6610D999C829}"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base"/>
            <a:r>
              <a:rPr lang="zh-CN" altLang="en-US" strike="noStrike" noProof="1"/>
              <a:t>单击此处编辑母版文本样式</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6900FCF7-4E50-4ADB-9495-C2E2A73A9B03}"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FA096096-836B-45E1-8CDE-6610D999C829}"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838200" y="1825625"/>
            <a:ext cx="5181600" cy="4351338"/>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内容占位符 3"/>
          <p:cNvSpPr>
            <a:spLocks noGrp="1"/>
          </p:cNvSpPr>
          <p:nvPr>
            <p:ph sz="half" idx="2"/>
          </p:nvPr>
        </p:nvSpPr>
        <p:spPr>
          <a:xfrm>
            <a:off x="6172200" y="1825625"/>
            <a:ext cx="5181600" cy="4351338"/>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6900FCF7-4E50-4ADB-9495-C2E2A73A9B03}"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FA096096-836B-45E1-8CDE-6610D999C829}"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839788" y="2505075"/>
            <a:ext cx="5157787" cy="3684588"/>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endParaRPr lang="zh-CN" altLang="en-US" strike="noStrike" noProof="1"/>
          </a:p>
        </p:txBody>
      </p:sp>
      <p:sp>
        <p:nvSpPr>
          <p:cNvPr id="6" name="内容占位符 5"/>
          <p:cNvSpPr>
            <a:spLocks noGrp="1"/>
          </p:cNvSpPr>
          <p:nvPr>
            <p:ph sz="quarter" idx="4"/>
          </p:nvPr>
        </p:nvSpPr>
        <p:spPr>
          <a:xfrm>
            <a:off x="6172200" y="2505075"/>
            <a:ext cx="5183188" cy="3684588"/>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6900FCF7-4E50-4ADB-9495-C2E2A73A9B03}"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7"/>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8"/>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FA096096-836B-45E1-8CDE-6610D999C829}"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6900FCF7-4E50-4ADB-9495-C2E2A73A9B03}"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页脚占位符 3"/>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灯片编号占位符 4"/>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FA096096-836B-45E1-8CDE-6610D999C829}"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6900FCF7-4E50-4ADB-9495-C2E2A73A9B03}"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FA096096-836B-45E1-8CDE-6610D999C829}"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6900FCF7-4E50-4ADB-9495-C2E2A73A9B03}"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FA096096-836B-45E1-8CDE-6610D999C829}"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pPr fontAlgn="base"/>
            <a:r>
              <a:rPr lang="zh-CN" altLang="en-US" strike="noStrike" noProof="1"/>
              <a:t>单击此处编辑母版标题样式</a:t>
            </a:r>
            <a:endParaRPr lang="zh-CN" altLang="en-US" strike="noStrike" noProof="1"/>
          </a:p>
        </p:txBody>
      </p:sp>
      <p:sp>
        <p:nvSpPr>
          <p:cNvPr id="3" name="图片占位符 2"/>
          <p:cNvSpPr>
            <a:spLocks noGrp="1"/>
          </p:cNvSpPr>
          <p:nvPr>
            <p:ph type="pic" idx="1"/>
          </p:nvPr>
        </p:nvSpPr>
        <p:spPr>
          <a:xfrm>
            <a:off x="5183188" y="987425"/>
            <a:ext cx="6172200" cy="4873625"/>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6900FCF7-4E50-4ADB-9495-C2E2A73A9B03}"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FA096096-836B-45E1-8CDE-6610D999C829}"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1.jpe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1026" name="标题占位符 1"/>
          <p:cNvSpPr>
            <a:spLocks noGrp="1"/>
          </p:cNvSpPr>
          <p:nvPr>
            <p:ph type="title"/>
          </p:nvPr>
        </p:nvSpPr>
        <p:spPr>
          <a:xfrm>
            <a:off x="838200" y="365125"/>
            <a:ext cx="10515600" cy="1325563"/>
          </a:xfrm>
          <a:prstGeom prst="rect">
            <a:avLst/>
          </a:prstGeom>
          <a:noFill/>
          <a:ln w="9525">
            <a:noFill/>
          </a:ln>
        </p:spPr>
        <p:txBody>
          <a:bodyPr anchor="ctr" anchorCtr="0"/>
          <a:p>
            <a:pPr lvl="0"/>
            <a:r>
              <a:rPr lang="zh-CN" altLang="en-US" dirty="0"/>
              <a:t>单击此处编辑母版标题样式</a:t>
            </a:r>
            <a:endParaRPr lang="zh-CN" altLang="en-US" dirty="0"/>
          </a:p>
        </p:txBody>
      </p:sp>
      <p:sp>
        <p:nvSpPr>
          <p:cNvPr id="1027" name="文本占位符 2"/>
          <p:cNvSpPr>
            <a:spLocks noGrp="1"/>
          </p:cNvSpPr>
          <p:nvPr>
            <p:ph type="body"/>
          </p:nvPr>
        </p:nvSpPr>
        <p:spPr>
          <a:xfrm>
            <a:off x="838200" y="1825625"/>
            <a:ext cx="10515600" cy="4351338"/>
          </a:xfrm>
          <a:prstGeom prst="rect">
            <a:avLst/>
          </a:prstGeom>
          <a:noFill/>
          <a:ln w="9525">
            <a:noFill/>
          </a:ln>
        </p:spPr>
        <p:txBody>
          <a:bodyPr anchor="t" anchorCtr="0"/>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6900FCF7-4E50-4ADB-9495-C2E2A73A9B03}"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FA096096-836B-45E1-8CDE-6610D999C829}"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2050" name="标题占位符 1"/>
          <p:cNvSpPr>
            <a:spLocks noGrp="1"/>
          </p:cNvSpPr>
          <p:nvPr>
            <p:ph type="title"/>
          </p:nvPr>
        </p:nvSpPr>
        <p:spPr>
          <a:xfrm>
            <a:off x="838200" y="365125"/>
            <a:ext cx="10515600" cy="1325563"/>
          </a:xfrm>
          <a:prstGeom prst="rect">
            <a:avLst/>
          </a:prstGeom>
          <a:noFill/>
          <a:ln w="9525">
            <a:noFill/>
          </a:ln>
        </p:spPr>
        <p:txBody>
          <a:bodyPr anchor="ctr" anchorCtr="0"/>
          <a:p>
            <a:pPr lvl="0"/>
            <a:r>
              <a:rPr lang="zh-CN" altLang="en-US" dirty="0"/>
              <a:t>单击此处编辑母版标题样式</a:t>
            </a:r>
            <a:endParaRPr lang="zh-CN" altLang="en-US" dirty="0"/>
          </a:p>
        </p:txBody>
      </p:sp>
      <p:sp>
        <p:nvSpPr>
          <p:cNvPr id="2051" name="文本占位符 2"/>
          <p:cNvSpPr>
            <a:spLocks noGrp="1"/>
          </p:cNvSpPr>
          <p:nvPr>
            <p:ph type="body"/>
          </p:nvPr>
        </p:nvSpPr>
        <p:spPr>
          <a:xfrm>
            <a:off x="838200" y="1825625"/>
            <a:ext cx="10515600" cy="4351338"/>
          </a:xfrm>
          <a:prstGeom prst="rect">
            <a:avLst/>
          </a:prstGeom>
          <a:noFill/>
          <a:ln w="9525">
            <a:noFill/>
          </a:ln>
        </p:spPr>
        <p:txBody>
          <a:bodyPr anchor="t" anchorCtr="0"/>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6900FCF7-4E50-4ADB-9495-C2E2A73A9B03}"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FA096096-836B-45E1-8CDE-6610D999C829}"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3.xml"/><Relationship Id="rId3" Type="http://schemas.openxmlformats.org/officeDocument/2006/relationships/image" Target="../media/image2.jpeg"/><Relationship Id="rId2" Type="http://schemas.openxmlformats.org/officeDocument/2006/relationships/tags" Target="../tags/tag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microsoft.com/office/2007/relationships/hdphoto" Target="../media/image26.wdp"/><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image" Target="../media/image2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2.jpeg"/><Relationship Id="rId1" Type="http://schemas.openxmlformats.org/officeDocument/2006/relationships/image" Target="../media/image3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5.xml"/><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tags" Target="../tags/tag4.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8.png"/><Relationship Id="rId1"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GI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1.png"/><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18.png"/><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0.png"/><Relationship Id="rId1"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3637280" y="2388235"/>
            <a:ext cx="5182235" cy="18884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标题 1"/>
          <p:cNvSpPr>
            <a:spLocks noGrp="1"/>
          </p:cNvSpPr>
          <p:nvPr>
            <p:ph type="ctrTitle"/>
            <p:custDataLst>
              <p:tags r:id="rId1"/>
            </p:custDataLst>
          </p:nvPr>
        </p:nvSpPr>
        <p:spPr/>
        <p:txBody>
          <a:bodyPr/>
          <a:p>
            <a:r>
              <a:rPr lang="zh-CN" altLang="zh-CN"/>
              <a:t>空白演示</a:t>
            </a:r>
            <a:endParaRPr lang="zh-CN" altLang="zh-CN"/>
          </a:p>
        </p:txBody>
      </p:sp>
      <p:sp>
        <p:nvSpPr>
          <p:cNvPr id="3" name="副标题 2"/>
          <p:cNvSpPr>
            <a:spLocks noGrp="1"/>
          </p:cNvSpPr>
          <p:nvPr>
            <p:ph type="subTitle" idx="1"/>
            <p:custDataLst>
              <p:tags r:id="rId2"/>
            </p:custDataLst>
          </p:nvPr>
        </p:nvSpPr>
        <p:spPr/>
        <p:txBody>
          <a:bodyPr/>
          <a:p>
            <a:r>
              <a:rPr lang="zh-CN" altLang="en-US"/>
              <a:t>单击输入您的封面副标题</a:t>
            </a:r>
            <a:endParaRPr lang="zh-CN" altLang="en-US"/>
          </a:p>
        </p:txBody>
      </p:sp>
      <p:pic>
        <p:nvPicPr>
          <p:cNvPr id="6" name="图片 5" descr="11"/>
          <p:cNvPicPr preferRelativeResize="0">
            <a:picLocks noChangeAspect="1"/>
          </p:cNvPicPr>
          <p:nvPr/>
        </p:nvPicPr>
        <p:blipFill>
          <a:blip r:embed="rId3"/>
          <a:stretch>
            <a:fillRect/>
          </a:stretch>
        </p:blipFill>
        <p:spPr>
          <a:xfrm>
            <a:off x="635" y="0"/>
            <a:ext cx="12302490" cy="6978015"/>
          </a:xfrm>
          <a:prstGeom prst="rect">
            <a:avLst/>
          </a:prstGeom>
          <a:noFill/>
        </p:spPr>
      </p:pic>
      <p:sp>
        <p:nvSpPr>
          <p:cNvPr id="8" name="矩形 7"/>
          <p:cNvSpPr/>
          <p:nvPr/>
        </p:nvSpPr>
        <p:spPr>
          <a:xfrm>
            <a:off x="635" y="-60325"/>
            <a:ext cx="12629515" cy="7098665"/>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8800"/>
          </a:p>
        </p:txBody>
      </p:sp>
      <p:sp>
        <p:nvSpPr>
          <p:cNvPr id="11" name="矩形 10" descr="7b0a20202020227461726765744d6f64756c65223a20226b6f6e6c696e65666f6e7473220a7d0a"/>
          <p:cNvSpPr/>
          <p:nvPr/>
        </p:nvSpPr>
        <p:spPr>
          <a:xfrm>
            <a:off x="1268730" y="1706880"/>
            <a:ext cx="9970770" cy="2947035"/>
          </a:xfrm>
          <a:prstGeom prst="rect">
            <a:avLst/>
          </a:prstGeom>
          <a:solidFill>
            <a:schemeClr val="accent4">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6600">
                <a:solidFill>
                  <a:schemeClr val="bg2"/>
                </a:solidFill>
                <a:latin typeface="方正全福体" panose="02000500000000000000" charset="-122"/>
                <a:ea typeface="方正全福体" panose="02000500000000000000" charset="-122"/>
                <a:sym typeface="明月松间照" panose="02010600010101010101" charset="-122"/>
              </a:rPr>
              <a:t>中世纪城市和大学的兴起</a:t>
            </a:r>
            <a:endParaRPr lang="zh-CN" altLang="en-US" sz="6600">
              <a:solidFill>
                <a:schemeClr val="bg2"/>
              </a:solidFill>
              <a:latin typeface="方正全福体" panose="02000500000000000000" charset="-122"/>
              <a:ea typeface="方正全福体" panose="02000500000000000000" charset="-122"/>
              <a:sym typeface="明月松间照" panose="02010600010101010101" charset="-122"/>
            </a:endParaRPr>
          </a:p>
          <a:p>
            <a:pPr algn="ctr"/>
            <a:r>
              <a:rPr lang="en-US" altLang="zh-CN" sz="2000">
                <a:solidFill>
                  <a:schemeClr val="tx1"/>
                </a:solidFill>
                <a:latin typeface="方正全福体" panose="02000500000000000000" charset="-122"/>
                <a:ea typeface="方正全福体" panose="02000500000000000000" charset="-122"/>
                <a:sym typeface="明月松间照" panose="02010600010101010101" charset="-122"/>
              </a:rPr>
              <a:t>                                                                                                  </a:t>
            </a:r>
            <a:endParaRPr lang="zh-CN" altLang="en-US" sz="2000">
              <a:solidFill>
                <a:schemeClr val="tx1"/>
              </a:solidFill>
              <a:latin typeface="字魂云游手书" panose="00000500000000000000" charset="-122"/>
              <a:ea typeface="字魂云游手书" panose="00000500000000000000" charset="-122"/>
              <a:sym typeface="明月松间照" panose="02010600010101010101" charset="-122"/>
            </a:endParaRPr>
          </a:p>
        </p:txBody>
      </p:sp>
      <p:sp>
        <p:nvSpPr>
          <p:cNvPr id="4" name="文本框 3"/>
          <p:cNvSpPr txBox="1"/>
          <p:nvPr/>
        </p:nvSpPr>
        <p:spPr>
          <a:xfrm>
            <a:off x="4609465" y="1733550"/>
            <a:ext cx="2814320" cy="398780"/>
          </a:xfrm>
          <a:prstGeom prst="rect">
            <a:avLst/>
          </a:prstGeom>
          <a:noFill/>
        </p:spPr>
        <p:txBody>
          <a:bodyPr wrap="square" rtlCol="0">
            <a:spAutoFit/>
          </a:bodyPr>
          <a:p>
            <a:r>
              <a:rPr lang="zh-CN" altLang="en-US" sz="2000">
                <a:latin typeface="字魂江舟行客" panose="00000500000000000000" charset="-122"/>
                <a:ea typeface="字魂江舟行客" panose="00000500000000000000" charset="-122"/>
                <a:cs typeface="字魂江舟行客" panose="00000500000000000000" charset="-122"/>
              </a:rPr>
              <a:t>部编版九年级第</a:t>
            </a:r>
            <a:r>
              <a:rPr lang="en-US" altLang="zh-CN" sz="2000">
                <a:latin typeface="字魂江舟行客" panose="00000500000000000000" charset="-122"/>
                <a:ea typeface="字魂江舟行客" panose="00000500000000000000" charset="-122"/>
                <a:cs typeface="字魂江舟行客" panose="00000500000000000000" charset="-122"/>
              </a:rPr>
              <a:t>9</a:t>
            </a:r>
            <a:r>
              <a:rPr lang="zh-CN" altLang="en-US" sz="2000">
                <a:latin typeface="字魂江舟行客" panose="00000500000000000000" charset="-122"/>
                <a:ea typeface="字魂江舟行客" panose="00000500000000000000" charset="-122"/>
                <a:cs typeface="字魂江舟行客" panose="00000500000000000000" charset="-122"/>
              </a:rPr>
              <a:t>课</a:t>
            </a:r>
            <a:endParaRPr lang="zh-CN" altLang="en-US" sz="2000">
              <a:latin typeface="字魂江舟行客" panose="00000500000000000000" charset="-122"/>
              <a:ea typeface="字魂江舟行客" panose="00000500000000000000" charset="-122"/>
              <a:cs typeface="字魂江舟行客" panose="00000500000000000000" charset="-122"/>
            </a:endParaRPr>
          </a:p>
        </p:txBody>
      </p:sp>
      <p:sp>
        <p:nvSpPr>
          <p:cNvPr id="5" name="文本框 4"/>
          <p:cNvSpPr txBox="1"/>
          <p:nvPr/>
        </p:nvSpPr>
        <p:spPr>
          <a:xfrm>
            <a:off x="4730115" y="3996055"/>
            <a:ext cx="2395220" cy="460375"/>
          </a:xfrm>
          <a:prstGeom prst="rect">
            <a:avLst/>
          </a:prstGeom>
          <a:noFill/>
        </p:spPr>
        <p:txBody>
          <a:bodyPr wrap="square" rtlCol="0">
            <a:spAutoFit/>
          </a:bodyPr>
          <a:p>
            <a:r>
              <a:rPr lang="zh-CN" altLang="en-US" sz="2400">
                <a:latin typeface="字魂江舟行客" panose="00000500000000000000" charset="-122"/>
                <a:ea typeface="字魂江舟行客" panose="00000500000000000000" charset="-122"/>
              </a:rPr>
              <a:t>制作：黎燕琳</a:t>
            </a:r>
            <a:endParaRPr lang="zh-CN" altLang="en-US" sz="2400">
              <a:latin typeface="字魂江舟行客" panose="00000500000000000000" charset="-122"/>
              <a:ea typeface="字魂江舟行客" panose="00000500000000000000" charset="-122"/>
            </a:endParaRPr>
          </a:p>
        </p:txBody>
      </p:sp>
      <p:sp>
        <p:nvSpPr>
          <p:cNvPr id="7" name="文本框 6"/>
          <p:cNvSpPr txBox="1"/>
          <p:nvPr/>
        </p:nvSpPr>
        <p:spPr>
          <a:xfrm>
            <a:off x="127000" y="6320155"/>
            <a:ext cx="11938635" cy="706755"/>
          </a:xfrm>
          <a:prstGeom prst="rect">
            <a:avLst/>
          </a:prstGeom>
          <a:noFill/>
        </p:spPr>
        <p:txBody>
          <a:bodyPr wrap="square" rtlCol="0">
            <a:spAutoFit/>
          </a:bodyPr>
          <a:p>
            <a:r>
              <a:rPr lang="zh-CN" altLang="en-US" sz="2000">
                <a:latin typeface="方正颜真卿楷书 简繁" panose="02000500000000000000" charset="-122"/>
                <a:ea typeface="方正颜真卿楷书 简繁" panose="02000500000000000000" charset="-122"/>
              </a:rPr>
              <a:t>课程标准：了解西欧城市重新兴起的原因，城市居民争取城市的自由和自治的主要手段，了解大学的兴起及主要课程，认识西欧城市的历史意义</a:t>
            </a:r>
            <a:endParaRPr lang="zh-CN" altLang="en-US" sz="2000">
              <a:latin typeface="方正颜真卿楷书 简繁" panose="02000500000000000000" charset="-122"/>
              <a:ea typeface="方正颜真卿楷书 简繁" panose="02000500000000000000" charset="-122"/>
            </a:endParaRPr>
          </a:p>
        </p:txBody>
      </p:sp>
    </p:spTree>
    <p:custDataLst>
      <p:tags r:id="rId4"/>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5" name="直接连接符 14"/>
          <p:cNvCxnSpPr/>
          <p:nvPr/>
        </p:nvCxnSpPr>
        <p:spPr>
          <a:xfrm>
            <a:off x="10626725" y="4424363"/>
            <a:ext cx="968375"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1272" name="文本框 15"/>
          <p:cNvSpPr txBox="1"/>
          <p:nvPr/>
        </p:nvSpPr>
        <p:spPr>
          <a:xfrm>
            <a:off x="610235" y="1346835"/>
            <a:ext cx="6640830" cy="460375"/>
          </a:xfrm>
          <a:prstGeom prst="rect">
            <a:avLst/>
          </a:prstGeom>
          <a:noFill/>
          <a:ln w="9525">
            <a:noFill/>
          </a:ln>
        </p:spPr>
        <p:txBody>
          <a:bodyPr wrap="square" anchor="t" anchorCtr="0">
            <a:spAutoFit/>
          </a:bodyPr>
          <a:p>
            <a:pPr eaLnBrk="0" hangingPunct="0">
              <a:buFontTx/>
            </a:pPr>
            <a:r>
              <a:rPr lang="en-US" altLang="zh-CN" sz="2400" dirty="0">
                <a:solidFill>
                  <a:srgbClr val="FFFF00"/>
                </a:solidFill>
                <a:latin typeface="方正颜真卿楷书 简繁" panose="02000500000000000000" charset="-122"/>
                <a:ea typeface="方正颜真卿楷书 简繁" panose="02000500000000000000" charset="-122"/>
                <a:cs typeface="方正颜真卿楷书 简繁" panose="02000500000000000000" charset="-122"/>
              </a:rPr>
              <a:t>1</a:t>
            </a:r>
            <a:r>
              <a:rPr lang="zh-CN" altLang="en-US" sz="2400" dirty="0">
                <a:solidFill>
                  <a:srgbClr val="FFFF00"/>
                </a:solidFill>
                <a:latin typeface="方正颜真卿楷书 简繁" panose="02000500000000000000" charset="-122"/>
                <a:ea typeface="方正颜真卿楷书 简繁" panose="02000500000000000000" charset="-122"/>
                <a:cs typeface="方正颜真卿楷书 简繁" panose="02000500000000000000" charset="-122"/>
              </a:rPr>
              <a:t>、根据课本内容，找出大学的含义及代表？</a:t>
            </a:r>
            <a:endParaRPr lang="zh-CN" altLang="en-US" sz="2400" dirty="0">
              <a:solidFill>
                <a:srgbClr val="FFFF00"/>
              </a:solidFill>
              <a:latin typeface="方正颜真卿楷书 简繁" panose="02000500000000000000" charset="-122"/>
              <a:ea typeface="方正颜真卿楷书 简繁" panose="02000500000000000000" charset="-122"/>
              <a:cs typeface="方正颜真卿楷书 简繁" panose="02000500000000000000" charset="-122"/>
            </a:endParaRPr>
          </a:p>
        </p:txBody>
      </p:sp>
      <p:sp>
        <p:nvSpPr>
          <p:cNvPr id="217" name="Freeform 764"/>
          <p:cNvSpPr>
            <a:spLocks noEditPoints="1"/>
          </p:cNvSpPr>
          <p:nvPr/>
        </p:nvSpPr>
        <p:spPr bwMode="auto">
          <a:xfrm>
            <a:off x="350520" y="206375"/>
            <a:ext cx="5413375" cy="856615"/>
          </a:xfrm>
          <a:custGeom>
            <a:avLst/>
            <a:gdLst>
              <a:gd name="T0" fmla="*/ 489 w 524"/>
              <a:gd name="T1" fmla="*/ 105 h 131"/>
              <a:gd name="T2" fmla="*/ 456 w 524"/>
              <a:gd name="T3" fmla="*/ 104 h 131"/>
              <a:gd name="T4" fmla="*/ 439 w 524"/>
              <a:gd name="T5" fmla="*/ 103 h 131"/>
              <a:gd name="T6" fmla="*/ 450 w 524"/>
              <a:gd name="T7" fmla="*/ 98 h 131"/>
              <a:gd name="T8" fmla="*/ 458 w 524"/>
              <a:gd name="T9" fmla="*/ 94 h 131"/>
              <a:gd name="T10" fmla="*/ 497 w 524"/>
              <a:gd name="T11" fmla="*/ 87 h 131"/>
              <a:gd name="T12" fmla="*/ 509 w 524"/>
              <a:gd name="T13" fmla="*/ 77 h 131"/>
              <a:gd name="T14" fmla="*/ 522 w 524"/>
              <a:gd name="T15" fmla="*/ 69 h 131"/>
              <a:gd name="T16" fmla="*/ 515 w 524"/>
              <a:gd name="T17" fmla="*/ 64 h 131"/>
              <a:gd name="T18" fmla="*/ 500 w 524"/>
              <a:gd name="T19" fmla="*/ 60 h 131"/>
              <a:gd name="T20" fmla="*/ 494 w 524"/>
              <a:gd name="T21" fmla="*/ 56 h 131"/>
              <a:gd name="T22" fmla="*/ 492 w 524"/>
              <a:gd name="T23" fmla="*/ 48 h 131"/>
              <a:gd name="T24" fmla="*/ 468 w 524"/>
              <a:gd name="T25" fmla="*/ 47 h 131"/>
              <a:gd name="T26" fmla="*/ 490 w 524"/>
              <a:gd name="T27" fmla="*/ 41 h 131"/>
              <a:gd name="T28" fmla="*/ 468 w 524"/>
              <a:gd name="T29" fmla="*/ 36 h 131"/>
              <a:gd name="T30" fmla="*/ 442 w 524"/>
              <a:gd name="T31" fmla="*/ 34 h 131"/>
              <a:gd name="T32" fmla="*/ 306 w 524"/>
              <a:gd name="T33" fmla="*/ 25 h 131"/>
              <a:gd name="T34" fmla="*/ 383 w 524"/>
              <a:gd name="T35" fmla="*/ 27 h 131"/>
              <a:gd name="T36" fmla="*/ 442 w 524"/>
              <a:gd name="T37" fmla="*/ 25 h 131"/>
              <a:gd name="T38" fmla="*/ 499 w 524"/>
              <a:gd name="T39" fmla="*/ 23 h 131"/>
              <a:gd name="T40" fmla="*/ 323 w 524"/>
              <a:gd name="T41" fmla="*/ 8 h 131"/>
              <a:gd name="T42" fmla="*/ 25 w 524"/>
              <a:gd name="T43" fmla="*/ 3 h 131"/>
              <a:gd name="T44" fmla="*/ 11 w 524"/>
              <a:gd name="T45" fmla="*/ 14 h 131"/>
              <a:gd name="T46" fmla="*/ 16 w 524"/>
              <a:gd name="T47" fmla="*/ 19 h 131"/>
              <a:gd name="T48" fmla="*/ 32 w 524"/>
              <a:gd name="T49" fmla="*/ 32 h 131"/>
              <a:gd name="T50" fmla="*/ 4 w 524"/>
              <a:gd name="T51" fmla="*/ 32 h 131"/>
              <a:gd name="T52" fmla="*/ 13 w 524"/>
              <a:gd name="T53" fmla="*/ 42 h 131"/>
              <a:gd name="T54" fmla="*/ 51 w 524"/>
              <a:gd name="T55" fmla="*/ 57 h 131"/>
              <a:gd name="T56" fmla="*/ 5 w 524"/>
              <a:gd name="T57" fmla="*/ 57 h 131"/>
              <a:gd name="T58" fmla="*/ 17 w 524"/>
              <a:gd name="T59" fmla="*/ 67 h 131"/>
              <a:gd name="T60" fmla="*/ 13 w 524"/>
              <a:gd name="T61" fmla="*/ 72 h 131"/>
              <a:gd name="T62" fmla="*/ 39 w 524"/>
              <a:gd name="T63" fmla="*/ 84 h 131"/>
              <a:gd name="T64" fmla="*/ 41 w 524"/>
              <a:gd name="T65" fmla="*/ 93 h 131"/>
              <a:gd name="T66" fmla="*/ 50 w 524"/>
              <a:gd name="T67" fmla="*/ 98 h 131"/>
              <a:gd name="T68" fmla="*/ 13 w 524"/>
              <a:gd name="T69" fmla="*/ 92 h 131"/>
              <a:gd name="T70" fmla="*/ 34 w 524"/>
              <a:gd name="T71" fmla="*/ 104 h 131"/>
              <a:gd name="T72" fmla="*/ 71 w 524"/>
              <a:gd name="T73" fmla="*/ 114 h 131"/>
              <a:gd name="T74" fmla="*/ 75 w 524"/>
              <a:gd name="T75" fmla="*/ 113 h 131"/>
              <a:gd name="T76" fmla="*/ 256 w 524"/>
              <a:gd name="T77" fmla="*/ 124 h 131"/>
              <a:gd name="T78" fmla="*/ 407 w 524"/>
              <a:gd name="T79" fmla="*/ 130 h 131"/>
              <a:gd name="T80" fmla="*/ 263 w 524"/>
              <a:gd name="T81" fmla="*/ 124 h 131"/>
              <a:gd name="T82" fmla="*/ 178 w 524"/>
              <a:gd name="T83" fmla="*/ 117 h 131"/>
              <a:gd name="T84" fmla="*/ 485 w 524"/>
              <a:gd name="T85" fmla="*/ 120 h 131"/>
              <a:gd name="T86" fmla="*/ 452 w 524"/>
              <a:gd name="T87" fmla="*/ 118 h 131"/>
              <a:gd name="T88" fmla="*/ 509 w 524"/>
              <a:gd name="T89" fmla="*/ 108 h 131"/>
              <a:gd name="T90" fmla="*/ 466 w 524"/>
              <a:gd name="T91" fmla="*/ 62 h 131"/>
              <a:gd name="T92" fmla="*/ 22 w 524"/>
              <a:gd name="T93" fmla="*/ 33 h 131"/>
              <a:gd name="T94" fmla="*/ 31 w 524"/>
              <a:gd name="T95" fmla="*/ 79 h 131"/>
              <a:gd name="T96" fmla="*/ 81 w 524"/>
              <a:gd name="T97" fmla="*/ 20 h 131"/>
              <a:gd name="T98" fmla="*/ 285 w 524"/>
              <a:gd name="T99" fmla="*/ 24 h 131"/>
              <a:gd name="T100" fmla="*/ 407 w 524"/>
              <a:gd name="T101" fmla="*/ 10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4" h="131">
                <a:moveTo>
                  <a:pt x="509" y="108"/>
                </a:moveTo>
                <a:cubicBezTo>
                  <a:pt x="507" y="109"/>
                  <a:pt x="503" y="108"/>
                  <a:pt x="502" y="107"/>
                </a:cubicBezTo>
                <a:cubicBezTo>
                  <a:pt x="488" y="111"/>
                  <a:pt x="473" y="110"/>
                  <a:pt x="458" y="109"/>
                </a:cubicBezTo>
                <a:cubicBezTo>
                  <a:pt x="467" y="106"/>
                  <a:pt x="480" y="109"/>
                  <a:pt x="489" y="105"/>
                </a:cubicBezTo>
                <a:cubicBezTo>
                  <a:pt x="481" y="105"/>
                  <a:pt x="474" y="105"/>
                  <a:pt x="467" y="105"/>
                </a:cubicBezTo>
                <a:cubicBezTo>
                  <a:pt x="467" y="105"/>
                  <a:pt x="467" y="105"/>
                  <a:pt x="467" y="105"/>
                </a:cubicBezTo>
                <a:cubicBezTo>
                  <a:pt x="466" y="108"/>
                  <a:pt x="464" y="102"/>
                  <a:pt x="461" y="105"/>
                </a:cubicBezTo>
                <a:cubicBezTo>
                  <a:pt x="460" y="104"/>
                  <a:pt x="456" y="106"/>
                  <a:pt x="456" y="104"/>
                </a:cubicBezTo>
                <a:cubicBezTo>
                  <a:pt x="442" y="104"/>
                  <a:pt x="427" y="105"/>
                  <a:pt x="413" y="103"/>
                </a:cubicBezTo>
                <a:cubicBezTo>
                  <a:pt x="415" y="102"/>
                  <a:pt x="415" y="102"/>
                  <a:pt x="415" y="102"/>
                </a:cubicBezTo>
                <a:cubicBezTo>
                  <a:pt x="423" y="101"/>
                  <a:pt x="432" y="102"/>
                  <a:pt x="439" y="102"/>
                </a:cubicBezTo>
                <a:cubicBezTo>
                  <a:pt x="439" y="103"/>
                  <a:pt x="439" y="103"/>
                  <a:pt x="439" y="103"/>
                </a:cubicBezTo>
                <a:cubicBezTo>
                  <a:pt x="441" y="103"/>
                  <a:pt x="441" y="103"/>
                  <a:pt x="441" y="103"/>
                </a:cubicBezTo>
                <a:cubicBezTo>
                  <a:pt x="442" y="99"/>
                  <a:pt x="448" y="103"/>
                  <a:pt x="451" y="100"/>
                </a:cubicBezTo>
                <a:cubicBezTo>
                  <a:pt x="449" y="99"/>
                  <a:pt x="449" y="99"/>
                  <a:pt x="449" y="99"/>
                </a:cubicBezTo>
                <a:cubicBezTo>
                  <a:pt x="450" y="98"/>
                  <a:pt x="450" y="98"/>
                  <a:pt x="450" y="98"/>
                </a:cubicBezTo>
                <a:cubicBezTo>
                  <a:pt x="462" y="99"/>
                  <a:pt x="472" y="97"/>
                  <a:pt x="482" y="97"/>
                </a:cubicBezTo>
                <a:cubicBezTo>
                  <a:pt x="481" y="96"/>
                  <a:pt x="480" y="96"/>
                  <a:pt x="479" y="95"/>
                </a:cubicBezTo>
                <a:cubicBezTo>
                  <a:pt x="473" y="96"/>
                  <a:pt x="465" y="95"/>
                  <a:pt x="459" y="95"/>
                </a:cubicBezTo>
                <a:cubicBezTo>
                  <a:pt x="458" y="94"/>
                  <a:pt x="458" y="94"/>
                  <a:pt x="458" y="94"/>
                </a:cubicBezTo>
                <a:cubicBezTo>
                  <a:pt x="466" y="93"/>
                  <a:pt x="475" y="94"/>
                  <a:pt x="483" y="92"/>
                </a:cubicBezTo>
                <a:cubicBezTo>
                  <a:pt x="487" y="92"/>
                  <a:pt x="492" y="91"/>
                  <a:pt x="495" y="90"/>
                </a:cubicBezTo>
                <a:cubicBezTo>
                  <a:pt x="490" y="88"/>
                  <a:pt x="484" y="91"/>
                  <a:pt x="479" y="90"/>
                </a:cubicBezTo>
                <a:cubicBezTo>
                  <a:pt x="484" y="88"/>
                  <a:pt x="491" y="88"/>
                  <a:pt x="497" y="87"/>
                </a:cubicBezTo>
                <a:cubicBezTo>
                  <a:pt x="499" y="88"/>
                  <a:pt x="500" y="84"/>
                  <a:pt x="503" y="86"/>
                </a:cubicBezTo>
                <a:cubicBezTo>
                  <a:pt x="507" y="81"/>
                  <a:pt x="516" y="84"/>
                  <a:pt x="522" y="81"/>
                </a:cubicBezTo>
                <a:cubicBezTo>
                  <a:pt x="514" y="80"/>
                  <a:pt x="502" y="81"/>
                  <a:pt x="492" y="80"/>
                </a:cubicBezTo>
                <a:cubicBezTo>
                  <a:pt x="497" y="77"/>
                  <a:pt x="504" y="78"/>
                  <a:pt x="509" y="77"/>
                </a:cubicBezTo>
                <a:cubicBezTo>
                  <a:pt x="496" y="76"/>
                  <a:pt x="483" y="83"/>
                  <a:pt x="471" y="77"/>
                </a:cubicBezTo>
                <a:cubicBezTo>
                  <a:pt x="478" y="77"/>
                  <a:pt x="484" y="74"/>
                  <a:pt x="491" y="73"/>
                </a:cubicBezTo>
                <a:cubicBezTo>
                  <a:pt x="493" y="71"/>
                  <a:pt x="493" y="71"/>
                  <a:pt x="493" y="71"/>
                </a:cubicBezTo>
                <a:cubicBezTo>
                  <a:pt x="502" y="69"/>
                  <a:pt x="513" y="70"/>
                  <a:pt x="522" y="69"/>
                </a:cubicBezTo>
                <a:cubicBezTo>
                  <a:pt x="524" y="69"/>
                  <a:pt x="524" y="69"/>
                  <a:pt x="524" y="69"/>
                </a:cubicBezTo>
                <a:cubicBezTo>
                  <a:pt x="516" y="66"/>
                  <a:pt x="516" y="66"/>
                  <a:pt x="516" y="66"/>
                </a:cubicBezTo>
                <a:cubicBezTo>
                  <a:pt x="516" y="66"/>
                  <a:pt x="516" y="64"/>
                  <a:pt x="517" y="64"/>
                </a:cubicBezTo>
                <a:cubicBezTo>
                  <a:pt x="515" y="64"/>
                  <a:pt x="515" y="64"/>
                  <a:pt x="515" y="64"/>
                </a:cubicBezTo>
                <a:cubicBezTo>
                  <a:pt x="502" y="66"/>
                  <a:pt x="485" y="64"/>
                  <a:pt x="472" y="65"/>
                </a:cubicBezTo>
                <a:cubicBezTo>
                  <a:pt x="475" y="63"/>
                  <a:pt x="482" y="65"/>
                  <a:pt x="485" y="63"/>
                </a:cubicBezTo>
                <a:cubicBezTo>
                  <a:pt x="482" y="63"/>
                  <a:pt x="478" y="63"/>
                  <a:pt x="475" y="62"/>
                </a:cubicBezTo>
                <a:cubicBezTo>
                  <a:pt x="484" y="62"/>
                  <a:pt x="491" y="60"/>
                  <a:pt x="500" y="60"/>
                </a:cubicBezTo>
                <a:cubicBezTo>
                  <a:pt x="499" y="60"/>
                  <a:pt x="500" y="59"/>
                  <a:pt x="502" y="59"/>
                </a:cubicBezTo>
                <a:cubicBezTo>
                  <a:pt x="500" y="58"/>
                  <a:pt x="498" y="58"/>
                  <a:pt x="496" y="57"/>
                </a:cubicBezTo>
                <a:cubicBezTo>
                  <a:pt x="499" y="56"/>
                  <a:pt x="499" y="56"/>
                  <a:pt x="499" y="56"/>
                </a:cubicBezTo>
                <a:cubicBezTo>
                  <a:pt x="498" y="55"/>
                  <a:pt x="496" y="55"/>
                  <a:pt x="494" y="56"/>
                </a:cubicBezTo>
                <a:cubicBezTo>
                  <a:pt x="493" y="55"/>
                  <a:pt x="493" y="54"/>
                  <a:pt x="493" y="53"/>
                </a:cubicBezTo>
                <a:cubicBezTo>
                  <a:pt x="502" y="51"/>
                  <a:pt x="511" y="52"/>
                  <a:pt x="518" y="49"/>
                </a:cubicBezTo>
                <a:cubicBezTo>
                  <a:pt x="493" y="50"/>
                  <a:pt x="493" y="50"/>
                  <a:pt x="493" y="50"/>
                </a:cubicBezTo>
                <a:cubicBezTo>
                  <a:pt x="492" y="48"/>
                  <a:pt x="492" y="48"/>
                  <a:pt x="492" y="48"/>
                </a:cubicBezTo>
                <a:cubicBezTo>
                  <a:pt x="491" y="49"/>
                  <a:pt x="489" y="50"/>
                  <a:pt x="488" y="49"/>
                </a:cubicBezTo>
                <a:cubicBezTo>
                  <a:pt x="488" y="49"/>
                  <a:pt x="488" y="49"/>
                  <a:pt x="488" y="49"/>
                </a:cubicBezTo>
                <a:cubicBezTo>
                  <a:pt x="479" y="51"/>
                  <a:pt x="470" y="49"/>
                  <a:pt x="461" y="47"/>
                </a:cubicBezTo>
                <a:cubicBezTo>
                  <a:pt x="464" y="47"/>
                  <a:pt x="466" y="46"/>
                  <a:pt x="468" y="47"/>
                </a:cubicBezTo>
                <a:cubicBezTo>
                  <a:pt x="472" y="46"/>
                  <a:pt x="476" y="47"/>
                  <a:pt x="479" y="45"/>
                </a:cubicBezTo>
                <a:cubicBezTo>
                  <a:pt x="480" y="45"/>
                  <a:pt x="482" y="45"/>
                  <a:pt x="483" y="46"/>
                </a:cubicBezTo>
                <a:cubicBezTo>
                  <a:pt x="491" y="44"/>
                  <a:pt x="501" y="43"/>
                  <a:pt x="510" y="43"/>
                </a:cubicBezTo>
                <a:cubicBezTo>
                  <a:pt x="504" y="41"/>
                  <a:pt x="496" y="44"/>
                  <a:pt x="490" y="41"/>
                </a:cubicBezTo>
                <a:cubicBezTo>
                  <a:pt x="490" y="40"/>
                  <a:pt x="490" y="40"/>
                  <a:pt x="491" y="40"/>
                </a:cubicBezTo>
                <a:cubicBezTo>
                  <a:pt x="488" y="38"/>
                  <a:pt x="488" y="38"/>
                  <a:pt x="488" y="38"/>
                </a:cubicBezTo>
                <a:cubicBezTo>
                  <a:pt x="481" y="38"/>
                  <a:pt x="474" y="38"/>
                  <a:pt x="467" y="37"/>
                </a:cubicBezTo>
                <a:cubicBezTo>
                  <a:pt x="468" y="36"/>
                  <a:pt x="468" y="36"/>
                  <a:pt x="468" y="36"/>
                </a:cubicBezTo>
                <a:cubicBezTo>
                  <a:pt x="464" y="36"/>
                  <a:pt x="464" y="36"/>
                  <a:pt x="464" y="36"/>
                </a:cubicBezTo>
                <a:cubicBezTo>
                  <a:pt x="464" y="38"/>
                  <a:pt x="462" y="36"/>
                  <a:pt x="460" y="36"/>
                </a:cubicBezTo>
                <a:cubicBezTo>
                  <a:pt x="461" y="35"/>
                  <a:pt x="461" y="35"/>
                  <a:pt x="461" y="35"/>
                </a:cubicBezTo>
                <a:cubicBezTo>
                  <a:pt x="455" y="34"/>
                  <a:pt x="448" y="35"/>
                  <a:pt x="442" y="34"/>
                </a:cubicBezTo>
                <a:cubicBezTo>
                  <a:pt x="443" y="34"/>
                  <a:pt x="443" y="34"/>
                  <a:pt x="443" y="33"/>
                </a:cubicBezTo>
                <a:cubicBezTo>
                  <a:pt x="433" y="33"/>
                  <a:pt x="433" y="33"/>
                  <a:pt x="433" y="33"/>
                </a:cubicBezTo>
                <a:cubicBezTo>
                  <a:pt x="326" y="26"/>
                  <a:pt x="326" y="26"/>
                  <a:pt x="326" y="26"/>
                </a:cubicBezTo>
                <a:cubicBezTo>
                  <a:pt x="306" y="25"/>
                  <a:pt x="306" y="25"/>
                  <a:pt x="306" y="25"/>
                </a:cubicBezTo>
                <a:cubicBezTo>
                  <a:pt x="299" y="25"/>
                  <a:pt x="290" y="25"/>
                  <a:pt x="285" y="23"/>
                </a:cubicBezTo>
                <a:cubicBezTo>
                  <a:pt x="292" y="23"/>
                  <a:pt x="299" y="24"/>
                  <a:pt x="306" y="24"/>
                </a:cubicBezTo>
                <a:cubicBezTo>
                  <a:pt x="382" y="27"/>
                  <a:pt x="382" y="27"/>
                  <a:pt x="382" y="27"/>
                </a:cubicBezTo>
                <a:cubicBezTo>
                  <a:pt x="383" y="27"/>
                  <a:pt x="383" y="27"/>
                  <a:pt x="383" y="27"/>
                </a:cubicBezTo>
                <a:cubicBezTo>
                  <a:pt x="411" y="29"/>
                  <a:pt x="436" y="26"/>
                  <a:pt x="463" y="28"/>
                </a:cubicBezTo>
                <a:cubicBezTo>
                  <a:pt x="462" y="28"/>
                  <a:pt x="460" y="28"/>
                  <a:pt x="459" y="27"/>
                </a:cubicBezTo>
                <a:cubicBezTo>
                  <a:pt x="460" y="26"/>
                  <a:pt x="461" y="26"/>
                  <a:pt x="462" y="26"/>
                </a:cubicBezTo>
                <a:cubicBezTo>
                  <a:pt x="442" y="25"/>
                  <a:pt x="442" y="25"/>
                  <a:pt x="442" y="25"/>
                </a:cubicBezTo>
                <a:cubicBezTo>
                  <a:pt x="440" y="23"/>
                  <a:pt x="440" y="23"/>
                  <a:pt x="440" y="23"/>
                </a:cubicBezTo>
                <a:cubicBezTo>
                  <a:pt x="458" y="24"/>
                  <a:pt x="477" y="27"/>
                  <a:pt x="493" y="24"/>
                </a:cubicBezTo>
                <a:cubicBezTo>
                  <a:pt x="471" y="21"/>
                  <a:pt x="471" y="21"/>
                  <a:pt x="471" y="21"/>
                </a:cubicBezTo>
                <a:cubicBezTo>
                  <a:pt x="480" y="19"/>
                  <a:pt x="489" y="23"/>
                  <a:pt x="499" y="23"/>
                </a:cubicBezTo>
                <a:cubicBezTo>
                  <a:pt x="481" y="19"/>
                  <a:pt x="463" y="17"/>
                  <a:pt x="444" y="15"/>
                </a:cubicBezTo>
                <a:cubicBezTo>
                  <a:pt x="441" y="12"/>
                  <a:pt x="435" y="14"/>
                  <a:pt x="432" y="12"/>
                </a:cubicBezTo>
                <a:cubicBezTo>
                  <a:pt x="429" y="14"/>
                  <a:pt x="425" y="13"/>
                  <a:pt x="422" y="13"/>
                </a:cubicBezTo>
                <a:cubicBezTo>
                  <a:pt x="323" y="8"/>
                  <a:pt x="323" y="8"/>
                  <a:pt x="323" y="8"/>
                </a:cubicBezTo>
                <a:cubicBezTo>
                  <a:pt x="274" y="4"/>
                  <a:pt x="229" y="6"/>
                  <a:pt x="181" y="4"/>
                </a:cubicBezTo>
                <a:cubicBezTo>
                  <a:pt x="71" y="3"/>
                  <a:pt x="71" y="3"/>
                  <a:pt x="71" y="3"/>
                </a:cubicBezTo>
                <a:cubicBezTo>
                  <a:pt x="39" y="1"/>
                  <a:pt x="39" y="1"/>
                  <a:pt x="39" y="1"/>
                </a:cubicBezTo>
                <a:cubicBezTo>
                  <a:pt x="34" y="0"/>
                  <a:pt x="28" y="0"/>
                  <a:pt x="25" y="3"/>
                </a:cubicBezTo>
                <a:cubicBezTo>
                  <a:pt x="15" y="2"/>
                  <a:pt x="6" y="6"/>
                  <a:pt x="0" y="12"/>
                </a:cubicBezTo>
                <a:cubicBezTo>
                  <a:pt x="3" y="12"/>
                  <a:pt x="7" y="14"/>
                  <a:pt x="10" y="13"/>
                </a:cubicBezTo>
                <a:cubicBezTo>
                  <a:pt x="11" y="11"/>
                  <a:pt x="15" y="11"/>
                  <a:pt x="17" y="12"/>
                </a:cubicBezTo>
                <a:cubicBezTo>
                  <a:pt x="15" y="13"/>
                  <a:pt x="12" y="13"/>
                  <a:pt x="11" y="14"/>
                </a:cubicBezTo>
                <a:cubicBezTo>
                  <a:pt x="12" y="16"/>
                  <a:pt x="15" y="14"/>
                  <a:pt x="16" y="16"/>
                </a:cubicBezTo>
                <a:cubicBezTo>
                  <a:pt x="16" y="16"/>
                  <a:pt x="16" y="16"/>
                  <a:pt x="16" y="16"/>
                </a:cubicBezTo>
                <a:cubicBezTo>
                  <a:pt x="20" y="15"/>
                  <a:pt x="23" y="18"/>
                  <a:pt x="25" y="20"/>
                </a:cubicBezTo>
                <a:cubicBezTo>
                  <a:pt x="24" y="21"/>
                  <a:pt x="19" y="20"/>
                  <a:pt x="16" y="19"/>
                </a:cubicBezTo>
                <a:cubicBezTo>
                  <a:pt x="13" y="22"/>
                  <a:pt x="5" y="19"/>
                  <a:pt x="6" y="23"/>
                </a:cubicBezTo>
                <a:cubicBezTo>
                  <a:pt x="11" y="27"/>
                  <a:pt x="19" y="22"/>
                  <a:pt x="24" y="27"/>
                </a:cubicBezTo>
                <a:cubicBezTo>
                  <a:pt x="24" y="28"/>
                  <a:pt x="24" y="28"/>
                  <a:pt x="24" y="28"/>
                </a:cubicBezTo>
                <a:cubicBezTo>
                  <a:pt x="26" y="29"/>
                  <a:pt x="30" y="29"/>
                  <a:pt x="32" y="32"/>
                </a:cubicBezTo>
                <a:cubicBezTo>
                  <a:pt x="28" y="34"/>
                  <a:pt x="24" y="32"/>
                  <a:pt x="20" y="31"/>
                </a:cubicBezTo>
                <a:cubicBezTo>
                  <a:pt x="17" y="30"/>
                  <a:pt x="12" y="29"/>
                  <a:pt x="10" y="30"/>
                </a:cubicBezTo>
                <a:cubicBezTo>
                  <a:pt x="8" y="29"/>
                  <a:pt x="8" y="29"/>
                  <a:pt x="8" y="29"/>
                </a:cubicBezTo>
                <a:cubicBezTo>
                  <a:pt x="7" y="29"/>
                  <a:pt x="5" y="30"/>
                  <a:pt x="4" y="32"/>
                </a:cubicBezTo>
                <a:cubicBezTo>
                  <a:pt x="11" y="34"/>
                  <a:pt x="17" y="30"/>
                  <a:pt x="21" y="33"/>
                </a:cubicBezTo>
                <a:cubicBezTo>
                  <a:pt x="21" y="34"/>
                  <a:pt x="20" y="33"/>
                  <a:pt x="20" y="33"/>
                </a:cubicBezTo>
                <a:cubicBezTo>
                  <a:pt x="19" y="39"/>
                  <a:pt x="10" y="34"/>
                  <a:pt x="8" y="39"/>
                </a:cubicBezTo>
                <a:cubicBezTo>
                  <a:pt x="13" y="42"/>
                  <a:pt x="13" y="42"/>
                  <a:pt x="13" y="42"/>
                </a:cubicBezTo>
                <a:cubicBezTo>
                  <a:pt x="11" y="46"/>
                  <a:pt x="5" y="41"/>
                  <a:pt x="4" y="43"/>
                </a:cubicBezTo>
                <a:cubicBezTo>
                  <a:pt x="6" y="44"/>
                  <a:pt x="6" y="44"/>
                  <a:pt x="6" y="44"/>
                </a:cubicBezTo>
                <a:cubicBezTo>
                  <a:pt x="11" y="45"/>
                  <a:pt x="16" y="46"/>
                  <a:pt x="21" y="47"/>
                </a:cubicBezTo>
                <a:cubicBezTo>
                  <a:pt x="29" y="55"/>
                  <a:pt x="41" y="52"/>
                  <a:pt x="51" y="57"/>
                </a:cubicBezTo>
                <a:cubicBezTo>
                  <a:pt x="47" y="59"/>
                  <a:pt x="43" y="54"/>
                  <a:pt x="41" y="57"/>
                </a:cubicBezTo>
                <a:cubicBezTo>
                  <a:pt x="29" y="54"/>
                  <a:pt x="18" y="53"/>
                  <a:pt x="6" y="54"/>
                </a:cubicBezTo>
                <a:cubicBezTo>
                  <a:pt x="6" y="54"/>
                  <a:pt x="6" y="55"/>
                  <a:pt x="7" y="55"/>
                </a:cubicBezTo>
                <a:cubicBezTo>
                  <a:pt x="6" y="56"/>
                  <a:pt x="6" y="56"/>
                  <a:pt x="5" y="57"/>
                </a:cubicBezTo>
                <a:cubicBezTo>
                  <a:pt x="9" y="57"/>
                  <a:pt x="12" y="61"/>
                  <a:pt x="17" y="61"/>
                </a:cubicBezTo>
                <a:cubicBezTo>
                  <a:pt x="14" y="62"/>
                  <a:pt x="14" y="62"/>
                  <a:pt x="14" y="62"/>
                </a:cubicBezTo>
                <a:cubicBezTo>
                  <a:pt x="16" y="64"/>
                  <a:pt x="21" y="63"/>
                  <a:pt x="22" y="66"/>
                </a:cubicBezTo>
                <a:cubicBezTo>
                  <a:pt x="21" y="67"/>
                  <a:pt x="19" y="65"/>
                  <a:pt x="17" y="67"/>
                </a:cubicBezTo>
                <a:cubicBezTo>
                  <a:pt x="17" y="69"/>
                  <a:pt x="20" y="68"/>
                  <a:pt x="20" y="70"/>
                </a:cubicBezTo>
                <a:cubicBezTo>
                  <a:pt x="19" y="70"/>
                  <a:pt x="19" y="70"/>
                  <a:pt x="19" y="70"/>
                </a:cubicBezTo>
                <a:cubicBezTo>
                  <a:pt x="17" y="71"/>
                  <a:pt x="16" y="70"/>
                  <a:pt x="13" y="71"/>
                </a:cubicBezTo>
                <a:cubicBezTo>
                  <a:pt x="13" y="71"/>
                  <a:pt x="13" y="72"/>
                  <a:pt x="13" y="72"/>
                </a:cubicBezTo>
                <a:cubicBezTo>
                  <a:pt x="15" y="75"/>
                  <a:pt x="22" y="74"/>
                  <a:pt x="25" y="77"/>
                </a:cubicBezTo>
                <a:cubicBezTo>
                  <a:pt x="23" y="78"/>
                  <a:pt x="22" y="77"/>
                  <a:pt x="19" y="78"/>
                </a:cubicBezTo>
                <a:cubicBezTo>
                  <a:pt x="21" y="80"/>
                  <a:pt x="24" y="80"/>
                  <a:pt x="28" y="80"/>
                </a:cubicBezTo>
                <a:cubicBezTo>
                  <a:pt x="31" y="82"/>
                  <a:pt x="36" y="82"/>
                  <a:pt x="39" y="84"/>
                </a:cubicBezTo>
                <a:cubicBezTo>
                  <a:pt x="32" y="85"/>
                  <a:pt x="32" y="85"/>
                  <a:pt x="32" y="85"/>
                </a:cubicBezTo>
                <a:cubicBezTo>
                  <a:pt x="33" y="86"/>
                  <a:pt x="33" y="86"/>
                  <a:pt x="33" y="86"/>
                </a:cubicBezTo>
                <a:cubicBezTo>
                  <a:pt x="31" y="87"/>
                  <a:pt x="29" y="87"/>
                  <a:pt x="27" y="87"/>
                </a:cubicBezTo>
                <a:cubicBezTo>
                  <a:pt x="32" y="89"/>
                  <a:pt x="37" y="90"/>
                  <a:pt x="41" y="93"/>
                </a:cubicBezTo>
                <a:cubicBezTo>
                  <a:pt x="39" y="94"/>
                  <a:pt x="39" y="94"/>
                  <a:pt x="39" y="94"/>
                </a:cubicBezTo>
                <a:cubicBezTo>
                  <a:pt x="40" y="94"/>
                  <a:pt x="41" y="94"/>
                  <a:pt x="42" y="95"/>
                </a:cubicBezTo>
                <a:cubicBezTo>
                  <a:pt x="42" y="94"/>
                  <a:pt x="42" y="94"/>
                  <a:pt x="42" y="94"/>
                </a:cubicBezTo>
                <a:cubicBezTo>
                  <a:pt x="45" y="94"/>
                  <a:pt x="48" y="96"/>
                  <a:pt x="50" y="98"/>
                </a:cubicBezTo>
                <a:cubicBezTo>
                  <a:pt x="49" y="98"/>
                  <a:pt x="49" y="98"/>
                  <a:pt x="49" y="98"/>
                </a:cubicBezTo>
                <a:cubicBezTo>
                  <a:pt x="40" y="93"/>
                  <a:pt x="29" y="101"/>
                  <a:pt x="21" y="94"/>
                </a:cubicBezTo>
                <a:cubicBezTo>
                  <a:pt x="19" y="92"/>
                  <a:pt x="19" y="96"/>
                  <a:pt x="17" y="93"/>
                </a:cubicBezTo>
                <a:cubicBezTo>
                  <a:pt x="16" y="92"/>
                  <a:pt x="13" y="91"/>
                  <a:pt x="13" y="92"/>
                </a:cubicBezTo>
                <a:cubicBezTo>
                  <a:pt x="16" y="97"/>
                  <a:pt x="25" y="94"/>
                  <a:pt x="29" y="99"/>
                </a:cubicBezTo>
                <a:cubicBezTo>
                  <a:pt x="24" y="101"/>
                  <a:pt x="24" y="101"/>
                  <a:pt x="24" y="101"/>
                </a:cubicBezTo>
                <a:cubicBezTo>
                  <a:pt x="26" y="102"/>
                  <a:pt x="26" y="102"/>
                  <a:pt x="26" y="102"/>
                </a:cubicBezTo>
                <a:cubicBezTo>
                  <a:pt x="29" y="101"/>
                  <a:pt x="31" y="104"/>
                  <a:pt x="34" y="104"/>
                </a:cubicBezTo>
                <a:cubicBezTo>
                  <a:pt x="26" y="105"/>
                  <a:pt x="26" y="105"/>
                  <a:pt x="26" y="105"/>
                </a:cubicBezTo>
                <a:cubicBezTo>
                  <a:pt x="32" y="106"/>
                  <a:pt x="38" y="108"/>
                  <a:pt x="44" y="110"/>
                </a:cubicBezTo>
                <a:cubicBezTo>
                  <a:pt x="46" y="111"/>
                  <a:pt x="50" y="112"/>
                  <a:pt x="51" y="110"/>
                </a:cubicBezTo>
                <a:cubicBezTo>
                  <a:pt x="58" y="112"/>
                  <a:pt x="64" y="114"/>
                  <a:pt x="71" y="114"/>
                </a:cubicBezTo>
                <a:cubicBezTo>
                  <a:pt x="67" y="112"/>
                  <a:pt x="59" y="112"/>
                  <a:pt x="55" y="109"/>
                </a:cubicBezTo>
                <a:cubicBezTo>
                  <a:pt x="56" y="108"/>
                  <a:pt x="56" y="108"/>
                  <a:pt x="56" y="108"/>
                </a:cubicBezTo>
                <a:cubicBezTo>
                  <a:pt x="89" y="114"/>
                  <a:pt x="89" y="114"/>
                  <a:pt x="89" y="114"/>
                </a:cubicBezTo>
                <a:cubicBezTo>
                  <a:pt x="85" y="115"/>
                  <a:pt x="80" y="112"/>
                  <a:pt x="75" y="113"/>
                </a:cubicBezTo>
                <a:cubicBezTo>
                  <a:pt x="78" y="115"/>
                  <a:pt x="78" y="115"/>
                  <a:pt x="78" y="115"/>
                </a:cubicBezTo>
                <a:cubicBezTo>
                  <a:pt x="77" y="116"/>
                  <a:pt x="77" y="116"/>
                  <a:pt x="77" y="116"/>
                </a:cubicBezTo>
                <a:cubicBezTo>
                  <a:pt x="86" y="118"/>
                  <a:pt x="95" y="119"/>
                  <a:pt x="104" y="121"/>
                </a:cubicBezTo>
                <a:cubicBezTo>
                  <a:pt x="157" y="123"/>
                  <a:pt x="204" y="123"/>
                  <a:pt x="256" y="124"/>
                </a:cubicBezTo>
                <a:cubicBezTo>
                  <a:pt x="261" y="127"/>
                  <a:pt x="264" y="122"/>
                  <a:pt x="270" y="125"/>
                </a:cubicBezTo>
                <a:cubicBezTo>
                  <a:pt x="270" y="125"/>
                  <a:pt x="270" y="125"/>
                  <a:pt x="270" y="125"/>
                </a:cubicBezTo>
                <a:cubicBezTo>
                  <a:pt x="370" y="130"/>
                  <a:pt x="370" y="130"/>
                  <a:pt x="370" y="130"/>
                </a:cubicBezTo>
                <a:cubicBezTo>
                  <a:pt x="383" y="129"/>
                  <a:pt x="398" y="131"/>
                  <a:pt x="407" y="130"/>
                </a:cubicBezTo>
                <a:cubicBezTo>
                  <a:pt x="365" y="128"/>
                  <a:pt x="365" y="128"/>
                  <a:pt x="365" y="128"/>
                </a:cubicBezTo>
                <a:cubicBezTo>
                  <a:pt x="285" y="123"/>
                  <a:pt x="285" y="123"/>
                  <a:pt x="285" y="123"/>
                </a:cubicBezTo>
                <a:cubicBezTo>
                  <a:pt x="281" y="125"/>
                  <a:pt x="271" y="122"/>
                  <a:pt x="264" y="123"/>
                </a:cubicBezTo>
                <a:cubicBezTo>
                  <a:pt x="263" y="124"/>
                  <a:pt x="263" y="124"/>
                  <a:pt x="263" y="124"/>
                </a:cubicBezTo>
                <a:cubicBezTo>
                  <a:pt x="245" y="121"/>
                  <a:pt x="228" y="124"/>
                  <a:pt x="210" y="121"/>
                </a:cubicBezTo>
                <a:cubicBezTo>
                  <a:pt x="174" y="120"/>
                  <a:pt x="139" y="121"/>
                  <a:pt x="104" y="116"/>
                </a:cubicBezTo>
                <a:cubicBezTo>
                  <a:pt x="127" y="118"/>
                  <a:pt x="151" y="115"/>
                  <a:pt x="174" y="117"/>
                </a:cubicBezTo>
                <a:cubicBezTo>
                  <a:pt x="178" y="117"/>
                  <a:pt x="178" y="117"/>
                  <a:pt x="178" y="117"/>
                </a:cubicBezTo>
                <a:cubicBezTo>
                  <a:pt x="233" y="119"/>
                  <a:pt x="292" y="120"/>
                  <a:pt x="347" y="123"/>
                </a:cubicBezTo>
                <a:cubicBezTo>
                  <a:pt x="429" y="125"/>
                  <a:pt x="429" y="125"/>
                  <a:pt x="429" y="125"/>
                </a:cubicBezTo>
                <a:cubicBezTo>
                  <a:pt x="452" y="125"/>
                  <a:pt x="477" y="125"/>
                  <a:pt x="496" y="119"/>
                </a:cubicBezTo>
                <a:cubicBezTo>
                  <a:pt x="485" y="120"/>
                  <a:pt x="485" y="120"/>
                  <a:pt x="485" y="120"/>
                </a:cubicBezTo>
                <a:cubicBezTo>
                  <a:pt x="481" y="121"/>
                  <a:pt x="477" y="120"/>
                  <a:pt x="473" y="118"/>
                </a:cubicBezTo>
                <a:cubicBezTo>
                  <a:pt x="458" y="119"/>
                  <a:pt x="442" y="121"/>
                  <a:pt x="426" y="118"/>
                </a:cubicBezTo>
                <a:cubicBezTo>
                  <a:pt x="434" y="118"/>
                  <a:pt x="442" y="118"/>
                  <a:pt x="451" y="119"/>
                </a:cubicBezTo>
                <a:cubicBezTo>
                  <a:pt x="452" y="118"/>
                  <a:pt x="452" y="118"/>
                  <a:pt x="452" y="118"/>
                </a:cubicBezTo>
                <a:cubicBezTo>
                  <a:pt x="468" y="119"/>
                  <a:pt x="480" y="114"/>
                  <a:pt x="495" y="115"/>
                </a:cubicBezTo>
                <a:cubicBezTo>
                  <a:pt x="491" y="115"/>
                  <a:pt x="491" y="115"/>
                  <a:pt x="491" y="115"/>
                </a:cubicBezTo>
                <a:cubicBezTo>
                  <a:pt x="498" y="110"/>
                  <a:pt x="510" y="110"/>
                  <a:pt x="516" y="108"/>
                </a:cubicBezTo>
                <a:cubicBezTo>
                  <a:pt x="514" y="107"/>
                  <a:pt x="511" y="107"/>
                  <a:pt x="509" y="108"/>
                </a:cubicBezTo>
                <a:close/>
                <a:moveTo>
                  <a:pt x="466" y="62"/>
                </a:moveTo>
                <a:cubicBezTo>
                  <a:pt x="471" y="62"/>
                  <a:pt x="471" y="62"/>
                  <a:pt x="471" y="62"/>
                </a:cubicBezTo>
                <a:cubicBezTo>
                  <a:pt x="465" y="62"/>
                  <a:pt x="465" y="62"/>
                  <a:pt x="465" y="62"/>
                </a:cubicBezTo>
                <a:lnTo>
                  <a:pt x="466" y="62"/>
                </a:lnTo>
                <a:close/>
                <a:moveTo>
                  <a:pt x="13" y="43"/>
                </a:moveTo>
                <a:cubicBezTo>
                  <a:pt x="14" y="42"/>
                  <a:pt x="15" y="43"/>
                  <a:pt x="16" y="43"/>
                </a:cubicBezTo>
                <a:cubicBezTo>
                  <a:pt x="16" y="44"/>
                  <a:pt x="14" y="43"/>
                  <a:pt x="13" y="43"/>
                </a:cubicBezTo>
                <a:close/>
                <a:moveTo>
                  <a:pt x="22" y="33"/>
                </a:moveTo>
                <a:cubicBezTo>
                  <a:pt x="22" y="32"/>
                  <a:pt x="22" y="32"/>
                  <a:pt x="22" y="32"/>
                </a:cubicBezTo>
                <a:cubicBezTo>
                  <a:pt x="23" y="33"/>
                  <a:pt x="23" y="33"/>
                  <a:pt x="23" y="33"/>
                </a:cubicBezTo>
                <a:lnTo>
                  <a:pt x="22" y="33"/>
                </a:lnTo>
                <a:close/>
                <a:moveTo>
                  <a:pt x="31" y="79"/>
                </a:moveTo>
                <a:cubicBezTo>
                  <a:pt x="42" y="81"/>
                  <a:pt x="42" y="81"/>
                  <a:pt x="42" y="81"/>
                </a:cubicBezTo>
                <a:cubicBezTo>
                  <a:pt x="38" y="81"/>
                  <a:pt x="35" y="80"/>
                  <a:pt x="31" y="79"/>
                </a:cubicBezTo>
                <a:close/>
                <a:moveTo>
                  <a:pt x="73" y="20"/>
                </a:moveTo>
                <a:cubicBezTo>
                  <a:pt x="75" y="19"/>
                  <a:pt x="78" y="20"/>
                  <a:pt x="81" y="20"/>
                </a:cubicBezTo>
                <a:cubicBezTo>
                  <a:pt x="78" y="21"/>
                  <a:pt x="76" y="20"/>
                  <a:pt x="73" y="20"/>
                </a:cubicBezTo>
                <a:close/>
                <a:moveTo>
                  <a:pt x="82" y="21"/>
                </a:moveTo>
                <a:cubicBezTo>
                  <a:pt x="122" y="22"/>
                  <a:pt x="164" y="23"/>
                  <a:pt x="204" y="23"/>
                </a:cubicBezTo>
                <a:cubicBezTo>
                  <a:pt x="231" y="23"/>
                  <a:pt x="258" y="23"/>
                  <a:pt x="285" y="24"/>
                </a:cubicBezTo>
                <a:cubicBezTo>
                  <a:pt x="217" y="22"/>
                  <a:pt x="151" y="26"/>
                  <a:pt x="82" y="21"/>
                </a:cubicBezTo>
                <a:close/>
                <a:moveTo>
                  <a:pt x="411" y="102"/>
                </a:moveTo>
                <a:cubicBezTo>
                  <a:pt x="411" y="103"/>
                  <a:pt x="411" y="103"/>
                  <a:pt x="411" y="103"/>
                </a:cubicBezTo>
                <a:cubicBezTo>
                  <a:pt x="407" y="103"/>
                  <a:pt x="407" y="103"/>
                  <a:pt x="407" y="103"/>
                </a:cubicBezTo>
                <a:cubicBezTo>
                  <a:pt x="408" y="102"/>
                  <a:pt x="410" y="102"/>
                  <a:pt x="411" y="10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r>
              <a:rPr lang="en-US" altLang="zh-CN" sz="2800">
                <a:solidFill>
                  <a:schemeClr val="tx1"/>
                </a:solidFill>
                <a:latin typeface="华文楷体" panose="02010600040101010101" pitchFamily="2" charset="-122"/>
                <a:ea typeface="华文楷体" panose="02010600040101010101" pitchFamily="2" charset="-122"/>
              </a:rPr>
              <a:t>    </a:t>
            </a:r>
            <a:r>
              <a:rPr lang="zh-CN" altLang="en-US" sz="2800">
                <a:solidFill>
                  <a:schemeClr val="tx1"/>
                </a:solidFill>
                <a:latin typeface="华文楷体" panose="02010600040101010101" pitchFamily="2" charset="-122"/>
                <a:ea typeface="华文楷体" panose="02010600040101010101" pitchFamily="2" charset="-122"/>
              </a:rPr>
              <a:t>应运而生</a:t>
            </a:r>
            <a:r>
              <a:rPr lang="en-US" altLang="zh-CN" sz="2800">
                <a:solidFill>
                  <a:schemeClr val="tx1"/>
                </a:solidFill>
                <a:latin typeface="华文楷体" panose="02010600040101010101" pitchFamily="2" charset="-122"/>
                <a:ea typeface="华文楷体" panose="02010600040101010101" pitchFamily="2" charset="-122"/>
              </a:rPr>
              <a:t>——</a:t>
            </a:r>
            <a:r>
              <a:rPr lang="zh-CN" altLang="en-US" sz="2800">
                <a:solidFill>
                  <a:schemeClr val="tx1"/>
                </a:solidFill>
                <a:latin typeface="华文楷体" panose="02010600040101010101" pitchFamily="2" charset="-122"/>
                <a:ea typeface="华文楷体" panose="02010600040101010101" pitchFamily="2" charset="-122"/>
              </a:rPr>
              <a:t>大学的兴起</a:t>
            </a:r>
            <a:endParaRPr lang="zh-CN" altLang="en-US" sz="2800">
              <a:solidFill>
                <a:schemeClr val="tx1"/>
              </a:solidFill>
              <a:latin typeface="华文楷体" panose="02010600040101010101" pitchFamily="2" charset="-122"/>
              <a:ea typeface="华文楷体" panose="02010600040101010101" pitchFamily="2" charset="-122"/>
            </a:endParaRPr>
          </a:p>
        </p:txBody>
      </p:sp>
      <p:pic>
        <p:nvPicPr>
          <p:cNvPr id="2" name="图片 1" descr="萨莱诺大学"/>
          <p:cNvPicPr>
            <a:picLocks noChangeAspect="1"/>
          </p:cNvPicPr>
          <p:nvPr/>
        </p:nvPicPr>
        <p:blipFill>
          <a:blip r:embed="rId1"/>
          <a:stretch>
            <a:fillRect/>
          </a:stretch>
        </p:blipFill>
        <p:spPr>
          <a:xfrm>
            <a:off x="861695" y="3472180"/>
            <a:ext cx="1561465" cy="1490345"/>
          </a:xfrm>
          <a:prstGeom prst="rect">
            <a:avLst/>
          </a:prstGeom>
          <a:ln>
            <a:noFill/>
          </a:ln>
        </p:spPr>
      </p:pic>
      <p:pic>
        <p:nvPicPr>
          <p:cNvPr id="4" name="图片 3" descr="意大利"/>
          <p:cNvPicPr>
            <a:picLocks noChangeAspect="1"/>
          </p:cNvPicPr>
          <p:nvPr/>
        </p:nvPicPr>
        <p:blipFill>
          <a:blip r:embed="rId2"/>
          <a:stretch>
            <a:fillRect/>
          </a:stretch>
        </p:blipFill>
        <p:spPr>
          <a:xfrm>
            <a:off x="3464560" y="3482975"/>
            <a:ext cx="1995170" cy="1479550"/>
          </a:xfrm>
          <a:prstGeom prst="rect">
            <a:avLst/>
          </a:prstGeom>
        </p:spPr>
      </p:pic>
      <p:pic>
        <p:nvPicPr>
          <p:cNvPr id="5" name="图片 4" descr="巴黎大学"/>
          <p:cNvPicPr>
            <a:picLocks noChangeAspect="1"/>
          </p:cNvPicPr>
          <p:nvPr/>
        </p:nvPicPr>
        <p:blipFill>
          <a:blip r:embed="rId3"/>
          <a:stretch>
            <a:fillRect/>
          </a:stretch>
        </p:blipFill>
        <p:spPr>
          <a:xfrm>
            <a:off x="6657975" y="3057525"/>
            <a:ext cx="1704975" cy="1905000"/>
          </a:xfrm>
          <a:prstGeom prst="rect">
            <a:avLst/>
          </a:prstGeom>
        </p:spPr>
      </p:pic>
      <p:pic>
        <p:nvPicPr>
          <p:cNvPr id="6" name="图片 5" descr="R-C"/>
          <p:cNvPicPr>
            <a:picLocks noChangeAspect="1"/>
          </p:cNvPicPr>
          <p:nvPr/>
        </p:nvPicPr>
        <p:blipFill>
          <a:blip r:embed="rId4"/>
          <a:stretch>
            <a:fillRect/>
          </a:stretch>
        </p:blipFill>
        <p:spPr>
          <a:xfrm>
            <a:off x="9561195" y="3034665"/>
            <a:ext cx="1776730" cy="1927860"/>
          </a:xfrm>
          <a:prstGeom prst="rect">
            <a:avLst/>
          </a:prstGeom>
        </p:spPr>
      </p:pic>
      <p:sp>
        <p:nvSpPr>
          <p:cNvPr id="7" name="文本框 6"/>
          <p:cNvSpPr txBox="1"/>
          <p:nvPr/>
        </p:nvSpPr>
        <p:spPr>
          <a:xfrm>
            <a:off x="710565" y="2098675"/>
            <a:ext cx="6440170" cy="398780"/>
          </a:xfrm>
          <a:prstGeom prst="rect">
            <a:avLst/>
          </a:prstGeom>
          <a:noFill/>
          <a:ln>
            <a:solidFill>
              <a:schemeClr val="accent1"/>
            </a:solidFill>
          </a:ln>
        </p:spPr>
        <p:txBody>
          <a:bodyPr wrap="square" rtlCol="0">
            <a:spAutoFit/>
          </a:bodyPr>
          <a:p>
            <a:r>
              <a:rPr lang="zh-CN" altLang="en-US" sz="2000">
                <a:solidFill>
                  <a:schemeClr val="accent4"/>
                </a:solidFill>
                <a:latin typeface="方正颜真卿楷书 简繁" panose="02000500000000000000" charset="-122"/>
                <a:ea typeface="方正颜真卿楷书 简繁" panose="02000500000000000000" charset="-122"/>
              </a:rPr>
              <a:t>大学是由教师或学生组成的保护自身权益的团体。</a:t>
            </a:r>
            <a:endParaRPr lang="zh-CN" altLang="en-US" sz="2000">
              <a:solidFill>
                <a:schemeClr val="accent4"/>
              </a:solidFill>
              <a:latin typeface="方正颜真卿楷书 简繁" panose="02000500000000000000" charset="-122"/>
              <a:ea typeface="方正颜真卿楷书 简繁" panose="02000500000000000000" charset="-122"/>
            </a:endParaRPr>
          </a:p>
        </p:txBody>
      </p:sp>
      <p:sp>
        <p:nvSpPr>
          <p:cNvPr id="11" name="文本框 10"/>
          <p:cNvSpPr txBox="1"/>
          <p:nvPr/>
        </p:nvSpPr>
        <p:spPr>
          <a:xfrm>
            <a:off x="956945" y="5045710"/>
            <a:ext cx="1348105" cy="368300"/>
          </a:xfrm>
          <a:prstGeom prst="rect">
            <a:avLst/>
          </a:prstGeom>
          <a:noFill/>
        </p:spPr>
        <p:txBody>
          <a:bodyPr wrap="square" rtlCol="0">
            <a:spAutoFit/>
          </a:bodyPr>
          <a:p>
            <a:r>
              <a:rPr lang="zh-CN" altLang="en-US">
                <a:solidFill>
                  <a:schemeClr val="bg1"/>
                </a:solidFill>
                <a:latin typeface="方正颜真卿楷书 简繁" panose="02000500000000000000" charset="-122"/>
                <a:ea typeface="方正颜真卿楷书 简繁" panose="02000500000000000000" charset="-122"/>
              </a:rPr>
              <a:t>萨莱诺大学</a:t>
            </a:r>
            <a:endParaRPr lang="zh-CN" altLang="en-US">
              <a:solidFill>
                <a:schemeClr val="bg1"/>
              </a:solidFill>
              <a:latin typeface="方正颜真卿楷书 简繁" panose="02000500000000000000" charset="-122"/>
              <a:ea typeface="方正颜真卿楷书 简繁" panose="02000500000000000000" charset="-122"/>
            </a:endParaRPr>
          </a:p>
        </p:txBody>
      </p:sp>
      <p:sp>
        <p:nvSpPr>
          <p:cNvPr id="13" name="文本框 12"/>
          <p:cNvSpPr txBox="1"/>
          <p:nvPr/>
        </p:nvSpPr>
        <p:spPr>
          <a:xfrm>
            <a:off x="3684270" y="5015230"/>
            <a:ext cx="1855470" cy="368300"/>
          </a:xfrm>
          <a:prstGeom prst="rect">
            <a:avLst/>
          </a:prstGeom>
          <a:noFill/>
        </p:spPr>
        <p:txBody>
          <a:bodyPr wrap="square" rtlCol="0">
            <a:spAutoFit/>
          </a:bodyPr>
          <a:p>
            <a:r>
              <a:rPr lang="zh-CN" altLang="en-US">
                <a:solidFill>
                  <a:schemeClr val="bg1"/>
                </a:solidFill>
                <a:latin typeface="方正颜真卿楷书 简繁" panose="02000500000000000000" charset="-122"/>
                <a:ea typeface="方正颜真卿楷书 简繁" panose="02000500000000000000" charset="-122"/>
              </a:rPr>
              <a:t>博洛尼亚</a:t>
            </a:r>
            <a:r>
              <a:rPr lang="zh-CN" altLang="en-US">
                <a:solidFill>
                  <a:schemeClr val="bg1"/>
                </a:solidFill>
                <a:latin typeface="方正颜真卿楷书 简繁" panose="02000500000000000000" charset="-122"/>
                <a:ea typeface="方正颜真卿楷书 简繁" panose="02000500000000000000" charset="-122"/>
              </a:rPr>
              <a:t>大学</a:t>
            </a:r>
            <a:endParaRPr lang="zh-CN" altLang="en-US">
              <a:solidFill>
                <a:schemeClr val="bg1"/>
              </a:solidFill>
              <a:latin typeface="方正颜真卿楷书 简繁" panose="02000500000000000000" charset="-122"/>
              <a:ea typeface="方正颜真卿楷书 简繁" panose="02000500000000000000" charset="-122"/>
            </a:endParaRPr>
          </a:p>
        </p:txBody>
      </p:sp>
      <p:sp>
        <p:nvSpPr>
          <p:cNvPr id="16" name="文本框 15"/>
          <p:cNvSpPr txBox="1"/>
          <p:nvPr/>
        </p:nvSpPr>
        <p:spPr>
          <a:xfrm>
            <a:off x="6849110" y="4985385"/>
            <a:ext cx="1338580" cy="368300"/>
          </a:xfrm>
          <a:prstGeom prst="rect">
            <a:avLst/>
          </a:prstGeom>
          <a:noFill/>
        </p:spPr>
        <p:txBody>
          <a:bodyPr wrap="square" rtlCol="0">
            <a:spAutoFit/>
          </a:bodyPr>
          <a:p>
            <a:r>
              <a:rPr lang="zh-CN" altLang="en-US">
                <a:solidFill>
                  <a:schemeClr val="bg1"/>
                </a:solidFill>
                <a:latin typeface="方正颜真卿楷书 简繁" panose="02000500000000000000" charset="-122"/>
                <a:ea typeface="方正颜真卿楷书 简繁" panose="02000500000000000000" charset="-122"/>
              </a:rPr>
              <a:t>巴黎大学</a:t>
            </a:r>
            <a:endParaRPr lang="zh-CN" altLang="en-US">
              <a:solidFill>
                <a:schemeClr val="bg1"/>
              </a:solidFill>
              <a:latin typeface="方正颜真卿楷书 简繁" panose="02000500000000000000" charset="-122"/>
              <a:ea typeface="方正颜真卿楷书 简繁" panose="02000500000000000000" charset="-122"/>
            </a:endParaRPr>
          </a:p>
        </p:txBody>
      </p:sp>
      <p:sp>
        <p:nvSpPr>
          <p:cNvPr id="18" name="文本框 17"/>
          <p:cNvSpPr txBox="1"/>
          <p:nvPr/>
        </p:nvSpPr>
        <p:spPr>
          <a:xfrm>
            <a:off x="9780905" y="4975225"/>
            <a:ext cx="1104900" cy="368300"/>
          </a:xfrm>
          <a:prstGeom prst="rect">
            <a:avLst/>
          </a:prstGeom>
          <a:noFill/>
        </p:spPr>
        <p:txBody>
          <a:bodyPr wrap="square" rtlCol="0">
            <a:spAutoFit/>
          </a:bodyPr>
          <a:p>
            <a:r>
              <a:rPr lang="zh-CN" altLang="en-US">
                <a:solidFill>
                  <a:schemeClr val="bg1"/>
                </a:solidFill>
                <a:latin typeface="方正颜真卿楷书 简繁" panose="02000500000000000000" charset="-122"/>
                <a:ea typeface="方正颜真卿楷书 简繁" panose="02000500000000000000" charset="-122"/>
              </a:rPr>
              <a:t>牛津大学</a:t>
            </a:r>
            <a:endParaRPr lang="zh-CN" altLang="en-US">
              <a:solidFill>
                <a:schemeClr val="bg1"/>
              </a:solidFill>
              <a:latin typeface="方正颜真卿楷书 简繁" panose="02000500000000000000" charset="-122"/>
              <a:ea typeface="方正颜真卿楷书 简繁" panose="02000500000000000000" charset="-122"/>
            </a:endParaRPr>
          </a:p>
        </p:txBody>
      </p:sp>
      <p:sp>
        <p:nvSpPr>
          <p:cNvPr id="19" name="文本框 18"/>
          <p:cNvSpPr txBox="1"/>
          <p:nvPr/>
        </p:nvSpPr>
        <p:spPr>
          <a:xfrm>
            <a:off x="861695" y="5522595"/>
            <a:ext cx="1626235" cy="368300"/>
          </a:xfrm>
          <a:prstGeom prst="rect">
            <a:avLst/>
          </a:prstGeom>
          <a:solidFill>
            <a:schemeClr val="accent4"/>
          </a:solidFill>
          <a:ln w="12700" cmpd="sng">
            <a:solidFill>
              <a:schemeClr val="accent1">
                <a:shade val="50000"/>
              </a:schemeClr>
            </a:solidFill>
            <a:prstDash val="sysDot"/>
          </a:ln>
        </p:spPr>
        <p:txBody>
          <a:bodyPr wrap="square" rtlCol="0">
            <a:spAutoFit/>
          </a:bodyPr>
          <a:p>
            <a:r>
              <a:rPr lang="zh-CN" altLang="en-US" b="1">
                <a:latin typeface="华文中宋" panose="02010600040101010101" charset="-122"/>
                <a:ea typeface="华文中宋" panose="02010600040101010101" charset="-122"/>
              </a:rPr>
              <a:t>医学教师闻名</a:t>
            </a:r>
            <a:endParaRPr lang="zh-CN" altLang="en-US" b="1">
              <a:latin typeface="华文中宋" panose="02010600040101010101" charset="-122"/>
              <a:ea typeface="华文中宋" panose="02010600040101010101" charset="-122"/>
            </a:endParaRPr>
          </a:p>
        </p:txBody>
      </p:sp>
      <p:sp>
        <p:nvSpPr>
          <p:cNvPr id="20" name="文本框 19"/>
          <p:cNvSpPr txBox="1"/>
          <p:nvPr/>
        </p:nvSpPr>
        <p:spPr>
          <a:xfrm>
            <a:off x="3684270" y="5522595"/>
            <a:ext cx="1775460" cy="368300"/>
          </a:xfrm>
          <a:prstGeom prst="rect">
            <a:avLst/>
          </a:prstGeom>
          <a:solidFill>
            <a:schemeClr val="accent4"/>
          </a:solidFill>
          <a:ln w="12700" cmpd="sng">
            <a:solidFill>
              <a:schemeClr val="accent1">
                <a:shade val="50000"/>
              </a:schemeClr>
            </a:solidFill>
            <a:prstDash val="sysDot"/>
          </a:ln>
        </p:spPr>
        <p:txBody>
          <a:bodyPr wrap="square" rtlCol="0">
            <a:spAutoFit/>
          </a:bodyPr>
          <a:p>
            <a:r>
              <a:rPr lang="zh-CN" altLang="en-US" b="1">
                <a:latin typeface="华文中宋" panose="02010600040101010101" charset="-122"/>
                <a:ea typeface="华文中宋" panose="02010600040101010101" charset="-122"/>
              </a:rPr>
              <a:t>法律教育闻名</a:t>
            </a:r>
            <a:endParaRPr lang="zh-CN" altLang="en-US" b="1">
              <a:latin typeface="华文中宋" panose="02010600040101010101" charset="-122"/>
              <a:ea typeface="华文中宋" panose="02010600040101010101" charset="-122"/>
            </a:endParaRPr>
          </a:p>
        </p:txBody>
      </p:sp>
      <p:sp>
        <p:nvSpPr>
          <p:cNvPr id="21" name="文本框 20"/>
          <p:cNvSpPr txBox="1"/>
          <p:nvPr/>
        </p:nvSpPr>
        <p:spPr>
          <a:xfrm>
            <a:off x="6655435" y="5522595"/>
            <a:ext cx="2040255" cy="368300"/>
          </a:xfrm>
          <a:prstGeom prst="rect">
            <a:avLst/>
          </a:prstGeom>
          <a:solidFill>
            <a:schemeClr val="accent4"/>
          </a:solidFill>
        </p:spPr>
        <p:txBody>
          <a:bodyPr wrap="square" rtlCol="0">
            <a:spAutoFit/>
          </a:bodyPr>
          <a:p>
            <a:r>
              <a:rPr lang="zh-CN" altLang="en-US" b="1"/>
              <a:t>神学博士闻名</a:t>
            </a:r>
            <a:endParaRPr lang="zh-CN" altLang="en-US" b="1"/>
          </a:p>
        </p:txBody>
      </p:sp>
      <p:sp>
        <p:nvSpPr>
          <p:cNvPr id="22" name="文本框 21"/>
          <p:cNvSpPr txBox="1"/>
          <p:nvPr/>
        </p:nvSpPr>
        <p:spPr>
          <a:xfrm>
            <a:off x="9455785" y="5522595"/>
            <a:ext cx="2464435" cy="368300"/>
          </a:xfrm>
          <a:prstGeom prst="rect">
            <a:avLst/>
          </a:prstGeom>
          <a:solidFill>
            <a:schemeClr val="accent4"/>
          </a:solidFill>
          <a:ln w="12700" cmpd="sng">
            <a:solidFill>
              <a:srgbClr val="FF0000"/>
            </a:solidFill>
            <a:prstDash val="sysDot"/>
          </a:ln>
        </p:spPr>
        <p:txBody>
          <a:bodyPr wrap="square" rtlCol="0">
            <a:spAutoFit/>
          </a:bodyPr>
          <a:p>
            <a:r>
              <a:rPr lang="zh-CN" altLang="en-US" b="1">
                <a:latin typeface="华文中宋" panose="02010600040101010101" charset="-122"/>
                <a:ea typeface="华文中宋" panose="02010600040101010101" charset="-122"/>
              </a:rPr>
              <a:t>哲学与自然科学闻名</a:t>
            </a:r>
            <a:endParaRPr lang="zh-CN" altLang="en-US" b="1">
              <a:latin typeface="华文中宋" panose="02010600040101010101" charset="-122"/>
              <a:ea typeface="华文中宋" panose="02010600040101010101" charset="-122"/>
            </a:endParaRPr>
          </a:p>
        </p:txBody>
      </p:sp>
      <p:sp>
        <p:nvSpPr>
          <p:cNvPr id="3" name="Freeform 8"/>
          <p:cNvSpPr>
            <a:spLocks noEditPoints="1"/>
          </p:cNvSpPr>
          <p:nvPr/>
        </p:nvSpPr>
        <p:spPr bwMode="auto">
          <a:xfrm>
            <a:off x="10481310" y="0"/>
            <a:ext cx="1798955" cy="1530350"/>
          </a:xfrm>
          <a:custGeom>
            <a:avLst/>
            <a:gdLst>
              <a:gd name="T0" fmla="*/ 398 w 476"/>
              <a:gd name="T1" fmla="*/ 385 h 471"/>
              <a:gd name="T2" fmla="*/ 451 w 476"/>
              <a:gd name="T3" fmla="*/ 190 h 471"/>
              <a:gd name="T4" fmla="*/ 224 w 476"/>
              <a:gd name="T5" fmla="*/ 465 h 471"/>
              <a:gd name="T6" fmla="*/ 182 w 476"/>
              <a:gd name="T7" fmla="*/ 202 h 471"/>
              <a:gd name="T8" fmla="*/ 216 w 476"/>
              <a:gd name="T9" fmla="*/ 194 h 471"/>
              <a:gd name="T10" fmla="*/ 261 w 476"/>
              <a:gd name="T11" fmla="*/ 197 h 471"/>
              <a:gd name="T12" fmla="*/ 229 w 476"/>
              <a:gd name="T13" fmla="*/ 205 h 471"/>
              <a:gd name="T14" fmla="*/ 398 w 476"/>
              <a:gd name="T15" fmla="*/ 98 h 471"/>
              <a:gd name="T16" fmla="*/ 300 w 476"/>
              <a:gd name="T17" fmla="*/ 38 h 471"/>
              <a:gd name="T18" fmla="*/ 221 w 476"/>
              <a:gd name="T19" fmla="*/ 20 h 471"/>
              <a:gd name="T20" fmla="*/ 206 w 476"/>
              <a:gd name="T21" fmla="*/ 14 h 471"/>
              <a:gd name="T22" fmla="*/ 111 w 476"/>
              <a:gd name="T23" fmla="*/ 50 h 471"/>
              <a:gd name="T24" fmla="*/ 15 w 476"/>
              <a:gd name="T25" fmla="*/ 204 h 471"/>
              <a:gd name="T26" fmla="*/ 48 w 476"/>
              <a:gd name="T27" fmla="*/ 354 h 471"/>
              <a:gd name="T28" fmla="*/ 179 w 476"/>
              <a:gd name="T29" fmla="*/ 441 h 471"/>
              <a:gd name="T30" fmla="*/ 195 w 476"/>
              <a:gd name="T31" fmla="*/ 433 h 471"/>
              <a:gd name="T32" fmla="*/ 342 w 476"/>
              <a:gd name="T33" fmla="*/ 399 h 471"/>
              <a:gd name="T34" fmla="*/ 389 w 476"/>
              <a:gd name="T35" fmla="*/ 354 h 471"/>
              <a:gd name="T36" fmla="*/ 339 w 476"/>
              <a:gd name="T37" fmla="*/ 425 h 471"/>
              <a:gd name="T38" fmla="*/ 426 w 476"/>
              <a:gd name="T39" fmla="*/ 304 h 471"/>
              <a:gd name="T40" fmla="*/ 300 w 476"/>
              <a:gd name="T41" fmla="*/ 41 h 471"/>
              <a:gd name="T42" fmla="*/ 232 w 476"/>
              <a:gd name="T43" fmla="*/ 374 h 471"/>
              <a:gd name="T44" fmla="*/ 265 w 476"/>
              <a:gd name="T45" fmla="*/ 374 h 471"/>
              <a:gd name="T46" fmla="*/ 283 w 476"/>
              <a:gd name="T47" fmla="*/ 343 h 471"/>
              <a:gd name="T48" fmla="*/ 271 w 476"/>
              <a:gd name="T49" fmla="*/ 347 h 471"/>
              <a:gd name="T50" fmla="*/ 199 w 476"/>
              <a:gd name="T51" fmla="*/ 361 h 471"/>
              <a:gd name="T52" fmla="*/ 179 w 476"/>
              <a:gd name="T53" fmla="*/ 365 h 471"/>
              <a:gd name="T54" fmla="*/ 125 w 476"/>
              <a:gd name="T55" fmla="*/ 318 h 471"/>
              <a:gd name="T56" fmla="*/ 113 w 476"/>
              <a:gd name="T57" fmla="*/ 272 h 471"/>
              <a:gd name="T58" fmla="*/ 127 w 476"/>
              <a:gd name="T59" fmla="*/ 209 h 471"/>
              <a:gd name="T60" fmla="*/ 151 w 476"/>
              <a:gd name="T61" fmla="*/ 208 h 471"/>
              <a:gd name="T62" fmla="*/ 189 w 476"/>
              <a:gd name="T63" fmla="*/ 194 h 471"/>
              <a:gd name="T64" fmla="*/ 237 w 476"/>
              <a:gd name="T65" fmla="*/ 165 h 471"/>
              <a:gd name="T66" fmla="*/ 235 w 476"/>
              <a:gd name="T67" fmla="*/ 183 h 471"/>
              <a:gd name="T68" fmla="*/ 298 w 476"/>
              <a:gd name="T69" fmla="*/ 220 h 471"/>
              <a:gd name="T70" fmla="*/ 319 w 476"/>
              <a:gd name="T71" fmla="*/ 267 h 471"/>
              <a:gd name="T72" fmla="*/ 361 w 476"/>
              <a:gd name="T73" fmla="*/ 377 h 471"/>
              <a:gd name="T74" fmla="*/ 361 w 476"/>
              <a:gd name="T75" fmla="*/ 397 h 471"/>
              <a:gd name="T76" fmla="*/ 365 w 476"/>
              <a:gd name="T77" fmla="*/ 405 h 471"/>
              <a:gd name="T78" fmla="*/ 122 w 476"/>
              <a:gd name="T79" fmla="*/ 242 h 471"/>
              <a:gd name="T80" fmla="*/ 128 w 476"/>
              <a:gd name="T81" fmla="*/ 220 h 471"/>
              <a:gd name="T82" fmla="*/ 297 w 476"/>
              <a:gd name="T83" fmla="*/ 311 h 471"/>
              <a:gd name="T84" fmla="*/ 250 w 476"/>
              <a:gd name="T85" fmla="*/ 346 h 471"/>
              <a:gd name="T86" fmla="*/ 283 w 476"/>
              <a:gd name="T87" fmla="*/ 332 h 471"/>
              <a:gd name="T88" fmla="*/ 292 w 476"/>
              <a:gd name="T89" fmla="*/ 298 h 471"/>
              <a:gd name="T90" fmla="*/ 301 w 476"/>
              <a:gd name="T91" fmla="*/ 291 h 471"/>
              <a:gd name="T92" fmla="*/ 288 w 476"/>
              <a:gd name="T93" fmla="*/ 337 h 471"/>
              <a:gd name="T94" fmla="*/ 54 w 476"/>
              <a:gd name="T95" fmla="*/ 72 h 471"/>
              <a:gd name="T96" fmla="*/ 42 w 476"/>
              <a:gd name="T97" fmla="*/ 354 h 471"/>
              <a:gd name="T98" fmla="*/ 123 w 476"/>
              <a:gd name="T99" fmla="*/ 430 h 471"/>
              <a:gd name="T100" fmla="*/ 13 w 476"/>
              <a:gd name="T101" fmla="*/ 182 h 471"/>
              <a:gd name="T102" fmla="*/ 391 w 476"/>
              <a:gd name="T103" fmla="*/ 66 h 471"/>
              <a:gd name="T104" fmla="*/ 88 w 476"/>
              <a:gd name="T105" fmla="*/ 407 h 471"/>
              <a:gd name="T106" fmla="*/ 419 w 476"/>
              <a:gd name="T107" fmla="*/ 107 h 471"/>
              <a:gd name="T108" fmla="*/ 121 w 476"/>
              <a:gd name="T109" fmla="*/ 274 h 471"/>
              <a:gd name="T110" fmla="*/ 117 w 476"/>
              <a:gd name="T111" fmla="*/ 267 h 471"/>
              <a:gd name="T112" fmla="*/ 52 w 476"/>
              <a:gd name="T113" fmla="*/ 93 h 471"/>
              <a:gd name="T114" fmla="*/ 115 w 476"/>
              <a:gd name="T115" fmla="*/ 443 h 471"/>
              <a:gd name="T116" fmla="*/ 86 w 476"/>
              <a:gd name="T117" fmla="*/ 406 h 471"/>
              <a:gd name="T118" fmla="*/ 205 w 476"/>
              <a:gd name="T119" fmla="*/ 460 h 471"/>
              <a:gd name="T120" fmla="*/ 312 w 476"/>
              <a:gd name="T121" fmla="*/ 441 h 471"/>
              <a:gd name="T122" fmla="*/ 284 w 476"/>
              <a:gd name="T123" fmla="*/ 435 h 471"/>
              <a:gd name="T124" fmla="*/ 204 w 476"/>
              <a:gd name="T125" fmla="*/ 45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6" h="471">
                <a:moveTo>
                  <a:pt x="190" y="455"/>
                </a:moveTo>
                <a:cubicBezTo>
                  <a:pt x="193" y="455"/>
                  <a:pt x="196" y="455"/>
                  <a:pt x="199" y="455"/>
                </a:cubicBezTo>
                <a:cubicBezTo>
                  <a:pt x="202" y="455"/>
                  <a:pt x="204" y="455"/>
                  <a:pt x="204" y="455"/>
                </a:cubicBezTo>
                <a:cubicBezTo>
                  <a:pt x="201" y="455"/>
                  <a:pt x="200" y="453"/>
                  <a:pt x="195" y="454"/>
                </a:cubicBezTo>
                <a:cubicBezTo>
                  <a:pt x="192" y="454"/>
                  <a:pt x="190" y="454"/>
                  <a:pt x="190" y="455"/>
                </a:cubicBezTo>
                <a:close/>
                <a:moveTo>
                  <a:pt x="275" y="435"/>
                </a:moveTo>
                <a:cubicBezTo>
                  <a:pt x="276" y="435"/>
                  <a:pt x="278" y="434"/>
                  <a:pt x="278" y="434"/>
                </a:cubicBezTo>
                <a:cubicBezTo>
                  <a:pt x="278" y="434"/>
                  <a:pt x="277" y="434"/>
                  <a:pt x="275" y="434"/>
                </a:cubicBezTo>
                <a:cubicBezTo>
                  <a:pt x="273" y="435"/>
                  <a:pt x="271" y="436"/>
                  <a:pt x="268" y="436"/>
                </a:cubicBezTo>
                <a:cubicBezTo>
                  <a:pt x="265" y="437"/>
                  <a:pt x="263" y="438"/>
                  <a:pt x="259" y="439"/>
                </a:cubicBezTo>
                <a:cubicBezTo>
                  <a:pt x="263" y="438"/>
                  <a:pt x="265" y="438"/>
                  <a:pt x="268" y="437"/>
                </a:cubicBezTo>
                <a:cubicBezTo>
                  <a:pt x="270" y="436"/>
                  <a:pt x="273" y="436"/>
                  <a:pt x="275" y="435"/>
                </a:cubicBezTo>
                <a:close/>
                <a:moveTo>
                  <a:pt x="433" y="139"/>
                </a:moveTo>
                <a:cubicBezTo>
                  <a:pt x="432" y="136"/>
                  <a:pt x="431" y="134"/>
                  <a:pt x="430" y="132"/>
                </a:cubicBezTo>
                <a:cubicBezTo>
                  <a:pt x="427" y="128"/>
                  <a:pt x="425" y="123"/>
                  <a:pt x="422" y="119"/>
                </a:cubicBezTo>
                <a:cubicBezTo>
                  <a:pt x="424" y="123"/>
                  <a:pt x="427" y="128"/>
                  <a:pt x="429" y="132"/>
                </a:cubicBezTo>
                <a:cubicBezTo>
                  <a:pt x="430" y="134"/>
                  <a:pt x="432" y="136"/>
                  <a:pt x="433" y="139"/>
                </a:cubicBezTo>
                <a:cubicBezTo>
                  <a:pt x="434" y="141"/>
                  <a:pt x="436" y="143"/>
                  <a:pt x="436" y="145"/>
                </a:cubicBezTo>
                <a:cubicBezTo>
                  <a:pt x="436" y="143"/>
                  <a:pt x="435" y="141"/>
                  <a:pt x="433" y="139"/>
                </a:cubicBezTo>
                <a:close/>
                <a:moveTo>
                  <a:pt x="439" y="128"/>
                </a:moveTo>
                <a:cubicBezTo>
                  <a:pt x="442" y="133"/>
                  <a:pt x="438" y="125"/>
                  <a:pt x="440" y="129"/>
                </a:cubicBezTo>
                <a:cubicBezTo>
                  <a:pt x="442" y="131"/>
                  <a:pt x="441" y="130"/>
                  <a:pt x="440" y="128"/>
                </a:cubicBezTo>
                <a:cubicBezTo>
                  <a:pt x="437" y="123"/>
                  <a:pt x="435" y="117"/>
                  <a:pt x="430" y="111"/>
                </a:cubicBezTo>
                <a:cubicBezTo>
                  <a:pt x="431" y="113"/>
                  <a:pt x="432" y="116"/>
                  <a:pt x="434" y="119"/>
                </a:cubicBezTo>
                <a:cubicBezTo>
                  <a:pt x="436" y="122"/>
                  <a:pt x="438" y="125"/>
                  <a:pt x="439" y="128"/>
                </a:cubicBezTo>
                <a:close/>
                <a:moveTo>
                  <a:pt x="421" y="107"/>
                </a:moveTo>
                <a:cubicBezTo>
                  <a:pt x="423" y="111"/>
                  <a:pt x="429" y="117"/>
                  <a:pt x="428" y="119"/>
                </a:cubicBezTo>
                <a:cubicBezTo>
                  <a:pt x="428" y="119"/>
                  <a:pt x="432" y="126"/>
                  <a:pt x="434" y="130"/>
                </a:cubicBezTo>
                <a:cubicBezTo>
                  <a:pt x="436" y="134"/>
                  <a:pt x="436" y="133"/>
                  <a:pt x="437" y="133"/>
                </a:cubicBezTo>
                <a:cubicBezTo>
                  <a:pt x="439" y="134"/>
                  <a:pt x="437" y="129"/>
                  <a:pt x="430" y="119"/>
                </a:cubicBezTo>
                <a:cubicBezTo>
                  <a:pt x="430" y="118"/>
                  <a:pt x="428" y="116"/>
                  <a:pt x="428" y="116"/>
                </a:cubicBezTo>
                <a:cubicBezTo>
                  <a:pt x="428" y="117"/>
                  <a:pt x="430" y="119"/>
                  <a:pt x="430" y="120"/>
                </a:cubicBezTo>
                <a:cubicBezTo>
                  <a:pt x="427" y="116"/>
                  <a:pt x="424" y="110"/>
                  <a:pt x="421" y="107"/>
                </a:cubicBezTo>
                <a:close/>
                <a:moveTo>
                  <a:pt x="421" y="124"/>
                </a:moveTo>
                <a:cubicBezTo>
                  <a:pt x="422" y="126"/>
                  <a:pt x="422" y="126"/>
                  <a:pt x="422" y="126"/>
                </a:cubicBezTo>
                <a:cubicBezTo>
                  <a:pt x="423" y="126"/>
                  <a:pt x="423" y="127"/>
                  <a:pt x="424" y="128"/>
                </a:cubicBezTo>
                <a:cubicBezTo>
                  <a:pt x="425" y="130"/>
                  <a:pt x="426" y="131"/>
                  <a:pt x="427" y="133"/>
                </a:cubicBezTo>
                <a:cubicBezTo>
                  <a:pt x="430" y="138"/>
                  <a:pt x="432" y="144"/>
                  <a:pt x="435" y="150"/>
                </a:cubicBezTo>
                <a:cubicBezTo>
                  <a:pt x="436" y="151"/>
                  <a:pt x="436" y="152"/>
                  <a:pt x="436" y="152"/>
                </a:cubicBezTo>
                <a:cubicBezTo>
                  <a:pt x="436" y="150"/>
                  <a:pt x="435" y="148"/>
                  <a:pt x="435" y="146"/>
                </a:cubicBezTo>
                <a:cubicBezTo>
                  <a:pt x="434" y="144"/>
                  <a:pt x="434" y="142"/>
                  <a:pt x="433" y="141"/>
                </a:cubicBezTo>
                <a:cubicBezTo>
                  <a:pt x="431" y="137"/>
                  <a:pt x="429" y="132"/>
                  <a:pt x="426" y="128"/>
                </a:cubicBezTo>
                <a:cubicBezTo>
                  <a:pt x="424" y="125"/>
                  <a:pt x="422" y="122"/>
                  <a:pt x="421" y="120"/>
                </a:cubicBezTo>
                <a:cubicBezTo>
                  <a:pt x="421" y="121"/>
                  <a:pt x="424" y="125"/>
                  <a:pt x="425" y="128"/>
                </a:cubicBezTo>
                <a:cubicBezTo>
                  <a:pt x="425" y="128"/>
                  <a:pt x="426" y="129"/>
                  <a:pt x="427" y="131"/>
                </a:cubicBezTo>
                <a:cubicBezTo>
                  <a:pt x="423" y="124"/>
                  <a:pt x="419" y="119"/>
                  <a:pt x="416" y="115"/>
                </a:cubicBezTo>
                <a:cubicBezTo>
                  <a:pt x="415" y="113"/>
                  <a:pt x="414" y="112"/>
                  <a:pt x="413" y="110"/>
                </a:cubicBezTo>
                <a:cubicBezTo>
                  <a:pt x="412" y="110"/>
                  <a:pt x="412" y="109"/>
                  <a:pt x="411" y="109"/>
                </a:cubicBezTo>
                <a:cubicBezTo>
                  <a:pt x="413" y="111"/>
                  <a:pt x="414" y="113"/>
                  <a:pt x="415" y="115"/>
                </a:cubicBezTo>
                <a:cubicBezTo>
                  <a:pt x="417" y="118"/>
                  <a:pt x="419" y="121"/>
                  <a:pt x="421" y="124"/>
                </a:cubicBezTo>
                <a:close/>
                <a:moveTo>
                  <a:pt x="290" y="471"/>
                </a:moveTo>
                <a:cubicBezTo>
                  <a:pt x="294" y="469"/>
                  <a:pt x="299" y="468"/>
                  <a:pt x="303" y="466"/>
                </a:cubicBezTo>
                <a:cubicBezTo>
                  <a:pt x="308" y="464"/>
                  <a:pt x="312" y="462"/>
                  <a:pt x="317" y="460"/>
                </a:cubicBezTo>
                <a:cubicBezTo>
                  <a:pt x="312" y="462"/>
                  <a:pt x="308" y="463"/>
                  <a:pt x="303" y="465"/>
                </a:cubicBezTo>
                <a:cubicBezTo>
                  <a:pt x="299" y="467"/>
                  <a:pt x="294" y="468"/>
                  <a:pt x="290" y="471"/>
                </a:cubicBezTo>
                <a:close/>
                <a:moveTo>
                  <a:pt x="396" y="387"/>
                </a:moveTo>
                <a:cubicBezTo>
                  <a:pt x="396" y="386"/>
                  <a:pt x="397" y="385"/>
                  <a:pt x="398" y="384"/>
                </a:cubicBezTo>
                <a:cubicBezTo>
                  <a:pt x="396" y="385"/>
                  <a:pt x="394" y="388"/>
                  <a:pt x="394" y="389"/>
                </a:cubicBezTo>
                <a:cubicBezTo>
                  <a:pt x="393" y="391"/>
                  <a:pt x="389" y="395"/>
                  <a:pt x="385" y="399"/>
                </a:cubicBezTo>
                <a:cubicBezTo>
                  <a:pt x="385" y="399"/>
                  <a:pt x="390" y="394"/>
                  <a:pt x="395" y="389"/>
                </a:cubicBezTo>
                <a:cubicBezTo>
                  <a:pt x="396" y="387"/>
                  <a:pt x="397" y="386"/>
                  <a:pt x="398" y="385"/>
                </a:cubicBezTo>
                <a:cubicBezTo>
                  <a:pt x="399" y="384"/>
                  <a:pt x="400" y="382"/>
                  <a:pt x="401" y="381"/>
                </a:cubicBezTo>
                <a:cubicBezTo>
                  <a:pt x="403" y="379"/>
                  <a:pt x="404" y="378"/>
                  <a:pt x="404" y="378"/>
                </a:cubicBezTo>
                <a:cubicBezTo>
                  <a:pt x="401" y="380"/>
                  <a:pt x="398" y="385"/>
                  <a:pt x="396" y="387"/>
                </a:cubicBezTo>
                <a:close/>
                <a:moveTo>
                  <a:pt x="395" y="380"/>
                </a:moveTo>
                <a:cubicBezTo>
                  <a:pt x="394" y="380"/>
                  <a:pt x="393" y="381"/>
                  <a:pt x="391" y="384"/>
                </a:cubicBezTo>
                <a:cubicBezTo>
                  <a:pt x="386" y="389"/>
                  <a:pt x="382" y="394"/>
                  <a:pt x="377" y="398"/>
                </a:cubicBezTo>
                <a:cubicBezTo>
                  <a:pt x="383" y="392"/>
                  <a:pt x="387" y="390"/>
                  <a:pt x="393" y="384"/>
                </a:cubicBezTo>
                <a:cubicBezTo>
                  <a:pt x="394" y="383"/>
                  <a:pt x="394" y="383"/>
                  <a:pt x="396" y="382"/>
                </a:cubicBezTo>
                <a:cubicBezTo>
                  <a:pt x="395" y="383"/>
                  <a:pt x="395" y="381"/>
                  <a:pt x="396" y="380"/>
                </a:cubicBezTo>
                <a:cubicBezTo>
                  <a:pt x="392" y="384"/>
                  <a:pt x="395" y="380"/>
                  <a:pt x="395" y="380"/>
                </a:cubicBezTo>
                <a:close/>
                <a:moveTo>
                  <a:pt x="458" y="215"/>
                </a:moveTo>
                <a:cubicBezTo>
                  <a:pt x="458" y="215"/>
                  <a:pt x="458" y="215"/>
                  <a:pt x="458" y="215"/>
                </a:cubicBezTo>
                <a:cubicBezTo>
                  <a:pt x="458" y="215"/>
                  <a:pt x="458" y="215"/>
                  <a:pt x="458" y="215"/>
                </a:cubicBezTo>
                <a:close/>
                <a:moveTo>
                  <a:pt x="399" y="386"/>
                </a:moveTo>
                <a:cubicBezTo>
                  <a:pt x="398" y="387"/>
                  <a:pt x="396" y="389"/>
                  <a:pt x="395" y="390"/>
                </a:cubicBezTo>
                <a:cubicBezTo>
                  <a:pt x="392" y="393"/>
                  <a:pt x="389" y="396"/>
                  <a:pt x="386" y="399"/>
                </a:cubicBezTo>
                <a:cubicBezTo>
                  <a:pt x="392" y="392"/>
                  <a:pt x="393" y="394"/>
                  <a:pt x="397" y="390"/>
                </a:cubicBezTo>
                <a:cubicBezTo>
                  <a:pt x="396" y="389"/>
                  <a:pt x="398" y="387"/>
                  <a:pt x="403" y="381"/>
                </a:cubicBezTo>
                <a:cubicBezTo>
                  <a:pt x="402" y="382"/>
                  <a:pt x="400" y="384"/>
                  <a:pt x="399" y="386"/>
                </a:cubicBezTo>
                <a:close/>
                <a:moveTo>
                  <a:pt x="196" y="452"/>
                </a:moveTo>
                <a:cubicBezTo>
                  <a:pt x="188" y="451"/>
                  <a:pt x="181" y="449"/>
                  <a:pt x="173" y="448"/>
                </a:cubicBezTo>
                <a:cubicBezTo>
                  <a:pt x="180" y="450"/>
                  <a:pt x="188" y="452"/>
                  <a:pt x="196" y="452"/>
                </a:cubicBezTo>
                <a:close/>
                <a:moveTo>
                  <a:pt x="448" y="249"/>
                </a:moveTo>
                <a:cubicBezTo>
                  <a:pt x="448" y="249"/>
                  <a:pt x="448" y="249"/>
                  <a:pt x="448" y="249"/>
                </a:cubicBezTo>
                <a:cubicBezTo>
                  <a:pt x="448" y="248"/>
                  <a:pt x="448" y="248"/>
                  <a:pt x="448" y="248"/>
                </a:cubicBezTo>
                <a:cubicBezTo>
                  <a:pt x="448" y="249"/>
                  <a:pt x="448" y="249"/>
                  <a:pt x="448" y="249"/>
                </a:cubicBezTo>
                <a:cubicBezTo>
                  <a:pt x="448" y="249"/>
                  <a:pt x="448" y="249"/>
                  <a:pt x="448" y="249"/>
                </a:cubicBezTo>
                <a:close/>
                <a:moveTo>
                  <a:pt x="448" y="246"/>
                </a:moveTo>
                <a:cubicBezTo>
                  <a:pt x="448" y="243"/>
                  <a:pt x="448" y="237"/>
                  <a:pt x="448" y="236"/>
                </a:cubicBezTo>
                <a:cubicBezTo>
                  <a:pt x="447" y="235"/>
                  <a:pt x="447" y="241"/>
                  <a:pt x="447" y="244"/>
                </a:cubicBezTo>
                <a:cubicBezTo>
                  <a:pt x="447" y="245"/>
                  <a:pt x="447" y="245"/>
                  <a:pt x="447" y="246"/>
                </a:cubicBezTo>
                <a:cubicBezTo>
                  <a:pt x="447" y="248"/>
                  <a:pt x="446" y="259"/>
                  <a:pt x="448" y="249"/>
                </a:cubicBezTo>
                <a:cubicBezTo>
                  <a:pt x="448" y="248"/>
                  <a:pt x="448" y="250"/>
                  <a:pt x="448" y="246"/>
                </a:cubicBezTo>
                <a:close/>
                <a:moveTo>
                  <a:pt x="458" y="214"/>
                </a:moveTo>
                <a:cubicBezTo>
                  <a:pt x="458" y="216"/>
                  <a:pt x="458" y="217"/>
                  <a:pt x="459" y="217"/>
                </a:cubicBezTo>
                <a:cubicBezTo>
                  <a:pt x="459" y="217"/>
                  <a:pt x="459" y="214"/>
                  <a:pt x="459" y="213"/>
                </a:cubicBezTo>
                <a:cubicBezTo>
                  <a:pt x="458" y="210"/>
                  <a:pt x="458" y="207"/>
                  <a:pt x="457" y="204"/>
                </a:cubicBezTo>
                <a:cubicBezTo>
                  <a:pt x="457" y="206"/>
                  <a:pt x="458" y="209"/>
                  <a:pt x="457" y="210"/>
                </a:cubicBezTo>
                <a:cubicBezTo>
                  <a:pt x="457" y="211"/>
                  <a:pt x="457" y="212"/>
                  <a:pt x="458" y="215"/>
                </a:cubicBezTo>
                <a:cubicBezTo>
                  <a:pt x="458" y="214"/>
                  <a:pt x="457" y="210"/>
                  <a:pt x="458" y="214"/>
                </a:cubicBezTo>
                <a:close/>
                <a:moveTo>
                  <a:pt x="453" y="219"/>
                </a:moveTo>
                <a:cubicBezTo>
                  <a:pt x="453" y="220"/>
                  <a:pt x="453" y="221"/>
                  <a:pt x="453" y="223"/>
                </a:cubicBezTo>
                <a:cubicBezTo>
                  <a:pt x="453" y="224"/>
                  <a:pt x="453" y="225"/>
                  <a:pt x="453" y="226"/>
                </a:cubicBezTo>
                <a:cubicBezTo>
                  <a:pt x="453" y="231"/>
                  <a:pt x="454" y="231"/>
                  <a:pt x="454" y="230"/>
                </a:cubicBezTo>
                <a:cubicBezTo>
                  <a:pt x="455" y="229"/>
                  <a:pt x="456" y="231"/>
                  <a:pt x="455" y="237"/>
                </a:cubicBezTo>
                <a:cubicBezTo>
                  <a:pt x="455" y="240"/>
                  <a:pt x="455" y="243"/>
                  <a:pt x="455" y="246"/>
                </a:cubicBezTo>
                <a:cubicBezTo>
                  <a:pt x="455" y="248"/>
                  <a:pt x="455" y="251"/>
                  <a:pt x="455" y="254"/>
                </a:cubicBezTo>
                <a:cubicBezTo>
                  <a:pt x="455" y="250"/>
                  <a:pt x="456" y="247"/>
                  <a:pt x="456" y="244"/>
                </a:cubicBezTo>
                <a:cubicBezTo>
                  <a:pt x="456" y="240"/>
                  <a:pt x="457" y="238"/>
                  <a:pt x="457" y="235"/>
                </a:cubicBezTo>
                <a:cubicBezTo>
                  <a:pt x="458" y="229"/>
                  <a:pt x="459" y="223"/>
                  <a:pt x="458" y="215"/>
                </a:cubicBezTo>
                <a:cubicBezTo>
                  <a:pt x="457" y="215"/>
                  <a:pt x="456" y="212"/>
                  <a:pt x="456" y="209"/>
                </a:cubicBezTo>
                <a:cubicBezTo>
                  <a:pt x="455" y="205"/>
                  <a:pt x="455" y="201"/>
                  <a:pt x="454" y="199"/>
                </a:cubicBezTo>
                <a:cubicBezTo>
                  <a:pt x="455" y="201"/>
                  <a:pt x="455" y="204"/>
                  <a:pt x="455" y="207"/>
                </a:cubicBezTo>
                <a:cubicBezTo>
                  <a:pt x="456" y="209"/>
                  <a:pt x="456" y="212"/>
                  <a:pt x="455" y="213"/>
                </a:cubicBezTo>
                <a:cubicBezTo>
                  <a:pt x="455" y="213"/>
                  <a:pt x="455" y="215"/>
                  <a:pt x="455" y="215"/>
                </a:cubicBezTo>
                <a:cubicBezTo>
                  <a:pt x="454" y="212"/>
                  <a:pt x="454" y="209"/>
                  <a:pt x="455" y="209"/>
                </a:cubicBezTo>
                <a:cubicBezTo>
                  <a:pt x="455" y="209"/>
                  <a:pt x="455" y="210"/>
                  <a:pt x="455" y="207"/>
                </a:cubicBezTo>
                <a:cubicBezTo>
                  <a:pt x="454" y="205"/>
                  <a:pt x="454" y="203"/>
                  <a:pt x="453" y="201"/>
                </a:cubicBezTo>
                <a:cubicBezTo>
                  <a:pt x="453" y="199"/>
                  <a:pt x="452" y="197"/>
                  <a:pt x="452" y="195"/>
                </a:cubicBezTo>
                <a:cubicBezTo>
                  <a:pt x="451" y="191"/>
                  <a:pt x="449" y="186"/>
                  <a:pt x="449" y="180"/>
                </a:cubicBezTo>
                <a:cubicBezTo>
                  <a:pt x="450" y="184"/>
                  <a:pt x="450" y="187"/>
                  <a:pt x="451" y="190"/>
                </a:cubicBezTo>
                <a:cubicBezTo>
                  <a:pt x="451" y="181"/>
                  <a:pt x="447" y="174"/>
                  <a:pt x="444" y="165"/>
                </a:cubicBezTo>
                <a:cubicBezTo>
                  <a:pt x="445" y="168"/>
                  <a:pt x="446" y="172"/>
                  <a:pt x="446" y="175"/>
                </a:cubicBezTo>
                <a:cubicBezTo>
                  <a:pt x="447" y="179"/>
                  <a:pt x="448" y="183"/>
                  <a:pt x="448" y="185"/>
                </a:cubicBezTo>
                <a:cubicBezTo>
                  <a:pt x="448" y="188"/>
                  <a:pt x="449" y="193"/>
                  <a:pt x="447" y="188"/>
                </a:cubicBezTo>
                <a:cubicBezTo>
                  <a:pt x="446" y="185"/>
                  <a:pt x="446" y="187"/>
                  <a:pt x="446" y="188"/>
                </a:cubicBezTo>
                <a:cubicBezTo>
                  <a:pt x="446" y="189"/>
                  <a:pt x="446" y="193"/>
                  <a:pt x="447" y="194"/>
                </a:cubicBezTo>
                <a:cubicBezTo>
                  <a:pt x="447" y="194"/>
                  <a:pt x="447" y="195"/>
                  <a:pt x="447" y="195"/>
                </a:cubicBezTo>
                <a:cubicBezTo>
                  <a:pt x="447" y="196"/>
                  <a:pt x="447" y="198"/>
                  <a:pt x="448" y="200"/>
                </a:cubicBezTo>
                <a:cubicBezTo>
                  <a:pt x="450" y="201"/>
                  <a:pt x="450" y="218"/>
                  <a:pt x="453" y="219"/>
                </a:cubicBezTo>
                <a:close/>
                <a:moveTo>
                  <a:pt x="458" y="215"/>
                </a:moveTo>
                <a:cubicBezTo>
                  <a:pt x="458" y="215"/>
                  <a:pt x="458" y="215"/>
                  <a:pt x="458" y="215"/>
                </a:cubicBezTo>
                <a:cubicBezTo>
                  <a:pt x="458" y="215"/>
                  <a:pt x="458" y="215"/>
                  <a:pt x="458" y="215"/>
                </a:cubicBezTo>
                <a:cubicBezTo>
                  <a:pt x="458" y="215"/>
                  <a:pt x="458" y="215"/>
                  <a:pt x="458" y="215"/>
                </a:cubicBezTo>
                <a:close/>
                <a:moveTo>
                  <a:pt x="250" y="463"/>
                </a:moveTo>
                <a:cubicBezTo>
                  <a:pt x="246" y="463"/>
                  <a:pt x="241" y="463"/>
                  <a:pt x="240" y="463"/>
                </a:cubicBezTo>
                <a:cubicBezTo>
                  <a:pt x="236" y="464"/>
                  <a:pt x="232" y="463"/>
                  <a:pt x="228" y="463"/>
                </a:cubicBezTo>
                <a:cubicBezTo>
                  <a:pt x="229" y="462"/>
                  <a:pt x="232" y="463"/>
                  <a:pt x="233" y="462"/>
                </a:cubicBezTo>
                <a:cubicBezTo>
                  <a:pt x="232" y="462"/>
                  <a:pt x="228" y="462"/>
                  <a:pt x="226" y="462"/>
                </a:cubicBezTo>
                <a:cubicBezTo>
                  <a:pt x="224" y="461"/>
                  <a:pt x="218" y="461"/>
                  <a:pt x="214" y="461"/>
                </a:cubicBezTo>
                <a:cubicBezTo>
                  <a:pt x="218" y="461"/>
                  <a:pt x="216" y="462"/>
                  <a:pt x="221" y="463"/>
                </a:cubicBezTo>
                <a:cubicBezTo>
                  <a:pt x="227" y="463"/>
                  <a:pt x="233" y="464"/>
                  <a:pt x="240" y="464"/>
                </a:cubicBezTo>
                <a:cubicBezTo>
                  <a:pt x="240" y="464"/>
                  <a:pt x="240" y="464"/>
                  <a:pt x="240" y="464"/>
                </a:cubicBezTo>
                <a:cubicBezTo>
                  <a:pt x="235" y="464"/>
                  <a:pt x="230" y="464"/>
                  <a:pt x="224" y="465"/>
                </a:cubicBezTo>
                <a:cubicBezTo>
                  <a:pt x="229" y="465"/>
                  <a:pt x="234" y="465"/>
                  <a:pt x="239" y="465"/>
                </a:cubicBezTo>
                <a:cubicBezTo>
                  <a:pt x="241" y="465"/>
                  <a:pt x="243" y="464"/>
                  <a:pt x="246" y="464"/>
                </a:cubicBezTo>
                <a:cubicBezTo>
                  <a:pt x="247" y="464"/>
                  <a:pt x="249" y="463"/>
                  <a:pt x="250" y="463"/>
                </a:cubicBezTo>
                <a:cubicBezTo>
                  <a:pt x="251" y="463"/>
                  <a:pt x="252" y="463"/>
                  <a:pt x="252" y="463"/>
                </a:cubicBezTo>
                <a:cubicBezTo>
                  <a:pt x="252" y="463"/>
                  <a:pt x="252" y="463"/>
                  <a:pt x="251" y="463"/>
                </a:cubicBezTo>
                <a:cubicBezTo>
                  <a:pt x="252" y="463"/>
                  <a:pt x="252" y="463"/>
                  <a:pt x="252" y="463"/>
                </a:cubicBezTo>
                <a:cubicBezTo>
                  <a:pt x="252" y="463"/>
                  <a:pt x="251" y="463"/>
                  <a:pt x="250" y="463"/>
                </a:cubicBezTo>
                <a:close/>
                <a:moveTo>
                  <a:pt x="304" y="455"/>
                </a:moveTo>
                <a:cubicBezTo>
                  <a:pt x="308" y="453"/>
                  <a:pt x="312" y="450"/>
                  <a:pt x="315" y="450"/>
                </a:cubicBezTo>
                <a:cubicBezTo>
                  <a:pt x="315" y="450"/>
                  <a:pt x="316" y="450"/>
                  <a:pt x="316" y="449"/>
                </a:cubicBezTo>
                <a:cubicBezTo>
                  <a:pt x="317" y="449"/>
                  <a:pt x="317" y="449"/>
                  <a:pt x="317" y="449"/>
                </a:cubicBezTo>
                <a:cubicBezTo>
                  <a:pt x="319" y="447"/>
                  <a:pt x="321" y="446"/>
                  <a:pt x="324" y="445"/>
                </a:cubicBezTo>
                <a:cubicBezTo>
                  <a:pt x="326" y="444"/>
                  <a:pt x="328" y="443"/>
                  <a:pt x="331" y="441"/>
                </a:cubicBezTo>
                <a:cubicBezTo>
                  <a:pt x="333" y="440"/>
                  <a:pt x="337" y="438"/>
                  <a:pt x="334" y="438"/>
                </a:cubicBezTo>
                <a:cubicBezTo>
                  <a:pt x="333" y="438"/>
                  <a:pt x="333" y="438"/>
                  <a:pt x="329" y="440"/>
                </a:cubicBezTo>
                <a:cubicBezTo>
                  <a:pt x="324" y="443"/>
                  <a:pt x="317" y="447"/>
                  <a:pt x="311" y="449"/>
                </a:cubicBezTo>
                <a:cubicBezTo>
                  <a:pt x="311" y="449"/>
                  <a:pt x="309" y="449"/>
                  <a:pt x="308" y="450"/>
                </a:cubicBezTo>
                <a:cubicBezTo>
                  <a:pt x="307" y="450"/>
                  <a:pt x="305" y="450"/>
                  <a:pt x="304" y="451"/>
                </a:cubicBezTo>
                <a:cubicBezTo>
                  <a:pt x="300" y="451"/>
                  <a:pt x="300" y="453"/>
                  <a:pt x="296" y="454"/>
                </a:cubicBezTo>
                <a:cubicBezTo>
                  <a:pt x="291" y="456"/>
                  <a:pt x="291" y="456"/>
                  <a:pt x="287" y="458"/>
                </a:cubicBezTo>
                <a:cubicBezTo>
                  <a:pt x="290" y="457"/>
                  <a:pt x="292" y="456"/>
                  <a:pt x="293" y="456"/>
                </a:cubicBezTo>
                <a:cubicBezTo>
                  <a:pt x="297" y="455"/>
                  <a:pt x="313" y="449"/>
                  <a:pt x="304" y="455"/>
                </a:cubicBezTo>
                <a:close/>
                <a:moveTo>
                  <a:pt x="263" y="459"/>
                </a:moveTo>
                <a:cubicBezTo>
                  <a:pt x="260" y="459"/>
                  <a:pt x="258" y="460"/>
                  <a:pt x="256" y="460"/>
                </a:cubicBezTo>
                <a:cubicBezTo>
                  <a:pt x="260" y="460"/>
                  <a:pt x="259" y="461"/>
                  <a:pt x="261" y="460"/>
                </a:cubicBezTo>
                <a:cubicBezTo>
                  <a:pt x="263" y="460"/>
                  <a:pt x="264" y="460"/>
                  <a:pt x="266" y="460"/>
                </a:cubicBezTo>
                <a:cubicBezTo>
                  <a:pt x="268" y="459"/>
                  <a:pt x="270" y="459"/>
                  <a:pt x="272" y="458"/>
                </a:cubicBezTo>
                <a:cubicBezTo>
                  <a:pt x="275" y="457"/>
                  <a:pt x="279" y="456"/>
                  <a:pt x="283" y="455"/>
                </a:cubicBezTo>
                <a:cubicBezTo>
                  <a:pt x="280" y="455"/>
                  <a:pt x="276" y="456"/>
                  <a:pt x="273" y="457"/>
                </a:cubicBezTo>
                <a:cubicBezTo>
                  <a:pt x="270" y="457"/>
                  <a:pt x="266" y="458"/>
                  <a:pt x="263" y="459"/>
                </a:cubicBezTo>
                <a:close/>
                <a:moveTo>
                  <a:pt x="209" y="464"/>
                </a:moveTo>
                <a:cubicBezTo>
                  <a:pt x="208" y="464"/>
                  <a:pt x="207" y="464"/>
                  <a:pt x="206" y="465"/>
                </a:cubicBezTo>
                <a:cubicBezTo>
                  <a:pt x="205" y="464"/>
                  <a:pt x="203" y="464"/>
                  <a:pt x="202" y="464"/>
                </a:cubicBezTo>
                <a:cubicBezTo>
                  <a:pt x="200" y="464"/>
                  <a:pt x="198" y="464"/>
                  <a:pt x="195" y="464"/>
                </a:cubicBezTo>
                <a:cubicBezTo>
                  <a:pt x="198" y="464"/>
                  <a:pt x="200" y="464"/>
                  <a:pt x="202" y="465"/>
                </a:cubicBezTo>
                <a:cubicBezTo>
                  <a:pt x="203" y="465"/>
                  <a:pt x="204" y="465"/>
                  <a:pt x="206" y="465"/>
                </a:cubicBezTo>
                <a:cubicBezTo>
                  <a:pt x="207" y="465"/>
                  <a:pt x="208" y="465"/>
                  <a:pt x="209" y="465"/>
                </a:cubicBezTo>
                <a:cubicBezTo>
                  <a:pt x="214" y="465"/>
                  <a:pt x="219" y="465"/>
                  <a:pt x="224" y="465"/>
                </a:cubicBezTo>
                <a:cubicBezTo>
                  <a:pt x="219" y="464"/>
                  <a:pt x="214" y="464"/>
                  <a:pt x="209" y="464"/>
                </a:cubicBezTo>
                <a:close/>
                <a:moveTo>
                  <a:pt x="332" y="452"/>
                </a:moveTo>
                <a:cubicBezTo>
                  <a:pt x="332" y="452"/>
                  <a:pt x="332" y="451"/>
                  <a:pt x="332" y="451"/>
                </a:cubicBezTo>
                <a:cubicBezTo>
                  <a:pt x="332" y="451"/>
                  <a:pt x="332" y="452"/>
                  <a:pt x="332" y="452"/>
                </a:cubicBezTo>
                <a:cubicBezTo>
                  <a:pt x="332" y="452"/>
                  <a:pt x="332" y="452"/>
                  <a:pt x="332" y="452"/>
                </a:cubicBezTo>
                <a:close/>
                <a:moveTo>
                  <a:pt x="332" y="452"/>
                </a:moveTo>
                <a:cubicBezTo>
                  <a:pt x="332" y="451"/>
                  <a:pt x="332" y="451"/>
                  <a:pt x="332" y="451"/>
                </a:cubicBezTo>
                <a:cubicBezTo>
                  <a:pt x="332" y="451"/>
                  <a:pt x="332" y="451"/>
                  <a:pt x="332" y="451"/>
                </a:cubicBezTo>
                <a:lnTo>
                  <a:pt x="332" y="452"/>
                </a:lnTo>
                <a:close/>
                <a:moveTo>
                  <a:pt x="308" y="463"/>
                </a:moveTo>
                <a:cubicBezTo>
                  <a:pt x="312" y="461"/>
                  <a:pt x="316" y="460"/>
                  <a:pt x="320" y="458"/>
                </a:cubicBezTo>
                <a:cubicBezTo>
                  <a:pt x="324" y="456"/>
                  <a:pt x="328" y="454"/>
                  <a:pt x="332" y="452"/>
                </a:cubicBezTo>
                <a:cubicBezTo>
                  <a:pt x="328" y="453"/>
                  <a:pt x="324" y="455"/>
                  <a:pt x="320" y="457"/>
                </a:cubicBezTo>
                <a:cubicBezTo>
                  <a:pt x="316" y="459"/>
                  <a:pt x="312" y="461"/>
                  <a:pt x="308" y="463"/>
                </a:cubicBezTo>
                <a:close/>
                <a:moveTo>
                  <a:pt x="311" y="461"/>
                </a:moveTo>
                <a:cubicBezTo>
                  <a:pt x="314" y="458"/>
                  <a:pt x="318" y="456"/>
                  <a:pt x="322" y="455"/>
                </a:cubicBezTo>
                <a:cubicBezTo>
                  <a:pt x="323" y="455"/>
                  <a:pt x="326" y="453"/>
                  <a:pt x="328" y="452"/>
                </a:cubicBezTo>
                <a:cubicBezTo>
                  <a:pt x="329" y="451"/>
                  <a:pt x="331" y="451"/>
                  <a:pt x="332" y="450"/>
                </a:cubicBezTo>
                <a:cubicBezTo>
                  <a:pt x="333" y="449"/>
                  <a:pt x="335" y="448"/>
                  <a:pt x="336" y="447"/>
                </a:cubicBezTo>
                <a:cubicBezTo>
                  <a:pt x="339" y="446"/>
                  <a:pt x="342" y="444"/>
                  <a:pt x="345" y="442"/>
                </a:cubicBezTo>
                <a:cubicBezTo>
                  <a:pt x="340" y="444"/>
                  <a:pt x="335" y="447"/>
                  <a:pt x="329" y="450"/>
                </a:cubicBezTo>
                <a:cubicBezTo>
                  <a:pt x="323" y="453"/>
                  <a:pt x="317" y="455"/>
                  <a:pt x="311" y="458"/>
                </a:cubicBezTo>
                <a:cubicBezTo>
                  <a:pt x="309" y="459"/>
                  <a:pt x="308" y="459"/>
                  <a:pt x="308" y="460"/>
                </a:cubicBezTo>
                <a:cubicBezTo>
                  <a:pt x="307" y="460"/>
                  <a:pt x="307" y="460"/>
                  <a:pt x="308" y="460"/>
                </a:cubicBezTo>
                <a:cubicBezTo>
                  <a:pt x="311" y="459"/>
                  <a:pt x="313" y="458"/>
                  <a:pt x="315" y="457"/>
                </a:cubicBezTo>
                <a:cubicBezTo>
                  <a:pt x="314" y="458"/>
                  <a:pt x="310" y="460"/>
                  <a:pt x="311" y="461"/>
                </a:cubicBezTo>
                <a:close/>
                <a:moveTo>
                  <a:pt x="324" y="450"/>
                </a:moveTo>
                <a:cubicBezTo>
                  <a:pt x="324" y="450"/>
                  <a:pt x="324" y="450"/>
                  <a:pt x="324" y="450"/>
                </a:cubicBezTo>
                <a:cubicBezTo>
                  <a:pt x="330" y="447"/>
                  <a:pt x="335" y="446"/>
                  <a:pt x="342" y="441"/>
                </a:cubicBezTo>
                <a:cubicBezTo>
                  <a:pt x="338" y="443"/>
                  <a:pt x="335" y="444"/>
                  <a:pt x="331" y="446"/>
                </a:cubicBezTo>
                <a:cubicBezTo>
                  <a:pt x="329" y="447"/>
                  <a:pt x="326" y="449"/>
                  <a:pt x="324" y="450"/>
                </a:cubicBezTo>
                <a:close/>
                <a:moveTo>
                  <a:pt x="449" y="309"/>
                </a:moveTo>
                <a:cubicBezTo>
                  <a:pt x="449" y="310"/>
                  <a:pt x="449" y="311"/>
                  <a:pt x="448" y="312"/>
                </a:cubicBezTo>
                <a:cubicBezTo>
                  <a:pt x="449" y="311"/>
                  <a:pt x="449" y="310"/>
                  <a:pt x="449" y="309"/>
                </a:cubicBezTo>
                <a:close/>
                <a:moveTo>
                  <a:pt x="215" y="186"/>
                </a:moveTo>
                <a:cubicBezTo>
                  <a:pt x="215" y="186"/>
                  <a:pt x="215" y="186"/>
                  <a:pt x="215" y="186"/>
                </a:cubicBezTo>
                <a:cubicBezTo>
                  <a:pt x="216" y="185"/>
                  <a:pt x="216" y="185"/>
                  <a:pt x="217" y="184"/>
                </a:cubicBezTo>
                <a:cubicBezTo>
                  <a:pt x="217" y="183"/>
                  <a:pt x="219" y="184"/>
                  <a:pt x="219" y="183"/>
                </a:cubicBezTo>
                <a:cubicBezTo>
                  <a:pt x="218" y="183"/>
                  <a:pt x="218" y="183"/>
                  <a:pt x="217" y="183"/>
                </a:cubicBezTo>
                <a:cubicBezTo>
                  <a:pt x="216" y="184"/>
                  <a:pt x="216" y="184"/>
                  <a:pt x="215" y="184"/>
                </a:cubicBezTo>
                <a:cubicBezTo>
                  <a:pt x="214" y="184"/>
                  <a:pt x="213" y="184"/>
                  <a:pt x="211" y="185"/>
                </a:cubicBezTo>
                <a:cubicBezTo>
                  <a:pt x="211" y="184"/>
                  <a:pt x="213" y="184"/>
                  <a:pt x="212" y="183"/>
                </a:cubicBezTo>
                <a:cubicBezTo>
                  <a:pt x="212" y="184"/>
                  <a:pt x="211" y="184"/>
                  <a:pt x="210" y="184"/>
                </a:cubicBezTo>
                <a:cubicBezTo>
                  <a:pt x="210" y="184"/>
                  <a:pt x="209" y="184"/>
                  <a:pt x="209" y="184"/>
                </a:cubicBezTo>
                <a:cubicBezTo>
                  <a:pt x="210" y="183"/>
                  <a:pt x="212" y="183"/>
                  <a:pt x="214" y="182"/>
                </a:cubicBezTo>
                <a:cubicBezTo>
                  <a:pt x="212" y="182"/>
                  <a:pt x="212" y="183"/>
                  <a:pt x="211" y="183"/>
                </a:cubicBezTo>
                <a:cubicBezTo>
                  <a:pt x="210" y="183"/>
                  <a:pt x="210" y="183"/>
                  <a:pt x="209" y="183"/>
                </a:cubicBezTo>
                <a:cubicBezTo>
                  <a:pt x="208" y="183"/>
                  <a:pt x="208" y="184"/>
                  <a:pt x="208" y="184"/>
                </a:cubicBezTo>
                <a:cubicBezTo>
                  <a:pt x="207" y="186"/>
                  <a:pt x="205" y="185"/>
                  <a:pt x="204" y="186"/>
                </a:cubicBezTo>
                <a:cubicBezTo>
                  <a:pt x="203" y="186"/>
                  <a:pt x="203" y="186"/>
                  <a:pt x="202" y="186"/>
                </a:cubicBezTo>
                <a:cubicBezTo>
                  <a:pt x="201" y="186"/>
                  <a:pt x="200" y="186"/>
                  <a:pt x="200" y="187"/>
                </a:cubicBezTo>
                <a:cubicBezTo>
                  <a:pt x="199" y="188"/>
                  <a:pt x="200" y="188"/>
                  <a:pt x="200" y="188"/>
                </a:cubicBezTo>
                <a:cubicBezTo>
                  <a:pt x="199" y="189"/>
                  <a:pt x="201" y="188"/>
                  <a:pt x="201" y="188"/>
                </a:cubicBezTo>
                <a:cubicBezTo>
                  <a:pt x="202" y="188"/>
                  <a:pt x="203" y="187"/>
                  <a:pt x="203" y="187"/>
                </a:cubicBezTo>
                <a:cubicBezTo>
                  <a:pt x="202" y="188"/>
                  <a:pt x="200" y="189"/>
                  <a:pt x="199" y="190"/>
                </a:cubicBezTo>
                <a:cubicBezTo>
                  <a:pt x="198" y="191"/>
                  <a:pt x="196" y="191"/>
                  <a:pt x="195" y="192"/>
                </a:cubicBezTo>
                <a:cubicBezTo>
                  <a:pt x="194" y="193"/>
                  <a:pt x="193" y="194"/>
                  <a:pt x="191" y="195"/>
                </a:cubicBezTo>
                <a:cubicBezTo>
                  <a:pt x="191" y="195"/>
                  <a:pt x="190" y="196"/>
                  <a:pt x="189" y="196"/>
                </a:cubicBezTo>
                <a:cubicBezTo>
                  <a:pt x="189" y="196"/>
                  <a:pt x="188" y="197"/>
                  <a:pt x="188" y="198"/>
                </a:cubicBezTo>
                <a:cubicBezTo>
                  <a:pt x="188" y="197"/>
                  <a:pt x="189" y="196"/>
                  <a:pt x="188" y="196"/>
                </a:cubicBezTo>
                <a:cubicBezTo>
                  <a:pt x="187" y="198"/>
                  <a:pt x="184" y="200"/>
                  <a:pt x="182" y="202"/>
                </a:cubicBezTo>
                <a:cubicBezTo>
                  <a:pt x="182" y="203"/>
                  <a:pt x="181" y="206"/>
                  <a:pt x="181" y="205"/>
                </a:cubicBezTo>
                <a:cubicBezTo>
                  <a:pt x="182" y="205"/>
                  <a:pt x="182" y="205"/>
                  <a:pt x="183" y="205"/>
                </a:cubicBezTo>
                <a:cubicBezTo>
                  <a:pt x="183" y="204"/>
                  <a:pt x="184" y="203"/>
                  <a:pt x="185" y="203"/>
                </a:cubicBezTo>
                <a:cubicBezTo>
                  <a:pt x="185" y="203"/>
                  <a:pt x="186" y="202"/>
                  <a:pt x="187" y="202"/>
                </a:cubicBezTo>
                <a:cubicBezTo>
                  <a:pt x="187" y="202"/>
                  <a:pt x="186" y="203"/>
                  <a:pt x="185" y="204"/>
                </a:cubicBezTo>
                <a:cubicBezTo>
                  <a:pt x="184" y="205"/>
                  <a:pt x="184" y="205"/>
                  <a:pt x="184" y="205"/>
                </a:cubicBezTo>
                <a:cubicBezTo>
                  <a:pt x="184" y="207"/>
                  <a:pt x="182" y="208"/>
                  <a:pt x="181" y="209"/>
                </a:cubicBezTo>
                <a:cubicBezTo>
                  <a:pt x="180" y="210"/>
                  <a:pt x="180" y="210"/>
                  <a:pt x="180" y="210"/>
                </a:cubicBezTo>
                <a:cubicBezTo>
                  <a:pt x="180" y="212"/>
                  <a:pt x="180" y="212"/>
                  <a:pt x="180" y="212"/>
                </a:cubicBezTo>
                <a:cubicBezTo>
                  <a:pt x="179" y="212"/>
                  <a:pt x="179" y="213"/>
                  <a:pt x="178" y="214"/>
                </a:cubicBezTo>
                <a:cubicBezTo>
                  <a:pt x="176" y="216"/>
                  <a:pt x="176" y="216"/>
                  <a:pt x="176" y="216"/>
                </a:cubicBezTo>
                <a:cubicBezTo>
                  <a:pt x="176" y="217"/>
                  <a:pt x="175" y="218"/>
                  <a:pt x="175" y="218"/>
                </a:cubicBezTo>
                <a:cubicBezTo>
                  <a:pt x="175" y="218"/>
                  <a:pt x="176" y="217"/>
                  <a:pt x="176" y="216"/>
                </a:cubicBezTo>
                <a:cubicBezTo>
                  <a:pt x="177" y="216"/>
                  <a:pt x="178" y="216"/>
                  <a:pt x="178" y="215"/>
                </a:cubicBezTo>
                <a:cubicBezTo>
                  <a:pt x="179" y="214"/>
                  <a:pt x="179" y="213"/>
                  <a:pt x="180" y="212"/>
                </a:cubicBezTo>
                <a:cubicBezTo>
                  <a:pt x="181" y="212"/>
                  <a:pt x="181" y="211"/>
                  <a:pt x="181" y="211"/>
                </a:cubicBezTo>
                <a:cubicBezTo>
                  <a:pt x="182" y="210"/>
                  <a:pt x="183" y="208"/>
                  <a:pt x="184" y="207"/>
                </a:cubicBezTo>
                <a:cubicBezTo>
                  <a:pt x="185" y="206"/>
                  <a:pt x="186" y="205"/>
                  <a:pt x="186" y="203"/>
                </a:cubicBezTo>
                <a:cubicBezTo>
                  <a:pt x="186" y="203"/>
                  <a:pt x="187" y="203"/>
                  <a:pt x="187" y="203"/>
                </a:cubicBezTo>
                <a:cubicBezTo>
                  <a:pt x="189" y="203"/>
                  <a:pt x="190" y="201"/>
                  <a:pt x="190" y="200"/>
                </a:cubicBezTo>
                <a:cubicBezTo>
                  <a:pt x="191" y="200"/>
                  <a:pt x="191" y="199"/>
                  <a:pt x="192" y="199"/>
                </a:cubicBezTo>
                <a:cubicBezTo>
                  <a:pt x="194" y="198"/>
                  <a:pt x="195" y="197"/>
                  <a:pt x="197" y="195"/>
                </a:cubicBezTo>
                <a:cubicBezTo>
                  <a:pt x="199" y="194"/>
                  <a:pt x="201" y="193"/>
                  <a:pt x="202" y="192"/>
                </a:cubicBezTo>
                <a:cubicBezTo>
                  <a:pt x="203" y="191"/>
                  <a:pt x="204" y="191"/>
                  <a:pt x="204" y="191"/>
                </a:cubicBezTo>
                <a:cubicBezTo>
                  <a:pt x="204" y="191"/>
                  <a:pt x="203" y="191"/>
                  <a:pt x="203" y="192"/>
                </a:cubicBezTo>
                <a:cubicBezTo>
                  <a:pt x="204" y="191"/>
                  <a:pt x="203" y="193"/>
                  <a:pt x="204" y="192"/>
                </a:cubicBezTo>
                <a:cubicBezTo>
                  <a:pt x="205" y="191"/>
                  <a:pt x="206" y="191"/>
                  <a:pt x="206" y="191"/>
                </a:cubicBezTo>
                <a:cubicBezTo>
                  <a:pt x="206" y="191"/>
                  <a:pt x="205" y="191"/>
                  <a:pt x="205" y="192"/>
                </a:cubicBezTo>
                <a:cubicBezTo>
                  <a:pt x="205" y="192"/>
                  <a:pt x="202" y="193"/>
                  <a:pt x="203" y="194"/>
                </a:cubicBezTo>
                <a:cubicBezTo>
                  <a:pt x="203" y="194"/>
                  <a:pt x="205" y="193"/>
                  <a:pt x="206" y="192"/>
                </a:cubicBezTo>
                <a:cubicBezTo>
                  <a:pt x="206" y="192"/>
                  <a:pt x="206" y="192"/>
                  <a:pt x="207" y="192"/>
                </a:cubicBezTo>
                <a:cubicBezTo>
                  <a:pt x="206" y="193"/>
                  <a:pt x="205" y="193"/>
                  <a:pt x="204" y="194"/>
                </a:cubicBezTo>
                <a:cubicBezTo>
                  <a:pt x="203" y="194"/>
                  <a:pt x="203" y="195"/>
                  <a:pt x="203" y="195"/>
                </a:cubicBezTo>
                <a:cubicBezTo>
                  <a:pt x="203" y="195"/>
                  <a:pt x="203" y="196"/>
                  <a:pt x="204" y="196"/>
                </a:cubicBezTo>
                <a:cubicBezTo>
                  <a:pt x="205" y="195"/>
                  <a:pt x="205" y="195"/>
                  <a:pt x="206" y="194"/>
                </a:cubicBezTo>
                <a:cubicBezTo>
                  <a:pt x="207" y="193"/>
                  <a:pt x="208" y="193"/>
                  <a:pt x="209" y="192"/>
                </a:cubicBezTo>
                <a:cubicBezTo>
                  <a:pt x="210" y="191"/>
                  <a:pt x="211" y="191"/>
                  <a:pt x="211" y="190"/>
                </a:cubicBezTo>
                <a:cubicBezTo>
                  <a:pt x="212" y="190"/>
                  <a:pt x="213" y="190"/>
                  <a:pt x="213" y="190"/>
                </a:cubicBezTo>
                <a:cubicBezTo>
                  <a:pt x="215" y="189"/>
                  <a:pt x="215" y="187"/>
                  <a:pt x="215" y="186"/>
                </a:cubicBezTo>
                <a:close/>
                <a:moveTo>
                  <a:pt x="229" y="189"/>
                </a:moveTo>
                <a:cubicBezTo>
                  <a:pt x="230" y="188"/>
                  <a:pt x="226" y="189"/>
                  <a:pt x="226" y="188"/>
                </a:cubicBezTo>
                <a:cubicBezTo>
                  <a:pt x="226" y="188"/>
                  <a:pt x="226" y="188"/>
                  <a:pt x="225" y="188"/>
                </a:cubicBezTo>
                <a:cubicBezTo>
                  <a:pt x="224" y="188"/>
                  <a:pt x="224" y="189"/>
                  <a:pt x="223" y="188"/>
                </a:cubicBezTo>
                <a:cubicBezTo>
                  <a:pt x="223" y="188"/>
                  <a:pt x="223" y="189"/>
                  <a:pt x="223" y="189"/>
                </a:cubicBezTo>
                <a:cubicBezTo>
                  <a:pt x="222" y="190"/>
                  <a:pt x="221" y="190"/>
                  <a:pt x="219" y="190"/>
                </a:cubicBezTo>
                <a:cubicBezTo>
                  <a:pt x="220" y="191"/>
                  <a:pt x="221" y="191"/>
                  <a:pt x="222" y="190"/>
                </a:cubicBezTo>
                <a:cubicBezTo>
                  <a:pt x="222" y="190"/>
                  <a:pt x="223" y="190"/>
                  <a:pt x="223" y="190"/>
                </a:cubicBezTo>
                <a:cubicBezTo>
                  <a:pt x="223" y="190"/>
                  <a:pt x="223" y="191"/>
                  <a:pt x="222" y="191"/>
                </a:cubicBezTo>
                <a:cubicBezTo>
                  <a:pt x="224" y="191"/>
                  <a:pt x="224" y="189"/>
                  <a:pt x="226" y="189"/>
                </a:cubicBezTo>
                <a:cubicBezTo>
                  <a:pt x="227" y="189"/>
                  <a:pt x="228" y="189"/>
                  <a:pt x="229" y="189"/>
                </a:cubicBezTo>
                <a:close/>
                <a:moveTo>
                  <a:pt x="232" y="189"/>
                </a:moveTo>
                <a:cubicBezTo>
                  <a:pt x="231" y="189"/>
                  <a:pt x="230" y="189"/>
                  <a:pt x="229" y="189"/>
                </a:cubicBezTo>
                <a:cubicBezTo>
                  <a:pt x="228" y="190"/>
                  <a:pt x="227" y="190"/>
                  <a:pt x="226" y="190"/>
                </a:cubicBezTo>
                <a:cubicBezTo>
                  <a:pt x="225" y="190"/>
                  <a:pt x="224" y="191"/>
                  <a:pt x="222" y="191"/>
                </a:cubicBezTo>
                <a:cubicBezTo>
                  <a:pt x="222" y="191"/>
                  <a:pt x="222" y="191"/>
                  <a:pt x="222" y="191"/>
                </a:cubicBezTo>
                <a:cubicBezTo>
                  <a:pt x="222" y="191"/>
                  <a:pt x="222" y="191"/>
                  <a:pt x="222" y="191"/>
                </a:cubicBezTo>
                <a:cubicBezTo>
                  <a:pt x="222" y="191"/>
                  <a:pt x="222" y="191"/>
                  <a:pt x="222" y="191"/>
                </a:cubicBezTo>
                <a:cubicBezTo>
                  <a:pt x="221" y="191"/>
                  <a:pt x="220" y="191"/>
                  <a:pt x="219" y="192"/>
                </a:cubicBezTo>
                <a:cubicBezTo>
                  <a:pt x="218" y="193"/>
                  <a:pt x="217" y="193"/>
                  <a:pt x="216" y="194"/>
                </a:cubicBezTo>
                <a:cubicBezTo>
                  <a:pt x="215" y="194"/>
                  <a:pt x="214" y="194"/>
                  <a:pt x="214" y="195"/>
                </a:cubicBezTo>
                <a:cubicBezTo>
                  <a:pt x="215" y="195"/>
                  <a:pt x="215" y="195"/>
                  <a:pt x="216" y="194"/>
                </a:cubicBezTo>
                <a:cubicBezTo>
                  <a:pt x="217" y="194"/>
                  <a:pt x="218" y="193"/>
                  <a:pt x="218" y="194"/>
                </a:cubicBezTo>
                <a:cubicBezTo>
                  <a:pt x="219" y="194"/>
                  <a:pt x="219" y="194"/>
                  <a:pt x="219" y="194"/>
                </a:cubicBezTo>
                <a:cubicBezTo>
                  <a:pt x="220" y="194"/>
                  <a:pt x="220" y="194"/>
                  <a:pt x="221" y="194"/>
                </a:cubicBezTo>
                <a:cubicBezTo>
                  <a:pt x="222" y="193"/>
                  <a:pt x="224" y="192"/>
                  <a:pt x="225" y="192"/>
                </a:cubicBezTo>
                <a:cubicBezTo>
                  <a:pt x="227" y="191"/>
                  <a:pt x="229" y="191"/>
                  <a:pt x="230" y="191"/>
                </a:cubicBezTo>
                <a:cubicBezTo>
                  <a:pt x="231" y="190"/>
                  <a:pt x="231" y="190"/>
                  <a:pt x="231" y="190"/>
                </a:cubicBezTo>
                <a:cubicBezTo>
                  <a:pt x="230" y="190"/>
                  <a:pt x="231" y="189"/>
                  <a:pt x="231" y="189"/>
                </a:cubicBezTo>
                <a:cubicBezTo>
                  <a:pt x="232" y="189"/>
                  <a:pt x="233" y="190"/>
                  <a:pt x="233" y="190"/>
                </a:cubicBezTo>
                <a:cubicBezTo>
                  <a:pt x="233" y="189"/>
                  <a:pt x="234" y="190"/>
                  <a:pt x="234" y="189"/>
                </a:cubicBezTo>
                <a:cubicBezTo>
                  <a:pt x="234" y="189"/>
                  <a:pt x="233" y="189"/>
                  <a:pt x="232" y="189"/>
                </a:cubicBezTo>
                <a:close/>
                <a:moveTo>
                  <a:pt x="175" y="216"/>
                </a:moveTo>
                <a:cubicBezTo>
                  <a:pt x="175" y="215"/>
                  <a:pt x="176" y="214"/>
                  <a:pt x="177" y="215"/>
                </a:cubicBezTo>
                <a:cubicBezTo>
                  <a:pt x="178" y="213"/>
                  <a:pt x="179" y="211"/>
                  <a:pt x="180" y="210"/>
                </a:cubicBezTo>
                <a:cubicBezTo>
                  <a:pt x="181" y="208"/>
                  <a:pt x="182" y="207"/>
                  <a:pt x="183" y="205"/>
                </a:cubicBezTo>
                <a:cubicBezTo>
                  <a:pt x="182" y="206"/>
                  <a:pt x="181" y="207"/>
                  <a:pt x="181" y="207"/>
                </a:cubicBezTo>
                <a:cubicBezTo>
                  <a:pt x="181" y="207"/>
                  <a:pt x="181" y="206"/>
                  <a:pt x="180" y="206"/>
                </a:cubicBezTo>
                <a:cubicBezTo>
                  <a:pt x="180" y="207"/>
                  <a:pt x="179" y="208"/>
                  <a:pt x="179" y="209"/>
                </a:cubicBezTo>
                <a:cubicBezTo>
                  <a:pt x="178" y="210"/>
                  <a:pt x="177" y="211"/>
                  <a:pt x="177" y="212"/>
                </a:cubicBezTo>
                <a:cubicBezTo>
                  <a:pt x="176" y="213"/>
                  <a:pt x="175" y="214"/>
                  <a:pt x="175" y="215"/>
                </a:cubicBezTo>
                <a:cubicBezTo>
                  <a:pt x="174" y="216"/>
                  <a:pt x="174" y="217"/>
                  <a:pt x="173" y="218"/>
                </a:cubicBezTo>
                <a:cubicBezTo>
                  <a:pt x="174" y="218"/>
                  <a:pt x="174" y="217"/>
                  <a:pt x="175" y="216"/>
                </a:cubicBezTo>
                <a:close/>
                <a:moveTo>
                  <a:pt x="145" y="215"/>
                </a:moveTo>
                <a:cubicBezTo>
                  <a:pt x="145" y="215"/>
                  <a:pt x="144" y="214"/>
                  <a:pt x="144" y="214"/>
                </a:cubicBezTo>
                <a:cubicBezTo>
                  <a:pt x="144" y="215"/>
                  <a:pt x="143" y="216"/>
                  <a:pt x="142" y="217"/>
                </a:cubicBezTo>
                <a:cubicBezTo>
                  <a:pt x="142" y="218"/>
                  <a:pt x="142" y="218"/>
                  <a:pt x="142" y="219"/>
                </a:cubicBezTo>
                <a:cubicBezTo>
                  <a:pt x="141" y="220"/>
                  <a:pt x="141" y="220"/>
                  <a:pt x="141" y="221"/>
                </a:cubicBezTo>
                <a:cubicBezTo>
                  <a:pt x="141" y="223"/>
                  <a:pt x="139" y="226"/>
                  <a:pt x="139" y="229"/>
                </a:cubicBezTo>
                <a:cubicBezTo>
                  <a:pt x="140" y="227"/>
                  <a:pt x="141" y="225"/>
                  <a:pt x="142" y="223"/>
                </a:cubicBezTo>
                <a:cubicBezTo>
                  <a:pt x="142" y="222"/>
                  <a:pt x="143" y="221"/>
                  <a:pt x="143" y="220"/>
                </a:cubicBezTo>
                <a:cubicBezTo>
                  <a:pt x="144" y="219"/>
                  <a:pt x="144" y="218"/>
                  <a:pt x="145" y="217"/>
                </a:cubicBezTo>
                <a:cubicBezTo>
                  <a:pt x="145" y="216"/>
                  <a:pt x="146" y="215"/>
                  <a:pt x="145" y="215"/>
                </a:cubicBezTo>
                <a:close/>
                <a:moveTo>
                  <a:pt x="142" y="248"/>
                </a:moveTo>
                <a:cubicBezTo>
                  <a:pt x="142" y="250"/>
                  <a:pt x="142" y="251"/>
                  <a:pt x="143" y="250"/>
                </a:cubicBezTo>
                <a:cubicBezTo>
                  <a:pt x="144" y="250"/>
                  <a:pt x="144" y="249"/>
                  <a:pt x="144" y="247"/>
                </a:cubicBezTo>
                <a:cubicBezTo>
                  <a:pt x="144" y="246"/>
                  <a:pt x="145" y="244"/>
                  <a:pt x="144" y="246"/>
                </a:cubicBezTo>
                <a:cubicBezTo>
                  <a:pt x="143" y="246"/>
                  <a:pt x="143" y="246"/>
                  <a:pt x="142" y="248"/>
                </a:cubicBezTo>
                <a:close/>
                <a:moveTo>
                  <a:pt x="157" y="292"/>
                </a:moveTo>
                <a:cubicBezTo>
                  <a:pt x="157" y="292"/>
                  <a:pt x="157" y="294"/>
                  <a:pt x="158" y="294"/>
                </a:cubicBezTo>
                <a:cubicBezTo>
                  <a:pt x="159" y="293"/>
                  <a:pt x="158" y="291"/>
                  <a:pt x="158" y="290"/>
                </a:cubicBezTo>
                <a:cubicBezTo>
                  <a:pt x="157" y="290"/>
                  <a:pt x="156" y="289"/>
                  <a:pt x="157" y="292"/>
                </a:cubicBezTo>
                <a:close/>
                <a:moveTo>
                  <a:pt x="140" y="233"/>
                </a:moveTo>
                <a:cubicBezTo>
                  <a:pt x="141" y="232"/>
                  <a:pt x="141" y="230"/>
                  <a:pt x="142" y="227"/>
                </a:cubicBezTo>
                <a:cubicBezTo>
                  <a:pt x="140" y="229"/>
                  <a:pt x="139" y="231"/>
                  <a:pt x="138" y="234"/>
                </a:cubicBezTo>
                <a:cubicBezTo>
                  <a:pt x="139" y="234"/>
                  <a:pt x="139" y="234"/>
                  <a:pt x="140" y="233"/>
                </a:cubicBezTo>
                <a:close/>
                <a:moveTo>
                  <a:pt x="267" y="195"/>
                </a:moveTo>
                <a:cubicBezTo>
                  <a:pt x="267" y="195"/>
                  <a:pt x="267" y="195"/>
                  <a:pt x="267" y="195"/>
                </a:cubicBezTo>
                <a:cubicBezTo>
                  <a:pt x="267" y="195"/>
                  <a:pt x="267" y="195"/>
                  <a:pt x="267" y="195"/>
                </a:cubicBezTo>
                <a:cubicBezTo>
                  <a:pt x="267" y="195"/>
                  <a:pt x="267" y="195"/>
                  <a:pt x="267" y="195"/>
                </a:cubicBezTo>
                <a:close/>
                <a:moveTo>
                  <a:pt x="271" y="197"/>
                </a:moveTo>
                <a:cubicBezTo>
                  <a:pt x="270" y="196"/>
                  <a:pt x="269" y="194"/>
                  <a:pt x="268" y="195"/>
                </a:cubicBezTo>
                <a:cubicBezTo>
                  <a:pt x="268" y="195"/>
                  <a:pt x="267" y="195"/>
                  <a:pt x="267" y="195"/>
                </a:cubicBezTo>
                <a:cubicBezTo>
                  <a:pt x="268" y="196"/>
                  <a:pt x="270" y="197"/>
                  <a:pt x="271" y="197"/>
                </a:cubicBezTo>
                <a:close/>
                <a:moveTo>
                  <a:pt x="266" y="195"/>
                </a:moveTo>
                <a:cubicBezTo>
                  <a:pt x="264" y="195"/>
                  <a:pt x="263" y="194"/>
                  <a:pt x="261" y="193"/>
                </a:cubicBezTo>
                <a:cubicBezTo>
                  <a:pt x="260" y="193"/>
                  <a:pt x="259" y="192"/>
                  <a:pt x="258" y="191"/>
                </a:cubicBezTo>
                <a:cubicBezTo>
                  <a:pt x="257" y="192"/>
                  <a:pt x="258" y="193"/>
                  <a:pt x="259" y="193"/>
                </a:cubicBezTo>
                <a:cubicBezTo>
                  <a:pt x="259" y="194"/>
                  <a:pt x="256" y="193"/>
                  <a:pt x="258" y="194"/>
                </a:cubicBezTo>
                <a:cubicBezTo>
                  <a:pt x="259" y="195"/>
                  <a:pt x="257" y="195"/>
                  <a:pt x="258" y="196"/>
                </a:cubicBezTo>
                <a:cubicBezTo>
                  <a:pt x="259" y="196"/>
                  <a:pt x="259" y="197"/>
                  <a:pt x="260" y="197"/>
                </a:cubicBezTo>
                <a:cubicBezTo>
                  <a:pt x="262" y="199"/>
                  <a:pt x="260" y="196"/>
                  <a:pt x="261" y="197"/>
                </a:cubicBezTo>
                <a:cubicBezTo>
                  <a:pt x="261" y="197"/>
                  <a:pt x="261" y="197"/>
                  <a:pt x="261" y="197"/>
                </a:cubicBezTo>
                <a:cubicBezTo>
                  <a:pt x="262" y="198"/>
                  <a:pt x="264" y="198"/>
                  <a:pt x="265" y="198"/>
                </a:cubicBezTo>
                <a:cubicBezTo>
                  <a:pt x="266" y="199"/>
                  <a:pt x="266" y="200"/>
                  <a:pt x="267" y="200"/>
                </a:cubicBezTo>
                <a:cubicBezTo>
                  <a:pt x="267" y="200"/>
                  <a:pt x="267" y="199"/>
                  <a:pt x="267" y="198"/>
                </a:cubicBezTo>
                <a:cubicBezTo>
                  <a:pt x="266" y="198"/>
                  <a:pt x="266" y="198"/>
                  <a:pt x="266" y="198"/>
                </a:cubicBezTo>
                <a:cubicBezTo>
                  <a:pt x="266" y="197"/>
                  <a:pt x="265" y="197"/>
                  <a:pt x="265" y="197"/>
                </a:cubicBezTo>
                <a:cubicBezTo>
                  <a:pt x="265" y="197"/>
                  <a:pt x="265" y="197"/>
                  <a:pt x="265" y="197"/>
                </a:cubicBezTo>
                <a:cubicBezTo>
                  <a:pt x="265" y="197"/>
                  <a:pt x="265" y="197"/>
                  <a:pt x="265" y="197"/>
                </a:cubicBezTo>
                <a:cubicBezTo>
                  <a:pt x="265" y="197"/>
                  <a:pt x="265" y="197"/>
                  <a:pt x="265" y="197"/>
                </a:cubicBezTo>
                <a:cubicBezTo>
                  <a:pt x="265" y="197"/>
                  <a:pt x="265" y="197"/>
                  <a:pt x="265" y="197"/>
                </a:cubicBezTo>
                <a:cubicBezTo>
                  <a:pt x="266" y="197"/>
                  <a:pt x="266" y="197"/>
                  <a:pt x="267" y="197"/>
                </a:cubicBezTo>
                <a:cubicBezTo>
                  <a:pt x="268" y="196"/>
                  <a:pt x="268" y="196"/>
                  <a:pt x="269" y="198"/>
                </a:cubicBezTo>
                <a:cubicBezTo>
                  <a:pt x="270" y="199"/>
                  <a:pt x="272" y="199"/>
                  <a:pt x="274" y="200"/>
                </a:cubicBezTo>
                <a:cubicBezTo>
                  <a:pt x="273" y="199"/>
                  <a:pt x="271" y="198"/>
                  <a:pt x="270" y="197"/>
                </a:cubicBezTo>
                <a:cubicBezTo>
                  <a:pt x="268" y="197"/>
                  <a:pt x="267" y="196"/>
                  <a:pt x="266" y="195"/>
                </a:cubicBezTo>
                <a:close/>
                <a:moveTo>
                  <a:pt x="260" y="321"/>
                </a:moveTo>
                <a:cubicBezTo>
                  <a:pt x="258" y="321"/>
                  <a:pt x="258" y="321"/>
                  <a:pt x="258" y="321"/>
                </a:cubicBezTo>
                <a:cubicBezTo>
                  <a:pt x="258" y="321"/>
                  <a:pt x="257" y="321"/>
                  <a:pt x="256" y="321"/>
                </a:cubicBezTo>
                <a:cubicBezTo>
                  <a:pt x="255" y="321"/>
                  <a:pt x="253" y="322"/>
                  <a:pt x="252" y="323"/>
                </a:cubicBezTo>
                <a:cubicBezTo>
                  <a:pt x="253" y="323"/>
                  <a:pt x="255" y="322"/>
                  <a:pt x="256" y="322"/>
                </a:cubicBezTo>
                <a:cubicBezTo>
                  <a:pt x="255" y="323"/>
                  <a:pt x="253" y="324"/>
                  <a:pt x="252" y="324"/>
                </a:cubicBezTo>
                <a:cubicBezTo>
                  <a:pt x="250" y="325"/>
                  <a:pt x="249" y="325"/>
                  <a:pt x="247" y="326"/>
                </a:cubicBezTo>
                <a:cubicBezTo>
                  <a:pt x="248" y="326"/>
                  <a:pt x="250" y="326"/>
                  <a:pt x="251" y="325"/>
                </a:cubicBezTo>
                <a:cubicBezTo>
                  <a:pt x="252" y="325"/>
                  <a:pt x="253" y="325"/>
                  <a:pt x="254" y="324"/>
                </a:cubicBezTo>
                <a:cubicBezTo>
                  <a:pt x="256" y="323"/>
                  <a:pt x="258" y="322"/>
                  <a:pt x="260" y="321"/>
                </a:cubicBezTo>
                <a:cubicBezTo>
                  <a:pt x="260" y="321"/>
                  <a:pt x="258" y="321"/>
                  <a:pt x="258" y="322"/>
                </a:cubicBezTo>
                <a:cubicBezTo>
                  <a:pt x="259" y="322"/>
                  <a:pt x="260" y="322"/>
                  <a:pt x="260" y="321"/>
                </a:cubicBezTo>
                <a:cubicBezTo>
                  <a:pt x="261" y="321"/>
                  <a:pt x="262" y="321"/>
                  <a:pt x="262" y="320"/>
                </a:cubicBezTo>
                <a:cubicBezTo>
                  <a:pt x="263" y="320"/>
                  <a:pt x="265" y="319"/>
                  <a:pt x="266" y="318"/>
                </a:cubicBezTo>
                <a:cubicBezTo>
                  <a:pt x="264" y="319"/>
                  <a:pt x="262" y="319"/>
                  <a:pt x="261" y="320"/>
                </a:cubicBezTo>
                <a:cubicBezTo>
                  <a:pt x="260" y="320"/>
                  <a:pt x="260" y="320"/>
                  <a:pt x="260" y="321"/>
                </a:cubicBezTo>
                <a:close/>
                <a:moveTo>
                  <a:pt x="268" y="193"/>
                </a:moveTo>
                <a:cubicBezTo>
                  <a:pt x="267" y="194"/>
                  <a:pt x="265" y="193"/>
                  <a:pt x="265" y="193"/>
                </a:cubicBezTo>
                <a:cubicBezTo>
                  <a:pt x="264" y="192"/>
                  <a:pt x="264" y="192"/>
                  <a:pt x="264" y="192"/>
                </a:cubicBezTo>
                <a:cubicBezTo>
                  <a:pt x="263" y="193"/>
                  <a:pt x="263" y="193"/>
                  <a:pt x="263" y="193"/>
                </a:cubicBezTo>
                <a:cubicBezTo>
                  <a:pt x="264" y="194"/>
                  <a:pt x="266" y="194"/>
                  <a:pt x="267" y="195"/>
                </a:cubicBezTo>
                <a:cubicBezTo>
                  <a:pt x="267" y="195"/>
                  <a:pt x="267" y="194"/>
                  <a:pt x="268" y="193"/>
                </a:cubicBezTo>
                <a:close/>
                <a:moveTo>
                  <a:pt x="240" y="184"/>
                </a:moveTo>
                <a:cubicBezTo>
                  <a:pt x="240" y="183"/>
                  <a:pt x="241" y="184"/>
                  <a:pt x="241" y="183"/>
                </a:cubicBezTo>
                <a:cubicBezTo>
                  <a:pt x="240" y="183"/>
                  <a:pt x="239" y="182"/>
                  <a:pt x="238" y="182"/>
                </a:cubicBezTo>
                <a:cubicBezTo>
                  <a:pt x="236" y="183"/>
                  <a:pt x="237" y="184"/>
                  <a:pt x="237" y="184"/>
                </a:cubicBezTo>
                <a:cubicBezTo>
                  <a:pt x="238" y="183"/>
                  <a:pt x="239" y="184"/>
                  <a:pt x="240" y="184"/>
                </a:cubicBezTo>
                <a:close/>
                <a:moveTo>
                  <a:pt x="244" y="193"/>
                </a:moveTo>
                <a:cubicBezTo>
                  <a:pt x="244" y="193"/>
                  <a:pt x="244" y="194"/>
                  <a:pt x="245" y="194"/>
                </a:cubicBezTo>
                <a:cubicBezTo>
                  <a:pt x="246" y="194"/>
                  <a:pt x="246" y="194"/>
                  <a:pt x="247" y="194"/>
                </a:cubicBezTo>
                <a:cubicBezTo>
                  <a:pt x="247" y="194"/>
                  <a:pt x="247" y="194"/>
                  <a:pt x="247" y="194"/>
                </a:cubicBezTo>
                <a:cubicBezTo>
                  <a:pt x="247" y="192"/>
                  <a:pt x="246" y="192"/>
                  <a:pt x="244" y="192"/>
                </a:cubicBezTo>
                <a:cubicBezTo>
                  <a:pt x="243" y="192"/>
                  <a:pt x="242" y="192"/>
                  <a:pt x="242" y="192"/>
                </a:cubicBezTo>
                <a:cubicBezTo>
                  <a:pt x="241" y="192"/>
                  <a:pt x="240" y="191"/>
                  <a:pt x="239" y="192"/>
                </a:cubicBezTo>
                <a:cubicBezTo>
                  <a:pt x="238" y="192"/>
                  <a:pt x="238" y="191"/>
                  <a:pt x="238" y="191"/>
                </a:cubicBezTo>
                <a:cubicBezTo>
                  <a:pt x="238" y="192"/>
                  <a:pt x="238" y="192"/>
                  <a:pt x="238" y="192"/>
                </a:cubicBezTo>
                <a:cubicBezTo>
                  <a:pt x="239" y="192"/>
                  <a:pt x="241" y="193"/>
                  <a:pt x="242" y="193"/>
                </a:cubicBezTo>
                <a:cubicBezTo>
                  <a:pt x="243" y="193"/>
                  <a:pt x="243" y="193"/>
                  <a:pt x="244" y="193"/>
                </a:cubicBezTo>
                <a:close/>
                <a:moveTo>
                  <a:pt x="229" y="205"/>
                </a:moveTo>
                <a:cubicBezTo>
                  <a:pt x="228" y="205"/>
                  <a:pt x="227" y="205"/>
                  <a:pt x="227" y="205"/>
                </a:cubicBezTo>
                <a:cubicBezTo>
                  <a:pt x="227" y="206"/>
                  <a:pt x="227" y="206"/>
                  <a:pt x="228" y="206"/>
                </a:cubicBezTo>
                <a:cubicBezTo>
                  <a:pt x="228" y="206"/>
                  <a:pt x="228" y="206"/>
                  <a:pt x="228" y="206"/>
                </a:cubicBezTo>
                <a:cubicBezTo>
                  <a:pt x="228" y="206"/>
                  <a:pt x="227" y="206"/>
                  <a:pt x="227" y="206"/>
                </a:cubicBezTo>
                <a:cubicBezTo>
                  <a:pt x="226" y="206"/>
                  <a:pt x="225" y="207"/>
                  <a:pt x="224" y="207"/>
                </a:cubicBezTo>
                <a:cubicBezTo>
                  <a:pt x="224" y="207"/>
                  <a:pt x="225" y="207"/>
                  <a:pt x="225" y="207"/>
                </a:cubicBezTo>
                <a:cubicBezTo>
                  <a:pt x="227" y="207"/>
                  <a:pt x="228" y="207"/>
                  <a:pt x="229" y="206"/>
                </a:cubicBezTo>
                <a:cubicBezTo>
                  <a:pt x="229" y="206"/>
                  <a:pt x="229" y="205"/>
                  <a:pt x="229" y="205"/>
                </a:cubicBezTo>
                <a:close/>
                <a:moveTo>
                  <a:pt x="471" y="263"/>
                </a:moveTo>
                <a:cubicBezTo>
                  <a:pt x="471" y="260"/>
                  <a:pt x="471" y="258"/>
                  <a:pt x="471" y="256"/>
                </a:cubicBezTo>
                <a:cubicBezTo>
                  <a:pt x="470" y="258"/>
                  <a:pt x="470" y="260"/>
                  <a:pt x="470" y="263"/>
                </a:cubicBezTo>
                <a:cubicBezTo>
                  <a:pt x="470" y="265"/>
                  <a:pt x="470" y="267"/>
                  <a:pt x="469" y="269"/>
                </a:cubicBezTo>
                <a:cubicBezTo>
                  <a:pt x="469" y="274"/>
                  <a:pt x="468" y="278"/>
                  <a:pt x="467" y="282"/>
                </a:cubicBezTo>
                <a:cubicBezTo>
                  <a:pt x="466" y="283"/>
                  <a:pt x="466" y="284"/>
                  <a:pt x="466" y="284"/>
                </a:cubicBezTo>
                <a:cubicBezTo>
                  <a:pt x="467" y="285"/>
                  <a:pt x="467" y="286"/>
                  <a:pt x="467" y="283"/>
                </a:cubicBezTo>
                <a:cubicBezTo>
                  <a:pt x="468" y="279"/>
                  <a:pt x="469" y="274"/>
                  <a:pt x="470" y="269"/>
                </a:cubicBezTo>
                <a:cubicBezTo>
                  <a:pt x="470" y="267"/>
                  <a:pt x="471" y="265"/>
                  <a:pt x="471" y="263"/>
                </a:cubicBezTo>
                <a:close/>
                <a:moveTo>
                  <a:pt x="450" y="246"/>
                </a:moveTo>
                <a:cubicBezTo>
                  <a:pt x="451" y="240"/>
                  <a:pt x="450" y="236"/>
                  <a:pt x="449" y="232"/>
                </a:cubicBezTo>
                <a:cubicBezTo>
                  <a:pt x="449" y="225"/>
                  <a:pt x="449" y="220"/>
                  <a:pt x="448" y="215"/>
                </a:cubicBezTo>
                <a:cubicBezTo>
                  <a:pt x="449" y="214"/>
                  <a:pt x="449" y="213"/>
                  <a:pt x="449" y="210"/>
                </a:cubicBezTo>
                <a:cubicBezTo>
                  <a:pt x="449" y="207"/>
                  <a:pt x="449" y="204"/>
                  <a:pt x="448" y="200"/>
                </a:cubicBezTo>
                <a:cubicBezTo>
                  <a:pt x="448" y="200"/>
                  <a:pt x="448" y="200"/>
                  <a:pt x="448" y="200"/>
                </a:cubicBezTo>
                <a:cubicBezTo>
                  <a:pt x="448" y="200"/>
                  <a:pt x="448" y="200"/>
                  <a:pt x="448" y="200"/>
                </a:cubicBezTo>
                <a:cubicBezTo>
                  <a:pt x="448" y="200"/>
                  <a:pt x="448" y="200"/>
                  <a:pt x="448" y="200"/>
                </a:cubicBezTo>
                <a:cubicBezTo>
                  <a:pt x="446" y="196"/>
                  <a:pt x="446" y="196"/>
                  <a:pt x="446" y="198"/>
                </a:cubicBezTo>
                <a:cubicBezTo>
                  <a:pt x="446" y="200"/>
                  <a:pt x="445" y="194"/>
                  <a:pt x="445" y="195"/>
                </a:cubicBezTo>
                <a:cubicBezTo>
                  <a:pt x="444" y="197"/>
                  <a:pt x="445" y="201"/>
                  <a:pt x="445" y="202"/>
                </a:cubicBezTo>
                <a:cubicBezTo>
                  <a:pt x="445" y="202"/>
                  <a:pt x="444" y="200"/>
                  <a:pt x="444" y="200"/>
                </a:cubicBezTo>
                <a:cubicBezTo>
                  <a:pt x="444" y="198"/>
                  <a:pt x="443" y="197"/>
                  <a:pt x="443" y="199"/>
                </a:cubicBezTo>
                <a:cubicBezTo>
                  <a:pt x="444" y="205"/>
                  <a:pt x="443" y="200"/>
                  <a:pt x="442" y="196"/>
                </a:cubicBezTo>
                <a:cubicBezTo>
                  <a:pt x="441" y="191"/>
                  <a:pt x="440" y="187"/>
                  <a:pt x="439" y="184"/>
                </a:cubicBezTo>
                <a:cubicBezTo>
                  <a:pt x="437" y="180"/>
                  <a:pt x="436" y="177"/>
                  <a:pt x="435" y="174"/>
                </a:cubicBezTo>
                <a:cubicBezTo>
                  <a:pt x="434" y="174"/>
                  <a:pt x="434" y="172"/>
                  <a:pt x="433" y="171"/>
                </a:cubicBezTo>
                <a:cubicBezTo>
                  <a:pt x="433" y="168"/>
                  <a:pt x="434" y="170"/>
                  <a:pt x="434" y="170"/>
                </a:cubicBezTo>
                <a:cubicBezTo>
                  <a:pt x="434" y="169"/>
                  <a:pt x="436" y="171"/>
                  <a:pt x="433" y="165"/>
                </a:cubicBezTo>
                <a:cubicBezTo>
                  <a:pt x="432" y="164"/>
                  <a:pt x="432" y="163"/>
                  <a:pt x="432" y="163"/>
                </a:cubicBezTo>
                <a:cubicBezTo>
                  <a:pt x="432" y="162"/>
                  <a:pt x="432" y="163"/>
                  <a:pt x="433" y="163"/>
                </a:cubicBezTo>
                <a:cubicBezTo>
                  <a:pt x="433" y="163"/>
                  <a:pt x="433" y="164"/>
                  <a:pt x="433" y="165"/>
                </a:cubicBezTo>
                <a:cubicBezTo>
                  <a:pt x="434" y="165"/>
                  <a:pt x="434" y="166"/>
                  <a:pt x="434" y="167"/>
                </a:cubicBezTo>
                <a:cubicBezTo>
                  <a:pt x="435" y="168"/>
                  <a:pt x="435" y="169"/>
                  <a:pt x="435" y="169"/>
                </a:cubicBezTo>
                <a:cubicBezTo>
                  <a:pt x="435" y="170"/>
                  <a:pt x="436" y="170"/>
                  <a:pt x="436" y="171"/>
                </a:cubicBezTo>
                <a:cubicBezTo>
                  <a:pt x="437" y="175"/>
                  <a:pt x="439" y="180"/>
                  <a:pt x="439" y="181"/>
                </a:cubicBezTo>
                <a:cubicBezTo>
                  <a:pt x="439" y="179"/>
                  <a:pt x="438" y="177"/>
                  <a:pt x="438" y="175"/>
                </a:cubicBezTo>
                <a:cubicBezTo>
                  <a:pt x="437" y="174"/>
                  <a:pt x="437" y="172"/>
                  <a:pt x="436" y="171"/>
                </a:cubicBezTo>
                <a:cubicBezTo>
                  <a:pt x="437" y="172"/>
                  <a:pt x="438" y="174"/>
                  <a:pt x="438" y="176"/>
                </a:cubicBezTo>
                <a:cubicBezTo>
                  <a:pt x="439" y="178"/>
                  <a:pt x="440" y="181"/>
                  <a:pt x="441" y="183"/>
                </a:cubicBezTo>
                <a:cubicBezTo>
                  <a:pt x="440" y="179"/>
                  <a:pt x="439" y="177"/>
                  <a:pt x="438" y="174"/>
                </a:cubicBezTo>
                <a:cubicBezTo>
                  <a:pt x="438" y="173"/>
                  <a:pt x="437" y="172"/>
                  <a:pt x="437" y="170"/>
                </a:cubicBezTo>
                <a:cubicBezTo>
                  <a:pt x="438" y="171"/>
                  <a:pt x="438" y="170"/>
                  <a:pt x="439" y="171"/>
                </a:cubicBezTo>
                <a:cubicBezTo>
                  <a:pt x="440" y="173"/>
                  <a:pt x="439" y="168"/>
                  <a:pt x="438" y="166"/>
                </a:cubicBezTo>
                <a:cubicBezTo>
                  <a:pt x="436" y="161"/>
                  <a:pt x="434" y="159"/>
                  <a:pt x="432" y="155"/>
                </a:cubicBezTo>
                <a:cubicBezTo>
                  <a:pt x="431" y="153"/>
                  <a:pt x="430" y="153"/>
                  <a:pt x="429" y="150"/>
                </a:cubicBezTo>
                <a:cubicBezTo>
                  <a:pt x="428" y="148"/>
                  <a:pt x="429" y="147"/>
                  <a:pt x="429" y="147"/>
                </a:cubicBezTo>
                <a:cubicBezTo>
                  <a:pt x="430" y="147"/>
                  <a:pt x="430" y="147"/>
                  <a:pt x="432" y="150"/>
                </a:cubicBezTo>
                <a:cubicBezTo>
                  <a:pt x="434" y="153"/>
                  <a:pt x="434" y="153"/>
                  <a:pt x="434" y="151"/>
                </a:cubicBezTo>
                <a:cubicBezTo>
                  <a:pt x="434" y="152"/>
                  <a:pt x="434" y="152"/>
                  <a:pt x="434" y="152"/>
                </a:cubicBezTo>
                <a:cubicBezTo>
                  <a:pt x="434" y="152"/>
                  <a:pt x="434" y="152"/>
                  <a:pt x="434" y="152"/>
                </a:cubicBezTo>
                <a:cubicBezTo>
                  <a:pt x="435" y="154"/>
                  <a:pt x="436" y="157"/>
                  <a:pt x="437" y="160"/>
                </a:cubicBezTo>
                <a:cubicBezTo>
                  <a:pt x="438" y="161"/>
                  <a:pt x="438" y="163"/>
                  <a:pt x="439" y="164"/>
                </a:cubicBezTo>
                <a:cubicBezTo>
                  <a:pt x="440" y="165"/>
                  <a:pt x="440" y="167"/>
                  <a:pt x="441" y="168"/>
                </a:cubicBezTo>
                <a:cubicBezTo>
                  <a:pt x="441" y="170"/>
                  <a:pt x="443" y="172"/>
                  <a:pt x="442" y="169"/>
                </a:cubicBezTo>
                <a:cubicBezTo>
                  <a:pt x="440" y="163"/>
                  <a:pt x="439" y="159"/>
                  <a:pt x="437" y="154"/>
                </a:cubicBezTo>
                <a:cubicBezTo>
                  <a:pt x="435" y="150"/>
                  <a:pt x="434" y="147"/>
                  <a:pt x="432" y="143"/>
                </a:cubicBezTo>
                <a:cubicBezTo>
                  <a:pt x="426" y="133"/>
                  <a:pt x="426" y="133"/>
                  <a:pt x="426" y="133"/>
                </a:cubicBezTo>
                <a:cubicBezTo>
                  <a:pt x="422" y="127"/>
                  <a:pt x="418" y="121"/>
                  <a:pt x="413" y="114"/>
                </a:cubicBezTo>
                <a:cubicBezTo>
                  <a:pt x="413" y="114"/>
                  <a:pt x="415" y="117"/>
                  <a:pt x="415" y="117"/>
                </a:cubicBezTo>
                <a:cubicBezTo>
                  <a:pt x="412" y="114"/>
                  <a:pt x="410" y="110"/>
                  <a:pt x="407" y="107"/>
                </a:cubicBezTo>
                <a:cubicBezTo>
                  <a:pt x="404" y="104"/>
                  <a:pt x="401" y="101"/>
                  <a:pt x="398" y="98"/>
                </a:cubicBezTo>
                <a:cubicBezTo>
                  <a:pt x="403" y="103"/>
                  <a:pt x="404" y="105"/>
                  <a:pt x="406" y="109"/>
                </a:cubicBezTo>
                <a:cubicBezTo>
                  <a:pt x="406" y="109"/>
                  <a:pt x="406" y="109"/>
                  <a:pt x="406" y="110"/>
                </a:cubicBezTo>
                <a:cubicBezTo>
                  <a:pt x="405" y="110"/>
                  <a:pt x="405" y="111"/>
                  <a:pt x="406" y="113"/>
                </a:cubicBezTo>
                <a:cubicBezTo>
                  <a:pt x="407" y="115"/>
                  <a:pt x="409" y="118"/>
                  <a:pt x="412" y="123"/>
                </a:cubicBezTo>
                <a:cubicBezTo>
                  <a:pt x="414" y="125"/>
                  <a:pt x="415" y="127"/>
                  <a:pt x="417" y="130"/>
                </a:cubicBezTo>
                <a:cubicBezTo>
                  <a:pt x="418" y="132"/>
                  <a:pt x="420" y="135"/>
                  <a:pt x="420" y="137"/>
                </a:cubicBezTo>
                <a:cubicBezTo>
                  <a:pt x="417" y="131"/>
                  <a:pt x="417" y="131"/>
                  <a:pt x="417" y="131"/>
                </a:cubicBezTo>
                <a:cubicBezTo>
                  <a:pt x="416" y="129"/>
                  <a:pt x="414" y="127"/>
                  <a:pt x="413" y="126"/>
                </a:cubicBezTo>
                <a:cubicBezTo>
                  <a:pt x="410" y="122"/>
                  <a:pt x="408" y="118"/>
                  <a:pt x="405" y="114"/>
                </a:cubicBezTo>
                <a:cubicBezTo>
                  <a:pt x="404" y="113"/>
                  <a:pt x="402" y="110"/>
                  <a:pt x="402" y="111"/>
                </a:cubicBezTo>
                <a:cubicBezTo>
                  <a:pt x="402" y="112"/>
                  <a:pt x="403" y="113"/>
                  <a:pt x="404" y="114"/>
                </a:cubicBezTo>
                <a:cubicBezTo>
                  <a:pt x="406" y="116"/>
                  <a:pt x="406" y="117"/>
                  <a:pt x="406" y="117"/>
                </a:cubicBezTo>
                <a:cubicBezTo>
                  <a:pt x="406" y="118"/>
                  <a:pt x="406" y="119"/>
                  <a:pt x="408" y="122"/>
                </a:cubicBezTo>
                <a:cubicBezTo>
                  <a:pt x="410" y="124"/>
                  <a:pt x="411" y="127"/>
                  <a:pt x="414" y="131"/>
                </a:cubicBezTo>
                <a:cubicBezTo>
                  <a:pt x="410" y="125"/>
                  <a:pt x="406" y="120"/>
                  <a:pt x="403" y="116"/>
                </a:cubicBezTo>
                <a:cubicBezTo>
                  <a:pt x="399" y="112"/>
                  <a:pt x="396" y="108"/>
                  <a:pt x="393" y="105"/>
                </a:cubicBezTo>
                <a:cubicBezTo>
                  <a:pt x="393" y="105"/>
                  <a:pt x="394" y="105"/>
                  <a:pt x="394" y="105"/>
                </a:cubicBezTo>
                <a:cubicBezTo>
                  <a:pt x="394" y="105"/>
                  <a:pt x="394" y="105"/>
                  <a:pt x="393" y="104"/>
                </a:cubicBezTo>
                <a:cubicBezTo>
                  <a:pt x="394" y="105"/>
                  <a:pt x="395" y="106"/>
                  <a:pt x="396" y="107"/>
                </a:cubicBezTo>
                <a:cubicBezTo>
                  <a:pt x="395" y="106"/>
                  <a:pt x="394" y="104"/>
                  <a:pt x="393" y="103"/>
                </a:cubicBezTo>
                <a:cubicBezTo>
                  <a:pt x="393" y="103"/>
                  <a:pt x="393" y="103"/>
                  <a:pt x="393" y="103"/>
                </a:cubicBezTo>
                <a:cubicBezTo>
                  <a:pt x="392" y="101"/>
                  <a:pt x="391" y="100"/>
                  <a:pt x="389" y="99"/>
                </a:cubicBezTo>
                <a:cubicBezTo>
                  <a:pt x="389" y="99"/>
                  <a:pt x="389" y="98"/>
                  <a:pt x="388" y="98"/>
                </a:cubicBezTo>
                <a:cubicBezTo>
                  <a:pt x="386" y="96"/>
                  <a:pt x="385" y="95"/>
                  <a:pt x="383" y="93"/>
                </a:cubicBezTo>
                <a:cubicBezTo>
                  <a:pt x="383" y="93"/>
                  <a:pt x="382" y="93"/>
                  <a:pt x="382" y="93"/>
                </a:cubicBezTo>
                <a:cubicBezTo>
                  <a:pt x="380" y="91"/>
                  <a:pt x="379" y="90"/>
                  <a:pt x="377" y="89"/>
                </a:cubicBezTo>
                <a:cubicBezTo>
                  <a:pt x="379" y="91"/>
                  <a:pt x="382" y="94"/>
                  <a:pt x="384" y="96"/>
                </a:cubicBezTo>
                <a:cubicBezTo>
                  <a:pt x="386" y="98"/>
                  <a:pt x="387" y="100"/>
                  <a:pt x="389" y="101"/>
                </a:cubicBezTo>
                <a:cubicBezTo>
                  <a:pt x="391" y="104"/>
                  <a:pt x="394" y="107"/>
                  <a:pt x="396" y="110"/>
                </a:cubicBezTo>
                <a:cubicBezTo>
                  <a:pt x="397" y="110"/>
                  <a:pt x="397" y="111"/>
                  <a:pt x="397" y="111"/>
                </a:cubicBezTo>
                <a:cubicBezTo>
                  <a:pt x="398" y="112"/>
                  <a:pt x="399" y="113"/>
                  <a:pt x="398" y="112"/>
                </a:cubicBezTo>
                <a:cubicBezTo>
                  <a:pt x="398" y="112"/>
                  <a:pt x="397" y="111"/>
                  <a:pt x="397" y="111"/>
                </a:cubicBezTo>
                <a:cubicBezTo>
                  <a:pt x="394" y="108"/>
                  <a:pt x="392" y="106"/>
                  <a:pt x="390" y="104"/>
                </a:cubicBezTo>
                <a:cubicBezTo>
                  <a:pt x="389" y="103"/>
                  <a:pt x="389" y="103"/>
                  <a:pt x="389" y="103"/>
                </a:cubicBezTo>
                <a:cubicBezTo>
                  <a:pt x="388" y="101"/>
                  <a:pt x="386" y="100"/>
                  <a:pt x="385" y="98"/>
                </a:cubicBezTo>
                <a:cubicBezTo>
                  <a:pt x="382" y="95"/>
                  <a:pt x="379" y="92"/>
                  <a:pt x="376" y="89"/>
                </a:cubicBezTo>
                <a:cubicBezTo>
                  <a:pt x="375" y="88"/>
                  <a:pt x="378" y="90"/>
                  <a:pt x="377" y="89"/>
                </a:cubicBezTo>
                <a:cubicBezTo>
                  <a:pt x="376" y="88"/>
                  <a:pt x="375" y="87"/>
                  <a:pt x="374" y="86"/>
                </a:cubicBezTo>
                <a:cubicBezTo>
                  <a:pt x="372" y="84"/>
                  <a:pt x="370" y="81"/>
                  <a:pt x="366" y="78"/>
                </a:cubicBezTo>
                <a:cubicBezTo>
                  <a:pt x="365" y="77"/>
                  <a:pt x="363" y="75"/>
                  <a:pt x="361" y="74"/>
                </a:cubicBezTo>
                <a:cubicBezTo>
                  <a:pt x="359" y="72"/>
                  <a:pt x="357" y="71"/>
                  <a:pt x="355" y="69"/>
                </a:cubicBezTo>
                <a:cubicBezTo>
                  <a:pt x="353" y="68"/>
                  <a:pt x="352" y="67"/>
                  <a:pt x="350" y="66"/>
                </a:cubicBezTo>
                <a:cubicBezTo>
                  <a:pt x="348" y="65"/>
                  <a:pt x="346" y="64"/>
                  <a:pt x="344" y="62"/>
                </a:cubicBezTo>
                <a:cubicBezTo>
                  <a:pt x="348" y="64"/>
                  <a:pt x="351" y="67"/>
                  <a:pt x="353" y="67"/>
                </a:cubicBezTo>
                <a:cubicBezTo>
                  <a:pt x="349" y="65"/>
                  <a:pt x="346" y="62"/>
                  <a:pt x="344" y="61"/>
                </a:cubicBezTo>
                <a:cubicBezTo>
                  <a:pt x="339" y="58"/>
                  <a:pt x="334" y="55"/>
                  <a:pt x="328" y="52"/>
                </a:cubicBezTo>
                <a:cubicBezTo>
                  <a:pt x="329" y="52"/>
                  <a:pt x="329" y="52"/>
                  <a:pt x="330" y="52"/>
                </a:cubicBezTo>
                <a:cubicBezTo>
                  <a:pt x="330" y="52"/>
                  <a:pt x="330" y="52"/>
                  <a:pt x="330" y="52"/>
                </a:cubicBezTo>
                <a:cubicBezTo>
                  <a:pt x="331" y="52"/>
                  <a:pt x="331" y="52"/>
                  <a:pt x="331" y="53"/>
                </a:cubicBezTo>
                <a:cubicBezTo>
                  <a:pt x="332" y="53"/>
                  <a:pt x="336" y="55"/>
                  <a:pt x="335" y="54"/>
                </a:cubicBezTo>
                <a:cubicBezTo>
                  <a:pt x="335" y="54"/>
                  <a:pt x="334" y="53"/>
                  <a:pt x="333" y="53"/>
                </a:cubicBezTo>
                <a:cubicBezTo>
                  <a:pt x="334" y="53"/>
                  <a:pt x="335" y="53"/>
                  <a:pt x="335" y="53"/>
                </a:cubicBezTo>
                <a:cubicBezTo>
                  <a:pt x="336" y="53"/>
                  <a:pt x="335" y="52"/>
                  <a:pt x="334" y="51"/>
                </a:cubicBezTo>
                <a:cubicBezTo>
                  <a:pt x="331" y="50"/>
                  <a:pt x="329" y="49"/>
                  <a:pt x="327" y="48"/>
                </a:cubicBezTo>
                <a:cubicBezTo>
                  <a:pt x="324" y="47"/>
                  <a:pt x="322" y="46"/>
                  <a:pt x="319" y="45"/>
                </a:cubicBezTo>
                <a:cubicBezTo>
                  <a:pt x="317" y="44"/>
                  <a:pt x="314" y="43"/>
                  <a:pt x="312" y="42"/>
                </a:cubicBezTo>
                <a:cubicBezTo>
                  <a:pt x="309" y="41"/>
                  <a:pt x="306" y="40"/>
                  <a:pt x="303" y="40"/>
                </a:cubicBezTo>
                <a:cubicBezTo>
                  <a:pt x="303" y="40"/>
                  <a:pt x="302" y="39"/>
                  <a:pt x="301" y="39"/>
                </a:cubicBezTo>
                <a:cubicBezTo>
                  <a:pt x="299" y="38"/>
                  <a:pt x="296" y="38"/>
                  <a:pt x="293" y="37"/>
                </a:cubicBezTo>
                <a:cubicBezTo>
                  <a:pt x="294" y="37"/>
                  <a:pt x="295" y="37"/>
                  <a:pt x="296" y="37"/>
                </a:cubicBezTo>
                <a:cubicBezTo>
                  <a:pt x="297" y="38"/>
                  <a:pt x="299" y="38"/>
                  <a:pt x="300" y="38"/>
                </a:cubicBezTo>
                <a:cubicBezTo>
                  <a:pt x="300" y="38"/>
                  <a:pt x="300" y="38"/>
                  <a:pt x="299" y="38"/>
                </a:cubicBezTo>
                <a:cubicBezTo>
                  <a:pt x="300" y="38"/>
                  <a:pt x="301" y="38"/>
                  <a:pt x="302" y="39"/>
                </a:cubicBezTo>
                <a:cubicBezTo>
                  <a:pt x="298" y="37"/>
                  <a:pt x="298" y="37"/>
                  <a:pt x="300" y="37"/>
                </a:cubicBezTo>
                <a:cubicBezTo>
                  <a:pt x="302" y="37"/>
                  <a:pt x="302" y="37"/>
                  <a:pt x="302" y="37"/>
                </a:cubicBezTo>
                <a:cubicBezTo>
                  <a:pt x="301" y="36"/>
                  <a:pt x="300" y="36"/>
                  <a:pt x="298" y="36"/>
                </a:cubicBezTo>
                <a:cubicBezTo>
                  <a:pt x="294" y="35"/>
                  <a:pt x="291" y="35"/>
                  <a:pt x="287" y="34"/>
                </a:cubicBezTo>
                <a:cubicBezTo>
                  <a:pt x="284" y="33"/>
                  <a:pt x="281" y="32"/>
                  <a:pt x="279" y="32"/>
                </a:cubicBezTo>
                <a:cubicBezTo>
                  <a:pt x="277" y="31"/>
                  <a:pt x="272" y="30"/>
                  <a:pt x="272" y="31"/>
                </a:cubicBezTo>
                <a:cubicBezTo>
                  <a:pt x="273" y="31"/>
                  <a:pt x="271" y="32"/>
                  <a:pt x="276" y="32"/>
                </a:cubicBezTo>
                <a:cubicBezTo>
                  <a:pt x="278" y="33"/>
                  <a:pt x="280" y="33"/>
                  <a:pt x="282" y="34"/>
                </a:cubicBezTo>
                <a:cubicBezTo>
                  <a:pt x="283" y="34"/>
                  <a:pt x="283" y="34"/>
                  <a:pt x="284" y="34"/>
                </a:cubicBezTo>
                <a:cubicBezTo>
                  <a:pt x="284" y="35"/>
                  <a:pt x="285" y="35"/>
                  <a:pt x="287" y="35"/>
                </a:cubicBezTo>
                <a:cubicBezTo>
                  <a:pt x="284" y="35"/>
                  <a:pt x="281" y="34"/>
                  <a:pt x="278" y="34"/>
                </a:cubicBezTo>
                <a:cubicBezTo>
                  <a:pt x="275" y="33"/>
                  <a:pt x="273" y="33"/>
                  <a:pt x="270" y="32"/>
                </a:cubicBezTo>
                <a:cubicBezTo>
                  <a:pt x="268" y="32"/>
                  <a:pt x="267" y="32"/>
                  <a:pt x="265" y="32"/>
                </a:cubicBezTo>
                <a:cubicBezTo>
                  <a:pt x="264" y="32"/>
                  <a:pt x="263" y="32"/>
                  <a:pt x="262" y="32"/>
                </a:cubicBezTo>
                <a:cubicBezTo>
                  <a:pt x="261" y="32"/>
                  <a:pt x="259" y="32"/>
                  <a:pt x="258" y="32"/>
                </a:cubicBezTo>
                <a:cubicBezTo>
                  <a:pt x="256" y="32"/>
                  <a:pt x="257" y="32"/>
                  <a:pt x="257" y="33"/>
                </a:cubicBezTo>
                <a:cubicBezTo>
                  <a:pt x="256" y="33"/>
                  <a:pt x="254" y="33"/>
                  <a:pt x="250" y="32"/>
                </a:cubicBezTo>
                <a:cubicBezTo>
                  <a:pt x="238" y="32"/>
                  <a:pt x="225" y="32"/>
                  <a:pt x="213" y="34"/>
                </a:cubicBezTo>
                <a:cubicBezTo>
                  <a:pt x="209" y="34"/>
                  <a:pt x="206" y="35"/>
                  <a:pt x="203" y="35"/>
                </a:cubicBezTo>
                <a:cubicBezTo>
                  <a:pt x="214" y="33"/>
                  <a:pt x="226" y="32"/>
                  <a:pt x="238" y="32"/>
                </a:cubicBezTo>
                <a:cubicBezTo>
                  <a:pt x="233" y="31"/>
                  <a:pt x="229" y="31"/>
                  <a:pt x="224" y="32"/>
                </a:cubicBezTo>
                <a:cubicBezTo>
                  <a:pt x="220" y="32"/>
                  <a:pt x="215" y="32"/>
                  <a:pt x="211" y="33"/>
                </a:cubicBezTo>
                <a:cubicBezTo>
                  <a:pt x="211" y="33"/>
                  <a:pt x="212" y="32"/>
                  <a:pt x="213" y="32"/>
                </a:cubicBezTo>
                <a:cubicBezTo>
                  <a:pt x="214" y="32"/>
                  <a:pt x="216" y="32"/>
                  <a:pt x="218" y="31"/>
                </a:cubicBezTo>
                <a:cubicBezTo>
                  <a:pt x="220" y="31"/>
                  <a:pt x="222" y="31"/>
                  <a:pt x="224" y="31"/>
                </a:cubicBezTo>
                <a:cubicBezTo>
                  <a:pt x="226" y="31"/>
                  <a:pt x="228" y="31"/>
                  <a:pt x="229" y="30"/>
                </a:cubicBezTo>
                <a:cubicBezTo>
                  <a:pt x="230" y="30"/>
                  <a:pt x="231" y="30"/>
                  <a:pt x="231" y="29"/>
                </a:cubicBezTo>
                <a:cubicBezTo>
                  <a:pt x="231" y="29"/>
                  <a:pt x="232" y="29"/>
                  <a:pt x="232" y="29"/>
                </a:cubicBezTo>
                <a:cubicBezTo>
                  <a:pt x="237" y="29"/>
                  <a:pt x="236" y="29"/>
                  <a:pt x="236" y="29"/>
                </a:cubicBezTo>
                <a:cubicBezTo>
                  <a:pt x="237" y="28"/>
                  <a:pt x="232" y="28"/>
                  <a:pt x="230" y="28"/>
                </a:cubicBezTo>
                <a:cubicBezTo>
                  <a:pt x="230" y="28"/>
                  <a:pt x="232" y="28"/>
                  <a:pt x="232" y="28"/>
                </a:cubicBezTo>
                <a:cubicBezTo>
                  <a:pt x="237" y="28"/>
                  <a:pt x="237" y="27"/>
                  <a:pt x="238" y="27"/>
                </a:cubicBezTo>
                <a:cubicBezTo>
                  <a:pt x="238" y="26"/>
                  <a:pt x="234" y="27"/>
                  <a:pt x="231" y="27"/>
                </a:cubicBezTo>
                <a:cubicBezTo>
                  <a:pt x="224" y="27"/>
                  <a:pt x="218" y="28"/>
                  <a:pt x="210" y="29"/>
                </a:cubicBezTo>
                <a:cubicBezTo>
                  <a:pt x="210" y="29"/>
                  <a:pt x="208" y="29"/>
                  <a:pt x="208" y="29"/>
                </a:cubicBezTo>
                <a:cubicBezTo>
                  <a:pt x="204" y="31"/>
                  <a:pt x="201" y="31"/>
                  <a:pt x="197" y="32"/>
                </a:cubicBezTo>
                <a:cubicBezTo>
                  <a:pt x="194" y="32"/>
                  <a:pt x="190" y="33"/>
                  <a:pt x="187" y="34"/>
                </a:cubicBezTo>
                <a:cubicBezTo>
                  <a:pt x="181" y="35"/>
                  <a:pt x="189" y="32"/>
                  <a:pt x="187" y="33"/>
                </a:cubicBezTo>
                <a:cubicBezTo>
                  <a:pt x="186" y="33"/>
                  <a:pt x="186" y="33"/>
                  <a:pt x="185" y="33"/>
                </a:cubicBezTo>
                <a:cubicBezTo>
                  <a:pt x="181" y="34"/>
                  <a:pt x="178" y="35"/>
                  <a:pt x="174" y="36"/>
                </a:cubicBezTo>
                <a:cubicBezTo>
                  <a:pt x="172" y="37"/>
                  <a:pt x="169" y="38"/>
                  <a:pt x="166" y="39"/>
                </a:cubicBezTo>
                <a:cubicBezTo>
                  <a:pt x="164" y="40"/>
                  <a:pt x="163" y="40"/>
                  <a:pt x="164" y="39"/>
                </a:cubicBezTo>
                <a:cubicBezTo>
                  <a:pt x="164" y="39"/>
                  <a:pt x="168" y="37"/>
                  <a:pt x="162" y="39"/>
                </a:cubicBezTo>
                <a:cubicBezTo>
                  <a:pt x="161" y="39"/>
                  <a:pt x="160" y="39"/>
                  <a:pt x="162" y="39"/>
                </a:cubicBezTo>
                <a:cubicBezTo>
                  <a:pt x="169" y="36"/>
                  <a:pt x="166" y="37"/>
                  <a:pt x="166" y="36"/>
                </a:cubicBezTo>
                <a:cubicBezTo>
                  <a:pt x="166" y="36"/>
                  <a:pt x="165" y="36"/>
                  <a:pt x="168" y="34"/>
                </a:cubicBezTo>
                <a:cubicBezTo>
                  <a:pt x="169" y="34"/>
                  <a:pt x="172" y="33"/>
                  <a:pt x="174" y="33"/>
                </a:cubicBezTo>
                <a:cubicBezTo>
                  <a:pt x="175" y="32"/>
                  <a:pt x="176" y="32"/>
                  <a:pt x="178" y="32"/>
                </a:cubicBezTo>
                <a:cubicBezTo>
                  <a:pt x="181" y="31"/>
                  <a:pt x="184" y="30"/>
                  <a:pt x="188" y="30"/>
                </a:cubicBezTo>
                <a:cubicBezTo>
                  <a:pt x="191" y="29"/>
                  <a:pt x="194" y="28"/>
                  <a:pt x="196" y="27"/>
                </a:cubicBezTo>
                <a:cubicBezTo>
                  <a:pt x="199" y="26"/>
                  <a:pt x="202" y="26"/>
                  <a:pt x="204" y="25"/>
                </a:cubicBezTo>
                <a:cubicBezTo>
                  <a:pt x="206" y="25"/>
                  <a:pt x="209" y="24"/>
                  <a:pt x="211" y="24"/>
                </a:cubicBezTo>
                <a:cubicBezTo>
                  <a:pt x="214" y="23"/>
                  <a:pt x="217" y="23"/>
                  <a:pt x="219" y="23"/>
                </a:cubicBezTo>
                <a:cubicBezTo>
                  <a:pt x="221" y="23"/>
                  <a:pt x="225" y="23"/>
                  <a:pt x="228" y="23"/>
                </a:cubicBezTo>
                <a:cubicBezTo>
                  <a:pt x="226" y="22"/>
                  <a:pt x="237" y="22"/>
                  <a:pt x="239" y="21"/>
                </a:cubicBezTo>
                <a:cubicBezTo>
                  <a:pt x="240" y="21"/>
                  <a:pt x="241" y="21"/>
                  <a:pt x="241" y="21"/>
                </a:cubicBezTo>
                <a:cubicBezTo>
                  <a:pt x="241" y="20"/>
                  <a:pt x="240" y="20"/>
                  <a:pt x="238" y="20"/>
                </a:cubicBezTo>
                <a:cubicBezTo>
                  <a:pt x="235" y="20"/>
                  <a:pt x="233" y="20"/>
                  <a:pt x="230" y="20"/>
                </a:cubicBezTo>
                <a:cubicBezTo>
                  <a:pt x="227" y="20"/>
                  <a:pt x="225" y="20"/>
                  <a:pt x="221" y="20"/>
                </a:cubicBezTo>
                <a:cubicBezTo>
                  <a:pt x="219" y="21"/>
                  <a:pt x="216" y="21"/>
                  <a:pt x="213" y="22"/>
                </a:cubicBezTo>
                <a:cubicBezTo>
                  <a:pt x="211" y="22"/>
                  <a:pt x="209" y="22"/>
                  <a:pt x="207" y="22"/>
                </a:cubicBezTo>
                <a:cubicBezTo>
                  <a:pt x="206" y="22"/>
                  <a:pt x="204" y="23"/>
                  <a:pt x="202" y="23"/>
                </a:cubicBezTo>
                <a:cubicBezTo>
                  <a:pt x="217" y="19"/>
                  <a:pt x="233" y="19"/>
                  <a:pt x="248" y="19"/>
                </a:cubicBezTo>
                <a:cubicBezTo>
                  <a:pt x="243" y="19"/>
                  <a:pt x="239" y="19"/>
                  <a:pt x="235" y="19"/>
                </a:cubicBezTo>
                <a:cubicBezTo>
                  <a:pt x="232" y="19"/>
                  <a:pt x="230" y="19"/>
                  <a:pt x="228" y="19"/>
                </a:cubicBezTo>
                <a:cubicBezTo>
                  <a:pt x="221" y="20"/>
                  <a:pt x="221" y="20"/>
                  <a:pt x="221" y="20"/>
                </a:cubicBezTo>
                <a:cubicBezTo>
                  <a:pt x="219" y="20"/>
                  <a:pt x="218" y="20"/>
                  <a:pt x="217" y="20"/>
                </a:cubicBezTo>
                <a:cubicBezTo>
                  <a:pt x="217" y="19"/>
                  <a:pt x="219" y="19"/>
                  <a:pt x="220" y="19"/>
                </a:cubicBezTo>
                <a:cubicBezTo>
                  <a:pt x="228" y="19"/>
                  <a:pt x="235" y="18"/>
                  <a:pt x="243" y="18"/>
                </a:cubicBezTo>
                <a:cubicBezTo>
                  <a:pt x="247" y="18"/>
                  <a:pt x="251" y="18"/>
                  <a:pt x="256" y="19"/>
                </a:cubicBezTo>
                <a:cubicBezTo>
                  <a:pt x="256" y="18"/>
                  <a:pt x="252" y="18"/>
                  <a:pt x="253" y="18"/>
                </a:cubicBezTo>
                <a:cubicBezTo>
                  <a:pt x="255" y="18"/>
                  <a:pt x="257" y="18"/>
                  <a:pt x="259" y="18"/>
                </a:cubicBezTo>
                <a:cubicBezTo>
                  <a:pt x="261" y="18"/>
                  <a:pt x="263" y="19"/>
                  <a:pt x="266" y="19"/>
                </a:cubicBezTo>
                <a:cubicBezTo>
                  <a:pt x="263" y="18"/>
                  <a:pt x="261" y="18"/>
                  <a:pt x="258" y="18"/>
                </a:cubicBezTo>
                <a:cubicBezTo>
                  <a:pt x="255" y="17"/>
                  <a:pt x="253" y="17"/>
                  <a:pt x="250" y="17"/>
                </a:cubicBezTo>
                <a:cubicBezTo>
                  <a:pt x="241" y="17"/>
                  <a:pt x="242" y="16"/>
                  <a:pt x="240" y="16"/>
                </a:cubicBezTo>
                <a:cubicBezTo>
                  <a:pt x="239" y="15"/>
                  <a:pt x="239" y="15"/>
                  <a:pt x="240" y="15"/>
                </a:cubicBezTo>
                <a:cubicBezTo>
                  <a:pt x="241" y="15"/>
                  <a:pt x="242" y="15"/>
                  <a:pt x="243" y="14"/>
                </a:cubicBezTo>
                <a:cubicBezTo>
                  <a:pt x="244" y="14"/>
                  <a:pt x="248" y="15"/>
                  <a:pt x="250" y="15"/>
                </a:cubicBezTo>
                <a:cubicBezTo>
                  <a:pt x="253" y="15"/>
                  <a:pt x="256" y="16"/>
                  <a:pt x="260" y="16"/>
                </a:cubicBezTo>
                <a:cubicBezTo>
                  <a:pt x="262" y="16"/>
                  <a:pt x="264" y="16"/>
                  <a:pt x="264" y="16"/>
                </a:cubicBezTo>
                <a:cubicBezTo>
                  <a:pt x="264" y="16"/>
                  <a:pt x="264" y="15"/>
                  <a:pt x="261" y="15"/>
                </a:cubicBezTo>
                <a:cubicBezTo>
                  <a:pt x="256" y="15"/>
                  <a:pt x="251" y="14"/>
                  <a:pt x="248" y="14"/>
                </a:cubicBezTo>
                <a:cubicBezTo>
                  <a:pt x="250" y="14"/>
                  <a:pt x="253" y="14"/>
                  <a:pt x="256" y="14"/>
                </a:cubicBezTo>
                <a:cubicBezTo>
                  <a:pt x="259" y="15"/>
                  <a:pt x="261" y="15"/>
                  <a:pt x="264" y="15"/>
                </a:cubicBezTo>
                <a:cubicBezTo>
                  <a:pt x="260" y="15"/>
                  <a:pt x="256" y="14"/>
                  <a:pt x="252" y="14"/>
                </a:cubicBezTo>
                <a:cubicBezTo>
                  <a:pt x="248" y="13"/>
                  <a:pt x="244" y="13"/>
                  <a:pt x="240" y="13"/>
                </a:cubicBezTo>
                <a:cubicBezTo>
                  <a:pt x="244" y="13"/>
                  <a:pt x="247" y="13"/>
                  <a:pt x="253" y="13"/>
                </a:cubicBezTo>
                <a:cubicBezTo>
                  <a:pt x="248" y="12"/>
                  <a:pt x="244" y="13"/>
                  <a:pt x="239" y="12"/>
                </a:cubicBezTo>
                <a:cubicBezTo>
                  <a:pt x="243" y="12"/>
                  <a:pt x="245" y="12"/>
                  <a:pt x="247" y="12"/>
                </a:cubicBezTo>
                <a:cubicBezTo>
                  <a:pt x="250" y="12"/>
                  <a:pt x="252" y="12"/>
                  <a:pt x="255" y="12"/>
                </a:cubicBezTo>
                <a:cubicBezTo>
                  <a:pt x="257" y="12"/>
                  <a:pt x="260" y="13"/>
                  <a:pt x="263" y="13"/>
                </a:cubicBezTo>
                <a:cubicBezTo>
                  <a:pt x="271" y="14"/>
                  <a:pt x="271" y="14"/>
                  <a:pt x="271" y="14"/>
                </a:cubicBezTo>
                <a:cubicBezTo>
                  <a:pt x="273" y="14"/>
                  <a:pt x="276" y="14"/>
                  <a:pt x="279" y="15"/>
                </a:cubicBezTo>
                <a:cubicBezTo>
                  <a:pt x="281" y="15"/>
                  <a:pt x="284" y="16"/>
                  <a:pt x="287" y="16"/>
                </a:cubicBezTo>
                <a:cubicBezTo>
                  <a:pt x="288" y="16"/>
                  <a:pt x="289" y="17"/>
                  <a:pt x="290" y="17"/>
                </a:cubicBezTo>
                <a:cubicBezTo>
                  <a:pt x="290" y="17"/>
                  <a:pt x="289" y="16"/>
                  <a:pt x="288" y="16"/>
                </a:cubicBezTo>
                <a:cubicBezTo>
                  <a:pt x="284" y="15"/>
                  <a:pt x="280" y="14"/>
                  <a:pt x="276" y="13"/>
                </a:cubicBezTo>
                <a:cubicBezTo>
                  <a:pt x="271" y="12"/>
                  <a:pt x="267" y="12"/>
                  <a:pt x="262" y="11"/>
                </a:cubicBezTo>
                <a:cubicBezTo>
                  <a:pt x="264" y="12"/>
                  <a:pt x="268" y="12"/>
                  <a:pt x="268" y="12"/>
                </a:cubicBezTo>
                <a:cubicBezTo>
                  <a:pt x="267" y="12"/>
                  <a:pt x="265" y="12"/>
                  <a:pt x="263" y="12"/>
                </a:cubicBezTo>
                <a:cubicBezTo>
                  <a:pt x="262" y="12"/>
                  <a:pt x="260" y="11"/>
                  <a:pt x="259" y="11"/>
                </a:cubicBezTo>
                <a:cubicBezTo>
                  <a:pt x="256" y="11"/>
                  <a:pt x="252" y="11"/>
                  <a:pt x="249" y="11"/>
                </a:cubicBezTo>
                <a:cubicBezTo>
                  <a:pt x="252" y="10"/>
                  <a:pt x="258" y="11"/>
                  <a:pt x="263" y="11"/>
                </a:cubicBezTo>
                <a:cubicBezTo>
                  <a:pt x="264" y="11"/>
                  <a:pt x="258" y="10"/>
                  <a:pt x="260" y="10"/>
                </a:cubicBezTo>
                <a:cubicBezTo>
                  <a:pt x="269" y="11"/>
                  <a:pt x="260" y="10"/>
                  <a:pt x="262" y="10"/>
                </a:cubicBezTo>
                <a:cubicBezTo>
                  <a:pt x="259" y="10"/>
                  <a:pt x="255" y="9"/>
                  <a:pt x="252" y="9"/>
                </a:cubicBezTo>
                <a:cubicBezTo>
                  <a:pt x="248" y="9"/>
                  <a:pt x="244" y="9"/>
                  <a:pt x="239" y="9"/>
                </a:cubicBezTo>
                <a:cubicBezTo>
                  <a:pt x="235" y="9"/>
                  <a:pt x="231" y="9"/>
                  <a:pt x="227" y="9"/>
                </a:cubicBezTo>
                <a:cubicBezTo>
                  <a:pt x="223" y="9"/>
                  <a:pt x="220" y="10"/>
                  <a:pt x="220" y="10"/>
                </a:cubicBezTo>
                <a:cubicBezTo>
                  <a:pt x="219" y="11"/>
                  <a:pt x="210" y="12"/>
                  <a:pt x="206" y="13"/>
                </a:cubicBezTo>
                <a:cubicBezTo>
                  <a:pt x="203" y="13"/>
                  <a:pt x="201" y="14"/>
                  <a:pt x="198" y="14"/>
                </a:cubicBezTo>
                <a:cubicBezTo>
                  <a:pt x="195" y="15"/>
                  <a:pt x="197" y="15"/>
                  <a:pt x="197" y="15"/>
                </a:cubicBezTo>
                <a:cubicBezTo>
                  <a:pt x="199" y="15"/>
                  <a:pt x="199" y="15"/>
                  <a:pt x="200" y="14"/>
                </a:cubicBezTo>
                <a:cubicBezTo>
                  <a:pt x="202" y="14"/>
                  <a:pt x="204" y="13"/>
                  <a:pt x="207" y="13"/>
                </a:cubicBezTo>
                <a:cubicBezTo>
                  <a:pt x="209" y="13"/>
                  <a:pt x="211" y="12"/>
                  <a:pt x="213" y="12"/>
                </a:cubicBezTo>
                <a:cubicBezTo>
                  <a:pt x="217" y="11"/>
                  <a:pt x="222" y="11"/>
                  <a:pt x="226" y="11"/>
                </a:cubicBezTo>
                <a:cubicBezTo>
                  <a:pt x="234" y="10"/>
                  <a:pt x="235" y="11"/>
                  <a:pt x="233" y="11"/>
                </a:cubicBezTo>
                <a:cubicBezTo>
                  <a:pt x="220" y="11"/>
                  <a:pt x="212" y="13"/>
                  <a:pt x="200" y="15"/>
                </a:cubicBezTo>
                <a:cubicBezTo>
                  <a:pt x="202" y="15"/>
                  <a:pt x="204" y="15"/>
                  <a:pt x="206" y="14"/>
                </a:cubicBezTo>
                <a:cubicBezTo>
                  <a:pt x="208" y="14"/>
                  <a:pt x="210" y="14"/>
                  <a:pt x="212" y="14"/>
                </a:cubicBezTo>
                <a:cubicBezTo>
                  <a:pt x="214" y="14"/>
                  <a:pt x="216" y="14"/>
                  <a:pt x="218" y="14"/>
                </a:cubicBezTo>
                <a:cubicBezTo>
                  <a:pt x="220" y="13"/>
                  <a:pt x="222" y="13"/>
                  <a:pt x="224" y="13"/>
                </a:cubicBezTo>
                <a:cubicBezTo>
                  <a:pt x="226" y="13"/>
                  <a:pt x="228" y="13"/>
                  <a:pt x="228" y="13"/>
                </a:cubicBezTo>
                <a:cubicBezTo>
                  <a:pt x="227" y="14"/>
                  <a:pt x="224" y="13"/>
                  <a:pt x="223" y="14"/>
                </a:cubicBezTo>
                <a:cubicBezTo>
                  <a:pt x="218" y="13"/>
                  <a:pt x="218" y="14"/>
                  <a:pt x="217" y="14"/>
                </a:cubicBezTo>
                <a:cubicBezTo>
                  <a:pt x="215" y="15"/>
                  <a:pt x="217" y="16"/>
                  <a:pt x="208" y="16"/>
                </a:cubicBezTo>
                <a:cubicBezTo>
                  <a:pt x="206" y="16"/>
                  <a:pt x="203" y="17"/>
                  <a:pt x="201" y="17"/>
                </a:cubicBezTo>
                <a:cubicBezTo>
                  <a:pt x="198" y="18"/>
                  <a:pt x="196" y="18"/>
                  <a:pt x="193" y="19"/>
                </a:cubicBezTo>
                <a:cubicBezTo>
                  <a:pt x="193" y="19"/>
                  <a:pt x="192" y="19"/>
                  <a:pt x="192" y="18"/>
                </a:cubicBezTo>
                <a:cubicBezTo>
                  <a:pt x="193" y="18"/>
                  <a:pt x="193" y="18"/>
                  <a:pt x="189" y="19"/>
                </a:cubicBezTo>
                <a:cubicBezTo>
                  <a:pt x="184" y="20"/>
                  <a:pt x="180" y="21"/>
                  <a:pt x="176" y="22"/>
                </a:cubicBezTo>
                <a:cubicBezTo>
                  <a:pt x="172" y="23"/>
                  <a:pt x="169" y="24"/>
                  <a:pt x="165" y="25"/>
                </a:cubicBezTo>
                <a:cubicBezTo>
                  <a:pt x="161" y="26"/>
                  <a:pt x="160" y="27"/>
                  <a:pt x="159" y="28"/>
                </a:cubicBezTo>
                <a:cubicBezTo>
                  <a:pt x="159" y="28"/>
                  <a:pt x="159" y="28"/>
                  <a:pt x="160" y="28"/>
                </a:cubicBezTo>
                <a:cubicBezTo>
                  <a:pt x="158" y="29"/>
                  <a:pt x="161" y="28"/>
                  <a:pt x="163" y="28"/>
                </a:cubicBezTo>
                <a:cubicBezTo>
                  <a:pt x="160" y="29"/>
                  <a:pt x="157" y="30"/>
                  <a:pt x="154" y="31"/>
                </a:cubicBezTo>
                <a:cubicBezTo>
                  <a:pt x="153" y="32"/>
                  <a:pt x="152" y="32"/>
                  <a:pt x="151" y="33"/>
                </a:cubicBezTo>
                <a:cubicBezTo>
                  <a:pt x="147" y="34"/>
                  <a:pt x="143" y="36"/>
                  <a:pt x="139" y="38"/>
                </a:cubicBezTo>
                <a:cubicBezTo>
                  <a:pt x="140" y="37"/>
                  <a:pt x="142" y="36"/>
                  <a:pt x="143" y="36"/>
                </a:cubicBezTo>
                <a:cubicBezTo>
                  <a:pt x="145" y="35"/>
                  <a:pt x="146" y="34"/>
                  <a:pt x="148" y="34"/>
                </a:cubicBezTo>
                <a:cubicBezTo>
                  <a:pt x="150" y="32"/>
                  <a:pt x="153" y="31"/>
                  <a:pt x="155" y="30"/>
                </a:cubicBezTo>
                <a:cubicBezTo>
                  <a:pt x="152" y="31"/>
                  <a:pt x="148" y="32"/>
                  <a:pt x="144" y="34"/>
                </a:cubicBezTo>
                <a:cubicBezTo>
                  <a:pt x="140" y="35"/>
                  <a:pt x="135" y="37"/>
                  <a:pt x="131" y="39"/>
                </a:cubicBezTo>
                <a:cubicBezTo>
                  <a:pt x="128" y="41"/>
                  <a:pt x="121" y="45"/>
                  <a:pt x="121" y="45"/>
                </a:cubicBezTo>
                <a:cubicBezTo>
                  <a:pt x="120" y="46"/>
                  <a:pt x="121" y="45"/>
                  <a:pt x="123" y="44"/>
                </a:cubicBezTo>
                <a:cubicBezTo>
                  <a:pt x="125" y="43"/>
                  <a:pt x="127" y="42"/>
                  <a:pt x="128" y="42"/>
                </a:cubicBezTo>
                <a:cubicBezTo>
                  <a:pt x="129" y="41"/>
                  <a:pt x="130" y="40"/>
                  <a:pt x="131" y="40"/>
                </a:cubicBezTo>
                <a:cubicBezTo>
                  <a:pt x="132" y="40"/>
                  <a:pt x="134" y="38"/>
                  <a:pt x="134" y="38"/>
                </a:cubicBezTo>
                <a:cubicBezTo>
                  <a:pt x="135" y="38"/>
                  <a:pt x="133" y="39"/>
                  <a:pt x="132" y="40"/>
                </a:cubicBezTo>
                <a:cubicBezTo>
                  <a:pt x="129" y="41"/>
                  <a:pt x="127" y="43"/>
                  <a:pt x="125" y="44"/>
                </a:cubicBezTo>
                <a:cubicBezTo>
                  <a:pt x="124" y="44"/>
                  <a:pt x="123" y="45"/>
                  <a:pt x="122" y="46"/>
                </a:cubicBezTo>
                <a:cubicBezTo>
                  <a:pt x="121" y="46"/>
                  <a:pt x="121" y="47"/>
                  <a:pt x="121" y="47"/>
                </a:cubicBezTo>
                <a:cubicBezTo>
                  <a:pt x="125" y="44"/>
                  <a:pt x="122" y="47"/>
                  <a:pt x="123" y="47"/>
                </a:cubicBezTo>
                <a:cubicBezTo>
                  <a:pt x="124" y="47"/>
                  <a:pt x="124" y="47"/>
                  <a:pt x="128" y="45"/>
                </a:cubicBezTo>
                <a:cubicBezTo>
                  <a:pt x="130" y="44"/>
                  <a:pt x="133" y="41"/>
                  <a:pt x="135" y="41"/>
                </a:cubicBezTo>
                <a:cubicBezTo>
                  <a:pt x="131" y="44"/>
                  <a:pt x="125" y="47"/>
                  <a:pt x="119" y="51"/>
                </a:cubicBezTo>
                <a:cubicBezTo>
                  <a:pt x="121" y="50"/>
                  <a:pt x="123" y="49"/>
                  <a:pt x="124" y="48"/>
                </a:cubicBezTo>
                <a:cubicBezTo>
                  <a:pt x="126" y="47"/>
                  <a:pt x="127" y="46"/>
                  <a:pt x="129" y="45"/>
                </a:cubicBezTo>
                <a:cubicBezTo>
                  <a:pt x="132" y="43"/>
                  <a:pt x="133" y="43"/>
                  <a:pt x="133" y="43"/>
                </a:cubicBezTo>
                <a:cubicBezTo>
                  <a:pt x="133" y="44"/>
                  <a:pt x="131" y="45"/>
                  <a:pt x="129" y="46"/>
                </a:cubicBezTo>
                <a:cubicBezTo>
                  <a:pt x="125" y="48"/>
                  <a:pt x="122" y="50"/>
                  <a:pt x="120" y="52"/>
                </a:cubicBezTo>
                <a:cubicBezTo>
                  <a:pt x="117" y="54"/>
                  <a:pt x="114" y="56"/>
                  <a:pt x="111" y="58"/>
                </a:cubicBezTo>
                <a:cubicBezTo>
                  <a:pt x="105" y="62"/>
                  <a:pt x="98" y="67"/>
                  <a:pt x="94" y="72"/>
                </a:cubicBezTo>
                <a:cubicBezTo>
                  <a:pt x="96" y="70"/>
                  <a:pt x="98" y="69"/>
                  <a:pt x="100" y="67"/>
                </a:cubicBezTo>
                <a:cubicBezTo>
                  <a:pt x="102" y="66"/>
                  <a:pt x="104" y="65"/>
                  <a:pt x="106" y="63"/>
                </a:cubicBezTo>
                <a:cubicBezTo>
                  <a:pt x="107" y="63"/>
                  <a:pt x="109" y="61"/>
                  <a:pt x="108" y="62"/>
                </a:cubicBezTo>
                <a:cubicBezTo>
                  <a:pt x="106" y="64"/>
                  <a:pt x="103" y="67"/>
                  <a:pt x="99" y="70"/>
                </a:cubicBezTo>
                <a:cubicBezTo>
                  <a:pt x="96" y="73"/>
                  <a:pt x="91" y="77"/>
                  <a:pt x="92" y="75"/>
                </a:cubicBezTo>
                <a:cubicBezTo>
                  <a:pt x="93" y="73"/>
                  <a:pt x="91" y="73"/>
                  <a:pt x="91" y="72"/>
                </a:cubicBezTo>
                <a:cubicBezTo>
                  <a:pt x="92" y="71"/>
                  <a:pt x="90" y="72"/>
                  <a:pt x="89" y="73"/>
                </a:cubicBezTo>
                <a:cubicBezTo>
                  <a:pt x="85" y="77"/>
                  <a:pt x="83" y="78"/>
                  <a:pt x="80" y="81"/>
                </a:cubicBezTo>
                <a:cubicBezTo>
                  <a:pt x="83" y="78"/>
                  <a:pt x="85" y="76"/>
                  <a:pt x="88" y="73"/>
                </a:cubicBezTo>
                <a:cubicBezTo>
                  <a:pt x="88" y="73"/>
                  <a:pt x="89" y="72"/>
                  <a:pt x="89" y="72"/>
                </a:cubicBezTo>
                <a:cubicBezTo>
                  <a:pt x="90" y="71"/>
                  <a:pt x="94" y="68"/>
                  <a:pt x="93" y="68"/>
                </a:cubicBezTo>
                <a:cubicBezTo>
                  <a:pt x="93" y="68"/>
                  <a:pt x="93" y="67"/>
                  <a:pt x="92" y="68"/>
                </a:cubicBezTo>
                <a:cubicBezTo>
                  <a:pt x="88" y="71"/>
                  <a:pt x="89" y="71"/>
                  <a:pt x="87" y="73"/>
                </a:cubicBezTo>
                <a:cubicBezTo>
                  <a:pt x="86" y="74"/>
                  <a:pt x="86" y="74"/>
                  <a:pt x="84" y="75"/>
                </a:cubicBezTo>
                <a:cubicBezTo>
                  <a:pt x="91" y="68"/>
                  <a:pt x="98" y="61"/>
                  <a:pt x="107" y="54"/>
                </a:cubicBezTo>
                <a:cubicBezTo>
                  <a:pt x="104" y="56"/>
                  <a:pt x="102" y="57"/>
                  <a:pt x="99" y="60"/>
                </a:cubicBezTo>
                <a:cubicBezTo>
                  <a:pt x="104" y="56"/>
                  <a:pt x="108" y="53"/>
                  <a:pt x="111" y="50"/>
                </a:cubicBezTo>
                <a:cubicBezTo>
                  <a:pt x="109" y="52"/>
                  <a:pt x="108" y="53"/>
                  <a:pt x="104" y="55"/>
                </a:cubicBezTo>
                <a:cubicBezTo>
                  <a:pt x="100" y="59"/>
                  <a:pt x="98" y="59"/>
                  <a:pt x="95" y="61"/>
                </a:cubicBezTo>
                <a:cubicBezTo>
                  <a:pt x="93" y="63"/>
                  <a:pt x="90" y="65"/>
                  <a:pt x="88" y="67"/>
                </a:cubicBezTo>
                <a:cubicBezTo>
                  <a:pt x="85" y="69"/>
                  <a:pt x="82" y="72"/>
                  <a:pt x="79" y="75"/>
                </a:cubicBezTo>
                <a:cubicBezTo>
                  <a:pt x="79" y="75"/>
                  <a:pt x="79" y="75"/>
                  <a:pt x="79" y="75"/>
                </a:cubicBezTo>
                <a:cubicBezTo>
                  <a:pt x="79" y="75"/>
                  <a:pt x="79" y="75"/>
                  <a:pt x="79" y="75"/>
                </a:cubicBezTo>
                <a:cubicBezTo>
                  <a:pt x="79" y="75"/>
                  <a:pt x="79" y="75"/>
                  <a:pt x="79" y="75"/>
                </a:cubicBezTo>
                <a:cubicBezTo>
                  <a:pt x="76" y="77"/>
                  <a:pt x="74" y="80"/>
                  <a:pt x="71" y="83"/>
                </a:cubicBezTo>
                <a:cubicBezTo>
                  <a:pt x="69" y="85"/>
                  <a:pt x="67" y="88"/>
                  <a:pt x="64" y="90"/>
                </a:cubicBezTo>
                <a:cubicBezTo>
                  <a:pt x="66" y="88"/>
                  <a:pt x="68" y="85"/>
                  <a:pt x="69" y="84"/>
                </a:cubicBezTo>
                <a:cubicBezTo>
                  <a:pt x="66" y="88"/>
                  <a:pt x="66" y="86"/>
                  <a:pt x="61" y="92"/>
                </a:cubicBezTo>
                <a:cubicBezTo>
                  <a:pt x="59" y="95"/>
                  <a:pt x="56" y="99"/>
                  <a:pt x="56" y="98"/>
                </a:cubicBezTo>
                <a:cubicBezTo>
                  <a:pt x="55" y="98"/>
                  <a:pt x="54" y="100"/>
                  <a:pt x="52" y="102"/>
                </a:cubicBezTo>
                <a:cubicBezTo>
                  <a:pt x="50" y="104"/>
                  <a:pt x="48" y="107"/>
                  <a:pt x="46" y="111"/>
                </a:cubicBezTo>
                <a:cubicBezTo>
                  <a:pt x="46" y="111"/>
                  <a:pt x="46" y="111"/>
                  <a:pt x="46" y="111"/>
                </a:cubicBezTo>
                <a:cubicBezTo>
                  <a:pt x="46" y="111"/>
                  <a:pt x="46" y="111"/>
                  <a:pt x="46" y="111"/>
                </a:cubicBezTo>
                <a:cubicBezTo>
                  <a:pt x="46" y="111"/>
                  <a:pt x="46" y="111"/>
                  <a:pt x="46" y="111"/>
                </a:cubicBezTo>
                <a:cubicBezTo>
                  <a:pt x="43" y="116"/>
                  <a:pt x="43" y="115"/>
                  <a:pt x="45" y="114"/>
                </a:cubicBezTo>
                <a:cubicBezTo>
                  <a:pt x="46" y="113"/>
                  <a:pt x="43" y="117"/>
                  <a:pt x="44" y="117"/>
                </a:cubicBezTo>
                <a:cubicBezTo>
                  <a:pt x="45" y="116"/>
                  <a:pt x="47" y="112"/>
                  <a:pt x="48" y="112"/>
                </a:cubicBezTo>
                <a:cubicBezTo>
                  <a:pt x="48" y="112"/>
                  <a:pt x="47" y="113"/>
                  <a:pt x="47" y="114"/>
                </a:cubicBezTo>
                <a:cubicBezTo>
                  <a:pt x="46" y="115"/>
                  <a:pt x="46" y="116"/>
                  <a:pt x="46" y="115"/>
                </a:cubicBezTo>
                <a:cubicBezTo>
                  <a:pt x="51" y="109"/>
                  <a:pt x="48" y="114"/>
                  <a:pt x="45" y="118"/>
                </a:cubicBezTo>
                <a:cubicBezTo>
                  <a:pt x="43" y="122"/>
                  <a:pt x="41" y="126"/>
                  <a:pt x="39" y="130"/>
                </a:cubicBezTo>
                <a:cubicBezTo>
                  <a:pt x="37" y="134"/>
                  <a:pt x="35" y="138"/>
                  <a:pt x="34" y="141"/>
                </a:cubicBezTo>
                <a:cubicBezTo>
                  <a:pt x="34" y="142"/>
                  <a:pt x="33" y="144"/>
                  <a:pt x="33" y="145"/>
                </a:cubicBezTo>
                <a:cubicBezTo>
                  <a:pt x="31" y="148"/>
                  <a:pt x="32" y="145"/>
                  <a:pt x="32" y="145"/>
                </a:cubicBezTo>
                <a:cubicBezTo>
                  <a:pt x="31" y="146"/>
                  <a:pt x="32" y="143"/>
                  <a:pt x="29" y="150"/>
                </a:cubicBezTo>
                <a:cubicBezTo>
                  <a:pt x="29" y="152"/>
                  <a:pt x="28" y="152"/>
                  <a:pt x="28" y="152"/>
                </a:cubicBezTo>
                <a:cubicBezTo>
                  <a:pt x="28" y="153"/>
                  <a:pt x="28" y="152"/>
                  <a:pt x="29" y="150"/>
                </a:cubicBezTo>
                <a:cubicBezTo>
                  <a:pt x="33" y="141"/>
                  <a:pt x="31" y="144"/>
                  <a:pt x="31" y="143"/>
                </a:cubicBezTo>
                <a:cubicBezTo>
                  <a:pt x="31" y="142"/>
                  <a:pt x="30" y="143"/>
                  <a:pt x="30" y="142"/>
                </a:cubicBezTo>
                <a:cubicBezTo>
                  <a:pt x="31" y="139"/>
                  <a:pt x="29" y="143"/>
                  <a:pt x="28" y="146"/>
                </a:cubicBezTo>
                <a:cubicBezTo>
                  <a:pt x="26" y="151"/>
                  <a:pt x="25" y="154"/>
                  <a:pt x="24" y="159"/>
                </a:cubicBezTo>
                <a:cubicBezTo>
                  <a:pt x="23" y="161"/>
                  <a:pt x="23" y="162"/>
                  <a:pt x="22" y="165"/>
                </a:cubicBezTo>
                <a:cubicBezTo>
                  <a:pt x="21" y="168"/>
                  <a:pt x="20" y="168"/>
                  <a:pt x="20" y="167"/>
                </a:cubicBezTo>
                <a:cubicBezTo>
                  <a:pt x="20" y="167"/>
                  <a:pt x="20" y="167"/>
                  <a:pt x="21" y="163"/>
                </a:cubicBezTo>
                <a:cubicBezTo>
                  <a:pt x="22" y="159"/>
                  <a:pt x="21" y="160"/>
                  <a:pt x="21" y="161"/>
                </a:cubicBezTo>
                <a:cubicBezTo>
                  <a:pt x="21" y="161"/>
                  <a:pt x="21" y="161"/>
                  <a:pt x="21" y="161"/>
                </a:cubicBezTo>
                <a:cubicBezTo>
                  <a:pt x="21" y="161"/>
                  <a:pt x="21" y="161"/>
                  <a:pt x="21" y="161"/>
                </a:cubicBezTo>
                <a:cubicBezTo>
                  <a:pt x="22" y="158"/>
                  <a:pt x="23" y="155"/>
                  <a:pt x="24" y="151"/>
                </a:cubicBezTo>
                <a:cubicBezTo>
                  <a:pt x="25" y="150"/>
                  <a:pt x="26" y="148"/>
                  <a:pt x="26" y="147"/>
                </a:cubicBezTo>
                <a:cubicBezTo>
                  <a:pt x="27" y="145"/>
                  <a:pt x="27" y="144"/>
                  <a:pt x="28" y="142"/>
                </a:cubicBezTo>
                <a:cubicBezTo>
                  <a:pt x="29" y="141"/>
                  <a:pt x="30" y="138"/>
                  <a:pt x="28" y="141"/>
                </a:cubicBezTo>
                <a:cubicBezTo>
                  <a:pt x="25" y="147"/>
                  <a:pt x="23" y="151"/>
                  <a:pt x="21" y="157"/>
                </a:cubicBezTo>
                <a:cubicBezTo>
                  <a:pt x="15" y="173"/>
                  <a:pt x="11" y="190"/>
                  <a:pt x="9" y="207"/>
                </a:cubicBezTo>
                <a:cubicBezTo>
                  <a:pt x="9" y="207"/>
                  <a:pt x="10" y="203"/>
                  <a:pt x="10" y="203"/>
                </a:cubicBezTo>
                <a:cubicBezTo>
                  <a:pt x="9" y="208"/>
                  <a:pt x="9" y="213"/>
                  <a:pt x="8" y="218"/>
                </a:cubicBezTo>
                <a:cubicBezTo>
                  <a:pt x="8" y="220"/>
                  <a:pt x="8" y="223"/>
                  <a:pt x="8" y="225"/>
                </a:cubicBezTo>
                <a:cubicBezTo>
                  <a:pt x="8" y="227"/>
                  <a:pt x="8" y="230"/>
                  <a:pt x="8" y="232"/>
                </a:cubicBezTo>
                <a:cubicBezTo>
                  <a:pt x="8" y="223"/>
                  <a:pt x="9" y="221"/>
                  <a:pt x="9" y="216"/>
                </a:cubicBezTo>
                <a:cubicBezTo>
                  <a:pt x="10" y="216"/>
                  <a:pt x="10" y="216"/>
                  <a:pt x="10" y="216"/>
                </a:cubicBezTo>
                <a:cubicBezTo>
                  <a:pt x="11" y="216"/>
                  <a:pt x="12" y="212"/>
                  <a:pt x="14" y="201"/>
                </a:cubicBezTo>
                <a:cubicBezTo>
                  <a:pt x="14" y="198"/>
                  <a:pt x="15" y="194"/>
                  <a:pt x="16" y="191"/>
                </a:cubicBezTo>
                <a:cubicBezTo>
                  <a:pt x="16" y="188"/>
                  <a:pt x="17" y="185"/>
                  <a:pt x="18" y="182"/>
                </a:cubicBezTo>
                <a:cubicBezTo>
                  <a:pt x="17" y="187"/>
                  <a:pt x="16" y="192"/>
                  <a:pt x="15" y="198"/>
                </a:cubicBezTo>
                <a:cubicBezTo>
                  <a:pt x="14" y="203"/>
                  <a:pt x="13" y="208"/>
                  <a:pt x="13" y="213"/>
                </a:cubicBezTo>
                <a:cubicBezTo>
                  <a:pt x="13" y="215"/>
                  <a:pt x="12" y="219"/>
                  <a:pt x="13" y="218"/>
                </a:cubicBezTo>
                <a:cubicBezTo>
                  <a:pt x="13" y="217"/>
                  <a:pt x="13" y="215"/>
                  <a:pt x="13" y="214"/>
                </a:cubicBezTo>
                <a:cubicBezTo>
                  <a:pt x="13" y="211"/>
                  <a:pt x="13" y="210"/>
                  <a:pt x="14" y="210"/>
                </a:cubicBezTo>
                <a:cubicBezTo>
                  <a:pt x="14" y="209"/>
                  <a:pt x="15" y="208"/>
                  <a:pt x="15" y="204"/>
                </a:cubicBezTo>
                <a:cubicBezTo>
                  <a:pt x="16" y="201"/>
                  <a:pt x="16" y="198"/>
                  <a:pt x="18" y="192"/>
                </a:cubicBezTo>
                <a:cubicBezTo>
                  <a:pt x="14" y="207"/>
                  <a:pt x="14" y="220"/>
                  <a:pt x="13" y="233"/>
                </a:cubicBezTo>
                <a:cubicBezTo>
                  <a:pt x="13" y="232"/>
                  <a:pt x="13" y="228"/>
                  <a:pt x="13" y="226"/>
                </a:cubicBezTo>
                <a:cubicBezTo>
                  <a:pt x="13" y="229"/>
                  <a:pt x="13" y="233"/>
                  <a:pt x="12" y="236"/>
                </a:cubicBezTo>
                <a:cubicBezTo>
                  <a:pt x="13" y="240"/>
                  <a:pt x="13" y="244"/>
                  <a:pt x="13" y="247"/>
                </a:cubicBezTo>
                <a:cubicBezTo>
                  <a:pt x="13" y="247"/>
                  <a:pt x="13" y="249"/>
                  <a:pt x="13" y="249"/>
                </a:cubicBezTo>
                <a:cubicBezTo>
                  <a:pt x="13" y="249"/>
                  <a:pt x="13" y="248"/>
                  <a:pt x="13" y="248"/>
                </a:cubicBezTo>
                <a:cubicBezTo>
                  <a:pt x="13" y="244"/>
                  <a:pt x="13" y="240"/>
                  <a:pt x="14" y="236"/>
                </a:cubicBezTo>
                <a:cubicBezTo>
                  <a:pt x="14" y="232"/>
                  <a:pt x="14" y="228"/>
                  <a:pt x="14" y="224"/>
                </a:cubicBezTo>
                <a:cubicBezTo>
                  <a:pt x="14" y="223"/>
                  <a:pt x="14" y="222"/>
                  <a:pt x="14" y="222"/>
                </a:cubicBezTo>
                <a:cubicBezTo>
                  <a:pt x="15" y="221"/>
                  <a:pt x="15" y="219"/>
                  <a:pt x="15" y="220"/>
                </a:cubicBezTo>
                <a:cubicBezTo>
                  <a:pt x="15" y="220"/>
                  <a:pt x="15" y="222"/>
                  <a:pt x="15" y="222"/>
                </a:cubicBezTo>
                <a:cubicBezTo>
                  <a:pt x="14" y="225"/>
                  <a:pt x="14" y="228"/>
                  <a:pt x="14" y="231"/>
                </a:cubicBezTo>
                <a:cubicBezTo>
                  <a:pt x="14" y="234"/>
                  <a:pt x="14" y="237"/>
                  <a:pt x="14" y="240"/>
                </a:cubicBezTo>
                <a:cubicBezTo>
                  <a:pt x="14" y="249"/>
                  <a:pt x="15" y="249"/>
                  <a:pt x="16" y="247"/>
                </a:cubicBezTo>
                <a:cubicBezTo>
                  <a:pt x="16" y="246"/>
                  <a:pt x="16" y="244"/>
                  <a:pt x="17" y="249"/>
                </a:cubicBezTo>
                <a:cubicBezTo>
                  <a:pt x="17" y="253"/>
                  <a:pt x="18" y="256"/>
                  <a:pt x="18" y="260"/>
                </a:cubicBezTo>
                <a:cubicBezTo>
                  <a:pt x="18" y="263"/>
                  <a:pt x="19" y="267"/>
                  <a:pt x="20" y="271"/>
                </a:cubicBezTo>
                <a:cubicBezTo>
                  <a:pt x="22" y="289"/>
                  <a:pt x="27" y="307"/>
                  <a:pt x="34" y="324"/>
                </a:cubicBezTo>
                <a:cubicBezTo>
                  <a:pt x="37" y="329"/>
                  <a:pt x="39" y="333"/>
                  <a:pt x="42" y="340"/>
                </a:cubicBezTo>
                <a:cubicBezTo>
                  <a:pt x="41" y="337"/>
                  <a:pt x="39" y="334"/>
                  <a:pt x="38" y="331"/>
                </a:cubicBezTo>
                <a:cubicBezTo>
                  <a:pt x="37" y="330"/>
                  <a:pt x="36" y="329"/>
                  <a:pt x="36" y="328"/>
                </a:cubicBezTo>
                <a:cubicBezTo>
                  <a:pt x="36" y="327"/>
                  <a:pt x="35" y="327"/>
                  <a:pt x="35" y="327"/>
                </a:cubicBezTo>
                <a:cubicBezTo>
                  <a:pt x="35" y="326"/>
                  <a:pt x="34" y="326"/>
                  <a:pt x="34" y="325"/>
                </a:cubicBezTo>
                <a:cubicBezTo>
                  <a:pt x="33" y="323"/>
                  <a:pt x="33" y="322"/>
                  <a:pt x="32" y="321"/>
                </a:cubicBezTo>
                <a:cubicBezTo>
                  <a:pt x="31" y="318"/>
                  <a:pt x="30" y="315"/>
                  <a:pt x="29" y="313"/>
                </a:cubicBezTo>
                <a:cubicBezTo>
                  <a:pt x="29" y="313"/>
                  <a:pt x="28" y="311"/>
                  <a:pt x="28" y="310"/>
                </a:cubicBezTo>
                <a:cubicBezTo>
                  <a:pt x="27" y="307"/>
                  <a:pt x="26" y="304"/>
                  <a:pt x="25" y="302"/>
                </a:cubicBezTo>
                <a:cubicBezTo>
                  <a:pt x="26" y="302"/>
                  <a:pt x="26" y="303"/>
                  <a:pt x="27" y="305"/>
                </a:cubicBezTo>
                <a:cubicBezTo>
                  <a:pt x="27" y="306"/>
                  <a:pt x="28" y="308"/>
                  <a:pt x="28" y="307"/>
                </a:cubicBezTo>
                <a:cubicBezTo>
                  <a:pt x="28" y="307"/>
                  <a:pt x="27" y="305"/>
                  <a:pt x="27" y="304"/>
                </a:cubicBezTo>
                <a:cubicBezTo>
                  <a:pt x="27" y="303"/>
                  <a:pt x="26" y="301"/>
                  <a:pt x="26" y="300"/>
                </a:cubicBezTo>
                <a:cubicBezTo>
                  <a:pt x="25" y="298"/>
                  <a:pt x="24" y="296"/>
                  <a:pt x="24" y="294"/>
                </a:cubicBezTo>
                <a:cubicBezTo>
                  <a:pt x="23" y="292"/>
                  <a:pt x="23" y="290"/>
                  <a:pt x="22" y="288"/>
                </a:cubicBezTo>
                <a:cubicBezTo>
                  <a:pt x="22" y="286"/>
                  <a:pt x="22" y="284"/>
                  <a:pt x="21" y="282"/>
                </a:cubicBezTo>
                <a:cubicBezTo>
                  <a:pt x="21" y="280"/>
                  <a:pt x="21" y="278"/>
                  <a:pt x="20" y="276"/>
                </a:cubicBezTo>
                <a:cubicBezTo>
                  <a:pt x="20" y="274"/>
                  <a:pt x="19" y="272"/>
                  <a:pt x="19" y="270"/>
                </a:cubicBezTo>
                <a:cubicBezTo>
                  <a:pt x="19" y="272"/>
                  <a:pt x="19" y="275"/>
                  <a:pt x="20" y="278"/>
                </a:cubicBezTo>
                <a:cubicBezTo>
                  <a:pt x="20" y="279"/>
                  <a:pt x="20" y="281"/>
                  <a:pt x="20" y="282"/>
                </a:cubicBezTo>
                <a:cubicBezTo>
                  <a:pt x="21" y="284"/>
                  <a:pt x="21" y="285"/>
                  <a:pt x="21" y="287"/>
                </a:cubicBezTo>
                <a:cubicBezTo>
                  <a:pt x="22" y="293"/>
                  <a:pt x="24" y="299"/>
                  <a:pt x="25" y="303"/>
                </a:cubicBezTo>
                <a:cubicBezTo>
                  <a:pt x="24" y="302"/>
                  <a:pt x="22" y="294"/>
                  <a:pt x="21" y="294"/>
                </a:cubicBezTo>
                <a:cubicBezTo>
                  <a:pt x="20" y="293"/>
                  <a:pt x="24" y="302"/>
                  <a:pt x="24" y="305"/>
                </a:cubicBezTo>
                <a:cubicBezTo>
                  <a:pt x="22" y="299"/>
                  <a:pt x="20" y="292"/>
                  <a:pt x="20" y="292"/>
                </a:cubicBezTo>
                <a:cubicBezTo>
                  <a:pt x="19" y="293"/>
                  <a:pt x="17" y="289"/>
                  <a:pt x="18" y="295"/>
                </a:cubicBezTo>
                <a:cubicBezTo>
                  <a:pt x="19" y="297"/>
                  <a:pt x="20" y="299"/>
                  <a:pt x="21" y="302"/>
                </a:cubicBezTo>
                <a:cubicBezTo>
                  <a:pt x="21" y="303"/>
                  <a:pt x="21" y="304"/>
                  <a:pt x="22" y="305"/>
                </a:cubicBezTo>
                <a:cubicBezTo>
                  <a:pt x="22" y="306"/>
                  <a:pt x="23" y="308"/>
                  <a:pt x="23" y="309"/>
                </a:cubicBezTo>
                <a:cubicBezTo>
                  <a:pt x="24" y="309"/>
                  <a:pt x="24" y="310"/>
                  <a:pt x="24" y="310"/>
                </a:cubicBezTo>
                <a:cubicBezTo>
                  <a:pt x="27" y="316"/>
                  <a:pt x="28" y="319"/>
                  <a:pt x="30" y="322"/>
                </a:cubicBezTo>
                <a:cubicBezTo>
                  <a:pt x="31" y="326"/>
                  <a:pt x="32" y="329"/>
                  <a:pt x="35" y="336"/>
                </a:cubicBezTo>
                <a:cubicBezTo>
                  <a:pt x="36" y="339"/>
                  <a:pt x="38" y="342"/>
                  <a:pt x="40" y="346"/>
                </a:cubicBezTo>
                <a:cubicBezTo>
                  <a:pt x="41" y="349"/>
                  <a:pt x="43" y="352"/>
                  <a:pt x="45" y="355"/>
                </a:cubicBezTo>
                <a:cubicBezTo>
                  <a:pt x="46" y="357"/>
                  <a:pt x="46" y="356"/>
                  <a:pt x="46" y="355"/>
                </a:cubicBezTo>
                <a:cubicBezTo>
                  <a:pt x="46" y="354"/>
                  <a:pt x="45" y="353"/>
                  <a:pt x="45" y="353"/>
                </a:cubicBezTo>
                <a:cubicBezTo>
                  <a:pt x="46" y="353"/>
                  <a:pt x="45" y="351"/>
                  <a:pt x="44" y="349"/>
                </a:cubicBezTo>
                <a:cubicBezTo>
                  <a:pt x="41" y="344"/>
                  <a:pt x="40" y="341"/>
                  <a:pt x="39" y="338"/>
                </a:cubicBezTo>
                <a:cubicBezTo>
                  <a:pt x="40" y="340"/>
                  <a:pt x="41" y="343"/>
                  <a:pt x="41" y="344"/>
                </a:cubicBezTo>
                <a:cubicBezTo>
                  <a:pt x="43" y="348"/>
                  <a:pt x="45" y="351"/>
                  <a:pt x="46" y="352"/>
                </a:cubicBezTo>
                <a:cubicBezTo>
                  <a:pt x="48" y="354"/>
                  <a:pt x="43" y="347"/>
                  <a:pt x="44" y="347"/>
                </a:cubicBezTo>
                <a:cubicBezTo>
                  <a:pt x="45" y="349"/>
                  <a:pt x="47" y="351"/>
                  <a:pt x="48" y="354"/>
                </a:cubicBezTo>
                <a:cubicBezTo>
                  <a:pt x="49" y="356"/>
                  <a:pt x="51" y="358"/>
                  <a:pt x="52" y="361"/>
                </a:cubicBezTo>
                <a:cubicBezTo>
                  <a:pt x="53" y="361"/>
                  <a:pt x="54" y="363"/>
                  <a:pt x="55" y="364"/>
                </a:cubicBezTo>
                <a:cubicBezTo>
                  <a:pt x="56" y="367"/>
                  <a:pt x="58" y="369"/>
                  <a:pt x="60" y="371"/>
                </a:cubicBezTo>
                <a:cubicBezTo>
                  <a:pt x="59" y="369"/>
                  <a:pt x="60" y="370"/>
                  <a:pt x="62" y="372"/>
                </a:cubicBezTo>
                <a:cubicBezTo>
                  <a:pt x="63" y="374"/>
                  <a:pt x="65" y="376"/>
                  <a:pt x="66" y="377"/>
                </a:cubicBezTo>
                <a:cubicBezTo>
                  <a:pt x="68" y="379"/>
                  <a:pt x="68" y="379"/>
                  <a:pt x="68" y="379"/>
                </a:cubicBezTo>
                <a:cubicBezTo>
                  <a:pt x="69" y="380"/>
                  <a:pt x="67" y="377"/>
                  <a:pt x="66" y="376"/>
                </a:cubicBezTo>
                <a:cubicBezTo>
                  <a:pt x="65" y="375"/>
                  <a:pt x="64" y="373"/>
                  <a:pt x="63" y="371"/>
                </a:cubicBezTo>
                <a:cubicBezTo>
                  <a:pt x="61" y="370"/>
                  <a:pt x="61" y="368"/>
                  <a:pt x="62" y="369"/>
                </a:cubicBezTo>
                <a:cubicBezTo>
                  <a:pt x="63" y="371"/>
                  <a:pt x="67" y="375"/>
                  <a:pt x="70" y="378"/>
                </a:cubicBezTo>
                <a:cubicBezTo>
                  <a:pt x="73" y="381"/>
                  <a:pt x="73" y="382"/>
                  <a:pt x="74" y="384"/>
                </a:cubicBezTo>
                <a:cubicBezTo>
                  <a:pt x="76" y="387"/>
                  <a:pt x="78" y="389"/>
                  <a:pt x="80" y="391"/>
                </a:cubicBezTo>
                <a:cubicBezTo>
                  <a:pt x="81" y="392"/>
                  <a:pt x="82" y="393"/>
                  <a:pt x="83" y="395"/>
                </a:cubicBezTo>
                <a:cubicBezTo>
                  <a:pt x="85" y="396"/>
                  <a:pt x="86" y="397"/>
                  <a:pt x="87" y="398"/>
                </a:cubicBezTo>
                <a:cubicBezTo>
                  <a:pt x="88" y="399"/>
                  <a:pt x="89" y="400"/>
                  <a:pt x="91" y="402"/>
                </a:cubicBezTo>
                <a:cubicBezTo>
                  <a:pt x="92" y="403"/>
                  <a:pt x="94" y="404"/>
                  <a:pt x="95" y="405"/>
                </a:cubicBezTo>
                <a:cubicBezTo>
                  <a:pt x="97" y="406"/>
                  <a:pt x="95" y="403"/>
                  <a:pt x="95" y="402"/>
                </a:cubicBezTo>
                <a:cubicBezTo>
                  <a:pt x="95" y="401"/>
                  <a:pt x="95" y="401"/>
                  <a:pt x="96" y="402"/>
                </a:cubicBezTo>
                <a:cubicBezTo>
                  <a:pt x="98" y="403"/>
                  <a:pt x="100" y="405"/>
                  <a:pt x="105" y="408"/>
                </a:cubicBezTo>
                <a:cubicBezTo>
                  <a:pt x="102" y="406"/>
                  <a:pt x="98" y="403"/>
                  <a:pt x="96" y="400"/>
                </a:cubicBezTo>
                <a:cubicBezTo>
                  <a:pt x="110" y="414"/>
                  <a:pt x="125" y="422"/>
                  <a:pt x="140" y="429"/>
                </a:cubicBezTo>
                <a:cubicBezTo>
                  <a:pt x="133" y="425"/>
                  <a:pt x="127" y="422"/>
                  <a:pt x="121" y="418"/>
                </a:cubicBezTo>
                <a:cubicBezTo>
                  <a:pt x="113" y="412"/>
                  <a:pt x="106" y="407"/>
                  <a:pt x="98" y="401"/>
                </a:cubicBezTo>
                <a:cubicBezTo>
                  <a:pt x="96" y="399"/>
                  <a:pt x="95" y="398"/>
                  <a:pt x="95" y="398"/>
                </a:cubicBezTo>
                <a:cubicBezTo>
                  <a:pt x="96" y="398"/>
                  <a:pt x="97" y="399"/>
                  <a:pt x="99" y="401"/>
                </a:cubicBezTo>
                <a:cubicBezTo>
                  <a:pt x="102" y="404"/>
                  <a:pt x="107" y="407"/>
                  <a:pt x="110" y="410"/>
                </a:cubicBezTo>
                <a:cubicBezTo>
                  <a:pt x="110" y="410"/>
                  <a:pt x="112" y="411"/>
                  <a:pt x="112" y="411"/>
                </a:cubicBezTo>
                <a:cubicBezTo>
                  <a:pt x="113" y="411"/>
                  <a:pt x="114" y="412"/>
                  <a:pt x="112" y="411"/>
                </a:cubicBezTo>
                <a:cubicBezTo>
                  <a:pt x="111" y="409"/>
                  <a:pt x="109" y="408"/>
                  <a:pt x="107" y="406"/>
                </a:cubicBezTo>
                <a:cubicBezTo>
                  <a:pt x="106" y="405"/>
                  <a:pt x="105" y="404"/>
                  <a:pt x="104" y="403"/>
                </a:cubicBezTo>
                <a:cubicBezTo>
                  <a:pt x="103" y="402"/>
                  <a:pt x="101" y="401"/>
                  <a:pt x="100" y="400"/>
                </a:cubicBezTo>
                <a:cubicBezTo>
                  <a:pt x="98" y="398"/>
                  <a:pt x="95" y="396"/>
                  <a:pt x="93" y="394"/>
                </a:cubicBezTo>
                <a:cubicBezTo>
                  <a:pt x="95" y="395"/>
                  <a:pt x="98" y="398"/>
                  <a:pt x="100" y="399"/>
                </a:cubicBezTo>
                <a:cubicBezTo>
                  <a:pt x="102" y="400"/>
                  <a:pt x="103" y="401"/>
                  <a:pt x="104" y="402"/>
                </a:cubicBezTo>
                <a:cubicBezTo>
                  <a:pt x="105" y="403"/>
                  <a:pt x="106" y="403"/>
                  <a:pt x="107" y="404"/>
                </a:cubicBezTo>
                <a:cubicBezTo>
                  <a:pt x="105" y="402"/>
                  <a:pt x="103" y="401"/>
                  <a:pt x="101" y="399"/>
                </a:cubicBezTo>
                <a:cubicBezTo>
                  <a:pt x="100" y="398"/>
                  <a:pt x="98" y="396"/>
                  <a:pt x="97" y="395"/>
                </a:cubicBezTo>
                <a:cubicBezTo>
                  <a:pt x="100" y="398"/>
                  <a:pt x="104" y="402"/>
                  <a:pt x="107" y="403"/>
                </a:cubicBezTo>
                <a:cubicBezTo>
                  <a:pt x="108" y="404"/>
                  <a:pt x="110" y="406"/>
                  <a:pt x="109" y="404"/>
                </a:cubicBezTo>
                <a:cubicBezTo>
                  <a:pt x="109" y="404"/>
                  <a:pt x="105" y="402"/>
                  <a:pt x="107" y="403"/>
                </a:cubicBezTo>
                <a:cubicBezTo>
                  <a:pt x="108" y="403"/>
                  <a:pt x="111" y="405"/>
                  <a:pt x="113" y="407"/>
                </a:cubicBezTo>
                <a:cubicBezTo>
                  <a:pt x="114" y="409"/>
                  <a:pt x="121" y="413"/>
                  <a:pt x="127" y="417"/>
                </a:cubicBezTo>
                <a:cubicBezTo>
                  <a:pt x="123" y="415"/>
                  <a:pt x="122" y="414"/>
                  <a:pt x="120" y="413"/>
                </a:cubicBezTo>
                <a:cubicBezTo>
                  <a:pt x="119" y="412"/>
                  <a:pt x="117" y="410"/>
                  <a:pt x="116" y="410"/>
                </a:cubicBezTo>
                <a:cubicBezTo>
                  <a:pt x="115" y="410"/>
                  <a:pt x="117" y="411"/>
                  <a:pt x="119" y="412"/>
                </a:cubicBezTo>
                <a:cubicBezTo>
                  <a:pt x="121" y="414"/>
                  <a:pt x="123" y="416"/>
                  <a:pt x="125" y="418"/>
                </a:cubicBezTo>
                <a:cubicBezTo>
                  <a:pt x="126" y="418"/>
                  <a:pt x="127" y="419"/>
                  <a:pt x="129" y="420"/>
                </a:cubicBezTo>
                <a:cubicBezTo>
                  <a:pt x="130" y="421"/>
                  <a:pt x="131" y="422"/>
                  <a:pt x="133" y="423"/>
                </a:cubicBezTo>
                <a:cubicBezTo>
                  <a:pt x="134" y="424"/>
                  <a:pt x="134" y="424"/>
                  <a:pt x="133" y="423"/>
                </a:cubicBezTo>
                <a:cubicBezTo>
                  <a:pt x="132" y="423"/>
                  <a:pt x="133" y="424"/>
                  <a:pt x="135" y="425"/>
                </a:cubicBezTo>
                <a:cubicBezTo>
                  <a:pt x="138" y="427"/>
                  <a:pt x="141" y="428"/>
                  <a:pt x="143" y="430"/>
                </a:cubicBezTo>
                <a:cubicBezTo>
                  <a:pt x="146" y="432"/>
                  <a:pt x="149" y="433"/>
                  <a:pt x="152" y="434"/>
                </a:cubicBezTo>
                <a:cubicBezTo>
                  <a:pt x="153" y="434"/>
                  <a:pt x="155" y="434"/>
                  <a:pt x="157" y="435"/>
                </a:cubicBezTo>
                <a:cubicBezTo>
                  <a:pt x="159" y="436"/>
                  <a:pt x="162" y="437"/>
                  <a:pt x="164" y="438"/>
                </a:cubicBezTo>
                <a:cubicBezTo>
                  <a:pt x="170" y="441"/>
                  <a:pt x="177" y="443"/>
                  <a:pt x="184" y="445"/>
                </a:cubicBezTo>
                <a:cubicBezTo>
                  <a:pt x="188" y="446"/>
                  <a:pt x="192" y="447"/>
                  <a:pt x="193" y="446"/>
                </a:cubicBezTo>
                <a:cubicBezTo>
                  <a:pt x="193" y="446"/>
                  <a:pt x="187" y="445"/>
                  <a:pt x="185" y="444"/>
                </a:cubicBezTo>
                <a:cubicBezTo>
                  <a:pt x="184" y="444"/>
                  <a:pt x="184" y="444"/>
                  <a:pt x="184" y="444"/>
                </a:cubicBezTo>
                <a:cubicBezTo>
                  <a:pt x="187" y="445"/>
                  <a:pt x="190" y="445"/>
                  <a:pt x="193" y="446"/>
                </a:cubicBezTo>
                <a:cubicBezTo>
                  <a:pt x="192" y="445"/>
                  <a:pt x="190" y="444"/>
                  <a:pt x="188" y="444"/>
                </a:cubicBezTo>
                <a:cubicBezTo>
                  <a:pt x="185" y="443"/>
                  <a:pt x="182" y="442"/>
                  <a:pt x="179" y="441"/>
                </a:cubicBezTo>
                <a:cubicBezTo>
                  <a:pt x="177" y="441"/>
                  <a:pt x="175" y="440"/>
                  <a:pt x="174" y="440"/>
                </a:cubicBezTo>
                <a:cubicBezTo>
                  <a:pt x="170" y="438"/>
                  <a:pt x="174" y="439"/>
                  <a:pt x="174" y="439"/>
                </a:cubicBezTo>
                <a:cubicBezTo>
                  <a:pt x="174" y="439"/>
                  <a:pt x="174" y="439"/>
                  <a:pt x="174" y="439"/>
                </a:cubicBezTo>
                <a:cubicBezTo>
                  <a:pt x="174" y="439"/>
                  <a:pt x="174" y="439"/>
                  <a:pt x="174" y="439"/>
                </a:cubicBezTo>
                <a:cubicBezTo>
                  <a:pt x="174" y="439"/>
                  <a:pt x="174" y="439"/>
                  <a:pt x="174" y="439"/>
                </a:cubicBezTo>
                <a:cubicBezTo>
                  <a:pt x="178" y="441"/>
                  <a:pt x="182" y="442"/>
                  <a:pt x="186" y="443"/>
                </a:cubicBezTo>
                <a:cubicBezTo>
                  <a:pt x="190" y="444"/>
                  <a:pt x="195" y="445"/>
                  <a:pt x="199" y="446"/>
                </a:cubicBezTo>
                <a:cubicBezTo>
                  <a:pt x="200" y="446"/>
                  <a:pt x="201" y="446"/>
                  <a:pt x="200" y="446"/>
                </a:cubicBezTo>
                <a:cubicBezTo>
                  <a:pt x="197" y="445"/>
                  <a:pt x="199" y="445"/>
                  <a:pt x="201" y="446"/>
                </a:cubicBezTo>
                <a:cubicBezTo>
                  <a:pt x="204" y="446"/>
                  <a:pt x="207" y="446"/>
                  <a:pt x="211" y="447"/>
                </a:cubicBezTo>
                <a:cubicBezTo>
                  <a:pt x="210" y="446"/>
                  <a:pt x="209" y="446"/>
                  <a:pt x="208" y="446"/>
                </a:cubicBezTo>
                <a:cubicBezTo>
                  <a:pt x="207" y="446"/>
                  <a:pt x="206" y="446"/>
                  <a:pt x="205" y="445"/>
                </a:cubicBezTo>
                <a:cubicBezTo>
                  <a:pt x="203" y="445"/>
                  <a:pt x="201" y="445"/>
                  <a:pt x="198" y="444"/>
                </a:cubicBezTo>
                <a:cubicBezTo>
                  <a:pt x="196" y="444"/>
                  <a:pt x="190" y="442"/>
                  <a:pt x="189" y="441"/>
                </a:cubicBezTo>
                <a:cubicBezTo>
                  <a:pt x="192" y="442"/>
                  <a:pt x="195" y="443"/>
                  <a:pt x="197" y="443"/>
                </a:cubicBezTo>
                <a:cubicBezTo>
                  <a:pt x="199" y="444"/>
                  <a:pt x="201" y="444"/>
                  <a:pt x="204" y="444"/>
                </a:cubicBezTo>
                <a:cubicBezTo>
                  <a:pt x="207" y="445"/>
                  <a:pt x="210" y="445"/>
                  <a:pt x="210" y="445"/>
                </a:cubicBezTo>
                <a:cubicBezTo>
                  <a:pt x="210" y="444"/>
                  <a:pt x="208" y="444"/>
                  <a:pt x="203" y="443"/>
                </a:cubicBezTo>
                <a:cubicBezTo>
                  <a:pt x="202" y="443"/>
                  <a:pt x="200" y="442"/>
                  <a:pt x="198" y="442"/>
                </a:cubicBezTo>
                <a:cubicBezTo>
                  <a:pt x="197" y="442"/>
                  <a:pt x="195" y="441"/>
                  <a:pt x="193" y="441"/>
                </a:cubicBezTo>
                <a:cubicBezTo>
                  <a:pt x="192" y="441"/>
                  <a:pt x="190" y="440"/>
                  <a:pt x="188" y="440"/>
                </a:cubicBezTo>
                <a:cubicBezTo>
                  <a:pt x="187" y="439"/>
                  <a:pt x="185" y="439"/>
                  <a:pt x="183" y="439"/>
                </a:cubicBezTo>
                <a:cubicBezTo>
                  <a:pt x="181" y="438"/>
                  <a:pt x="180" y="438"/>
                  <a:pt x="180" y="437"/>
                </a:cubicBezTo>
                <a:cubicBezTo>
                  <a:pt x="180" y="437"/>
                  <a:pt x="182" y="437"/>
                  <a:pt x="184" y="438"/>
                </a:cubicBezTo>
                <a:cubicBezTo>
                  <a:pt x="187" y="439"/>
                  <a:pt x="191" y="440"/>
                  <a:pt x="195" y="441"/>
                </a:cubicBezTo>
                <a:cubicBezTo>
                  <a:pt x="195" y="441"/>
                  <a:pt x="191" y="440"/>
                  <a:pt x="193" y="440"/>
                </a:cubicBezTo>
                <a:cubicBezTo>
                  <a:pt x="198" y="440"/>
                  <a:pt x="188" y="438"/>
                  <a:pt x="186" y="437"/>
                </a:cubicBezTo>
                <a:cubicBezTo>
                  <a:pt x="183" y="436"/>
                  <a:pt x="180" y="436"/>
                  <a:pt x="177" y="435"/>
                </a:cubicBezTo>
                <a:cubicBezTo>
                  <a:pt x="174" y="434"/>
                  <a:pt x="172" y="433"/>
                  <a:pt x="171" y="433"/>
                </a:cubicBezTo>
                <a:cubicBezTo>
                  <a:pt x="167" y="431"/>
                  <a:pt x="164" y="430"/>
                  <a:pt x="161" y="429"/>
                </a:cubicBezTo>
                <a:cubicBezTo>
                  <a:pt x="157" y="427"/>
                  <a:pt x="154" y="426"/>
                  <a:pt x="151" y="424"/>
                </a:cubicBezTo>
                <a:cubicBezTo>
                  <a:pt x="150" y="424"/>
                  <a:pt x="150" y="425"/>
                  <a:pt x="148" y="423"/>
                </a:cubicBezTo>
                <a:cubicBezTo>
                  <a:pt x="148" y="423"/>
                  <a:pt x="147" y="422"/>
                  <a:pt x="151" y="424"/>
                </a:cubicBezTo>
                <a:cubicBezTo>
                  <a:pt x="163" y="429"/>
                  <a:pt x="174" y="433"/>
                  <a:pt x="186" y="436"/>
                </a:cubicBezTo>
                <a:cubicBezTo>
                  <a:pt x="188" y="437"/>
                  <a:pt x="190" y="437"/>
                  <a:pt x="191" y="437"/>
                </a:cubicBezTo>
                <a:cubicBezTo>
                  <a:pt x="193" y="438"/>
                  <a:pt x="194" y="438"/>
                  <a:pt x="194" y="438"/>
                </a:cubicBezTo>
                <a:cubicBezTo>
                  <a:pt x="196" y="438"/>
                  <a:pt x="197" y="438"/>
                  <a:pt x="196" y="437"/>
                </a:cubicBezTo>
                <a:cubicBezTo>
                  <a:pt x="193" y="437"/>
                  <a:pt x="193" y="437"/>
                  <a:pt x="188" y="435"/>
                </a:cubicBezTo>
                <a:cubicBezTo>
                  <a:pt x="187" y="435"/>
                  <a:pt x="188" y="435"/>
                  <a:pt x="186" y="435"/>
                </a:cubicBezTo>
                <a:cubicBezTo>
                  <a:pt x="174" y="432"/>
                  <a:pt x="163" y="427"/>
                  <a:pt x="153" y="422"/>
                </a:cubicBezTo>
                <a:cubicBezTo>
                  <a:pt x="154" y="422"/>
                  <a:pt x="154" y="422"/>
                  <a:pt x="155" y="423"/>
                </a:cubicBezTo>
                <a:cubicBezTo>
                  <a:pt x="162" y="426"/>
                  <a:pt x="169" y="429"/>
                  <a:pt x="177" y="431"/>
                </a:cubicBezTo>
                <a:cubicBezTo>
                  <a:pt x="178" y="431"/>
                  <a:pt x="180" y="433"/>
                  <a:pt x="180" y="432"/>
                </a:cubicBezTo>
                <a:cubicBezTo>
                  <a:pt x="181" y="432"/>
                  <a:pt x="178" y="431"/>
                  <a:pt x="177" y="431"/>
                </a:cubicBezTo>
                <a:cubicBezTo>
                  <a:pt x="175" y="430"/>
                  <a:pt x="174" y="430"/>
                  <a:pt x="172" y="429"/>
                </a:cubicBezTo>
                <a:cubicBezTo>
                  <a:pt x="170" y="428"/>
                  <a:pt x="169" y="428"/>
                  <a:pt x="169" y="428"/>
                </a:cubicBezTo>
                <a:cubicBezTo>
                  <a:pt x="170" y="427"/>
                  <a:pt x="172" y="428"/>
                  <a:pt x="173" y="429"/>
                </a:cubicBezTo>
                <a:cubicBezTo>
                  <a:pt x="175" y="429"/>
                  <a:pt x="177" y="430"/>
                  <a:pt x="179" y="431"/>
                </a:cubicBezTo>
                <a:cubicBezTo>
                  <a:pt x="181" y="431"/>
                  <a:pt x="183" y="432"/>
                  <a:pt x="185" y="433"/>
                </a:cubicBezTo>
                <a:cubicBezTo>
                  <a:pt x="189" y="434"/>
                  <a:pt x="192" y="435"/>
                  <a:pt x="197" y="436"/>
                </a:cubicBezTo>
                <a:cubicBezTo>
                  <a:pt x="198" y="436"/>
                  <a:pt x="196" y="436"/>
                  <a:pt x="199" y="437"/>
                </a:cubicBezTo>
                <a:cubicBezTo>
                  <a:pt x="201" y="437"/>
                  <a:pt x="199" y="436"/>
                  <a:pt x="197" y="436"/>
                </a:cubicBezTo>
                <a:cubicBezTo>
                  <a:pt x="194" y="435"/>
                  <a:pt x="191" y="434"/>
                  <a:pt x="188" y="434"/>
                </a:cubicBezTo>
                <a:cubicBezTo>
                  <a:pt x="188" y="433"/>
                  <a:pt x="188" y="433"/>
                  <a:pt x="188" y="433"/>
                </a:cubicBezTo>
                <a:cubicBezTo>
                  <a:pt x="192" y="434"/>
                  <a:pt x="195" y="435"/>
                  <a:pt x="199" y="436"/>
                </a:cubicBezTo>
                <a:cubicBezTo>
                  <a:pt x="202" y="436"/>
                  <a:pt x="206" y="437"/>
                  <a:pt x="209" y="437"/>
                </a:cubicBezTo>
                <a:cubicBezTo>
                  <a:pt x="208" y="437"/>
                  <a:pt x="205" y="436"/>
                  <a:pt x="204" y="436"/>
                </a:cubicBezTo>
                <a:cubicBezTo>
                  <a:pt x="206" y="436"/>
                  <a:pt x="208" y="436"/>
                  <a:pt x="210" y="437"/>
                </a:cubicBezTo>
                <a:cubicBezTo>
                  <a:pt x="212" y="437"/>
                  <a:pt x="213" y="437"/>
                  <a:pt x="215" y="438"/>
                </a:cubicBezTo>
                <a:cubicBezTo>
                  <a:pt x="219" y="439"/>
                  <a:pt x="223" y="439"/>
                  <a:pt x="227" y="439"/>
                </a:cubicBezTo>
                <a:cubicBezTo>
                  <a:pt x="216" y="438"/>
                  <a:pt x="205" y="435"/>
                  <a:pt x="195" y="433"/>
                </a:cubicBezTo>
                <a:cubicBezTo>
                  <a:pt x="191" y="431"/>
                  <a:pt x="186" y="430"/>
                  <a:pt x="188" y="430"/>
                </a:cubicBezTo>
                <a:cubicBezTo>
                  <a:pt x="189" y="429"/>
                  <a:pt x="185" y="428"/>
                  <a:pt x="185" y="427"/>
                </a:cubicBezTo>
                <a:cubicBezTo>
                  <a:pt x="186" y="428"/>
                  <a:pt x="188" y="428"/>
                  <a:pt x="190" y="429"/>
                </a:cubicBezTo>
                <a:cubicBezTo>
                  <a:pt x="192" y="429"/>
                  <a:pt x="193" y="430"/>
                  <a:pt x="195" y="430"/>
                </a:cubicBezTo>
                <a:cubicBezTo>
                  <a:pt x="197" y="431"/>
                  <a:pt x="198" y="431"/>
                  <a:pt x="200" y="431"/>
                </a:cubicBezTo>
                <a:cubicBezTo>
                  <a:pt x="202" y="432"/>
                  <a:pt x="204" y="432"/>
                  <a:pt x="205" y="432"/>
                </a:cubicBezTo>
                <a:cubicBezTo>
                  <a:pt x="210" y="433"/>
                  <a:pt x="206" y="431"/>
                  <a:pt x="212" y="432"/>
                </a:cubicBezTo>
                <a:cubicBezTo>
                  <a:pt x="215" y="433"/>
                  <a:pt x="220" y="433"/>
                  <a:pt x="224" y="434"/>
                </a:cubicBezTo>
                <a:cubicBezTo>
                  <a:pt x="229" y="434"/>
                  <a:pt x="229" y="434"/>
                  <a:pt x="226" y="433"/>
                </a:cubicBezTo>
                <a:cubicBezTo>
                  <a:pt x="224" y="433"/>
                  <a:pt x="225" y="432"/>
                  <a:pt x="227" y="433"/>
                </a:cubicBezTo>
                <a:cubicBezTo>
                  <a:pt x="231" y="433"/>
                  <a:pt x="232" y="433"/>
                  <a:pt x="235" y="433"/>
                </a:cubicBezTo>
                <a:cubicBezTo>
                  <a:pt x="234" y="432"/>
                  <a:pt x="232" y="432"/>
                  <a:pt x="230" y="432"/>
                </a:cubicBezTo>
                <a:cubicBezTo>
                  <a:pt x="228" y="432"/>
                  <a:pt x="226" y="432"/>
                  <a:pt x="225" y="432"/>
                </a:cubicBezTo>
                <a:cubicBezTo>
                  <a:pt x="230" y="432"/>
                  <a:pt x="234" y="432"/>
                  <a:pt x="239" y="432"/>
                </a:cubicBezTo>
                <a:cubicBezTo>
                  <a:pt x="241" y="432"/>
                  <a:pt x="243" y="431"/>
                  <a:pt x="246" y="431"/>
                </a:cubicBezTo>
                <a:cubicBezTo>
                  <a:pt x="248" y="431"/>
                  <a:pt x="250" y="431"/>
                  <a:pt x="252" y="431"/>
                </a:cubicBezTo>
                <a:cubicBezTo>
                  <a:pt x="254" y="430"/>
                  <a:pt x="257" y="430"/>
                  <a:pt x="259" y="430"/>
                </a:cubicBezTo>
                <a:cubicBezTo>
                  <a:pt x="261" y="430"/>
                  <a:pt x="262" y="430"/>
                  <a:pt x="261" y="430"/>
                </a:cubicBezTo>
                <a:cubicBezTo>
                  <a:pt x="259" y="432"/>
                  <a:pt x="264" y="432"/>
                  <a:pt x="271" y="430"/>
                </a:cubicBezTo>
                <a:cubicBezTo>
                  <a:pt x="272" y="430"/>
                  <a:pt x="274" y="430"/>
                  <a:pt x="275" y="430"/>
                </a:cubicBezTo>
                <a:cubicBezTo>
                  <a:pt x="276" y="430"/>
                  <a:pt x="276" y="430"/>
                  <a:pt x="276" y="430"/>
                </a:cubicBezTo>
                <a:cubicBezTo>
                  <a:pt x="275" y="430"/>
                  <a:pt x="273" y="431"/>
                  <a:pt x="273" y="431"/>
                </a:cubicBezTo>
                <a:cubicBezTo>
                  <a:pt x="271" y="430"/>
                  <a:pt x="269" y="431"/>
                  <a:pt x="267" y="431"/>
                </a:cubicBezTo>
                <a:cubicBezTo>
                  <a:pt x="266" y="431"/>
                  <a:pt x="267" y="431"/>
                  <a:pt x="267" y="432"/>
                </a:cubicBezTo>
                <a:cubicBezTo>
                  <a:pt x="268" y="432"/>
                  <a:pt x="271" y="431"/>
                  <a:pt x="273" y="431"/>
                </a:cubicBezTo>
                <a:cubicBezTo>
                  <a:pt x="274" y="431"/>
                  <a:pt x="275" y="430"/>
                  <a:pt x="276" y="430"/>
                </a:cubicBezTo>
                <a:cubicBezTo>
                  <a:pt x="279" y="430"/>
                  <a:pt x="282" y="429"/>
                  <a:pt x="283" y="429"/>
                </a:cubicBezTo>
                <a:cubicBezTo>
                  <a:pt x="286" y="428"/>
                  <a:pt x="279" y="429"/>
                  <a:pt x="279" y="429"/>
                </a:cubicBezTo>
                <a:cubicBezTo>
                  <a:pt x="289" y="427"/>
                  <a:pt x="299" y="424"/>
                  <a:pt x="310" y="421"/>
                </a:cubicBezTo>
                <a:cubicBezTo>
                  <a:pt x="310" y="421"/>
                  <a:pt x="309" y="421"/>
                  <a:pt x="307" y="422"/>
                </a:cubicBezTo>
                <a:cubicBezTo>
                  <a:pt x="306" y="422"/>
                  <a:pt x="304" y="423"/>
                  <a:pt x="302" y="423"/>
                </a:cubicBezTo>
                <a:cubicBezTo>
                  <a:pt x="298" y="425"/>
                  <a:pt x="295" y="426"/>
                  <a:pt x="295" y="426"/>
                </a:cubicBezTo>
                <a:cubicBezTo>
                  <a:pt x="302" y="425"/>
                  <a:pt x="308" y="422"/>
                  <a:pt x="315" y="419"/>
                </a:cubicBezTo>
                <a:cubicBezTo>
                  <a:pt x="317" y="418"/>
                  <a:pt x="314" y="418"/>
                  <a:pt x="314" y="417"/>
                </a:cubicBezTo>
                <a:cubicBezTo>
                  <a:pt x="312" y="419"/>
                  <a:pt x="309" y="420"/>
                  <a:pt x="306" y="421"/>
                </a:cubicBezTo>
                <a:cubicBezTo>
                  <a:pt x="303" y="422"/>
                  <a:pt x="300" y="423"/>
                  <a:pt x="298" y="424"/>
                </a:cubicBezTo>
                <a:cubicBezTo>
                  <a:pt x="292" y="426"/>
                  <a:pt x="291" y="426"/>
                  <a:pt x="295" y="424"/>
                </a:cubicBezTo>
                <a:cubicBezTo>
                  <a:pt x="291" y="425"/>
                  <a:pt x="288" y="426"/>
                  <a:pt x="284" y="427"/>
                </a:cubicBezTo>
                <a:cubicBezTo>
                  <a:pt x="283" y="427"/>
                  <a:pt x="281" y="428"/>
                  <a:pt x="279" y="428"/>
                </a:cubicBezTo>
                <a:cubicBezTo>
                  <a:pt x="277" y="429"/>
                  <a:pt x="276" y="429"/>
                  <a:pt x="274" y="429"/>
                </a:cubicBezTo>
                <a:cubicBezTo>
                  <a:pt x="275" y="429"/>
                  <a:pt x="276" y="429"/>
                  <a:pt x="277" y="428"/>
                </a:cubicBezTo>
                <a:cubicBezTo>
                  <a:pt x="278" y="428"/>
                  <a:pt x="280" y="428"/>
                  <a:pt x="281" y="428"/>
                </a:cubicBezTo>
                <a:cubicBezTo>
                  <a:pt x="293" y="425"/>
                  <a:pt x="301" y="422"/>
                  <a:pt x="311" y="418"/>
                </a:cubicBezTo>
                <a:cubicBezTo>
                  <a:pt x="312" y="418"/>
                  <a:pt x="313" y="418"/>
                  <a:pt x="313" y="418"/>
                </a:cubicBezTo>
                <a:cubicBezTo>
                  <a:pt x="313" y="417"/>
                  <a:pt x="314" y="416"/>
                  <a:pt x="316" y="415"/>
                </a:cubicBezTo>
                <a:cubicBezTo>
                  <a:pt x="318" y="414"/>
                  <a:pt x="321" y="413"/>
                  <a:pt x="322" y="412"/>
                </a:cubicBezTo>
                <a:cubicBezTo>
                  <a:pt x="321" y="413"/>
                  <a:pt x="318" y="414"/>
                  <a:pt x="316" y="415"/>
                </a:cubicBezTo>
                <a:cubicBezTo>
                  <a:pt x="321" y="413"/>
                  <a:pt x="324" y="411"/>
                  <a:pt x="326" y="409"/>
                </a:cubicBezTo>
                <a:cubicBezTo>
                  <a:pt x="328" y="408"/>
                  <a:pt x="329" y="408"/>
                  <a:pt x="331" y="407"/>
                </a:cubicBezTo>
                <a:cubicBezTo>
                  <a:pt x="332" y="406"/>
                  <a:pt x="333" y="406"/>
                  <a:pt x="335" y="405"/>
                </a:cubicBezTo>
                <a:cubicBezTo>
                  <a:pt x="335" y="404"/>
                  <a:pt x="335" y="404"/>
                  <a:pt x="334" y="404"/>
                </a:cubicBezTo>
                <a:cubicBezTo>
                  <a:pt x="334" y="405"/>
                  <a:pt x="332" y="405"/>
                  <a:pt x="331" y="406"/>
                </a:cubicBezTo>
                <a:cubicBezTo>
                  <a:pt x="328" y="408"/>
                  <a:pt x="324" y="410"/>
                  <a:pt x="323" y="410"/>
                </a:cubicBezTo>
                <a:cubicBezTo>
                  <a:pt x="323" y="410"/>
                  <a:pt x="327" y="408"/>
                  <a:pt x="329" y="406"/>
                </a:cubicBezTo>
                <a:cubicBezTo>
                  <a:pt x="327" y="407"/>
                  <a:pt x="324" y="408"/>
                  <a:pt x="321" y="410"/>
                </a:cubicBezTo>
                <a:cubicBezTo>
                  <a:pt x="318" y="411"/>
                  <a:pt x="315" y="412"/>
                  <a:pt x="312" y="414"/>
                </a:cubicBezTo>
                <a:cubicBezTo>
                  <a:pt x="314" y="413"/>
                  <a:pt x="317" y="412"/>
                  <a:pt x="318" y="411"/>
                </a:cubicBezTo>
                <a:cubicBezTo>
                  <a:pt x="316" y="411"/>
                  <a:pt x="314" y="413"/>
                  <a:pt x="313" y="413"/>
                </a:cubicBezTo>
                <a:cubicBezTo>
                  <a:pt x="322" y="409"/>
                  <a:pt x="330" y="405"/>
                  <a:pt x="338" y="400"/>
                </a:cubicBezTo>
                <a:cubicBezTo>
                  <a:pt x="337" y="401"/>
                  <a:pt x="335" y="402"/>
                  <a:pt x="333" y="403"/>
                </a:cubicBezTo>
                <a:cubicBezTo>
                  <a:pt x="335" y="403"/>
                  <a:pt x="340" y="400"/>
                  <a:pt x="342" y="399"/>
                </a:cubicBezTo>
                <a:cubicBezTo>
                  <a:pt x="344" y="398"/>
                  <a:pt x="348" y="396"/>
                  <a:pt x="349" y="395"/>
                </a:cubicBezTo>
                <a:cubicBezTo>
                  <a:pt x="352" y="393"/>
                  <a:pt x="348" y="395"/>
                  <a:pt x="347" y="395"/>
                </a:cubicBezTo>
                <a:cubicBezTo>
                  <a:pt x="346" y="396"/>
                  <a:pt x="346" y="395"/>
                  <a:pt x="345" y="396"/>
                </a:cubicBezTo>
                <a:cubicBezTo>
                  <a:pt x="343" y="398"/>
                  <a:pt x="343" y="398"/>
                  <a:pt x="341" y="398"/>
                </a:cubicBezTo>
                <a:cubicBezTo>
                  <a:pt x="343" y="397"/>
                  <a:pt x="345" y="396"/>
                  <a:pt x="346" y="395"/>
                </a:cubicBezTo>
                <a:cubicBezTo>
                  <a:pt x="347" y="394"/>
                  <a:pt x="348" y="393"/>
                  <a:pt x="348" y="393"/>
                </a:cubicBezTo>
                <a:cubicBezTo>
                  <a:pt x="349" y="392"/>
                  <a:pt x="348" y="393"/>
                  <a:pt x="346" y="393"/>
                </a:cubicBezTo>
                <a:cubicBezTo>
                  <a:pt x="346" y="393"/>
                  <a:pt x="346" y="393"/>
                  <a:pt x="345" y="393"/>
                </a:cubicBezTo>
                <a:cubicBezTo>
                  <a:pt x="342" y="395"/>
                  <a:pt x="345" y="393"/>
                  <a:pt x="347" y="392"/>
                </a:cubicBezTo>
                <a:cubicBezTo>
                  <a:pt x="349" y="390"/>
                  <a:pt x="351" y="389"/>
                  <a:pt x="353" y="387"/>
                </a:cubicBezTo>
                <a:cubicBezTo>
                  <a:pt x="354" y="386"/>
                  <a:pt x="355" y="385"/>
                  <a:pt x="357" y="383"/>
                </a:cubicBezTo>
                <a:cubicBezTo>
                  <a:pt x="355" y="384"/>
                  <a:pt x="352" y="387"/>
                  <a:pt x="349" y="389"/>
                </a:cubicBezTo>
                <a:cubicBezTo>
                  <a:pt x="351" y="387"/>
                  <a:pt x="353" y="385"/>
                  <a:pt x="355" y="383"/>
                </a:cubicBezTo>
                <a:cubicBezTo>
                  <a:pt x="358" y="381"/>
                  <a:pt x="360" y="380"/>
                  <a:pt x="362" y="378"/>
                </a:cubicBezTo>
                <a:cubicBezTo>
                  <a:pt x="362" y="378"/>
                  <a:pt x="362" y="377"/>
                  <a:pt x="363" y="377"/>
                </a:cubicBezTo>
                <a:cubicBezTo>
                  <a:pt x="363" y="377"/>
                  <a:pt x="363" y="377"/>
                  <a:pt x="363" y="377"/>
                </a:cubicBezTo>
                <a:cubicBezTo>
                  <a:pt x="363" y="377"/>
                  <a:pt x="363" y="377"/>
                  <a:pt x="363" y="377"/>
                </a:cubicBezTo>
                <a:cubicBezTo>
                  <a:pt x="363" y="377"/>
                  <a:pt x="363" y="377"/>
                  <a:pt x="363" y="377"/>
                </a:cubicBezTo>
                <a:cubicBezTo>
                  <a:pt x="363" y="377"/>
                  <a:pt x="363" y="377"/>
                  <a:pt x="363" y="377"/>
                </a:cubicBezTo>
                <a:cubicBezTo>
                  <a:pt x="363" y="377"/>
                  <a:pt x="363" y="377"/>
                  <a:pt x="363" y="377"/>
                </a:cubicBezTo>
                <a:cubicBezTo>
                  <a:pt x="364" y="376"/>
                  <a:pt x="365" y="375"/>
                  <a:pt x="366" y="374"/>
                </a:cubicBezTo>
                <a:cubicBezTo>
                  <a:pt x="368" y="371"/>
                  <a:pt x="370" y="369"/>
                  <a:pt x="372" y="366"/>
                </a:cubicBezTo>
                <a:cubicBezTo>
                  <a:pt x="373" y="365"/>
                  <a:pt x="374" y="364"/>
                  <a:pt x="375" y="363"/>
                </a:cubicBezTo>
                <a:cubicBezTo>
                  <a:pt x="376" y="361"/>
                  <a:pt x="377" y="360"/>
                  <a:pt x="378" y="359"/>
                </a:cubicBezTo>
                <a:cubicBezTo>
                  <a:pt x="379" y="358"/>
                  <a:pt x="379" y="357"/>
                  <a:pt x="379" y="357"/>
                </a:cubicBezTo>
                <a:cubicBezTo>
                  <a:pt x="380" y="356"/>
                  <a:pt x="380" y="356"/>
                  <a:pt x="380" y="355"/>
                </a:cubicBezTo>
                <a:cubicBezTo>
                  <a:pt x="380" y="355"/>
                  <a:pt x="381" y="355"/>
                  <a:pt x="381" y="354"/>
                </a:cubicBezTo>
                <a:cubicBezTo>
                  <a:pt x="381" y="354"/>
                  <a:pt x="381" y="354"/>
                  <a:pt x="381" y="354"/>
                </a:cubicBezTo>
                <a:cubicBezTo>
                  <a:pt x="382" y="352"/>
                  <a:pt x="383" y="350"/>
                  <a:pt x="385" y="348"/>
                </a:cubicBezTo>
                <a:cubicBezTo>
                  <a:pt x="387" y="346"/>
                  <a:pt x="389" y="343"/>
                  <a:pt x="391" y="341"/>
                </a:cubicBezTo>
                <a:cubicBezTo>
                  <a:pt x="394" y="336"/>
                  <a:pt x="390" y="343"/>
                  <a:pt x="391" y="342"/>
                </a:cubicBezTo>
                <a:cubicBezTo>
                  <a:pt x="392" y="341"/>
                  <a:pt x="392" y="341"/>
                  <a:pt x="393" y="340"/>
                </a:cubicBezTo>
                <a:cubicBezTo>
                  <a:pt x="395" y="337"/>
                  <a:pt x="397" y="334"/>
                  <a:pt x="398" y="331"/>
                </a:cubicBezTo>
                <a:cubicBezTo>
                  <a:pt x="400" y="327"/>
                  <a:pt x="403" y="319"/>
                  <a:pt x="403" y="323"/>
                </a:cubicBezTo>
                <a:cubicBezTo>
                  <a:pt x="403" y="324"/>
                  <a:pt x="403" y="327"/>
                  <a:pt x="405" y="322"/>
                </a:cubicBezTo>
                <a:cubicBezTo>
                  <a:pt x="406" y="321"/>
                  <a:pt x="406" y="320"/>
                  <a:pt x="406" y="322"/>
                </a:cubicBezTo>
                <a:cubicBezTo>
                  <a:pt x="403" y="328"/>
                  <a:pt x="404" y="326"/>
                  <a:pt x="405" y="327"/>
                </a:cubicBezTo>
                <a:cubicBezTo>
                  <a:pt x="405" y="327"/>
                  <a:pt x="405" y="327"/>
                  <a:pt x="405" y="327"/>
                </a:cubicBezTo>
                <a:cubicBezTo>
                  <a:pt x="405" y="327"/>
                  <a:pt x="405" y="327"/>
                  <a:pt x="404" y="327"/>
                </a:cubicBezTo>
                <a:cubicBezTo>
                  <a:pt x="403" y="331"/>
                  <a:pt x="403" y="331"/>
                  <a:pt x="402" y="332"/>
                </a:cubicBezTo>
                <a:cubicBezTo>
                  <a:pt x="402" y="332"/>
                  <a:pt x="402" y="332"/>
                  <a:pt x="402" y="332"/>
                </a:cubicBezTo>
                <a:cubicBezTo>
                  <a:pt x="402" y="332"/>
                  <a:pt x="402" y="332"/>
                  <a:pt x="402" y="332"/>
                </a:cubicBezTo>
                <a:cubicBezTo>
                  <a:pt x="402" y="332"/>
                  <a:pt x="402" y="332"/>
                  <a:pt x="402" y="332"/>
                </a:cubicBezTo>
                <a:cubicBezTo>
                  <a:pt x="401" y="332"/>
                  <a:pt x="403" y="329"/>
                  <a:pt x="403" y="329"/>
                </a:cubicBezTo>
                <a:cubicBezTo>
                  <a:pt x="402" y="330"/>
                  <a:pt x="402" y="331"/>
                  <a:pt x="401" y="333"/>
                </a:cubicBezTo>
                <a:cubicBezTo>
                  <a:pt x="401" y="332"/>
                  <a:pt x="403" y="328"/>
                  <a:pt x="402" y="329"/>
                </a:cubicBezTo>
                <a:cubicBezTo>
                  <a:pt x="402" y="329"/>
                  <a:pt x="401" y="330"/>
                  <a:pt x="401" y="331"/>
                </a:cubicBezTo>
                <a:cubicBezTo>
                  <a:pt x="399" y="333"/>
                  <a:pt x="398" y="336"/>
                  <a:pt x="396" y="339"/>
                </a:cubicBezTo>
                <a:cubicBezTo>
                  <a:pt x="394" y="341"/>
                  <a:pt x="392" y="344"/>
                  <a:pt x="391" y="346"/>
                </a:cubicBezTo>
                <a:cubicBezTo>
                  <a:pt x="389" y="348"/>
                  <a:pt x="385" y="354"/>
                  <a:pt x="386" y="353"/>
                </a:cubicBezTo>
                <a:cubicBezTo>
                  <a:pt x="388" y="353"/>
                  <a:pt x="386" y="355"/>
                  <a:pt x="384" y="357"/>
                </a:cubicBezTo>
                <a:cubicBezTo>
                  <a:pt x="383" y="359"/>
                  <a:pt x="380" y="362"/>
                  <a:pt x="379" y="364"/>
                </a:cubicBezTo>
                <a:cubicBezTo>
                  <a:pt x="380" y="363"/>
                  <a:pt x="381" y="361"/>
                  <a:pt x="382" y="360"/>
                </a:cubicBezTo>
                <a:cubicBezTo>
                  <a:pt x="384" y="358"/>
                  <a:pt x="385" y="357"/>
                  <a:pt x="386" y="355"/>
                </a:cubicBezTo>
                <a:cubicBezTo>
                  <a:pt x="383" y="359"/>
                  <a:pt x="384" y="359"/>
                  <a:pt x="385" y="358"/>
                </a:cubicBezTo>
                <a:cubicBezTo>
                  <a:pt x="386" y="357"/>
                  <a:pt x="388" y="355"/>
                  <a:pt x="387" y="356"/>
                </a:cubicBezTo>
                <a:cubicBezTo>
                  <a:pt x="390" y="353"/>
                  <a:pt x="388" y="354"/>
                  <a:pt x="390" y="351"/>
                </a:cubicBezTo>
                <a:cubicBezTo>
                  <a:pt x="391" y="351"/>
                  <a:pt x="391" y="351"/>
                  <a:pt x="391" y="351"/>
                </a:cubicBezTo>
                <a:cubicBezTo>
                  <a:pt x="391" y="351"/>
                  <a:pt x="391" y="352"/>
                  <a:pt x="390" y="352"/>
                </a:cubicBezTo>
                <a:cubicBezTo>
                  <a:pt x="390" y="352"/>
                  <a:pt x="390" y="353"/>
                  <a:pt x="390" y="353"/>
                </a:cubicBezTo>
                <a:cubicBezTo>
                  <a:pt x="390" y="353"/>
                  <a:pt x="389" y="354"/>
                  <a:pt x="389" y="354"/>
                </a:cubicBezTo>
                <a:cubicBezTo>
                  <a:pt x="388" y="355"/>
                  <a:pt x="388" y="356"/>
                  <a:pt x="388" y="356"/>
                </a:cubicBezTo>
                <a:cubicBezTo>
                  <a:pt x="388" y="357"/>
                  <a:pt x="387" y="357"/>
                  <a:pt x="387" y="358"/>
                </a:cubicBezTo>
                <a:cubicBezTo>
                  <a:pt x="384" y="362"/>
                  <a:pt x="382" y="366"/>
                  <a:pt x="378" y="370"/>
                </a:cubicBezTo>
                <a:cubicBezTo>
                  <a:pt x="377" y="370"/>
                  <a:pt x="374" y="373"/>
                  <a:pt x="373" y="375"/>
                </a:cubicBezTo>
                <a:cubicBezTo>
                  <a:pt x="374" y="375"/>
                  <a:pt x="367" y="382"/>
                  <a:pt x="367" y="384"/>
                </a:cubicBezTo>
                <a:cubicBezTo>
                  <a:pt x="366" y="385"/>
                  <a:pt x="366" y="386"/>
                  <a:pt x="366" y="386"/>
                </a:cubicBezTo>
                <a:cubicBezTo>
                  <a:pt x="366" y="386"/>
                  <a:pt x="367" y="386"/>
                  <a:pt x="368" y="384"/>
                </a:cubicBezTo>
                <a:cubicBezTo>
                  <a:pt x="372" y="381"/>
                  <a:pt x="375" y="378"/>
                  <a:pt x="379" y="373"/>
                </a:cubicBezTo>
                <a:cubicBezTo>
                  <a:pt x="380" y="372"/>
                  <a:pt x="381" y="371"/>
                  <a:pt x="382" y="370"/>
                </a:cubicBezTo>
                <a:cubicBezTo>
                  <a:pt x="382" y="369"/>
                  <a:pt x="383" y="368"/>
                  <a:pt x="384" y="367"/>
                </a:cubicBezTo>
                <a:cubicBezTo>
                  <a:pt x="386" y="364"/>
                  <a:pt x="388" y="362"/>
                  <a:pt x="391" y="359"/>
                </a:cubicBezTo>
                <a:cubicBezTo>
                  <a:pt x="386" y="365"/>
                  <a:pt x="382" y="371"/>
                  <a:pt x="377" y="377"/>
                </a:cubicBezTo>
                <a:cubicBezTo>
                  <a:pt x="372" y="382"/>
                  <a:pt x="368" y="388"/>
                  <a:pt x="363" y="392"/>
                </a:cubicBezTo>
                <a:cubicBezTo>
                  <a:pt x="367" y="388"/>
                  <a:pt x="367" y="388"/>
                  <a:pt x="367" y="388"/>
                </a:cubicBezTo>
                <a:cubicBezTo>
                  <a:pt x="369" y="387"/>
                  <a:pt x="370" y="385"/>
                  <a:pt x="372" y="383"/>
                </a:cubicBezTo>
                <a:cubicBezTo>
                  <a:pt x="380" y="374"/>
                  <a:pt x="380" y="374"/>
                  <a:pt x="380" y="374"/>
                </a:cubicBezTo>
                <a:cubicBezTo>
                  <a:pt x="381" y="373"/>
                  <a:pt x="382" y="372"/>
                  <a:pt x="383" y="372"/>
                </a:cubicBezTo>
                <a:cubicBezTo>
                  <a:pt x="383" y="372"/>
                  <a:pt x="382" y="373"/>
                  <a:pt x="382" y="374"/>
                </a:cubicBezTo>
                <a:cubicBezTo>
                  <a:pt x="379" y="376"/>
                  <a:pt x="377" y="379"/>
                  <a:pt x="375" y="382"/>
                </a:cubicBezTo>
                <a:cubicBezTo>
                  <a:pt x="373" y="383"/>
                  <a:pt x="372" y="384"/>
                  <a:pt x="371" y="386"/>
                </a:cubicBezTo>
                <a:cubicBezTo>
                  <a:pt x="370" y="387"/>
                  <a:pt x="369" y="388"/>
                  <a:pt x="367" y="390"/>
                </a:cubicBezTo>
                <a:cubicBezTo>
                  <a:pt x="364" y="392"/>
                  <a:pt x="361" y="395"/>
                  <a:pt x="358" y="398"/>
                </a:cubicBezTo>
                <a:cubicBezTo>
                  <a:pt x="358" y="398"/>
                  <a:pt x="361" y="396"/>
                  <a:pt x="360" y="397"/>
                </a:cubicBezTo>
                <a:cubicBezTo>
                  <a:pt x="359" y="398"/>
                  <a:pt x="358" y="399"/>
                  <a:pt x="356" y="401"/>
                </a:cubicBezTo>
                <a:cubicBezTo>
                  <a:pt x="356" y="401"/>
                  <a:pt x="356" y="401"/>
                  <a:pt x="356" y="401"/>
                </a:cubicBezTo>
                <a:cubicBezTo>
                  <a:pt x="355" y="401"/>
                  <a:pt x="356" y="400"/>
                  <a:pt x="354" y="402"/>
                </a:cubicBezTo>
                <a:cubicBezTo>
                  <a:pt x="343" y="409"/>
                  <a:pt x="332" y="416"/>
                  <a:pt x="320" y="422"/>
                </a:cubicBezTo>
                <a:cubicBezTo>
                  <a:pt x="318" y="422"/>
                  <a:pt x="315" y="423"/>
                  <a:pt x="316" y="424"/>
                </a:cubicBezTo>
                <a:cubicBezTo>
                  <a:pt x="318" y="423"/>
                  <a:pt x="320" y="422"/>
                  <a:pt x="321" y="421"/>
                </a:cubicBezTo>
                <a:cubicBezTo>
                  <a:pt x="323" y="421"/>
                  <a:pt x="324" y="420"/>
                  <a:pt x="325" y="420"/>
                </a:cubicBezTo>
                <a:cubicBezTo>
                  <a:pt x="325" y="420"/>
                  <a:pt x="325" y="420"/>
                  <a:pt x="325" y="420"/>
                </a:cubicBezTo>
                <a:cubicBezTo>
                  <a:pt x="325" y="420"/>
                  <a:pt x="325" y="420"/>
                  <a:pt x="325" y="420"/>
                </a:cubicBezTo>
                <a:cubicBezTo>
                  <a:pt x="325" y="420"/>
                  <a:pt x="325" y="420"/>
                  <a:pt x="325" y="420"/>
                </a:cubicBezTo>
                <a:cubicBezTo>
                  <a:pt x="325" y="420"/>
                  <a:pt x="325" y="420"/>
                  <a:pt x="325" y="420"/>
                </a:cubicBezTo>
                <a:cubicBezTo>
                  <a:pt x="325" y="420"/>
                  <a:pt x="325" y="420"/>
                  <a:pt x="326" y="420"/>
                </a:cubicBezTo>
                <a:cubicBezTo>
                  <a:pt x="325" y="420"/>
                  <a:pt x="326" y="420"/>
                  <a:pt x="325" y="421"/>
                </a:cubicBezTo>
                <a:cubicBezTo>
                  <a:pt x="327" y="421"/>
                  <a:pt x="331" y="420"/>
                  <a:pt x="338" y="415"/>
                </a:cubicBezTo>
                <a:cubicBezTo>
                  <a:pt x="338" y="415"/>
                  <a:pt x="339" y="415"/>
                  <a:pt x="340" y="414"/>
                </a:cubicBezTo>
                <a:cubicBezTo>
                  <a:pt x="342" y="413"/>
                  <a:pt x="344" y="413"/>
                  <a:pt x="345" y="412"/>
                </a:cubicBezTo>
                <a:cubicBezTo>
                  <a:pt x="347" y="411"/>
                  <a:pt x="349" y="409"/>
                  <a:pt x="351" y="408"/>
                </a:cubicBezTo>
                <a:cubicBezTo>
                  <a:pt x="353" y="407"/>
                  <a:pt x="356" y="405"/>
                  <a:pt x="359" y="403"/>
                </a:cubicBezTo>
                <a:cubicBezTo>
                  <a:pt x="359" y="403"/>
                  <a:pt x="358" y="403"/>
                  <a:pt x="358" y="403"/>
                </a:cubicBezTo>
                <a:cubicBezTo>
                  <a:pt x="356" y="405"/>
                  <a:pt x="355" y="406"/>
                  <a:pt x="355" y="406"/>
                </a:cubicBezTo>
                <a:cubicBezTo>
                  <a:pt x="355" y="406"/>
                  <a:pt x="355" y="406"/>
                  <a:pt x="355" y="406"/>
                </a:cubicBezTo>
                <a:cubicBezTo>
                  <a:pt x="353" y="408"/>
                  <a:pt x="351" y="410"/>
                  <a:pt x="349" y="411"/>
                </a:cubicBezTo>
                <a:cubicBezTo>
                  <a:pt x="351" y="410"/>
                  <a:pt x="353" y="409"/>
                  <a:pt x="354" y="408"/>
                </a:cubicBezTo>
                <a:cubicBezTo>
                  <a:pt x="358" y="405"/>
                  <a:pt x="357" y="406"/>
                  <a:pt x="358" y="406"/>
                </a:cubicBezTo>
                <a:cubicBezTo>
                  <a:pt x="358" y="406"/>
                  <a:pt x="358" y="406"/>
                  <a:pt x="358" y="406"/>
                </a:cubicBezTo>
                <a:cubicBezTo>
                  <a:pt x="345" y="415"/>
                  <a:pt x="333" y="422"/>
                  <a:pt x="322" y="428"/>
                </a:cubicBezTo>
                <a:cubicBezTo>
                  <a:pt x="324" y="427"/>
                  <a:pt x="327" y="426"/>
                  <a:pt x="329" y="425"/>
                </a:cubicBezTo>
                <a:cubicBezTo>
                  <a:pt x="331" y="424"/>
                  <a:pt x="334" y="423"/>
                  <a:pt x="335" y="421"/>
                </a:cubicBezTo>
                <a:cubicBezTo>
                  <a:pt x="335" y="421"/>
                  <a:pt x="337" y="421"/>
                  <a:pt x="337" y="421"/>
                </a:cubicBezTo>
                <a:cubicBezTo>
                  <a:pt x="340" y="420"/>
                  <a:pt x="344" y="417"/>
                  <a:pt x="347" y="415"/>
                </a:cubicBezTo>
                <a:cubicBezTo>
                  <a:pt x="348" y="415"/>
                  <a:pt x="345" y="417"/>
                  <a:pt x="343" y="418"/>
                </a:cubicBezTo>
                <a:cubicBezTo>
                  <a:pt x="341" y="419"/>
                  <a:pt x="338" y="420"/>
                  <a:pt x="337" y="421"/>
                </a:cubicBezTo>
                <a:cubicBezTo>
                  <a:pt x="339" y="421"/>
                  <a:pt x="341" y="419"/>
                  <a:pt x="343" y="418"/>
                </a:cubicBezTo>
                <a:cubicBezTo>
                  <a:pt x="344" y="418"/>
                  <a:pt x="335" y="423"/>
                  <a:pt x="344" y="419"/>
                </a:cubicBezTo>
                <a:cubicBezTo>
                  <a:pt x="345" y="418"/>
                  <a:pt x="338" y="423"/>
                  <a:pt x="342" y="422"/>
                </a:cubicBezTo>
                <a:cubicBezTo>
                  <a:pt x="342" y="422"/>
                  <a:pt x="342" y="421"/>
                  <a:pt x="344" y="421"/>
                </a:cubicBezTo>
                <a:cubicBezTo>
                  <a:pt x="343" y="421"/>
                  <a:pt x="342" y="422"/>
                  <a:pt x="341" y="423"/>
                </a:cubicBezTo>
                <a:cubicBezTo>
                  <a:pt x="340" y="423"/>
                  <a:pt x="339" y="424"/>
                  <a:pt x="339" y="425"/>
                </a:cubicBezTo>
                <a:cubicBezTo>
                  <a:pt x="338" y="425"/>
                  <a:pt x="340" y="424"/>
                  <a:pt x="340" y="424"/>
                </a:cubicBezTo>
                <a:cubicBezTo>
                  <a:pt x="344" y="422"/>
                  <a:pt x="347" y="420"/>
                  <a:pt x="350" y="418"/>
                </a:cubicBezTo>
                <a:cubicBezTo>
                  <a:pt x="354" y="415"/>
                  <a:pt x="357" y="413"/>
                  <a:pt x="361" y="410"/>
                </a:cubicBezTo>
                <a:cubicBezTo>
                  <a:pt x="360" y="410"/>
                  <a:pt x="356" y="413"/>
                  <a:pt x="356" y="413"/>
                </a:cubicBezTo>
                <a:cubicBezTo>
                  <a:pt x="357" y="412"/>
                  <a:pt x="358" y="411"/>
                  <a:pt x="360" y="410"/>
                </a:cubicBezTo>
                <a:cubicBezTo>
                  <a:pt x="360" y="409"/>
                  <a:pt x="361" y="409"/>
                  <a:pt x="362" y="408"/>
                </a:cubicBezTo>
                <a:cubicBezTo>
                  <a:pt x="365" y="406"/>
                  <a:pt x="367" y="404"/>
                  <a:pt x="368" y="403"/>
                </a:cubicBezTo>
                <a:cubicBezTo>
                  <a:pt x="368" y="403"/>
                  <a:pt x="368" y="403"/>
                  <a:pt x="369" y="403"/>
                </a:cubicBezTo>
                <a:cubicBezTo>
                  <a:pt x="367" y="405"/>
                  <a:pt x="364" y="408"/>
                  <a:pt x="361" y="411"/>
                </a:cubicBezTo>
                <a:cubicBezTo>
                  <a:pt x="360" y="412"/>
                  <a:pt x="364" y="408"/>
                  <a:pt x="363" y="409"/>
                </a:cubicBezTo>
                <a:cubicBezTo>
                  <a:pt x="356" y="415"/>
                  <a:pt x="363" y="410"/>
                  <a:pt x="362" y="412"/>
                </a:cubicBezTo>
                <a:cubicBezTo>
                  <a:pt x="364" y="409"/>
                  <a:pt x="368" y="407"/>
                  <a:pt x="370" y="405"/>
                </a:cubicBezTo>
                <a:cubicBezTo>
                  <a:pt x="372" y="402"/>
                  <a:pt x="375" y="399"/>
                  <a:pt x="379" y="396"/>
                </a:cubicBezTo>
                <a:cubicBezTo>
                  <a:pt x="383" y="391"/>
                  <a:pt x="391" y="383"/>
                  <a:pt x="391" y="382"/>
                </a:cubicBezTo>
                <a:cubicBezTo>
                  <a:pt x="390" y="381"/>
                  <a:pt x="396" y="374"/>
                  <a:pt x="398" y="371"/>
                </a:cubicBezTo>
                <a:cubicBezTo>
                  <a:pt x="399" y="369"/>
                  <a:pt x="401" y="366"/>
                  <a:pt x="402" y="364"/>
                </a:cubicBezTo>
                <a:cubicBezTo>
                  <a:pt x="404" y="362"/>
                  <a:pt x="403" y="363"/>
                  <a:pt x="402" y="363"/>
                </a:cubicBezTo>
                <a:cubicBezTo>
                  <a:pt x="401" y="365"/>
                  <a:pt x="401" y="365"/>
                  <a:pt x="401" y="366"/>
                </a:cubicBezTo>
                <a:cubicBezTo>
                  <a:pt x="396" y="372"/>
                  <a:pt x="391" y="379"/>
                  <a:pt x="385" y="386"/>
                </a:cubicBezTo>
                <a:cubicBezTo>
                  <a:pt x="381" y="391"/>
                  <a:pt x="379" y="392"/>
                  <a:pt x="380" y="390"/>
                </a:cubicBezTo>
                <a:cubicBezTo>
                  <a:pt x="381" y="389"/>
                  <a:pt x="382" y="388"/>
                  <a:pt x="383" y="387"/>
                </a:cubicBezTo>
                <a:cubicBezTo>
                  <a:pt x="386" y="384"/>
                  <a:pt x="389" y="381"/>
                  <a:pt x="391" y="378"/>
                </a:cubicBezTo>
                <a:cubicBezTo>
                  <a:pt x="394" y="374"/>
                  <a:pt x="397" y="369"/>
                  <a:pt x="400" y="364"/>
                </a:cubicBezTo>
                <a:cubicBezTo>
                  <a:pt x="397" y="368"/>
                  <a:pt x="395" y="371"/>
                  <a:pt x="392" y="373"/>
                </a:cubicBezTo>
                <a:cubicBezTo>
                  <a:pt x="391" y="375"/>
                  <a:pt x="390" y="376"/>
                  <a:pt x="389" y="378"/>
                </a:cubicBezTo>
                <a:cubicBezTo>
                  <a:pt x="387" y="379"/>
                  <a:pt x="386" y="380"/>
                  <a:pt x="385" y="382"/>
                </a:cubicBezTo>
                <a:cubicBezTo>
                  <a:pt x="384" y="383"/>
                  <a:pt x="382" y="385"/>
                  <a:pt x="382" y="384"/>
                </a:cubicBezTo>
                <a:cubicBezTo>
                  <a:pt x="382" y="383"/>
                  <a:pt x="385" y="382"/>
                  <a:pt x="385" y="381"/>
                </a:cubicBezTo>
                <a:cubicBezTo>
                  <a:pt x="388" y="378"/>
                  <a:pt x="388" y="378"/>
                  <a:pt x="388" y="376"/>
                </a:cubicBezTo>
                <a:cubicBezTo>
                  <a:pt x="389" y="375"/>
                  <a:pt x="388" y="375"/>
                  <a:pt x="389" y="374"/>
                </a:cubicBezTo>
                <a:cubicBezTo>
                  <a:pt x="389" y="373"/>
                  <a:pt x="390" y="373"/>
                  <a:pt x="390" y="372"/>
                </a:cubicBezTo>
                <a:cubicBezTo>
                  <a:pt x="392" y="370"/>
                  <a:pt x="394" y="368"/>
                  <a:pt x="396" y="365"/>
                </a:cubicBezTo>
                <a:cubicBezTo>
                  <a:pt x="393" y="368"/>
                  <a:pt x="392" y="370"/>
                  <a:pt x="391" y="371"/>
                </a:cubicBezTo>
                <a:cubicBezTo>
                  <a:pt x="390" y="372"/>
                  <a:pt x="390" y="372"/>
                  <a:pt x="389" y="373"/>
                </a:cubicBezTo>
                <a:cubicBezTo>
                  <a:pt x="390" y="372"/>
                  <a:pt x="391" y="371"/>
                  <a:pt x="393" y="369"/>
                </a:cubicBezTo>
                <a:cubicBezTo>
                  <a:pt x="396" y="365"/>
                  <a:pt x="399" y="361"/>
                  <a:pt x="402" y="357"/>
                </a:cubicBezTo>
                <a:cubicBezTo>
                  <a:pt x="402" y="357"/>
                  <a:pt x="402" y="357"/>
                  <a:pt x="402" y="357"/>
                </a:cubicBezTo>
                <a:cubicBezTo>
                  <a:pt x="403" y="358"/>
                  <a:pt x="403" y="358"/>
                  <a:pt x="405" y="355"/>
                </a:cubicBezTo>
                <a:cubicBezTo>
                  <a:pt x="407" y="351"/>
                  <a:pt x="409" y="347"/>
                  <a:pt x="412" y="344"/>
                </a:cubicBezTo>
                <a:cubicBezTo>
                  <a:pt x="414" y="341"/>
                  <a:pt x="415" y="338"/>
                  <a:pt x="417" y="335"/>
                </a:cubicBezTo>
                <a:cubicBezTo>
                  <a:pt x="419" y="331"/>
                  <a:pt x="419" y="330"/>
                  <a:pt x="419" y="329"/>
                </a:cubicBezTo>
                <a:cubicBezTo>
                  <a:pt x="419" y="327"/>
                  <a:pt x="417" y="331"/>
                  <a:pt x="416" y="333"/>
                </a:cubicBezTo>
                <a:cubicBezTo>
                  <a:pt x="415" y="335"/>
                  <a:pt x="414" y="336"/>
                  <a:pt x="413" y="338"/>
                </a:cubicBezTo>
                <a:cubicBezTo>
                  <a:pt x="412" y="340"/>
                  <a:pt x="412" y="342"/>
                  <a:pt x="410" y="343"/>
                </a:cubicBezTo>
                <a:cubicBezTo>
                  <a:pt x="410" y="343"/>
                  <a:pt x="410" y="343"/>
                  <a:pt x="410" y="343"/>
                </a:cubicBezTo>
                <a:cubicBezTo>
                  <a:pt x="417" y="333"/>
                  <a:pt x="420" y="322"/>
                  <a:pt x="426" y="309"/>
                </a:cubicBezTo>
                <a:cubicBezTo>
                  <a:pt x="425" y="312"/>
                  <a:pt x="424" y="315"/>
                  <a:pt x="423" y="317"/>
                </a:cubicBezTo>
                <a:cubicBezTo>
                  <a:pt x="422" y="320"/>
                  <a:pt x="421" y="323"/>
                  <a:pt x="420" y="325"/>
                </a:cubicBezTo>
                <a:cubicBezTo>
                  <a:pt x="422" y="322"/>
                  <a:pt x="424" y="319"/>
                  <a:pt x="426" y="315"/>
                </a:cubicBezTo>
                <a:cubicBezTo>
                  <a:pt x="428" y="312"/>
                  <a:pt x="430" y="307"/>
                  <a:pt x="432" y="303"/>
                </a:cubicBezTo>
                <a:cubicBezTo>
                  <a:pt x="433" y="301"/>
                  <a:pt x="435" y="293"/>
                  <a:pt x="435" y="292"/>
                </a:cubicBezTo>
                <a:cubicBezTo>
                  <a:pt x="434" y="290"/>
                  <a:pt x="433" y="298"/>
                  <a:pt x="432" y="300"/>
                </a:cubicBezTo>
                <a:cubicBezTo>
                  <a:pt x="432" y="300"/>
                  <a:pt x="431" y="302"/>
                  <a:pt x="431" y="302"/>
                </a:cubicBezTo>
                <a:cubicBezTo>
                  <a:pt x="430" y="303"/>
                  <a:pt x="431" y="306"/>
                  <a:pt x="430" y="306"/>
                </a:cubicBezTo>
                <a:cubicBezTo>
                  <a:pt x="429" y="306"/>
                  <a:pt x="430" y="304"/>
                  <a:pt x="430" y="303"/>
                </a:cubicBezTo>
                <a:cubicBezTo>
                  <a:pt x="431" y="301"/>
                  <a:pt x="431" y="298"/>
                  <a:pt x="432" y="296"/>
                </a:cubicBezTo>
                <a:cubicBezTo>
                  <a:pt x="433" y="295"/>
                  <a:pt x="433" y="294"/>
                  <a:pt x="433" y="293"/>
                </a:cubicBezTo>
                <a:cubicBezTo>
                  <a:pt x="433" y="292"/>
                  <a:pt x="433" y="291"/>
                  <a:pt x="433" y="292"/>
                </a:cubicBezTo>
                <a:cubicBezTo>
                  <a:pt x="431" y="296"/>
                  <a:pt x="432" y="292"/>
                  <a:pt x="431" y="293"/>
                </a:cubicBezTo>
                <a:cubicBezTo>
                  <a:pt x="430" y="293"/>
                  <a:pt x="430" y="293"/>
                  <a:pt x="429" y="298"/>
                </a:cubicBezTo>
                <a:cubicBezTo>
                  <a:pt x="428" y="299"/>
                  <a:pt x="427" y="303"/>
                  <a:pt x="426" y="304"/>
                </a:cubicBezTo>
                <a:cubicBezTo>
                  <a:pt x="427" y="300"/>
                  <a:pt x="429" y="294"/>
                  <a:pt x="431" y="287"/>
                </a:cubicBezTo>
                <a:cubicBezTo>
                  <a:pt x="429" y="292"/>
                  <a:pt x="429" y="295"/>
                  <a:pt x="428" y="297"/>
                </a:cubicBezTo>
                <a:cubicBezTo>
                  <a:pt x="427" y="301"/>
                  <a:pt x="426" y="301"/>
                  <a:pt x="426" y="301"/>
                </a:cubicBezTo>
                <a:cubicBezTo>
                  <a:pt x="425" y="301"/>
                  <a:pt x="426" y="299"/>
                  <a:pt x="427" y="297"/>
                </a:cubicBezTo>
                <a:cubicBezTo>
                  <a:pt x="429" y="290"/>
                  <a:pt x="431" y="284"/>
                  <a:pt x="432" y="278"/>
                </a:cubicBezTo>
                <a:cubicBezTo>
                  <a:pt x="433" y="271"/>
                  <a:pt x="434" y="263"/>
                  <a:pt x="434" y="258"/>
                </a:cubicBezTo>
                <a:cubicBezTo>
                  <a:pt x="433" y="260"/>
                  <a:pt x="433" y="262"/>
                  <a:pt x="432" y="264"/>
                </a:cubicBezTo>
                <a:cubicBezTo>
                  <a:pt x="432" y="267"/>
                  <a:pt x="431" y="269"/>
                  <a:pt x="431" y="271"/>
                </a:cubicBezTo>
                <a:cubicBezTo>
                  <a:pt x="430" y="272"/>
                  <a:pt x="430" y="274"/>
                  <a:pt x="430" y="273"/>
                </a:cubicBezTo>
                <a:cubicBezTo>
                  <a:pt x="429" y="271"/>
                  <a:pt x="430" y="267"/>
                  <a:pt x="430" y="262"/>
                </a:cubicBezTo>
                <a:cubicBezTo>
                  <a:pt x="431" y="258"/>
                  <a:pt x="432" y="253"/>
                  <a:pt x="433" y="254"/>
                </a:cubicBezTo>
                <a:cubicBezTo>
                  <a:pt x="434" y="257"/>
                  <a:pt x="435" y="255"/>
                  <a:pt x="436" y="256"/>
                </a:cubicBezTo>
                <a:cubicBezTo>
                  <a:pt x="437" y="257"/>
                  <a:pt x="437" y="255"/>
                  <a:pt x="437" y="254"/>
                </a:cubicBezTo>
                <a:cubicBezTo>
                  <a:pt x="437" y="249"/>
                  <a:pt x="438" y="247"/>
                  <a:pt x="439" y="243"/>
                </a:cubicBezTo>
                <a:cubicBezTo>
                  <a:pt x="439" y="247"/>
                  <a:pt x="439" y="249"/>
                  <a:pt x="439" y="253"/>
                </a:cubicBezTo>
                <a:cubicBezTo>
                  <a:pt x="439" y="254"/>
                  <a:pt x="439" y="254"/>
                  <a:pt x="439" y="254"/>
                </a:cubicBezTo>
                <a:cubicBezTo>
                  <a:pt x="439" y="256"/>
                  <a:pt x="438" y="260"/>
                  <a:pt x="439" y="260"/>
                </a:cubicBezTo>
                <a:cubicBezTo>
                  <a:pt x="439" y="260"/>
                  <a:pt x="439" y="260"/>
                  <a:pt x="440" y="259"/>
                </a:cubicBezTo>
                <a:cubicBezTo>
                  <a:pt x="440" y="255"/>
                  <a:pt x="440" y="255"/>
                  <a:pt x="440" y="252"/>
                </a:cubicBezTo>
                <a:cubicBezTo>
                  <a:pt x="440" y="251"/>
                  <a:pt x="440" y="251"/>
                  <a:pt x="440" y="249"/>
                </a:cubicBezTo>
                <a:cubicBezTo>
                  <a:pt x="440" y="254"/>
                  <a:pt x="440" y="258"/>
                  <a:pt x="440" y="263"/>
                </a:cubicBezTo>
                <a:cubicBezTo>
                  <a:pt x="440" y="267"/>
                  <a:pt x="440" y="272"/>
                  <a:pt x="439" y="278"/>
                </a:cubicBezTo>
                <a:cubicBezTo>
                  <a:pt x="439" y="275"/>
                  <a:pt x="440" y="273"/>
                  <a:pt x="441" y="268"/>
                </a:cubicBezTo>
                <a:cubicBezTo>
                  <a:pt x="440" y="274"/>
                  <a:pt x="439" y="279"/>
                  <a:pt x="439" y="283"/>
                </a:cubicBezTo>
                <a:cubicBezTo>
                  <a:pt x="439" y="280"/>
                  <a:pt x="440" y="279"/>
                  <a:pt x="441" y="275"/>
                </a:cubicBezTo>
                <a:cubicBezTo>
                  <a:pt x="441" y="270"/>
                  <a:pt x="442" y="269"/>
                  <a:pt x="443" y="265"/>
                </a:cubicBezTo>
                <a:cubicBezTo>
                  <a:pt x="444" y="259"/>
                  <a:pt x="446" y="254"/>
                  <a:pt x="447" y="246"/>
                </a:cubicBezTo>
                <a:cubicBezTo>
                  <a:pt x="447" y="246"/>
                  <a:pt x="447" y="246"/>
                  <a:pt x="447" y="246"/>
                </a:cubicBezTo>
                <a:cubicBezTo>
                  <a:pt x="447" y="246"/>
                  <a:pt x="447" y="246"/>
                  <a:pt x="447" y="246"/>
                </a:cubicBezTo>
                <a:cubicBezTo>
                  <a:pt x="447" y="246"/>
                  <a:pt x="447" y="246"/>
                  <a:pt x="447" y="246"/>
                </a:cubicBezTo>
                <a:cubicBezTo>
                  <a:pt x="447" y="239"/>
                  <a:pt x="446" y="232"/>
                  <a:pt x="447" y="226"/>
                </a:cubicBezTo>
                <a:cubicBezTo>
                  <a:pt x="448" y="228"/>
                  <a:pt x="447" y="232"/>
                  <a:pt x="448" y="234"/>
                </a:cubicBezTo>
                <a:cubicBezTo>
                  <a:pt x="447" y="228"/>
                  <a:pt x="449" y="230"/>
                  <a:pt x="448" y="223"/>
                </a:cubicBezTo>
                <a:cubicBezTo>
                  <a:pt x="447" y="219"/>
                  <a:pt x="447" y="215"/>
                  <a:pt x="448" y="215"/>
                </a:cubicBezTo>
                <a:cubicBezTo>
                  <a:pt x="448" y="215"/>
                  <a:pt x="448" y="215"/>
                  <a:pt x="448" y="215"/>
                </a:cubicBezTo>
                <a:cubicBezTo>
                  <a:pt x="448" y="219"/>
                  <a:pt x="449" y="224"/>
                  <a:pt x="449" y="229"/>
                </a:cubicBezTo>
                <a:cubicBezTo>
                  <a:pt x="449" y="229"/>
                  <a:pt x="449" y="229"/>
                  <a:pt x="449" y="228"/>
                </a:cubicBezTo>
                <a:cubicBezTo>
                  <a:pt x="449" y="229"/>
                  <a:pt x="449" y="229"/>
                  <a:pt x="449" y="229"/>
                </a:cubicBezTo>
                <a:cubicBezTo>
                  <a:pt x="449" y="231"/>
                  <a:pt x="449" y="233"/>
                  <a:pt x="449" y="236"/>
                </a:cubicBezTo>
                <a:cubicBezTo>
                  <a:pt x="449" y="237"/>
                  <a:pt x="449" y="238"/>
                  <a:pt x="449" y="239"/>
                </a:cubicBezTo>
                <a:cubicBezTo>
                  <a:pt x="449" y="242"/>
                  <a:pt x="449" y="245"/>
                  <a:pt x="448" y="248"/>
                </a:cubicBezTo>
                <a:cubicBezTo>
                  <a:pt x="449" y="248"/>
                  <a:pt x="450" y="248"/>
                  <a:pt x="450" y="246"/>
                </a:cubicBezTo>
                <a:close/>
                <a:moveTo>
                  <a:pt x="434" y="165"/>
                </a:moveTo>
                <a:cubicBezTo>
                  <a:pt x="434" y="165"/>
                  <a:pt x="434" y="166"/>
                  <a:pt x="434" y="166"/>
                </a:cubicBezTo>
                <a:cubicBezTo>
                  <a:pt x="434" y="165"/>
                  <a:pt x="433" y="164"/>
                  <a:pt x="433" y="163"/>
                </a:cubicBezTo>
                <a:cubicBezTo>
                  <a:pt x="433" y="163"/>
                  <a:pt x="433" y="164"/>
                  <a:pt x="434" y="165"/>
                </a:cubicBezTo>
                <a:close/>
                <a:moveTo>
                  <a:pt x="168" y="26"/>
                </a:moveTo>
                <a:cubicBezTo>
                  <a:pt x="170" y="25"/>
                  <a:pt x="173" y="24"/>
                  <a:pt x="176" y="23"/>
                </a:cubicBezTo>
                <a:cubicBezTo>
                  <a:pt x="176" y="23"/>
                  <a:pt x="176" y="23"/>
                  <a:pt x="176" y="23"/>
                </a:cubicBezTo>
                <a:cubicBezTo>
                  <a:pt x="173" y="24"/>
                  <a:pt x="170" y="25"/>
                  <a:pt x="167" y="26"/>
                </a:cubicBezTo>
                <a:cubicBezTo>
                  <a:pt x="167" y="26"/>
                  <a:pt x="168" y="26"/>
                  <a:pt x="168" y="26"/>
                </a:cubicBezTo>
                <a:close/>
                <a:moveTo>
                  <a:pt x="317" y="61"/>
                </a:moveTo>
                <a:cubicBezTo>
                  <a:pt x="318" y="62"/>
                  <a:pt x="319" y="62"/>
                  <a:pt x="320" y="62"/>
                </a:cubicBezTo>
                <a:cubicBezTo>
                  <a:pt x="319" y="62"/>
                  <a:pt x="319" y="62"/>
                  <a:pt x="318" y="62"/>
                </a:cubicBezTo>
                <a:cubicBezTo>
                  <a:pt x="318" y="62"/>
                  <a:pt x="317" y="61"/>
                  <a:pt x="316" y="61"/>
                </a:cubicBezTo>
                <a:cubicBezTo>
                  <a:pt x="317" y="61"/>
                  <a:pt x="317" y="61"/>
                  <a:pt x="317" y="61"/>
                </a:cubicBezTo>
                <a:close/>
                <a:moveTo>
                  <a:pt x="311" y="60"/>
                </a:moveTo>
                <a:cubicBezTo>
                  <a:pt x="310" y="60"/>
                  <a:pt x="310" y="60"/>
                  <a:pt x="309" y="59"/>
                </a:cubicBezTo>
                <a:cubicBezTo>
                  <a:pt x="309" y="59"/>
                  <a:pt x="308" y="59"/>
                  <a:pt x="308" y="59"/>
                </a:cubicBezTo>
                <a:cubicBezTo>
                  <a:pt x="309" y="59"/>
                  <a:pt x="310" y="60"/>
                  <a:pt x="311" y="60"/>
                </a:cubicBezTo>
                <a:close/>
                <a:moveTo>
                  <a:pt x="300" y="41"/>
                </a:moveTo>
                <a:cubicBezTo>
                  <a:pt x="299" y="40"/>
                  <a:pt x="298" y="40"/>
                  <a:pt x="298" y="40"/>
                </a:cubicBezTo>
                <a:cubicBezTo>
                  <a:pt x="299" y="40"/>
                  <a:pt x="299" y="40"/>
                  <a:pt x="300" y="41"/>
                </a:cubicBezTo>
                <a:close/>
                <a:moveTo>
                  <a:pt x="297" y="53"/>
                </a:moveTo>
                <a:cubicBezTo>
                  <a:pt x="298" y="53"/>
                  <a:pt x="298" y="54"/>
                  <a:pt x="299" y="54"/>
                </a:cubicBezTo>
                <a:cubicBezTo>
                  <a:pt x="298" y="54"/>
                  <a:pt x="298" y="54"/>
                  <a:pt x="297" y="53"/>
                </a:cubicBezTo>
                <a:cubicBezTo>
                  <a:pt x="296" y="53"/>
                  <a:pt x="296" y="53"/>
                  <a:pt x="295" y="53"/>
                </a:cubicBezTo>
                <a:cubicBezTo>
                  <a:pt x="296" y="53"/>
                  <a:pt x="296" y="53"/>
                  <a:pt x="297" y="53"/>
                </a:cubicBezTo>
                <a:close/>
                <a:moveTo>
                  <a:pt x="289" y="37"/>
                </a:moveTo>
                <a:cubicBezTo>
                  <a:pt x="288" y="37"/>
                  <a:pt x="288" y="37"/>
                  <a:pt x="288" y="37"/>
                </a:cubicBezTo>
                <a:cubicBezTo>
                  <a:pt x="288" y="37"/>
                  <a:pt x="288" y="37"/>
                  <a:pt x="288" y="37"/>
                </a:cubicBezTo>
                <a:cubicBezTo>
                  <a:pt x="288" y="37"/>
                  <a:pt x="288" y="37"/>
                  <a:pt x="289" y="37"/>
                </a:cubicBezTo>
                <a:close/>
                <a:moveTo>
                  <a:pt x="274" y="49"/>
                </a:moveTo>
                <a:cubicBezTo>
                  <a:pt x="276" y="49"/>
                  <a:pt x="277" y="49"/>
                  <a:pt x="279" y="49"/>
                </a:cubicBezTo>
                <a:cubicBezTo>
                  <a:pt x="281" y="50"/>
                  <a:pt x="282" y="50"/>
                  <a:pt x="284" y="51"/>
                </a:cubicBezTo>
                <a:cubicBezTo>
                  <a:pt x="286" y="51"/>
                  <a:pt x="288" y="52"/>
                  <a:pt x="289" y="52"/>
                </a:cubicBezTo>
                <a:cubicBezTo>
                  <a:pt x="289" y="52"/>
                  <a:pt x="288" y="52"/>
                  <a:pt x="287" y="52"/>
                </a:cubicBezTo>
                <a:cubicBezTo>
                  <a:pt x="284" y="51"/>
                  <a:pt x="280" y="50"/>
                  <a:pt x="277" y="50"/>
                </a:cubicBezTo>
                <a:cubicBezTo>
                  <a:pt x="271" y="49"/>
                  <a:pt x="272" y="49"/>
                  <a:pt x="270" y="48"/>
                </a:cubicBezTo>
                <a:cubicBezTo>
                  <a:pt x="270" y="48"/>
                  <a:pt x="272" y="48"/>
                  <a:pt x="274" y="49"/>
                </a:cubicBezTo>
                <a:close/>
                <a:moveTo>
                  <a:pt x="184" y="197"/>
                </a:moveTo>
                <a:cubicBezTo>
                  <a:pt x="183" y="198"/>
                  <a:pt x="183" y="198"/>
                  <a:pt x="182" y="198"/>
                </a:cubicBezTo>
                <a:cubicBezTo>
                  <a:pt x="183" y="198"/>
                  <a:pt x="183" y="198"/>
                  <a:pt x="184" y="197"/>
                </a:cubicBezTo>
                <a:close/>
                <a:moveTo>
                  <a:pt x="132" y="186"/>
                </a:moveTo>
                <a:cubicBezTo>
                  <a:pt x="132" y="186"/>
                  <a:pt x="132" y="186"/>
                  <a:pt x="132" y="186"/>
                </a:cubicBezTo>
                <a:cubicBezTo>
                  <a:pt x="132" y="186"/>
                  <a:pt x="131" y="186"/>
                  <a:pt x="131" y="187"/>
                </a:cubicBezTo>
                <a:cubicBezTo>
                  <a:pt x="131" y="186"/>
                  <a:pt x="132" y="186"/>
                  <a:pt x="132" y="186"/>
                </a:cubicBezTo>
                <a:close/>
                <a:moveTo>
                  <a:pt x="128" y="188"/>
                </a:moveTo>
                <a:cubicBezTo>
                  <a:pt x="128" y="188"/>
                  <a:pt x="128" y="188"/>
                  <a:pt x="128" y="188"/>
                </a:cubicBezTo>
                <a:cubicBezTo>
                  <a:pt x="128" y="187"/>
                  <a:pt x="128" y="187"/>
                  <a:pt x="128" y="187"/>
                </a:cubicBezTo>
                <a:cubicBezTo>
                  <a:pt x="128" y="187"/>
                  <a:pt x="128" y="187"/>
                  <a:pt x="128" y="187"/>
                </a:cubicBezTo>
                <a:cubicBezTo>
                  <a:pt x="128" y="187"/>
                  <a:pt x="128" y="187"/>
                  <a:pt x="128" y="187"/>
                </a:cubicBezTo>
                <a:cubicBezTo>
                  <a:pt x="128" y="187"/>
                  <a:pt x="128" y="187"/>
                  <a:pt x="128" y="187"/>
                </a:cubicBezTo>
                <a:cubicBezTo>
                  <a:pt x="128" y="188"/>
                  <a:pt x="128" y="189"/>
                  <a:pt x="127" y="190"/>
                </a:cubicBezTo>
                <a:cubicBezTo>
                  <a:pt x="127" y="189"/>
                  <a:pt x="128" y="189"/>
                  <a:pt x="128" y="188"/>
                </a:cubicBezTo>
                <a:close/>
                <a:moveTo>
                  <a:pt x="115" y="209"/>
                </a:moveTo>
                <a:cubicBezTo>
                  <a:pt x="115" y="208"/>
                  <a:pt x="116" y="207"/>
                  <a:pt x="117" y="206"/>
                </a:cubicBezTo>
                <a:cubicBezTo>
                  <a:pt x="116" y="207"/>
                  <a:pt x="116" y="207"/>
                  <a:pt x="116" y="207"/>
                </a:cubicBezTo>
                <a:cubicBezTo>
                  <a:pt x="116" y="208"/>
                  <a:pt x="116" y="209"/>
                  <a:pt x="115" y="210"/>
                </a:cubicBezTo>
                <a:cubicBezTo>
                  <a:pt x="115" y="211"/>
                  <a:pt x="115" y="211"/>
                  <a:pt x="114" y="212"/>
                </a:cubicBezTo>
                <a:cubicBezTo>
                  <a:pt x="114" y="213"/>
                  <a:pt x="114" y="214"/>
                  <a:pt x="115" y="213"/>
                </a:cubicBezTo>
                <a:cubicBezTo>
                  <a:pt x="116" y="213"/>
                  <a:pt x="116" y="214"/>
                  <a:pt x="114" y="217"/>
                </a:cubicBezTo>
                <a:cubicBezTo>
                  <a:pt x="114" y="218"/>
                  <a:pt x="113" y="219"/>
                  <a:pt x="112" y="221"/>
                </a:cubicBezTo>
                <a:cubicBezTo>
                  <a:pt x="113" y="220"/>
                  <a:pt x="113" y="219"/>
                  <a:pt x="113" y="218"/>
                </a:cubicBezTo>
                <a:cubicBezTo>
                  <a:pt x="113" y="217"/>
                  <a:pt x="113" y="216"/>
                  <a:pt x="114" y="214"/>
                </a:cubicBezTo>
                <a:cubicBezTo>
                  <a:pt x="114" y="213"/>
                  <a:pt x="114" y="212"/>
                  <a:pt x="114" y="211"/>
                </a:cubicBezTo>
                <a:cubicBezTo>
                  <a:pt x="114" y="210"/>
                  <a:pt x="115" y="210"/>
                  <a:pt x="115" y="209"/>
                </a:cubicBezTo>
                <a:close/>
                <a:moveTo>
                  <a:pt x="113" y="211"/>
                </a:moveTo>
                <a:cubicBezTo>
                  <a:pt x="113" y="211"/>
                  <a:pt x="114" y="211"/>
                  <a:pt x="114" y="211"/>
                </a:cubicBezTo>
                <a:cubicBezTo>
                  <a:pt x="114" y="211"/>
                  <a:pt x="114" y="211"/>
                  <a:pt x="114" y="211"/>
                </a:cubicBezTo>
                <a:cubicBezTo>
                  <a:pt x="113" y="215"/>
                  <a:pt x="112" y="219"/>
                  <a:pt x="112" y="222"/>
                </a:cubicBezTo>
                <a:cubicBezTo>
                  <a:pt x="112" y="224"/>
                  <a:pt x="111" y="225"/>
                  <a:pt x="111" y="226"/>
                </a:cubicBezTo>
                <a:cubicBezTo>
                  <a:pt x="111" y="221"/>
                  <a:pt x="113" y="217"/>
                  <a:pt x="113" y="211"/>
                </a:cubicBezTo>
                <a:close/>
                <a:moveTo>
                  <a:pt x="235" y="389"/>
                </a:moveTo>
                <a:cubicBezTo>
                  <a:pt x="235" y="389"/>
                  <a:pt x="235" y="389"/>
                  <a:pt x="235" y="389"/>
                </a:cubicBezTo>
                <a:cubicBezTo>
                  <a:pt x="235" y="389"/>
                  <a:pt x="235" y="389"/>
                  <a:pt x="235" y="389"/>
                </a:cubicBezTo>
                <a:cubicBezTo>
                  <a:pt x="235" y="389"/>
                  <a:pt x="235" y="389"/>
                  <a:pt x="235" y="389"/>
                </a:cubicBezTo>
                <a:close/>
                <a:moveTo>
                  <a:pt x="233" y="374"/>
                </a:moveTo>
                <a:cubicBezTo>
                  <a:pt x="234" y="374"/>
                  <a:pt x="236" y="374"/>
                  <a:pt x="237" y="374"/>
                </a:cubicBezTo>
                <a:cubicBezTo>
                  <a:pt x="236" y="374"/>
                  <a:pt x="234" y="374"/>
                  <a:pt x="233" y="374"/>
                </a:cubicBezTo>
                <a:close/>
                <a:moveTo>
                  <a:pt x="232" y="374"/>
                </a:moveTo>
                <a:cubicBezTo>
                  <a:pt x="232" y="374"/>
                  <a:pt x="232" y="374"/>
                  <a:pt x="232" y="374"/>
                </a:cubicBezTo>
                <a:cubicBezTo>
                  <a:pt x="232" y="374"/>
                  <a:pt x="232" y="374"/>
                  <a:pt x="232" y="374"/>
                </a:cubicBezTo>
                <a:cubicBezTo>
                  <a:pt x="233" y="374"/>
                  <a:pt x="235" y="373"/>
                  <a:pt x="236" y="373"/>
                </a:cubicBezTo>
                <a:cubicBezTo>
                  <a:pt x="238" y="373"/>
                  <a:pt x="238" y="373"/>
                  <a:pt x="238" y="373"/>
                </a:cubicBezTo>
                <a:cubicBezTo>
                  <a:pt x="237" y="373"/>
                  <a:pt x="237" y="373"/>
                  <a:pt x="235" y="373"/>
                </a:cubicBezTo>
                <a:cubicBezTo>
                  <a:pt x="235" y="373"/>
                  <a:pt x="234" y="373"/>
                  <a:pt x="233" y="373"/>
                </a:cubicBezTo>
                <a:cubicBezTo>
                  <a:pt x="232" y="373"/>
                  <a:pt x="232" y="373"/>
                  <a:pt x="232" y="373"/>
                </a:cubicBezTo>
                <a:cubicBezTo>
                  <a:pt x="232" y="373"/>
                  <a:pt x="232" y="373"/>
                  <a:pt x="232" y="373"/>
                </a:cubicBezTo>
                <a:cubicBezTo>
                  <a:pt x="234" y="373"/>
                  <a:pt x="235" y="372"/>
                  <a:pt x="236" y="373"/>
                </a:cubicBezTo>
                <a:cubicBezTo>
                  <a:pt x="237" y="373"/>
                  <a:pt x="239" y="373"/>
                  <a:pt x="240" y="373"/>
                </a:cubicBezTo>
                <a:cubicBezTo>
                  <a:pt x="242" y="373"/>
                  <a:pt x="243" y="373"/>
                  <a:pt x="243" y="374"/>
                </a:cubicBezTo>
                <a:cubicBezTo>
                  <a:pt x="243" y="374"/>
                  <a:pt x="244" y="374"/>
                  <a:pt x="244" y="374"/>
                </a:cubicBezTo>
                <a:cubicBezTo>
                  <a:pt x="240" y="374"/>
                  <a:pt x="237" y="374"/>
                  <a:pt x="232" y="374"/>
                </a:cubicBezTo>
                <a:close/>
                <a:moveTo>
                  <a:pt x="240" y="370"/>
                </a:moveTo>
                <a:cubicBezTo>
                  <a:pt x="241" y="370"/>
                  <a:pt x="243" y="370"/>
                  <a:pt x="243" y="370"/>
                </a:cubicBezTo>
                <a:cubicBezTo>
                  <a:pt x="244" y="369"/>
                  <a:pt x="245" y="369"/>
                  <a:pt x="246" y="369"/>
                </a:cubicBezTo>
                <a:cubicBezTo>
                  <a:pt x="246" y="369"/>
                  <a:pt x="246" y="369"/>
                  <a:pt x="246" y="369"/>
                </a:cubicBezTo>
                <a:cubicBezTo>
                  <a:pt x="246" y="370"/>
                  <a:pt x="244" y="370"/>
                  <a:pt x="243" y="370"/>
                </a:cubicBezTo>
                <a:cubicBezTo>
                  <a:pt x="241" y="370"/>
                  <a:pt x="240" y="370"/>
                  <a:pt x="238" y="371"/>
                </a:cubicBezTo>
                <a:cubicBezTo>
                  <a:pt x="237" y="370"/>
                  <a:pt x="236" y="370"/>
                  <a:pt x="235" y="370"/>
                </a:cubicBezTo>
                <a:cubicBezTo>
                  <a:pt x="236" y="370"/>
                  <a:pt x="238" y="370"/>
                  <a:pt x="240" y="370"/>
                </a:cubicBezTo>
                <a:close/>
                <a:moveTo>
                  <a:pt x="235" y="369"/>
                </a:moveTo>
                <a:cubicBezTo>
                  <a:pt x="236" y="369"/>
                  <a:pt x="237" y="369"/>
                  <a:pt x="238" y="369"/>
                </a:cubicBezTo>
                <a:cubicBezTo>
                  <a:pt x="239" y="369"/>
                  <a:pt x="240" y="369"/>
                  <a:pt x="241" y="369"/>
                </a:cubicBezTo>
                <a:cubicBezTo>
                  <a:pt x="242" y="369"/>
                  <a:pt x="243" y="369"/>
                  <a:pt x="244" y="369"/>
                </a:cubicBezTo>
                <a:cubicBezTo>
                  <a:pt x="245" y="369"/>
                  <a:pt x="245" y="369"/>
                  <a:pt x="246" y="369"/>
                </a:cubicBezTo>
                <a:cubicBezTo>
                  <a:pt x="246" y="369"/>
                  <a:pt x="246" y="369"/>
                  <a:pt x="246" y="369"/>
                </a:cubicBezTo>
                <a:cubicBezTo>
                  <a:pt x="243" y="369"/>
                  <a:pt x="240" y="369"/>
                  <a:pt x="238" y="370"/>
                </a:cubicBezTo>
                <a:cubicBezTo>
                  <a:pt x="238" y="370"/>
                  <a:pt x="236" y="369"/>
                  <a:pt x="235" y="369"/>
                </a:cubicBezTo>
                <a:cubicBezTo>
                  <a:pt x="235" y="369"/>
                  <a:pt x="235" y="369"/>
                  <a:pt x="235" y="369"/>
                </a:cubicBezTo>
                <a:close/>
                <a:moveTo>
                  <a:pt x="246" y="375"/>
                </a:moveTo>
                <a:cubicBezTo>
                  <a:pt x="246" y="375"/>
                  <a:pt x="246" y="374"/>
                  <a:pt x="247" y="374"/>
                </a:cubicBezTo>
                <a:cubicBezTo>
                  <a:pt x="246" y="374"/>
                  <a:pt x="246" y="375"/>
                  <a:pt x="246" y="375"/>
                </a:cubicBezTo>
                <a:cubicBezTo>
                  <a:pt x="246" y="375"/>
                  <a:pt x="246" y="375"/>
                  <a:pt x="246" y="375"/>
                </a:cubicBezTo>
                <a:close/>
                <a:moveTo>
                  <a:pt x="256" y="392"/>
                </a:moveTo>
                <a:cubicBezTo>
                  <a:pt x="255" y="392"/>
                  <a:pt x="255" y="392"/>
                  <a:pt x="254" y="392"/>
                </a:cubicBezTo>
                <a:cubicBezTo>
                  <a:pt x="253" y="392"/>
                  <a:pt x="253" y="392"/>
                  <a:pt x="252" y="392"/>
                </a:cubicBezTo>
                <a:cubicBezTo>
                  <a:pt x="250" y="392"/>
                  <a:pt x="248" y="393"/>
                  <a:pt x="246" y="393"/>
                </a:cubicBezTo>
                <a:cubicBezTo>
                  <a:pt x="248" y="392"/>
                  <a:pt x="250" y="392"/>
                  <a:pt x="253" y="392"/>
                </a:cubicBezTo>
                <a:cubicBezTo>
                  <a:pt x="254" y="392"/>
                  <a:pt x="256" y="392"/>
                  <a:pt x="257" y="391"/>
                </a:cubicBezTo>
                <a:cubicBezTo>
                  <a:pt x="257" y="391"/>
                  <a:pt x="256" y="392"/>
                  <a:pt x="256" y="392"/>
                </a:cubicBezTo>
                <a:close/>
                <a:moveTo>
                  <a:pt x="258" y="391"/>
                </a:moveTo>
                <a:cubicBezTo>
                  <a:pt x="257" y="391"/>
                  <a:pt x="256" y="391"/>
                  <a:pt x="255" y="391"/>
                </a:cubicBezTo>
                <a:cubicBezTo>
                  <a:pt x="256" y="391"/>
                  <a:pt x="256" y="391"/>
                  <a:pt x="257" y="390"/>
                </a:cubicBezTo>
                <a:cubicBezTo>
                  <a:pt x="257" y="390"/>
                  <a:pt x="257" y="390"/>
                  <a:pt x="257" y="390"/>
                </a:cubicBezTo>
                <a:cubicBezTo>
                  <a:pt x="258" y="390"/>
                  <a:pt x="258" y="390"/>
                  <a:pt x="259" y="390"/>
                </a:cubicBezTo>
                <a:cubicBezTo>
                  <a:pt x="259" y="390"/>
                  <a:pt x="259" y="390"/>
                  <a:pt x="260" y="390"/>
                </a:cubicBezTo>
                <a:cubicBezTo>
                  <a:pt x="260" y="390"/>
                  <a:pt x="260" y="390"/>
                  <a:pt x="258" y="391"/>
                </a:cubicBezTo>
                <a:close/>
                <a:moveTo>
                  <a:pt x="261" y="377"/>
                </a:moveTo>
                <a:cubicBezTo>
                  <a:pt x="260" y="377"/>
                  <a:pt x="258" y="377"/>
                  <a:pt x="257" y="377"/>
                </a:cubicBezTo>
                <a:cubicBezTo>
                  <a:pt x="258" y="377"/>
                  <a:pt x="260" y="376"/>
                  <a:pt x="262" y="376"/>
                </a:cubicBezTo>
                <a:cubicBezTo>
                  <a:pt x="262" y="376"/>
                  <a:pt x="262" y="376"/>
                  <a:pt x="261" y="377"/>
                </a:cubicBezTo>
                <a:close/>
                <a:moveTo>
                  <a:pt x="263" y="376"/>
                </a:moveTo>
                <a:cubicBezTo>
                  <a:pt x="262" y="376"/>
                  <a:pt x="262" y="376"/>
                  <a:pt x="262" y="376"/>
                </a:cubicBezTo>
                <a:cubicBezTo>
                  <a:pt x="262" y="375"/>
                  <a:pt x="262" y="375"/>
                  <a:pt x="262" y="375"/>
                </a:cubicBezTo>
                <a:cubicBezTo>
                  <a:pt x="262" y="375"/>
                  <a:pt x="263" y="375"/>
                  <a:pt x="263" y="375"/>
                </a:cubicBezTo>
                <a:cubicBezTo>
                  <a:pt x="263" y="375"/>
                  <a:pt x="263" y="375"/>
                  <a:pt x="263" y="376"/>
                </a:cubicBezTo>
                <a:close/>
                <a:moveTo>
                  <a:pt x="264" y="375"/>
                </a:moveTo>
                <a:cubicBezTo>
                  <a:pt x="264" y="375"/>
                  <a:pt x="263" y="375"/>
                  <a:pt x="263" y="375"/>
                </a:cubicBezTo>
                <a:cubicBezTo>
                  <a:pt x="263" y="375"/>
                  <a:pt x="255" y="375"/>
                  <a:pt x="255" y="375"/>
                </a:cubicBezTo>
                <a:cubicBezTo>
                  <a:pt x="255" y="375"/>
                  <a:pt x="255" y="375"/>
                  <a:pt x="256" y="375"/>
                </a:cubicBezTo>
                <a:cubicBezTo>
                  <a:pt x="259" y="375"/>
                  <a:pt x="262" y="374"/>
                  <a:pt x="265" y="374"/>
                </a:cubicBezTo>
                <a:cubicBezTo>
                  <a:pt x="264" y="375"/>
                  <a:pt x="264" y="375"/>
                  <a:pt x="264" y="375"/>
                </a:cubicBezTo>
                <a:close/>
                <a:moveTo>
                  <a:pt x="289" y="402"/>
                </a:moveTo>
                <a:cubicBezTo>
                  <a:pt x="288" y="403"/>
                  <a:pt x="287" y="403"/>
                  <a:pt x="286" y="404"/>
                </a:cubicBezTo>
                <a:cubicBezTo>
                  <a:pt x="286" y="404"/>
                  <a:pt x="286" y="404"/>
                  <a:pt x="286" y="404"/>
                </a:cubicBezTo>
                <a:cubicBezTo>
                  <a:pt x="283" y="405"/>
                  <a:pt x="283" y="405"/>
                  <a:pt x="283" y="405"/>
                </a:cubicBezTo>
                <a:cubicBezTo>
                  <a:pt x="281" y="405"/>
                  <a:pt x="281" y="405"/>
                  <a:pt x="281" y="405"/>
                </a:cubicBezTo>
                <a:cubicBezTo>
                  <a:pt x="279" y="406"/>
                  <a:pt x="277" y="406"/>
                  <a:pt x="275" y="406"/>
                </a:cubicBezTo>
                <a:cubicBezTo>
                  <a:pt x="275" y="406"/>
                  <a:pt x="275" y="406"/>
                  <a:pt x="275" y="406"/>
                </a:cubicBezTo>
                <a:cubicBezTo>
                  <a:pt x="275" y="406"/>
                  <a:pt x="275" y="406"/>
                  <a:pt x="275" y="406"/>
                </a:cubicBezTo>
                <a:cubicBezTo>
                  <a:pt x="275" y="406"/>
                  <a:pt x="275" y="406"/>
                  <a:pt x="275" y="406"/>
                </a:cubicBezTo>
                <a:cubicBezTo>
                  <a:pt x="277" y="405"/>
                  <a:pt x="282" y="405"/>
                  <a:pt x="285" y="404"/>
                </a:cubicBezTo>
                <a:cubicBezTo>
                  <a:pt x="284" y="404"/>
                  <a:pt x="283" y="404"/>
                  <a:pt x="282" y="404"/>
                </a:cubicBezTo>
                <a:cubicBezTo>
                  <a:pt x="283" y="403"/>
                  <a:pt x="285" y="403"/>
                  <a:pt x="286" y="402"/>
                </a:cubicBezTo>
                <a:cubicBezTo>
                  <a:pt x="289" y="401"/>
                  <a:pt x="283" y="405"/>
                  <a:pt x="288" y="403"/>
                </a:cubicBezTo>
                <a:cubicBezTo>
                  <a:pt x="288" y="403"/>
                  <a:pt x="289" y="402"/>
                  <a:pt x="289" y="402"/>
                </a:cubicBezTo>
                <a:cubicBezTo>
                  <a:pt x="289" y="402"/>
                  <a:pt x="289" y="402"/>
                  <a:pt x="289" y="402"/>
                </a:cubicBezTo>
                <a:close/>
                <a:moveTo>
                  <a:pt x="312" y="385"/>
                </a:moveTo>
                <a:cubicBezTo>
                  <a:pt x="310" y="387"/>
                  <a:pt x="307" y="388"/>
                  <a:pt x="305" y="390"/>
                </a:cubicBezTo>
                <a:cubicBezTo>
                  <a:pt x="304" y="390"/>
                  <a:pt x="303" y="391"/>
                  <a:pt x="303" y="391"/>
                </a:cubicBezTo>
                <a:cubicBezTo>
                  <a:pt x="302" y="392"/>
                  <a:pt x="302" y="392"/>
                  <a:pt x="302" y="392"/>
                </a:cubicBezTo>
                <a:cubicBezTo>
                  <a:pt x="301" y="392"/>
                  <a:pt x="302" y="392"/>
                  <a:pt x="303" y="392"/>
                </a:cubicBezTo>
                <a:cubicBezTo>
                  <a:pt x="304" y="392"/>
                  <a:pt x="305" y="391"/>
                  <a:pt x="305" y="392"/>
                </a:cubicBezTo>
                <a:cubicBezTo>
                  <a:pt x="301" y="394"/>
                  <a:pt x="298" y="395"/>
                  <a:pt x="294" y="397"/>
                </a:cubicBezTo>
                <a:cubicBezTo>
                  <a:pt x="289" y="399"/>
                  <a:pt x="289" y="399"/>
                  <a:pt x="289" y="399"/>
                </a:cubicBezTo>
                <a:cubicBezTo>
                  <a:pt x="287" y="400"/>
                  <a:pt x="286" y="401"/>
                  <a:pt x="284" y="401"/>
                </a:cubicBezTo>
                <a:cubicBezTo>
                  <a:pt x="282" y="402"/>
                  <a:pt x="280" y="403"/>
                  <a:pt x="280" y="404"/>
                </a:cubicBezTo>
                <a:cubicBezTo>
                  <a:pt x="280" y="404"/>
                  <a:pt x="280" y="404"/>
                  <a:pt x="280" y="404"/>
                </a:cubicBezTo>
                <a:cubicBezTo>
                  <a:pt x="278" y="405"/>
                  <a:pt x="277" y="405"/>
                  <a:pt x="274" y="405"/>
                </a:cubicBezTo>
                <a:cubicBezTo>
                  <a:pt x="271" y="406"/>
                  <a:pt x="270" y="406"/>
                  <a:pt x="272" y="405"/>
                </a:cubicBezTo>
                <a:cubicBezTo>
                  <a:pt x="273" y="405"/>
                  <a:pt x="273" y="405"/>
                  <a:pt x="272" y="404"/>
                </a:cubicBezTo>
                <a:cubicBezTo>
                  <a:pt x="272" y="404"/>
                  <a:pt x="272" y="404"/>
                  <a:pt x="271" y="404"/>
                </a:cubicBezTo>
                <a:cubicBezTo>
                  <a:pt x="272" y="404"/>
                  <a:pt x="273" y="403"/>
                  <a:pt x="274" y="403"/>
                </a:cubicBezTo>
                <a:cubicBezTo>
                  <a:pt x="276" y="402"/>
                  <a:pt x="278" y="401"/>
                  <a:pt x="280" y="400"/>
                </a:cubicBezTo>
                <a:cubicBezTo>
                  <a:pt x="281" y="399"/>
                  <a:pt x="282" y="399"/>
                  <a:pt x="282" y="399"/>
                </a:cubicBezTo>
                <a:cubicBezTo>
                  <a:pt x="280" y="401"/>
                  <a:pt x="282" y="399"/>
                  <a:pt x="284" y="399"/>
                </a:cubicBezTo>
                <a:cubicBezTo>
                  <a:pt x="285" y="398"/>
                  <a:pt x="287" y="398"/>
                  <a:pt x="288" y="397"/>
                </a:cubicBezTo>
                <a:cubicBezTo>
                  <a:pt x="290" y="396"/>
                  <a:pt x="291" y="396"/>
                  <a:pt x="293" y="395"/>
                </a:cubicBezTo>
                <a:cubicBezTo>
                  <a:pt x="292" y="396"/>
                  <a:pt x="290" y="397"/>
                  <a:pt x="289" y="397"/>
                </a:cubicBezTo>
                <a:cubicBezTo>
                  <a:pt x="287" y="398"/>
                  <a:pt x="285" y="399"/>
                  <a:pt x="284" y="399"/>
                </a:cubicBezTo>
                <a:cubicBezTo>
                  <a:pt x="281" y="401"/>
                  <a:pt x="277" y="402"/>
                  <a:pt x="274" y="403"/>
                </a:cubicBezTo>
                <a:cubicBezTo>
                  <a:pt x="277" y="404"/>
                  <a:pt x="283" y="400"/>
                  <a:pt x="288" y="399"/>
                </a:cubicBezTo>
                <a:cubicBezTo>
                  <a:pt x="278" y="403"/>
                  <a:pt x="278" y="403"/>
                  <a:pt x="278" y="403"/>
                </a:cubicBezTo>
                <a:cubicBezTo>
                  <a:pt x="281" y="402"/>
                  <a:pt x="284" y="401"/>
                  <a:pt x="287" y="400"/>
                </a:cubicBezTo>
                <a:cubicBezTo>
                  <a:pt x="290" y="399"/>
                  <a:pt x="292" y="397"/>
                  <a:pt x="293" y="396"/>
                </a:cubicBezTo>
                <a:cubicBezTo>
                  <a:pt x="296" y="395"/>
                  <a:pt x="297" y="394"/>
                  <a:pt x="299" y="392"/>
                </a:cubicBezTo>
                <a:cubicBezTo>
                  <a:pt x="303" y="391"/>
                  <a:pt x="306" y="389"/>
                  <a:pt x="309" y="387"/>
                </a:cubicBezTo>
                <a:cubicBezTo>
                  <a:pt x="309" y="387"/>
                  <a:pt x="310" y="386"/>
                  <a:pt x="311" y="386"/>
                </a:cubicBezTo>
                <a:cubicBezTo>
                  <a:pt x="312" y="385"/>
                  <a:pt x="313" y="385"/>
                  <a:pt x="314" y="384"/>
                </a:cubicBezTo>
                <a:cubicBezTo>
                  <a:pt x="313" y="385"/>
                  <a:pt x="313" y="385"/>
                  <a:pt x="312" y="385"/>
                </a:cubicBezTo>
                <a:close/>
                <a:moveTo>
                  <a:pt x="283" y="343"/>
                </a:move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lose/>
                <a:moveTo>
                  <a:pt x="325" y="276"/>
                </a:moveTo>
                <a:cubicBezTo>
                  <a:pt x="324" y="279"/>
                  <a:pt x="323" y="280"/>
                  <a:pt x="323" y="279"/>
                </a:cubicBezTo>
                <a:cubicBezTo>
                  <a:pt x="321" y="278"/>
                  <a:pt x="320" y="276"/>
                  <a:pt x="318" y="276"/>
                </a:cubicBezTo>
                <a:cubicBezTo>
                  <a:pt x="318" y="279"/>
                  <a:pt x="317" y="284"/>
                  <a:pt x="317" y="285"/>
                </a:cubicBezTo>
                <a:cubicBezTo>
                  <a:pt x="318" y="287"/>
                  <a:pt x="315" y="290"/>
                  <a:pt x="315" y="292"/>
                </a:cubicBezTo>
                <a:cubicBezTo>
                  <a:pt x="314" y="292"/>
                  <a:pt x="315" y="294"/>
                  <a:pt x="314" y="294"/>
                </a:cubicBezTo>
                <a:cubicBezTo>
                  <a:pt x="313" y="293"/>
                  <a:pt x="312" y="296"/>
                  <a:pt x="311" y="297"/>
                </a:cubicBezTo>
                <a:cubicBezTo>
                  <a:pt x="311" y="297"/>
                  <a:pt x="312" y="296"/>
                  <a:pt x="312" y="296"/>
                </a:cubicBezTo>
                <a:cubicBezTo>
                  <a:pt x="312" y="297"/>
                  <a:pt x="312" y="298"/>
                  <a:pt x="311" y="299"/>
                </a:cubicBezTo>
                <a:cubicBezTo>
                  <a:pt x="311" y="300"/>
                  <a:pt x="310" y="300"/>
                  <a:pt x="310" y="301"/>
                </a:cubicBezTo>
                <a:cubicBezTo>
                  <a:pt x="309" y="302"/>
                  <a:pt x="309" y="302"/>
                  <a:pt x="309" y="303"/>
                </a:cubicBezTo>
                <a:cubicBezTo>
                  <a:pt x="310" y="301"/>
                  <a:pt x="311" y="299"/>
                  <a:pt x="312" y="298"/>
                </a:cubicBezTo>
                <a:cubicBezTo>
                  <a:pt x="313" y="297"/>
                  <a:pt x="314" y="296"/>
                  <a:pt x="315" y="296"/>
                </a:cubicBezTo>
                <a:cubicBezTo>
                  <a:pt x="314" y="297"/>
                  <a:pt x="313" y="298"/>
                  <a:pt x="312" y="299"/>
                </a:cubicBezTo>
                <a:cubicBezTo>
                  <a:pt x="311" y="301"/>
                  <a:pt x="310" y="302"/>
                  <a:pt x="310" y="302"/>
                </a:cubicBezTo>
                <a:cubicBezTo>
                  <a:pt x="310" y="303"/>
                  <a:pt x="310" y="303"/>
                  <a:pt x="311" y="303"/>
                </a:cubicBezTo>
                <a:cubicBezTo>
                  <a:pt x="311" y="303"/>
                  <a:pt x="311" y="303"/>
                  <a:pt x="311" y="304"/>
                </a:cubicBezTo>
                <a:cubicBezTo>
                  <a:pt x="310" y="305"/>
                  <a:pt x="308" y="306"/>
                  <a:pt x="307" y="307"/>
                </a:cubicBezTo>
                <a:cubicBezTo>
                  <a:pt x="306" y="308"/>
                  <a:pt x="305" y="309"/>
                  <a:pt x="305" y="309"/>
                </a:cubicBezTo>
                <a:cubicBezTo>
                  <a:pt x="304" y="310"/>
                  <a:pt x="303" y="311"/>
                  <a:pt x="302" y="312"/>
                </a:cubicBezTo>
                <a:cubicBezTo>
                  <a:pt x="303" y="311"/>
                  <a:pt x="304" y="310"/>
                  <a:pt x="303" y="310"/>
                </a:cubicBezTo>
                <a:cubicBezTo>
                  <a:pt x="300" y="313"/>
                  <a:pt x="301" y="313"/>
                  <a:pt x="302" y="314"/>
                </a:cubicBezTo>
                <a:cubicBezTo>
                  <a:pt x="302" y="316"/>
                  <a:pt x="304" y="313"/>
                  <a:pt x="306" y="311"/>
                </a:cubicBezTo>
                <a:cubicBezTo>
                  <a:pt x="305" y="313"/>
                  <a:pt x="303" y="315"/>
                  <a:pt x="304" y="315"/>
                </a:cubicBezTo>
                <a:cubicBezTo>
                  <a:pt x="304" y="316"/>
                  <a:pt x="304" y="316"/>
                  <a:pt x="304" y="317"/>
                </a:cubicBezTo>
                <a:cubicBezTo>
                  <a:pt x="303" y="318"/>
                  <a:pt x="302" y="319"/>
                  <a:pt x="301" y="320"/>
                </a:cubicBezTo>
                <a:cubicBezTo>
                  <a:pt x="300" y="321"/>
                  <a:pt x="299" y="322"/>
                  <a:pt x="298" y="323"/>
                </a:cubicBezTo>
                <a:cubicBezTo>
                  <a:pt x="298" y="324"/>
                  <a:pt x="297" y="323"/>
                  <a:pt x="296" y="325"/>
                </a:cubicBezTo>
                <a:cubicBezTo>
                  <a:pt x="297" y="325"/>
                  <a:pt x="296" y="327"/>
                  <a:pt x="295" y="329"/>
                </a:cubicBezTo>
                <a:cubicBezTo>
                  <a:pt x="296" y="327"/>
                  <a:pt x="298" y="325"/>
                  <a:pt x="300" y="324"/>
                </a:cubicBezTo>
                <a:cubicBezTo>
                  <a:pt x="301" y="323"/>
                  <a:pt x="302" y="322"/>
                  <a:pt x="302" y="322"/>
                </a:cubicBezTo>
                <a:cubicBezTo>
                  <a:pt x="305" y="319"/>
                  <a:pt x="305" y="319"/>
                  <a:pt x="305" y="319"/>
                </a:cubicBezTo>
                <a:cubicBezTo>
                  <a:pt x="304" y="320"/>
                  <a:pt x="304" y="321"/>
                  <a:pt x="303" y="322"/>
                </a:cubicBezTo>
                <a:cubicBezTo>
                  <a:pt x="302" y="323"/>
                  <a:pt x="302" y="323"/>
                  <a:pt x="301" y="324"/>
                </a:cubicBezTo>
                <a:cubicBezTo>
                  <a:pt x="299" y="326"/>
                  <a:pt x="298" y="327"/>
                  <a:pt x="297" y="329"/>
                </a:cubicBezTo>
                <a:cubicBezTo>
                  <a:pt x="298" y="328"/>
                  <a:pt x="299" y="328"/>
                  <a:pt x="300" y="328"/>
                </a:cubicBezTo>
                <a:cubicBezTo>
                  <a:pt x="302" y="327"/>
                  <a:pt x="302" y="326"/>
                  <a:pt x="303" y="325"/>
                </a:cubicBezTo>
                <a:cubicBezTo>
                  <a:pt x="303" y="324"/>
                  <a:pt x="304" y="324"/>
                  <a:pt x="305" y="323"/>
                </a:cubicBezTo>
                <a:cubicBezTo>
                  <a:pt x="303" y="325"/>
                  <a:pt x="306" y="323"/>
                  <a:pt x="306" y="325"/>
                </a:cubicBezTo>
                <a:cubicBezTo>
                  <a:pt x="305" y="325"/>
                  <a:pt x="305" y="326"/>
                  <a:pt x="305" y="326"/>
                </a:cubicBezTo>
                <a:cubicBezTo>
                  <a:pt x="303" y="327"/>
                  <a:pt x="302" y="329"/>
                  <a:pt x="300" y="330"/>
                </a:cubicBezTo>
                <a:cubicBezTo>
                  <a:pt x="299" y="330"/>
                  <a:pt x="298" y="331"/>
                  <a:pt x="297" y="332"/>
                </a:cubicBezTo>
                <a:cubicBezTo>
                  <a:pt x="296" y="333"/>
                  <a:pt x="295" y="333"/>
                  <a:pt x="295" y="333"/>
                </a:cubicBezTo>
                <a:cubicBezTo>
                  <a:pt x="293" y="335"/>
                  <a:pt x="291" y="337"/>
                  <a:pt x="288" y="339"/>
                </a:cubicBezTo>
                <a:cubicBezTo>
                  <a:pt x="286" y="340"/>
                  <a:pt x="283" y="342"/>
                  <a:pt x="281" y="343"/>
                </a:cubicBezTo>
                <a:cubicBezTo>
                  <a:pt x="281" y="342"/>
                  <a:pt x="283" y="342"/>
                  <a:pt x="284" y="341"/>
                </a:cubicBezTo>
                <a:cubicBezTo>
                  <a:pt x="285" y="340"/>
                  <a:pt x="285" y="340"/>
                  <a:pt x="283" y="341"/>
                </a:cubicBezTo>
                <a:cubicBezTo>
                  <a:pt x="283" y="340"/>
                  <a:pt x="285" y="340"/>
                  <a:pt x="285" y="339"/>
                </a:cubicBezTo>
                <a:cubicBezTo>
                  <a:pt x="286" y="338"/>
                  <a:pt x="289" y="337"/>
                  <a:pt x="288" y="337"/>
                </a:cubicBezTo>
                <a:cubicBezTo>
                  <a:pt x="286" y="338"/>
                  <a:pt x="284" y="339"/>
                  <a:pt x="282" y="340"/>
                </a:cubicBezTo>
                <a:cubicBezTo>
                  <a:pt x="279" y="342"/>
                  <a:pt x="279" y="342"/>
                  <a:pt x="279" y="342"/>
                </a:cubicBezTo>
                <a:cubicBezTo>
                  <a:pt x="278" y="343"/>
                  <a:pt x="277" y="343"/>
                  <a:pt x="276" y="344"/>
                </a:cubicBezTo>
                <a:cubicBezTo>
                  <a:pt x="274" y="345"/>
                  <a:pt x="272" y="345"/>
                  <a:pt x="271" y="345"/>
                </a:cubicBezTo>
                <a:cubicBezTo>
                  <a:pt x="270" y="345"/>
                  <a:pt x="270" y="345"/>
                  <a:pt x="269" y="345"/>
                </a:cubicBezTo>
                <a:cubicBezTo>
                  <a:pt x="268" y="345"/>
                  <a:pt x="267" y="345"/>
                  <a:pt x="266" y="346"/>
                </a:cubicBezTo>
                <a:cubicBezTo>
                  <a:pt x="266" y="346"/>
                  <a:pt x="266" y="347"/>
                  <a:pt x="266" y="348"/>
                </a:cubicBezTo>
                <a:cubicBezTo>
                  <a:pt x="267" y="348"/>
                  <a:pt x="267" y="348"/>
                  <a:pt x="268" y="348"/>
                </a:cubicBezTo>
                <a:cubicBezTo>
                  <a:pt x="269" y="348"/>
                  <a:pt x="270" y="348"/>
                  <a:pt x="271" y="347"/>
                </a:cubicBezTo>
                <a:cubicBezTo>
                  <a:pt x="272" y="347"/>
                  <a:pt x="273" y="346"/>
                  <a:pt x="273" y="346"/>
                </a:cubicBezTo>
                <a:cubicBezTo>
                  <a:pt x="272" y="347"/>
                  <a:pt x="271" y="348"/>
                  <a:pt x="269" y="349"/>
                </a:cubicBezTo>
                <a:cubicBezTo>
                  <a:pt x="268" y="349"/>
                  <a:pt x="267" y="350"/>
                  <a:pt x="266" y="351"/>
                </a:cubicBezTo>
                <a:cubicBezTo>
                  <a:pt x="265" y="352"/>
                  <a:pt x="266" y="352"/>
                  <a:pt x="267" y="352"/>
                </a:cubicBezTo>
                <a:cubicBezTo>
                  <a:pt x="266" y="353"/>
                  <a:pt x="263" y="354"/>
                  <a:pt x="261" y="355"/>
                </a:cubicBezTo>
                <a:cubicBezTo>
                  <a:pt x="259" y="356"/>
                  <a:pt x="256" y="356"/>
                  <a:pt x="254" y="357"/>
                </a:cubicBezTo>
                <a:cubicBezTo>
                  <a:pt x="256" y="357"/>
                  <a:pt x="258" y="357"/>
                  <a:pt x="261" y="357"/>
                </a:cubicBezTo>
                <a:cubicBezTo>
                  <a:pt x="263" y="356"/>
                  <a:pt x="265" y="355"/>
                  <a:pt x="268" y="354"/>
                </a:cubicBezTo>
                <a:cubicBezTo>
                  <a:pt x="271" y="353"/>
                  <a:pt x="271" y="353"/>
                  <a:pt x="271" y="353"/>
                </a:cubicBezTo>
                <a:cubicBezTo>
                  <a:pt x="272" y="353"/>
                  <a:pt x="273" y="352"/>
                  <a:pt x="274" y="352"/>
                </a:cubicBezTo>
                <a:cubicBezTo>
                  <a:pt x="277" y="351"/>
                  <a:pt x="279" y="350"/>
                  <a:pt x="281" y="349"/>
                </a:cubicBezTo>
                <a:cubicBezTo>
                  <a:pt x="278" y="351"/>
                  <a:pt x="274" y="352"/>
                  <a:pt x="271" y="354"/>
                </a:cubicBezTo>
                <a:cubicBezTo>
                  <a:pt x="269" y="355"/>
                  <a:pt x="267" y="355"/>
                  <a:pt x="265" y="356"/>
                </a:cubicBezTo>
                <a:cubicBezTo>
                  <a:pt x="263" y="357"/>
                  <a:pt x="261" y="358"/>
                  <a:pt x="259" y="358"/>
                </a:cubicBezTo>
                <a:cubicBezTo>
                  <a:pt x="260" y="358"/>
                  <a:pt x="261" y="358"/>
                  <a:pt x="262" y="358"/>
                </a:cubicBezTo>
                <a:cubicBezTo>
                  <a:pt x="263" y="358"/>
                  <a:pt x="264" y="358"/>
                  <a:pt x="264" y="358"/>
                </a:cubicBezTo>
                <a:cubicBezTo>
                  <a:pt x="266" y="357"/>
                  <a:pt x="267" y="357"/>
                  <a:pt x="268" y="356"/>
                </a:cubicBezTo>
                <a:cubicBezTo>
                  <a:pt x="269" y="355"/>
                  <a:pt x="269" y="355"/>
                  <a:pt x="269" y="355"/>
                </a:cubicBezTo>
                <a:cubicBezTo>
                  <a:pt x="270" y="356"/>
                  <a:pt x="273" y="355"/>
                  <a:pt x="272" y="355"/>
                </a:cubicBezTo>
                <a:cubicBezTo>
                  <a:pt x="270" y="356"/>
                  <a:pt x="268" y="357"/>
                  <a:pt x="266" y="358"/>
                </a:cubicBezTo>
                <a:cubicBezTo>
                  <a:pt x="264" y="359"/>
                  <a:pt x="262" y="360"/>
                  <a:pt x="260" y="361"/>
                </a:cubicBezTo>
                <a:cubicBezTo>
                  <a:pt x="261" y="361"/>
                  <a:pt x="262" y="361"/>
                  <a:pt x="263" y="361"/>
                </a:cubicBezTo>
                <a:cubicBezTo>
                  <a:pt x="263" y="360"/>
                  <a:pt x="264" y="360"/>
                  <a:pt x="264" y="360"/>
                </a:cubicBezTo>
                <a:cubicBezTo>
                  <a:pt x="265" y="360"/>
                  <a:pt x="266" y="360"/>
                  <a:pt x="268" y="360"/>
                </a:cubicBezTo>
                <a:cubicBezTo>
                  <a:pt x="259" y="363"/>
                  <a:pt x="250" y="364"/>
                  <a:pt x="241" y="366"/>
                </a:cubicBezTo>
                <a:cubicBezTo>
                  <a:pt x="241" y="366"/>
                  <a:pt x="239" y="367"/>
                  <a:pt x="241" y="366"/>
                </a:cubicBezTo>
                <a:cubicBezTo>
                  <a:pt x="242" y="366"/>
                  <a:pt x="238" y="366"/>
                  <a:pt x="241" y="365"/>
                </a:cubicBezTo>
                <a:cubicBezTo>
                  <a:pt x="243" y="365"/>
                  <a:pt x="245" y="364"/>
                  <a:pt x="246" y="364"/>
                </a:cubicBezTo>
                <a:cubicBezTo>
                  <a:pt x="248" y="364"/>
                  <a:pt x="250" y="364"/>
                  <a:pt x="251" y="363"/>
                </a:cubicBezTo>
                <a:cubicBezTo>
                  <a:pt x="250" y="363"/>
                  <a:pt x="248" y="364"/>
                  <a:pt x="248" y="363"/>
                </a:cubicBezTo>
                <a:cubicBezTo>
                  <a:pt x="248" y="362"/>
                  <a:pt x="252" y="362"/>
                  <a:pt x="254" y="361"/>
                </a:cubicBezTo>
                <a:cubicBezTo>
                  <a:pt x="252" y="360"/>
                  <a:pt x="248" y="361"/>
                  <a:pt x="244" y="362"/>
                </a:cubicBezTo>
                <a:cubicBezTo>
                  <a:pt x="245" y="362"/>
                  <a:pt x="247" y="362"/>
                  <a:pt x="247" y="362"/>
                </a:cubicBezTo>
                <a:cubicBezTo>
                  <a:pt x="245" y="363"/>
                  <a:pt x="242" y="363"/>
                  <a:pt x="240" y="364"/>
                </a:cubicBezTo>
                <a:cubicBezTo>
                  <a:pt x="238" y="364"/>
                  <a:pt x="236" y="364"/>
                  <a:pt x="234" y="365"/>
                </a:cubicBezTo>
                <a:cubicBezTo>
                  <a:pt x="234" y="365"/>
                  <a:pt x="233" y="365"/>
                  <a:pt x="233" y="365"/>
                </a:cubicBezTo>
                <a:cubicBezTo>
                  <a:pt x="231" y="364"/>
                  <a:pt x="227" y="365"/>
                  <a:pt x="224" y="364"/>
                </a:cubicBezTo>
                <a:cubicBezTo>
                  <a:pt x="223" y="364"/>
                  <a:pt x="222" y="364"/>
                  <a:pt x="222" y="365"/>
                </a:cubicBezTo>
                <a:cubicBezTo>
                  <a:pt x="222" y="365"/>
                  <a:pt x="223" y="365"/>
                  <a:pt x="224" y="365"/>
                </a:cubicBezTo>
                <a:cubicBezTo>
                  <a:pt x="225" y="365"/>
                  <a:pt x="226" y="365"/>
                  <a:pt x="227" y="365"/>
                </a:cubicBezTo>
                <a:cubicBezTo>
                  <a:pt x="231" y="365"/>
                  <a:pt x="229" y="366"/>
                  <a:pt x="228" y="366"/>
                </a:cubicBezTo>
                <a:cubicBezTo>
                  <a:pt x="230" y="366"/>
                  <a:pt x="231" y="366"/>
                  <a:pt x="233" y="366"/>
                </a:cubicBezTo>
                <a:cubicBezTo>
                  <a:pt x="234" y="366"/>
                  <a:pt x="236" y="366"/>
                  <a:pt x="237" y="366"/>
                </a:cubicBezTo>
                <a:cubicBezTo>
                  <a:pt x="235" y="367"/>
                  <a:pt x="233" y="367"/>
                  <a:pt x="231" y="367"/>
                </a:cubicBezTo>
                <a:cubicBezTo>
                  <a:pt x="228" y="367"/>
                  <a:pt x="228" y="367"/>
                  <a:pt x="226" y="368"/>
                </a:cubicBezTo>
                <a:cubicBezTo>
                  <a:pt x="230" y="368"/>
                  <a:pt x="234" y="367"/>
                  <a:pt x="237" y="367"/>
                </a:cubicBezTo>
                <a:cubicBezTo>
                  <a:pt x="239" y="367"/>
                  <a:pt x="240" y="367"/>
                  <a:pt x="242" y="367"/>
                </a:cubicBezTo>
                <a:cubicBezTo>
                  <a:pt x="243" y="367"/>
                  <a:pt x="244" y="367"/>
                  <a:pt x="245" y="367"/>
                </a:cubicBezTo>
                <a:cubicBezTo>
                  <a:pt x="245" y="367"/>
                  <a:pt x="244" y="367"/>
                  <a:pt x="243" y="367"/>
                </a:cubicBezTo>
                <a:cubicBezTo>
                  <a:pt x="242" y="367"/>
                  <a:pt x="241" y="368"/>
                  <a:pt x="240" y="368"/>
                </a:cubicBezTo>
                <a:cubicBezTo>
                  <a:pt x="238" y="368"/>
                  <a:pt x="236" y="368"/>
                  <a:pt x="234" y="368"/>
                </a:cubicBezTo>
                <a:cubicBezTo>
                  <a:pt x="232" y="368"/>
                  <a:pt x="230" y="369"/>
                  <a:pt x="228" y="369"/>
                </a:cubicBezTo>
                <a:cubicBezTo>
                  <a:pt x="227" y="369"/>
                  <a:pt x="226" y="369"/>
                  <a:pt x="225" y="368"/>
                </a:cubicBezTo>
                <a:cubicBezTo>
                  <a:pt x="218" y="367"/>
                  <a:pt x="211" y="366"/>
                  <a:pt x="204" y="365"/>
                </a:cubicBezTo>
                <a:cubicBezTo>
                  <a:pt x="203" y="364"/>
                  <a:pt x="201" y="364"/>
                  <a:pt x="201" y="364"/>
                </a:cubicBezTo>
                <a:cubicBezTo>
                  <a:pt x="200" y="363"/>
                  <a:pt x="202" y="364"/>
                  <a:pt x="202" y="364"/>
                </a:cubicBezTo>
                <a:cubicBezTo>
                  <a:pt x="200" y="363"/>
                  <a:pt x="204" y="363"/>
                  <a:pt x="201" y="363"/>
                </a:cubicBezTo>
                <a:cubicBezTo>
                  <a:pt x="200" y="362"/>
                  <a:pt x="198" y="362"/>
                  <a:pt x="197" y="361"/>
                </a:cubicBezTo>
                <a:cubicBezTo>
                  <a:pt x="198" y="362"/>
                  <a:pt x="199" y="362"/>
                  <a:pt x="200" y="362"/>
                </a:cubicBezTo>
                <a:cubicBezTo>
                  <a:pt x="201" y="362"/>
                  <a:pt x="205" y="364"/>
                  <a:pt x="205" y="363"/>
                </a:cubicBezTo>
                <a:cubicBezTo>
                  <a:pt x="205" y="362"/>
                  <a:pt x="201" y="362"/>
                  <a:pt x="199" y="361"/>
                </a:cubicBezTo>
                <a:cubicBezTo>
                  <a:pt x="199" y="361"/>
                  <a:pt x="199" y="361"/>
                  <a:pt x="198" y="360"/>
                </a:cubicBezTo>
                <a:cubicBezTo>
                  <a:pt x="200" y="361"/>
                  <a:pt x="201" y="361"/>
                  <a:pt x="203" y="362"/>
                </a:cubicBezTo>
                <a:cubicBezTo>
                  <a:pt x="204" y="363"/>
                  <a:pt x="205" y="363"/>
                  <a:pt x="206" y="362"/>
                </a:cubicBezTo>
                <a:cubicBezTo>
                  <a:pt x="206" y="362"/>
                  <a:pt x="207" y="362"/>
                  <a:pt x="205" y="361"/>
                </a:cubicBezTo>
                <a:cubicBezTo>
                  <a:pt x="204" y="361"/>
                  <a:pt x="203" y="361"/>
                  <a:pt x="202" y="361"/>
                </a:cubicBezTo>
                <a:cubicBezTo>
                  <a:pt x="197" y="360"/>
                  <a:pt x="191" y="358"/>
                  <a:pt x="186" y="355"/>
                </a:cubicBezTo>
                <a:cubicBezTo>
                  <a:pt x="183" y="355"/>
                  <a:pt x="182" y="355"/>
                  <a:pt x="180" y="355"/>
                </a:cubicBezTo>
                <a:cubicBezTo>
                  <a:pt x="180" y="355"/>
                  <a:pt x="181" y="355"/>
                  <a:pt x="182" y="356"/>
                </a:cubicBezTo>
                <a:cubicBezTo>
                  <a:pt x="179" y="354"/>
                  <a:pt x="179" y="354"/>
                  <a:pt x="177" y="354"/>
                </a:cubicBezTo>
                <a:cubicBezTo>
                  <a:pt x="176" y="354"/>
                  <a:pt x="174" y="352"/>
                  <a:pt x="173" y="352"/>
                </a:cubicBezTo>
                <a:cubicBezTo>
                  <a:pt x="174" y="353"/>
                  <a:pt x="175" y="353"/>
                  <a:pt x="176" y="354"/>
                </a:cubicBezTo>
                <a:cubicBezTo>
                  <a:pt x="177" y="355"/>
                  <a:pt x="178" y="355"/>
                  <a:pt x="179" y="356"/>
                </a:cubicBezTo>
                <a:cubicBezTo>
                  <a:pt x="180" y="357"/>
                  <a:pt x="181" y="357"/>
                  <a:pt x="182" y="358"/>
                </a:cubicBezTo>
                <a:cubicBezTo>
                  <a:pt x="183" y="358"/>
                  <a:pt x="184" y="359"/>
                  <a:pt x="185" y="359"/>
                </a:cubicBezTo>
                <a:cubicBezTo>
                  <a:pt x="185" y="359"/>
                  <a:pt x="181" y="358"/>
                  <a:pt x="182" y="359"/>
                </a:cubicBezTo>
                <a:cubicBezTo>
                  <a:pt x="184" y="359"/>
                  <a:pt x="185" y="360"/>
                  <a:pt x="187" y="361"/>
                </a:cubicBezTo>
                <a:cubicBezTo>
                  <a:pt x="187" y="361"/>
                  <a:pt x="187" y="361"/>
                  <a:pt x="187" y="361"/>
                </a:cubicBezTo>
                <a:cubicBezTo>
                  <a:pt x="186" y="361"/>
                  <a:pt x="185" y="361"/>
                  <a:pt x="184" y="360"/>
                </a:cubicBezTo>
                <a:cubicBezTo>
                  <a:pt x="183" y="359"/>
                  <a:pt x="181" y="359"/>
                  <a:pt x="180" y="358"/>
                </a:cubicBezTo>
                <a:cubicBezTo>
                  <a:pt x="182" y="359"/>
                  <a:pt x="183" y="360"/>
                  <a:pt x="184" y="360"/>
                </a:cubicBezTo>
                <a:cubicBezTo>
                  <a:pt x="185" y="361"/>
                  <a:pt x="186" y="361"/>
                  <a:pt x="187" y="362"/>
                </a:cubicBezTo>
                <a:cubicBezTo>
                  <a:pt x="188" y="362"/>
                  <a:pt x="189" y="363"/>
                  <a:pt x="189" y="363"/>
                </a:cubicBezTo>
                <a:cubicBezTo>
                  <a:pt x="192" y="363"/>
                  <a:pt x="194" y="364"/>
                  <a:pt x="196" y="365"/>
                </a:cubicBezTo>
                <a:cubicBezTo>
                  <a:pt x="197" y="366"/>
                  <a:pt x="198" y="366"/>
                  <a:pt x="200" y="367"/>
                </a:cubicBezTo>
                <a:cubicBezTo>
                  <a:pt x="200" y="367"/>
                  <a:pt x="201" y="368"/>
                  <a:pt x="203" y="368"/>
                </a:cubicBezTo>
                <a:cubicBezTo>
                  <a:pt x="205" y="368"/>
                  <a:pt x="203" y="368"/>
                  <a:pt x="204" y="368"/>
                </a:cubicBezTo>
                <a:cubicBezTo>
                  <a:pt x="205" y="367"/>
                  <a:pt x="203" y="367"/>
                  <a:pt x="201" y="366"/>
                </a:cubicBezTo>
                <a:cubicBezTo>
                  <a:pt x="200" y="366"/>
                  <a:pt x="199" y="366"/>
                  <a:pt x="199" y="365"/>
                </a:cubicBezTo>
                <a:cubicBezTo>
                  <a:pt x="208" y="368"/>
                  <a:pt x="216" y="370"/>
                  <a:pt x="226" y="371"/>
                </a:cubicBezTo>
                <a:cubicBezTo>
                  <a:pt x="225" y="371"/>
                  <a:pt x="224" y="371"/>
                  <a:pt x="223" y="372"/>
                </a:cubicBezTo>
                <a:cubicBezTo>
                  <a:pt x="225" y="372"/>
                  <a:pt x="227" y="372"/>
                  <a:pt x="229" y="372"/>
                </a:cubicBezTo>
                <a:cubicBezTo>
                  <a:pt x="228" y="372"/>
                  <a:pt x="227" y="372"/>
                  <a:pt x="227" y="372"/>
                </a:cubicBezTo>
                <a:cubicBezTo>
                  <a:pt x="226" y="372"/>
                  <a:pt x="225" y="372"/>
                  <a:pt x="224" y="372"/>
                </a:cubicBezTo>
                <a:cubicBezTo>
                  <a:pt x="224" y="372"/>
                  <a:pt x="224" y="372"/>
                  <a:pt x="223" y="372"/>
                </a:cubicBezTo>
                <a:cubicBezTo>
                  <a:pt x="223" y="372"/>
                  <a:pt x="221" y="372"/>
                  <a:pt x="221" y="372"/>
                </a:cubicBezTo>
                <a:cubicBezTo>
                  <a:pt x="223" y="371"/>
                  <a:pt x="219" y="371"/>
                  <a:pt x="216" y="370"/>
                </a:cubicBezTo>
                <a:cubicBezTo>
                  <a:pt x="214" y="370"/>
                  <a:pt x="213" y="370"/>
                  <a:pt x="212" y="369"/>
                </a:cubicBezTo>
                <a:cubicBezTo>
                  <a:pt x="215" y="370"/>
                  <a:pt x="216" y="371"/>
                  <a:pt x="215" y="371"/>
                </a:cubicBezTo>
                <a:cubicBezTo>
                  <a:pt x="214" y="371"/>
                  <a:pt x="215" y="372"/>
                  <a:pt x="216" y="372"/>
                </a:cubicBezTo>
                <a:cubicBezTo>
                  <a:pt x="215" y="372"/>
                  <a:pt x="214" y="372"/>
                  <a:pt x="212" y="372"/>
                </a:cubicBezTo>
                <a:cubicBezTo>
                  <a:pt x="211" y="372"/>
                  <a:pt x="209" y="372"/>
                  <a:pt x="206" y="372"/>
                </a:cubicBezTo>
                <a:cubicBezTo>
                  <a:pt x="206" y="372"/>
                  <a:pt x="206" y="372"/>
                  <a:pt x="206" y="372"/>
                </a:cubicBezTo>
                <a:cubicBezTo>
                  <a:pt x="206" y="372"/>
                  <a:pt x="206" y="372"/>
                  <a:pt x="206" y="372"/>
                </a:cubicBezTo>
                <a:cubicBezTo>
                  <a:pt x="204" y="371"/>
                  <a:pt x="204" y="371"/>
                  <a:pt x="205" y="372"/>
                </a:cubicBezTo>
                <a:cubicBezTo>
                  <a:pt x="203" y="372"/>
                  <a:pt x="201" y="371"/>
                  <a:pt x="200" y="371"/>
                </a:cubicBezTo>
                <a:cubicBezTo>
                  <a:pt x="199" y="371"/>
                  <a:pt x="199" y="371"/>
                  <a:pt x="197" y="370"/>
                </a:cubicBezTo>
                <a:cubicBezTo>
                  <a:pt x="196" y="369"/>
                  <a:pt x="192" y="368"/>
                  <a:pt x="190" y="366"/>
                </a:cubicBezTo>
                <a:cubicBezTo>
                  <a:pt x="187" y="366"/>
                  <a:pt x="186" y="365"/>
                  <a:pt x="185" y="364"/>
                </a:cubicBezTo>
                <a:cubicBezTo>
                  <a:pt x="184" y="364"/>
                  <a:pt x="185" y="363"/>
                  <a:pt x="183" y="362"/>
                </a:cubicBezTo>
                <a:cubicBezTo>
                  <a:pt x="181" y="362"/>
                  <a:pt x="182" y="363"/>
                  <a:pt x="182" y="363"/>
                </a:cubicBezTo>
                <a:cubicBezTo>
                  <a:pt x="183" y="364"/>
                  <a:pt x="182" y="364"/>
                  <a:pt x="184" y="365"/>
                </a:cubicBezTo>
                <a:cubicBezTo>
                  <a:pt x="186" y="366"/>
                  <a:pt x="185" y="366"/>
                  <a:pt x="184" y="365"/>
                </a:cubicBezTo>
                <a:cubicBezTo>
                  <a:pt x="183" y="365"/>
                  <a:pt x="183" y="365"/>
                  <a:pt x="183" y="365"/>
                </a:cubicBezTo>
                <a:cubicBezTo>
                  <a:pt x="182" y="365"/>
                  <a:pt x="182" y="366"/>
                  <a:pt x="183" y="366"/>
                </a:cubicBezTo>
                <a:cubicBezTo>
                  <a:pt x="184" y="367"/>
                  <a:pt x="184" y="367"/>
                  <a:pt x="185" y="367"/>
                </a:cubicBezTo>
                <a:cubicBezTo>
                  <a:pt x="186" y="368"/>
                  <a:pt x="188" y="368"/>
                  <a:pt x="189" y="369"/>
                </a:cubicBezTo>
                <a:cubicBezTo>
                  <a:pt x="191" y="370"/>
                  <a:pt x="194" y="370"/>
                  <a:pt x="194" y="371"/>
                </a:cubicBezTo>
                <a:cubicBezTo>
                  <a:pt x="191" y="370"/>
                  <a:pt x="191" y="370"/>
                  <a:pt x="191" y="370"/>
                </a:cubicBezTo>
                <a:cubicBezTo>
                  <a:pt x="189" y="369"/>
                  <a:pt x="189" y="369"/>
                  <a:pt x="189" y="369"/>
                </a:cubicBezTo>
                <a:cubicBezTo>
                  <a:pt x="187" y="369"/>
                  <a:pt x="185" y="368"/>
                  <a:pt x="183" y="367"/>
                </a:cubicBezTo>
                <a:cubicBezTo>
                  <a:pt x="182" y="366"/>
                  <a:pt x="180" y="366"/>
                  <a:pt x="179" y="365"/>
                </a:cubicBezTo>
                <a:cubicBezTo>
                  <a:pt x="178" y="365"/>
                  <a:pt x="176" y="364"/>
                  <a:pt x="175" y="363"/>
                </a:cubicBezTo>
                <a:cubicBezTo>
                  <a:pt x="172" y="362"/>
                  <a:pt x="170" y="361"/>
                  <a:pt x="167" y="359"/>
                </a:cubicBezTo>
                <a:cubicBezTo>
                  <a:pt x="165" y="358"/>
                  <a:pt x="166" y="359"/>
                  <a:pt x="166" y="360"/>
                </a:cubicBezTo>
                <a:cubicBezTo>
                  <a:pt x="167" y="360"/>
                  <a:pt x="170" y="362"/>
                  <a:pt x="168" y="361"/>
                </a:cubicBezTo>
                <a:cubicBezTo>
                  <a:pt x="166" y="361"/>
                  <a:pt x="165" y="360"/>
                  <a:pt x="164" y="359"/>
                </a:cubicBezTo>
                <a:cubicBezTo>
                  <a:pt x="163" y="359"/>
                  <a:pt x="163" y="359"/>
                  <a:pt x="160" y="358"/>
                </a:cubicBezTo>
                <a:cubicBezTo>
                  <a:pt x="162" y="359"/>
                  <a:pt x="164" y="360"/>
                  <a:pt x="165" y="361"/>
                </a:cubicBezTo>
                <a:cubicBezTo>
                  <a:pt x="165" y="361"/>
                  <a:pt x="164" y="361"/>
                  <a:pt x="164" y="361"/>
                </a:cubicBezTo>
                <a:cubicBezTo>
                  <a:pt x="162" y="360"/>
                  <a:pt x="161" y="359"/>
                  <a:pt x="160" y="358"/>
                </a:cubicBezTo>
                <a:cubicBezTo>
                  <a:pt x="160" y="358"/>
                  <a:pt x="159" y="358"/>
                  <a:pt x="159" y="358"/>
                </a:cubicBezTo>
                <a:cubicBezTo>
                  <a:pt x="158" y="356"/>
                  <a:pt x="155" y="353"/>
                  <a:pt x="150" y="349"/>
                </a:cubicBezTo>
                <a:cubicBezTo>
                  <a:pt x="151" y="350"/>
                  <a:pt x="152" y="350"/>
                  <a:pt x="153" y="351"/>
                </a:cubicBezTo>
                <a:cubicBezTo>
                  <a:pt x="150" y="348"/>
                  <a:pt x="147" y="345"/>
                  <a:pt x="143" y="342"/>
                </a:cubicBezTo>
                <a:cubicBezTo>
                  <a:pt x="143" y="342"/>
                  <a:pt x="143" y="342"/>
                  <a:pt x="144" y="343"/>
                </a:cubicBezTo>
                <a:cubicBezTo>
                  <a:pt x="144" y="344"/>
                  <a:pt x="146" y="345"/>
                  <a:pt x="147" y="347"/>
                </a:cubicBezTo>
                <a:cubicBezTo>
                  <a:pt x="145" y="345"/>
                  <a:pt x="142" y="343"/>
                  <a:pt x="143" y="344"/>
                </a:cubicBezTo>
                <a:cubicBezTo>
                  <a:pt x="143" y="345"/>
                  <a:pt x="143" y="345"/>
                  <a:pt x="147" y="349"/>
                </a:cubicBezTo>
                <a:cubicBezTo>
                  <a:pt x="149" y="351"/>
                  <a:pt x="151" y="352"/>
                  <a:pt x="154" y="354"/>
                </a:cubicBezTo>
                <a:cubicBezTo>
                  <a:pt x="156" y="356"/>
                  <a:pt x="158" y="358"/>
                  <a:pt x="161" y="359"/>
                </a:cubicBezTo>
                <a:cubicBezTo>
                  <a:pt x="161" y="360"/>
                  <a:pt x="163" y="360"/>
                  <a:pt x="164" y="361"/>
                </a:cubicBezTo>
                <a:cubicBezTo>
                  <a:pt x="165" y="362"/>
                  <a:pt x="166" y="363"/>
                  <a:pt x="166" y="363"/>
                </a:cubicBezTo>
                <a:cubicBezTo>
                  <a:pt x="166" y="363"/>
                  <a:pt x="165" y="363"/>
                  <a:pt x="164" y="362"/>
                </a:cubicBezTo>
                <a:cubicBezTo>
                  <a:pt x="163" y="361"/>
                  <a:pt x="162" y="360"/>
                  <a:pt x="161" y="360"/>
                </a:cubicBezTo>
                <a:cubicBezTo>
                  <a:pt x="159" y="359"/>
                  <a:pt x="158" y="358"/>
                  <a:pt x="157" y="357"/>
                </a:cubicBezTo>
                <a:cubicBezTo>
                  <a:pt x="153" y="354"/>
                  <a:pt x="153" y="354"/>
                  <a:pt x="153" y="354"/>
                </a:cubicBezTo>
                <a:cubicBezTo>
                  <a:pt x="152" y="353"/>
                  <a:pt x="151" y="352"/>
                  <a:pt x="149" y="351"/>
                </a:cubicBezTo>
                <a:cubicBezTo>
                  <a:pt x="147" y="350"/>
                  <a:pt x="145" y="347"/>
                  <a:pt x="142" y="345"/>
                </a:cubicBezTo>
                <a:cubicBezTo>
                  <a:pt x="142" y="346"/>
                  <a:pt x="142" y="346"/>
                  <a:pt x="142" y="346"/>
                </a:cubicBezTo>
                <a:cubicBezTo>
                  <a:pt x="140" y="344"/>
                  <a:pt x="138" y="343"/>
                  <a:pt x="136" y="342"/>
                </a:cubicBezTo>
                <a:cubicBezTo>
                  <a:pt x="135" y="340"/>
                  <a:pt x="133" y="338"/>
                  <a:pt x="131" y="336"/>
                </a:cubicBezTo>
                <a:cubicBezTo>
                  <a:pt x="130" y="334"/>
                  <a:pt x="128" y="332"/>
                  <a:pt x="127" y="331"/>
                </a:cubicBezTo>
                <a:cubicBezTo>
                  <a:pt x="126" y="329"/>
                  <a:pt x="124" y="327"/>
                  <a:pt x="123" y="326"/>
                </a:cubicBezTo>
                <a:cubicBezTo>
                  <a:pt x="120" y="323"/>
                  <a:pt x="120" y="322"/>
                  <a:pt x="119" y="320"/>
                </a:cubicBezTo>
                <a:cubicBezTo>
                  <a:pt x="119" y="320"/>
                  <a:pt x="118" y="318"/>
                  <a:pt x="119" y="319"/>
                </a:cubicBezTo>
                <a:cubicBezTo>
                  <a:pt x="120" y="320"/>
                  <a:pt x="121" y="322"/>
                  <a:pt x="122" y="324"/>
                </a:cubicBezTo>
                <a:cubicBezTo>
                  <a:pt x="122" y="324"/>
                  <a:pt x="123" y="324"/>
                  <a:pt x="123" y="325"/>
                </a:cubicBezTo>
                <a:cubicBezTo>
                  <a:pt x="121" y="321"/>
                  <a:pt x="121" y="321"/>
                  <a:pt x="124" y="325"/>
                </a:cubicBezTo>
                <a:cubicBezTo>
                  <a:pt x="126" y="326"/>
                  <a:pt x="127" y="327"/>
                  <a:pt x="128" y="329"/>
                </a:cubicBezTo>
                <a:cubicBezTo>
                  <a:pt x="129" y="330"/>
                  <a:pt x="131" y="331"/>
                  <a:pt x="132" y="332"/>
                </a:cubicBezTo>
                <a:cubicBezTo>
                  <a:pt x="132" y="333"/>
                  <a:pt x="133" y="333"/>
                  <a:pt x="134" y="334"/>
                </a:cubicBezTo>
                <a:cubicBezTo>
                  <a:pt x="134" y="335"/>
                  <a:pt x="135" y="335"/>
                  <a:pt x="136" y="336"/>
                </a:cubicBezTo>
                <a:cubicBezTo>
                  <a:pt x="137" y="337"/>
                  <a:pt x="139" y="339"/>
                  <a:pt x="141" y="341"/>
                </a:cubicBezTo>
                <a:cubicBezTo>
                  <a:pt x="139" y="339"/>
                  <a:pt x="138" y="337"/>
                  <a:pt x="136" y="335"/>
                </a:cubicBezTo>
                <a:cubicBezTo>
                  <a:pt x="136" y="335"/>
                  <a:pt x="135" y="334"/>
                  <a:pt x="134" y="333"/>
                </a:cubicBezTo>
                <a:cubicBezTo>
                  <a:pt x="133" y="332"/>
                  <a:pt x="133" y="332"/>
                  <a:pt x="132" y="331"/>
                </a:cubicBezTo>
                <a:cubicBezTo>
                  <a:pt x="129" y="327"/>
                  <a:pt x="124" y="322"/>
                  <a:pt x="123" y="318"/>
                </a:cubicBezTo>
                <a:cubicBezTo>
                  <a:pt x="126" y="322"/>
                  <a:pt x="128" y="326"/>
                  <a:pt x="132" y="330"/>
                </a:cubicBezTo>
                <a:cubicBezTo>
                  <a:pt x="131" y="329"/>
                  <a:pt x="131" y="328"/>
                  <a:pt x="130" y="328"/>
                </a:cubicBezTo>
                <a:cubicBezTo>
                  <a:pt x="130" y="327"/>
                  <a:pt x="130" y="326"/>
                  <a:pt x="129" y="326"/>
                </a:cubicBezTo>
                <a:cubicBezTo>
                  <a:pt x="128" y="324"/>
                  <a:pt x="127" y="323"/>
                  <a:pt x="125" y="321"/>
                </a:cubicBezTo>
                <a:cubicBezTo>
                  <a:pt x="121" y="316"/>
                  <a:pt x="119" y="310"/>
                  <a:pt x="116" y="305"/>
                </a:cubicBezTo>
                <a:cubicBezTo>
                  <a:pt x="114" y="302"/>
                  <a:pt x="114" y="302"/>
                  <a:pt x="114" y="302"/>
                </a:cubicBezTo>
                <a:cubicBezTo>
                  <a:pt x="114" y="302"/>
                  <a:pt x="114" y="303"/>
                  <a:pt x="113" y="301"/>
                </a:cubicBezTo>
                <a:cubicBezTo>
                  <a:pt x="112" y="299"/>
                  <a:pt x="112" y="298"/>
                  <a:pt x="112" y="298"/>
                </a:cubicBezTo>
                <a:cubicBezTo>
                  <a:pt x="112" y="298"/>
                  <a:pt x="113" y="299"/>
                  <a:pt x="115" y="301"/>
                </a:cubicBezTo>
                <a:cubicBezTo>
                  <a:pt x="115" y="302"/>
                  <a:pt x="116" y="303"/>
                  <a:pt x="116" y="304"/>
                </a:cubicBezTo>
                <a:cubicBezTo>
                  <a:pt x="118" y="307"/>
                  <a:pt x="118" y="307"/>
                  <a:pt x="118" y="307"/>
                </a:cubicBezTo>
                <a:cubicBezTo>
                  <a:pt x="119" y="308"/>
                  <a:pt x="119" y="309"/>
                  <a:pt x="120" y="310"/>
                </a:cubicBezTo>
                <a:cubicBezTo>
                  <a:pt x="120" y="311"/>
                  <a:pt x="121" y="312"/>
                  <a:pt x="122" y="313"/>
                </a:cubicBezTo>
                <a:cubicBezTo>
                  <a:pt x="122" y="314"/>
                  <a:pt x="123" y="315"/>
                  <a:pt x="124" y="316"/>
                </a:cubicBezTo>
                <a:cubicBezTo>
                  <a:pt x="124" y="317"/>
                  <a:pt x="125" y="317"/>
                  <a:pt x="125" y="318"/>
                </a:cubicBezTo>
                <a:cubicBezTo>
                  <a:pt x="126" y="318"/>
                  <a:pt x="126" y="319"/>
                  <a:pt x="127" y="319"/>
                </a:cubicBezTo>
                <a:cubicBezTo>
                  <a:pt x="127" y="319"/>
                  <a:pt x="126" y="317"/>
                  <a:pt x="125" y="315"/>
                </a:cubicBezTo>
                <a:cubicBezTo>
                  <a:pt x="123" y="312"/>
                  <a:pt x="126" y="317"/>
                  <a:pt x="125" y="316"/>
                </a:cubicBezTo>
                <a:cubicBezTo>
                  <a:pt x="124" y="315"/>
                  <a:pt x="123" y="314"/>
                  <a:pt x="123" y="314"/>
                </a:cubicBezTo>
                <a:cubicBezTo>
                  <a:pt x="123" y="313"/>
                  <a:pt x="121" y="310"/>
                  <a:pt x="121" y="309"/>
                </a:cubicBezTo>
                <a:cubicBezTo>
                  <a:pt x="122" y="310"/>
                  <a:pt x="122" y="311"/>
                  <a:pt x="123" y="311"/>
                </a:cubicBezTo>
                <a:cubicBezTo>
                  <a:pt x="123" y="311"/>
                  <a:pt x="123" y="311"/>
                  <a:pt x="123" y="311"/>
                </a:cubicBezTo>
                <a:cubicBezTo>
                  <a:pt x="123" y="311"/>
                  <a:pt x="123" y="311"/>
                  <a:pt x="123" y="311"/>
                </a:cubicBezTo>
                <a:cubicBezTo>
                  <a:pt x="123" y="311"/>
                  <a:pt x="123" y="311"/>
                  <a:pt x="123" y="311"/>
                </a:cubicBezTo>
                <a:cubicBezTo>
                  <a:pt x="125" y="315"/>
                  <a:pt x="127" y="318"/>
                  <a:pt x="130" y="320"/>
                </a:cubicBezTo>
                <a:cubicBezTo>
                  <a:pt x="130" y="321"/>
                  <a:pt x="133" y="323"/>
                  <a:pt x="134" y="325"/>
                </a:cubicBezTo>
                <a:cubicBezTo>
                  <a:pt x="136" y="328"/>
                  <a:pt x="138" y="330"/>
                  <a:pt x="141" y="333"/>
                </a:cubicBezTo>
                <a:cubicBezTo>
                  <a:pt x="141" y="333"/>
                  <a:pt x="140" y="331"/>
                  <a:pt x="138" y="329"/>
                </a:cubicBezTo>
                <a:cubicBezTo>
                  <a:pt x="138" y="329"/>
                  <a:pt x="137" y="328"/>
                  <a:pt x="137" y="327"/>
                </a:cubicBezTo>
                <a:cubicBezTo>
                  <a:pt x="137" y="327"/>
                  <a:pt x="137" y="327"/>
                  <a:pt x="137" y="327"/>
                </a:cubicBezTo>
                <a:cubicBezTo>
                  <a:pt x="137" y="328"/>
                  <a:pt x="138" y="328"/>
                  <a:pt x="139" y="329"/>
                </a:cubicBezTo>
                <a:cubicBezTo>
                  <a:pt x="140" y="331"/>
                  <a:pt x="141" y="332"/>
                  <a:pt x="144" y="334"/>
                </a:cubicBezTo>
                <a:cubicBezTo>
                  <a:pt x="142" y="333"/>
                  <a:pt x="142" y="332"/>
                  <a:pt x="141" y="331"/>
                </a:cubicBezTo>
                <a:cubicBezTo>
                  <a:pt x="142" y="332"/>
                  <a:pt x="142" y="332"/>
                  <a:pt x="142" y="332"/>
                </a:cubicBezTo>
                <a:cubicBezTo>
                  <a:pt x="143" y="334"/>
                  <a:pt x="145" y="333"/>
                  <a:pt x="146" y="336"/>
                </a:cubicBezTo>
                <a:cubicBezTo>
                  <a:pt x="148" y="338"/>
                  <a:pt x="150" y="339"/>
                  <a:pt x="152" y="340"/>
                </a:cubicBezTo>
                <a:cubicBezTo>
                  <a:pt x="151" y="339"/>
                  <a:pt x="149" y="338"/>
                  <a:pt x="148" y="336"/>
                </a:cubicBezTo>
                <a:cubicBezTo>
                  <a:pt x="152" y="340"/>
                  <a:pt x="155" y="342"/>
                  <a:pt x="158" y="345"/>
                </a:cubicBezTo>
                <a:cubicBezTo>
                  <a:pt x="164" y="349"/>
                  <a:pt x="164" y="349"/>
                  <a:pt x="169" y="351"/>
                </a:cubicBezTo>
                <a:cubicBezTo>
                  <a:pt x="165" y="349"/>
                  <a:pt x="161" y="347"/>
                  <a:pt x="159" y="344"/>
                </a:cubicBezTo>
                <a:cubicBezTo>
                  <a:pt x="161" y="346"/>
                  <a:pt x="163" y="347"/>
                  <a:pt x="165" y="348"/>
                </a:cubicBezTo>
                <a:cubicBezTo>
                  <a:pt x="166" y="349"/>
                  <a:pt x="168" y="351"/>
                  <a:pt x="169" y="350"/>
                </a:cubicBezTo>
                <a:cubicBezTo>
                  <a:pt x="169" y="350"/>
                  <a:pt x="166" y="349"/>
                  <a:pt x="166" y="348"/>
                </a:cubicBezTo>
                <a:cubicBezTo>
                  <a:pt x="166" y="348"/>
                  <a:pt x="165" y="347"/>
                  <a:pt x="165" y="347"/>
                </a:cubicBezTo>
                <a:cubicBezTo>
                  <a:pt x="167" y="347"/>
                  <a:pt x="168" y="348"/>
                  <a:pt x="170" y="348"/>
                </a:cubicBezTo>
                <a:cubicBezTo>
                  <a:pt x="171" y="349"/>
                  <a:pt x="170" y="348"/>
                  <a:pt x="171" y="347"/>
                </a:cubicBezTo>
                <a:cubicBezTo>
                  <a:pt x="171" y="347"/>
                  <a:pt x="170" y="346"/>
                  <a:pt x="168" y="345"/>
                </a:cubicBezTo>
                <a:cubicBezTo>
                  <a:pt x="165" y="344"/>
                  <a:pt x="164" y="342"/>
                  <a:pt x="164" y="341"/>
                </a:cubicBezTo>
                <a:cubicBezTo>
                  <a:pt x="163" y="341"/>
                  <a:pt x="161" y="340"/>
                  <a:pt x="159" y="339"/>
                </a:cubicBezTo>
                <a:cubicBezTo>
                  <a:pt x="158" y="338"/>
                  <a:pt x="156" y="336"/>
                  <a:pt x="154" y="335"/>
                </a:cubicBezTo>
                <a:cubicBezTo>
                  <a:pt x="151" y="331"/>
                  <a:pt x="151" y="332"/>
                  <a:pt x="151" y="333"/>
                </a:cubicBezTo>
                <a:cubicBezTo>
                  <a:pt x="151" y="333"/>
                  <a:pt x="152" y="333"/>
                  <a:pt x="151" y="333"/>
                </a:cubicBezTo>
                <a:cubicBezTo>
                  <a:pt x="151" y="333"/>
                  <a:pt x="151" y="333"/>
                  <a:pt x="151" y="333"/>
                </a:cubicBezTo>
                <a:cubicBezTo>
                  <a:pt x="149" y="333"/>
                  <a:pt x="153" y="335"/>
                  <a:pt x="153" y="335"/>
                </a:cubicBezTo>
                <a:cubicBezTo>
                  <a:pt x="152" y="335"/>
                  <a:pt x="151" y="335"/>
                  <a:pt x="150" y="334"/>
                </a:cubicBezTo>
                <a:cubicBezTo>
                  <a:pt x="145" y="329"/>
                  <a:pt x="141" y="324"/>
                  <a:pt x="137" y="319"/>
                </a:cubicBezTo>
                <a:cubicBezTo>
                  <a:pt x="136" y="317"/>
                  <a:pt x="136" y="316"/>
                  <a:pt x="135" y="315"/>
                </a:cubicBezTo>
                <a:cubicBezTo>
                  <a:pt x="135" y="314"/>
                  <a:pt x="134" y="314"/>
                  <a:pt x="134" y="313"/>
                </a:cubicBezTo>
                <a:cubicBezTo>
                  <a:pt x="134" y="313"/>
                  <a:pt x="135" y="312"/>
                  <a:pt x="136" y="313"/>
                </a:cubicBezTo>
                <a:cubicBezTo>
                  <a:pt x="136" y="313"/>
                  <a:pt x="137" y="314"/>
                  <a:pt x="135" y="311"/>
                </a:cubicBezTo>
                <a:cubicBezTo>
                  <a:pt x="134" y="309"/>
                  <a:pt x="133" y="308"/>
                  <a:pt x="132" y="306"/>
                </a:cubicBezTo>
                <a:cubicBezTo>
                  <a:pt x="131" y="305"/>
                  <a:pt x="130" y="304"/>
                  <a:pt x="129" y="302"/>
                </a:cubicBezTo>
                <a:cubicBezTo>
                  <a:pt x="127" y="300"/>
                  <a:pt x="125" y="296"/>
                  <a:pt x="123" y="292"/>
                </a:cubicBezTo>
                <a:cubicBezTo>
                  <a:pt x="127" y="299"/>
                  <a:pt x="123" y="292"/>
                  <a:pt x="123" y="291"/>
                </a:cubicBezTo>
                <a:cubicBezTo>
                  <a:pt x="124" y="293"/>
                  <a:pt x="125" y="294"/>
                  <a:pt x="126" y="297"/>
                </a:cubicBezTo>
                <a:cubicBezTo>
                  <a:pt x="125" y="294"/>
                  <a:pt x="125" y="293"/>
                  <a:pt x="124" y="290"/>
                </a:cubicBezTo>
                <a:cubicBezTo>
                  <a:pt x="121" y="285"/>
                  <a:pt x="120" y="279"/>
                  <a:pt x="117" y="275"/>
                </a:cubicBezTo>
                <a:cubicBezTo>
                  <a:pt x="118" y="277"/>
                  <a:pt x="119" y="279"/>
                  <a:pt x="119" y="281"/>
                </a:cubicBezTo>
                <a:cubicBezTo>
                  <a:pt x="120" y="284"/>
                  <a:pt x="121" y="286"/>
                  <a:pt x="122" y="288"/>
                </a:cubicBezTo>
                <a:cubicBezTo>
                  <a:pt x="122" y="289"/>
                  <a:pt x="122" y="290"/>
                  <a:pt x="122" y="289"/>
                </a:cubicBezTo>
                <a:cubicBezTo>
                  <a:pt x="121" y="287"/>
                  <a:pt x="121" y="287"/>
                  <a:pt x="121" y="287"/>
                </a:cubicBezTo>
                <a:cubicBezTo>
                  <a:pt x="121" y="287"/>
                  <a:pt x="121" y="288"/>
                  <a:pt x="121" y="288"/>
                </a:cubicBezTo>
                <a:cubicBezTo>
                  <a:pt x="121" y="291"/>
                  <a:pt x="120" y="290"/>
                  <a:pt x="118" y="284"/>
                </a:cubicBezTo>
                <a:cubicBezTo>
                  <a:pt x="117" y="283"/>
                  <a:pt x="116" y="282"/>
                  <a:pt x="116" y="280"/>
                </a:cubicBezTo>
                <a:cubicBezTo>
                  <a:pt x="115" y="279"/>
                  <a:pt x="115" y="278"/>
                  <a:pt x="114" y="276"/>
                </a:cubicBezTo>
                <a:cubicBezTo>
                  <a:pt x="114" y="275"/>
                  <a:pt x="113" y="273"/>
                  <a:pt x="113" y="272"/>
                </a:cubicBezTo>
                <a:cubicBezTo>
                  <a:pt x="112" y="266"/>
                  <a:pt x="112" y="264"/>
                  <a:pt x="114" y="265"/>
                </a:cubicBezTo>
                <a:cubicBezTo>
                  <a:pt x="114" y="265"/>
                  <a:pt x="115" y="267"/>
                  <a:pt x="115" y="266"/>
                </a:cubicBezTo>
                <a:cubicBezTo>
                  <a:pt x="115" y="266"/>
                  <a:pt x="116" y="266"/>
                  <a:pt x="115" y="264"/>
                </a:cubicBezTo>
                <a:cubicBezTo>
                  <a:pt x="115" y="263"/>
                  <a:pt x="115" y="262"/>
                  <a:pt x="114" y="262"/>
                </a:cubicBezTo>
                <a:cubicBezTo>
                  <a:pt x="113" y="259"/>
                  <a:pt x="112" y="255"/>
                  <a:pt x="111" y="251"/>
                </a:cubicBezTo>
                <a:cubicBezTo>
                  <a:pt x="112" y="251"/>
                  <a:pt x="112" y="250"/>
                  <a:pt x="112" y="249"/>
                </a:cubicBezTo>
                <a:cubicBezTo>
                  <a:pt x="112" y="247"/>
                  <a:pt x="113" y="244"/>
                  <a:pt x="113" y="242"/>
                </a:cubicBezTo>
                <a:cubicBezTo>
                  <a:pt x="114" y="240"/>
                  <a:pt x="115" y="238"/>
                  <a:pt x="115" y="235"/>
                </a:cubicBezTo>
                <a:cubicBezTo>
                  <a:pt x="116" y="236"/>
                  <a:pt x="115" y="239"/>
                  <a:pt x="116" y="240"/>
                </a:cubicBezTo>
                <a:cubicBezTo>
                  <a:pt x="116" y="237"/>
                  <a:pt x="116" y="236"/>
                  <a:pt x="117" y="235"/>
                </a:cubicBezTo>
                <a:cubicBezTo>
                  <a:pt x="117" y="235"/>
                  <a:pt x="118" y="234"/>
                  <a:pt x="118" y="234"/>
                </a:cubicBezTo>
                <a:cubicBezTo>
                  <a:pt x="118" y="231"/>
                  <a:pt x="119" y="229"/>
                  <a:pt x="120" y="227"/>
                </a:cubicBezTo>
                <a:cubicBezTo>
                  <a:pt x="120" y="226"/>
                  <a:pt x="121" y="225"/>
                  <a:pt x="121" y="224"/>
                </a:cubicBezTo>
                <a:cubicBezTo>
                  <a:pt x="121" y="223"/>
                  <a:pt x="122" y="222"/>
                  <a:pt x="122" y="221"/>
                </a:cubicBezTo>
                <a:cubicBezTo>
                  <a:pt x="122" y="222"/>
                  <a:pt x="121" y="224"/>
                  <a:pt x="122" y="224"/>
                </a:cubicBezTo>
                <a:cubicBezTo>
                  <a:pt x="123" y="219"/>
                  <a:pt x="123" y="220"/>
                  <a:pt x="123" y="217"/>
                </a:cubicBezTo>
                <a:cubicBezTo>
                  <a:pt x="123" y="215"/>
                  <a:pt x="122" y="216"/>
                  <a:pt x="120" y="219"/>
                </a:cubicBezTo>
                <a:cubicBezTo>
                  <a:pt x="118" y="223"/>
                  <a:pt x="119" y="223"/>
                  <a:pt x="119" y="223"/>
                </a:cubicBezTo>
                <a:cubicBezTo>
                  <a:pt x="119" y="224"/>
                  <a:pt x="120" y="221"/>
                  <a:pt x="121" y="221"/>
                </a:cubicBezTo>
                <a:cubicBezTo>
                  <a:pt x="120" y="222"/>
                  <a:pt x="120" y="223"/>
                  <a:pt x="120" y="224"/>
                </a:cubicBezTo>
                <a:cubicBezTo>
                  <a:pt x="120" y="225"/>
                  <a:pt x="119" y="226"/>
                  <a:pt x="119" y="226"/>
                </a:cubicBezTo>
                <a:cubicBezTo>
                  <a:pt x="119" y="227"/>
                  <a:pt x="118" y="227"/>
                  <a:pt x="118" y="228"/>
                </a:cubicBezTo>
                <a:cubicBezTo>
                  <a:pt x="117" y="228"/>
                  <a:pt x="116" y="227"/>
                  <a:pt x="116" y="228"/>
                </a:cubicBezTo>
                <a:cubicBezTo>
                  <a:pt x="114" y="231"/>
                  <a:pt x="116" y="226"/>
                  <a:pt x="115" y="227"/>
                </a:cubicBezTo>
                <a:cubicBezTo>
                  <a:pt x="114" y="230"/>
                  <a:pt x="114" y="228"/>
                  <a:pt x="114" y="227"/>
                </a:cubicBezTo>
                <a:cubicBezTo>
                  <a:pt x="113" y="225"/>
                  <a:pt x="113" y="229"/>
                  <a:pt x="113" y="228"/>
                </a:cubicBezTo>
                <a:cubicBezTo>
                  <a:pt x="113" y="226"/>
                  <a:pt x="113" y="225"/>
                  <a:pt x="114" y="223"/>
                </a:cubicBezTo>
                <a:cubicBezTo>
                  <a:pt x="114" y="223"/>
                  <a:pt x="114" y="223"/>
                  <a:pt x="114" y="223"/>
                </a:cubicBezTo>
                <a:cubicBezTo>
                  <a:pt x="113" y="226"/>
                  <a:pt x="113" y="226"/>
                  <a:pt x="113" y="226"/>
                </a:cubicBezTo>
                <a:cubicBezTo>
                  <a:pt x="113" y="225"/>
                  <a:pt x="113" y="223"/>
                  <a:pt x="114" y="222"/>
                </a:cubicBezTo>
                <a:cubicBezTo>
                  <a:pt x="115" y="219"/>
                  <a:pt x="115" y="219"/>
                  <a:pt x="115" y="219"/>
                </a:cubicBezTo>
                <a:cubicBezTo>
                  <a:pt x="116" y="216"/>
                  <a:pt x="116" y="214"/>
                  <a:pt x="118" y="212"/>
                </a:cubicBezTo>
                <a:cubicBezTo>
                  <a:pt x="118" y="212"/>
                  <a:pt x="118" y="212"/>
                  <a:pt x="118" y="212"/>
                </a:cubicBezTo>
                <a:cubicBezTo>
                  <a:pt x="118" y="213"/>
                  <a:pt x="116" y="214"/>
                  <a:pt x="117" y="215"/>
                </a:cubicBezTo>
                <a:cubicBezTo>
                  <a:pt x="118" y="213"/>
                  <a:pt x="118" y="212"/>
                  <a:pt x="119" y="210"/>
                </a:cubicBezTo>
                <a:cubicBezTo>
                  <a:pt x="120" y="208"/>
                  <a:pt x="120" y="207"/>
                  <a:pt x="120" y="205"/>
                </a:cubicBezTo>
                <a:cubicBezTo>
                  <a:pt x="121" y="204"/>
                  <a:pt x="118" y="207"/>
                  <a:pt x="120" y="204"/>
                </a:cubicBezTo>
                <a:cubicBezTo>
                  <a:pt x="122" y="202"/>
                  <a:pt x="121" y="201"/>
                  <a:pt x="122" y="200"/>
                </a:cubicBezTo>
                <a:cubicBezTo>
                  <a:pt x="123" y="197"/>
                  <a:pt x="123" y="196"/>
                  <a:pt x="124" y="194"/>
                </a:cubicBezTo>
                <a:cubicBezTo>
                  <a:pt x="124" y="193"/>
                  <a:pt x="125" y="192"/>
                  <a:pt x="125" y="191"/>
                </a:cubicBezTo>
                <a:cubicBezTo>
                  <a:pt x="125" y="193"/>
                  <a:pt x="124" y="195"/>
                  <a:pt x="124" y="196"/>
                </a:cubicBezTo>
                <a:cubicBezTo>
                  <a:pt x="125" y="193"/>
                  <a:pt x="125" y="195"/>
                  <a:pt x="127" y="193"/>
                </a:cubicBezTo>
                <a:cubicBezTo>
                  <a:pt x="126" y="195"/>
                  <a:pt x="125" y="196"/>
                  <a:pt x="125" y="197"/>
                </a:cubicBezTo>
                <a:cubicBezTo>
                  <a:pt x="125" y="197"/>
                  <a:pt x="125" y="197"/>
                  <a:pt x="125" y="197"/>
                </a:cubicBezTo>
                <a:cubicBezTo>
                  <a:pt x="126" y="195"/>
                  <a:pt x="127" y="192"/>
                  <a:pt x="128" y="190"/>
                </a:cubicBezTo>
                <a:cubicBezTo>
                  <a:pt x="129" y="189"/>
                  <a:pt x="129" y="188"/>
                  <a:pt x="130" y="187"/>
                </a:cubicBezTo>
                <a:cubicBezTo>
                  <a:pt x="130" y="187"/>
                  <a:pt x="131" y="187"/>
                  <a:pt x="131" y="186"/>
                </a:cubicBezTo>
                <a:cubicBezTo>
                  <a:pt x="129" y="191"/>
                  <a:pt x="127" y="195"/>
                  <a:pt x="126" y="199"/>
                </a:cubicBezTo>
                <a:cubicBezTo>
                  <a:pt x="127" y="197"/>
                  <a:pt x="129" y="194"/>
                  <a:pt x="129" y="191"/>
                </a:cubicBezTo>
                <a:cubicBezTo>
                  <a:pt x="129" y="190"/>
                  <a:pt x="130" y="189"/>
                  <a:pt x="131" y="188"/>
                </a:cubicBezTo>
                <a:cubicBezTo>
                  <a:pt x="131" y="188"/>
                  <a:pt x="131" y="187"/>
                  <a:pt x="132" y="186"/>
                </a:cubicBezTo>
                <a:cubicBezTo>
                  <a:pt x="132" y="186"/>
                  <a:pt x="132" y="186"/>
                  <a:pt x="132" y="186"/>
                </a:cubicBezTo>
                <a:cubicBezTo>
                  <a:pt x="132" y="187"/>
                  <a:pt x="132" y="187"/>
                  <a:pt x="132" y="187"/>
                </a:cubicBezTo>
                <a:cubicBezTo>
                  <a:pt x="132" y="188"/>
                  <a:pt x="132" y="189"/>
                  <a:pt x="131" y="189"/>
                </a:cubicBezTo>
                <a:cubicBezTo>
                  <a:pt x="131" y="190"/>
                  <a:pt x="131" y="191"/>
                  <a:pt x="130" y="191"/>
                </a:cubicBezTo>
                <a:cubicBezTo>
                  <a:pt x="130" y="192"/>
                  <a:pt x="130" y="193"/>
                  <a:pt x="129" y="194"/>
                </a:cubicBezTo>
                <a:cubicBezTo>
                  <a:pt x="129" y="195"/>
                  <a:pt x="128" y="197"/>
                  <a:pt x="127" y="198"/>
                </a:cubicBezTo>
                <a:cubicBezTo>
                  <a:pt x="127" y="199"/>
                  <a:pt x="126" y="201"/>
                  <a:pt x="127" y="200"/>
                </a:cubicBezTo>
                <a:cubicBezTo>
                  <a:pt x="128" y="199"/>
                  <a:pt x="128" y="200"/>
                  <a:pt x="128" y="200"/>
                </a:cubicBezTo>
                <a:cubicBezTo>
                  <a:pt x="129" y="200"/>
                  <a:pt x="129" y="200"/>
                  <a:pt x="128" y="203"/>
                </a:cubicBezTo>
                <a:cubicBezTo>
                  <a:pt x="127" y="205"/>
                  <a:pt x="126" y="207"/>
                  <a:pt x="127" y="209"/>
                </a:cubicBezTo>
                <a:cubicBezTo>
                  <a:pt x="128" y="202"/>
                  <a:pt x="131" y="196"/>
                  <a:pt x="133" y="190"/>
                </a:cubicBezTo>
                <a:cubicBezTo>
                  <a:pt x="133" y="189"/>
                  <a:pt x="134" y="188"/>
                  <a:pt x="134" y="187"/>
                </a:cubicBezTo>
                <a:cubicBezTo>
                  <a:pt x="134" y="187"/>
                  <a:pt x="135" y="187"/>
                  <a:pt x="135" y="187"/>
                </a:cubicBezTo>
                <a:cubicBezTo>
                  <a:pt x="136" y="187"/>
                  <a:pt x="136" y="187"/>
                  <a:pt x="138" y="184"/>
                </a:cubicBezTo>
                <a:cubicBezTo>
                  <a:pt x="140" y="182"/>
                  <a:pt x="141" y="179"/>
                  <a:pt x="144" y="177"/>
                </a:cubicBezTo>
                <a:cubicBezTo>
                  <a:pt x="143" y="178"/>
                  <a:pt x="142" y="179"/>
                  <a:pt x="142" y="179"/>
                </a:cubicBezTo>
                <a:cubicBezTo>
                  <a:pt x="141" y="180"/>
                  <a:pt x="141" y="181"/>
                  <a:pt x="140" y="181"/>
                </a:cubicBezTo>
                <a:cubicBezTo>
                  <a:pt x="139" y="183"/>
                  <a:pt x="138" y="184"/>
                  <a:pt x="137" y="186"/>
                </a:cubicBezTo>
                <a:cubicBezTo>
                  <a:pt x="135" y="189"/>
                  <a:pt x="135" y="190"/>
                  <a:pt x="136" y="191"/>
                </a:cubicBezTo>
                <a:cubicBezTo>
                  <a:pt x="136" y="191"/>
                  <a:pt x="138" y="188"/>
                  <a:pt x="139" y="187"/>
                </a:cubicBezTo>
                <a:cubicBezTo>
                  <a:pt x="139" y="186"/>
                  <a:pt x="140" y="185"/>
                  <a:pt x="140" y="185"/>
                </a:cubicBezTo>
                <a:cubicBezTo>
                  <a:pt x="141" y="184"/>
                  <a:pt x="142" y="182"/>
                  <a:pt x="143" y="182"/>
                </a:cubicBezTo>
                <a:cubicBezTo>
                  <a:pt x="143" y="182"/>
                  <a:pt x="142" y="184"/>
                  <a:pt x="141" y="185"/>
                </a:cubicBezTo>
                <a:cubicBezTo>
                  <a:pt x="140" y="187"/>
                  <a:pt x="138" y="190"/>
                  <a:pt x="137" y="192"/>
                </a:cubicBezTo>
                <a:cubicBezTo>
                  <a:pt x="136" y="194"/>
                  <a:pt x="134" y="197"/>
                  <a:pt x="133" y="199"/>
                </a:cubicBezTo>
                <a:cubicBezTo>
                  <a:pt x="133" y="199"/>
                  <a:pt x="133" y="199"/>
                  <a:pt x="133" y="199"/>
                </a:cubicBezTo>
                <a:cubicBezTo>
                  <a:pt x="132" y="201"/>
                  <a:pt x="131" y="203"/>
                  <a:pt x="131" y="205"/>
                </a:cubicBezTo>
                <a:cubicBezTo>
                  <a:pt x="130" y="205"/>
                  <a:pt x="130" y="205"/>
                  <a:pt x="130" y="204"/>
                </a:cubicBezTo>
                <a:cubicBezTo>
                  <a:pt x="129" y="204"/>
                  <a:pt x="130" y="203"/>
                  <a:pt x="131" y="202"/>
                </a:cubicBezTo>
                <a:cubicBezTo>
                  <a:pt x="131" y="202"/>
                  <a:pt x="132" y="201"/>
                  <a:pt x="131" y="200"/>
                </a:cubicBezTo>
                <a:cubicBezTo>
                  <a:pt x="130" y="202"/>
                  <a:pt x="129" y="204"/>
                  <a:pt x="128" y="206"/>
                </a:cubicBezTo>
                <a:cubicBezTo>
                  <a:pt x="128" y="207"/>
                  <a:pt x="127" y="208"/>
                  <a:pt x="128" y="208"/>
                </a:cubicBezTo>
                <a:cubicBezTo>
                  <a:pt x="129" y="206"/>
                  <a:pt x="130" y="206"/>
                  <a:pt x="132" y="203"/>
                </a:cubicBezTo>
                <a:cubicBezTo>
                  <a:pt x="135" y="199"/>
                  <a:pt x="137" y="198"/>
                  <a:pt x="139" y="195"/>
                </a:cubicBezTo>
                <a:cubicBezTo>
                  <a:pt x="142" y="190"/>
                  <a:pt x="142" y="193"/>
                  <a:pt x="143" y="193"/>
                </a:cubicBezTo>
                <a:cubicBezTo>
                  <a:pt x="144" y="193"/>
                  <a:pt x="144" y="192"/>
                  <a:pt x="143" y="194"/>
                </a:cubicBezTo>
                <a:cubicBezTo>
                  <a:pt x="143" y="195"/>
                  <a:pt x="144" y="195"/>
                  <a:pt x="145" y="195"/>
                </a:cubicBezTo>
                <a:cubicBezTo>
                  <a:pt x="146" y="194"/>
                  <a:pt x="146" y="192"/>
                  <a:pt x="147" y="191"/>
                </a:cubicBezTo>
                <a:cubicBezTo>
                  <a:pt x="148" y="191"/>
                  <a:pt x="148" y="190"/>
                  <a:pt x="149" y="189"/>
                </a:cubicBezTo>
                <a:cubicBezTo>
                  <a:pt x="149" y="191"/>
                  <a:pt x="148" y="192"/>
                  <a:pt x="148" y="194"/>
                </a:cubicBezTo>
                <a:cubicBezTo>
                  <a:pt x="147" y="195"/>
                  <a:pt x="145" y="197"/>
                  <a:pt x="144" y="199"/>
                </a:cubicBezTo>
                <a:cubicBezTo>
                  <a:pt x="144" y="200"/>
                  <a:pt x="144" y="200"/>
                  <a:pt x="144" y="200"/>
                </a:cubicBezTo>
                <a:cubicBezTo>
                  <a:pt x="145" y="199"/>
                  <a:pt x="145" y="199"/>
                  <a:pt x="146" y="199"/>
                </a:cubicBezTo>
                <a:cubicBezTo>
                  <a:pt x="146" y="199"/>
                  <a:pt x="147" y="199"/>
                  <a:pt x="148" y="197"/>
                </a:cubicBezTo>
                <a:cubicBezTo>
                  <a:pt x="150" y="195"/>
                  <a:pt x="152" y="193"/>
                  <a:pt x="154" y="191"/>
                </a:cubicBezTo>
                <a:cubicBezTo>
                  <a:pt x="155" y="190"/>
                  <a:pt x="156" y="189"/>
                  <a:pt x="157" y="188"/>
                </a:cubicBezTo>
                <a:cubicBezTo>
                  <a:pt x="158" y="187"/>
                  <a:pt x="159" y="186"/>
                  <a:pt x="160" y="185"/>
                </a:cubicBezTo>
                <a:cubicBezTo>
                  <a:pt x="159" y="188"/>
                  <a:pt x="155" y="190"/>
                  <a:pt x="155" y="193"/>
                </a:cubicBezTo>
                <a:cubicBezTo>
                  <a:pt x="156" y="192"/>
                  <a:pt x="156" y="190"/>
                  <a:pt x="158" y="190"/>
                </a:cubicBezTo>
                <a:cubicBezTo>
                  <a:pt x="154" y="195"/>
                  <a:pt x="157" y="194"/>
                  <a:pt x="157" y="195"/>
                </a:cubicBezTo>
                <a:cubicBezTo>
                  <a:pt x="158" y="194"/>
                  <a:pt x="159" y="192"/>
                  <a:pt x="160" y="192"/>
                </a:cubicBezTo>
                <a:cubicBezTo>
                  <a:pt x="160" y="192"/>
                  <a:pt x="160" y="193"/>
                  <a:pt x="159" y="193"/>
                </a:cubicBezTo>
                <a:cubicBezTo>
                  <a:pt x="158" y="194"/>
                  <a:pt x="158" y="195"/>
                  <a:pt x="159" y="195"/>
                </a:cubicBezTo>
                <a:cubicBezTo>
                  <a:pt x="159" y="195"/>
                  <a:pt x="160" y="194"/>
                  <a:pt x="160" y="193"/>
                </a:cubicBezTo>
                <a:cubicBezTo>
                  <a:pt x="161" y="191"/>
                  <a:pt x="163" y="189"/>
                  <a:pt x="163" y="188"/>
                </a:cubicBezTo>
                <a:cubicBezTo>
                  <a:pt x="164" y="187"/>
                  <a:pt x="165" y="185"/>
                  <a:pt x="166" y="185"/>
                </a:cubicBezTo>
                <a:cubicBezTo>
                  <a:pt x="167" y="184"/>
                  <a:pt x="167" y="183"/>
                  <a:pt x="168" y="183"/>
                </a:cubicBezTo>
                <a:cubicBezTo>
                  <a:pt x="169" y="183"/>
                  <a:pt x="172" y="181"/>
                  <a:pt x="174" y="179"/>
                </a:cubicBezTo>
                <a:cubicBezTo>
                  <a:pt x="173" y="181"/>
                  <a:pt x="172" y="182"/>
                  <a:pt x="170" y="183"/>
                </a:cubicBezTo>
                <a:cubicBezTo>
                  <a:pt x="167" y="186"/>
                  <a:pt x="165" y="189"/>
                  <a:pt x="163" y="192"/>
                </a:cubicBezTo>
                <a:cubicBezTo>
                  <a:pt x="165" y="191"/>
                  <a:pt x="166" y="189"/>
                  <a:pt x="168" y="188"/>
                </a:cubicBezTo>
                <a:cubicBezTo>
                  <a:pt x="168" y="188"/>
                  <a:pt x="170" y="186"/>
                  <a:pt x="170" y="186"/>
                </a:cubicBezTo>
                <a:cubicBezTo>
                  <a:pt x="171" y="187"/>
                  <a:pt x="170" y="188"/>
                  <a:pt x="169" y="189"/>
                </a:cubicBezTo>
                <a:cubicBezTo>
                  <a:pt x="168" y="191"/>
                  <a:pt x="167" y="191"/>
                  <a:pt x="166" y="191"/>
                </a:cubicBezTo>
                <a:cubicBezTo>
                  <a:pt x="166" y="191"/>
                  <a:pt x="166" y="192"/>
                  <a:pt x="166" y="192"/>
                </a:cubicBezTo>
                <a:cubicBezTo>
                  <a:pt x="163" y="195"/>
                  <a:pt x="162" y="195"/>
                  <a:pt x="162" y="193"/>
                </a:cubicBezTo>
                <a:cubicBezTo>
                  <a:pt x="162" y="193"/>
                  <a:pt x="161" y="193"/>
                  <a:pt x="160" y="194"/>
                </a:cubicBezTo>
                <a:cubicBezTo>
                  <a:pt x="158" y="197"/>
                  <a:pt x="156" y="199"/>
                  <a:pt x="155" y="201"/>
                </a:cubicBezTo>
                <a:cubicBezTo>
                  <a:pt x="153" y="202"/>
                  <a:pt x="152" y="204"/>
                  <a:pt x="151" y="206"/>
                </a:cubicBezTo>
                <a:cubicBezTo>
                  <a:pt x="150" y="208"/>
                  <a:pt x="149" y="210"/>
                  <a:pt x="148" y="211"/>
                </a:cubicBezTo>
                <a:cubicBezTo>
                  <a:pt x="149" y="211"/>
                  <a:pt x="150" y="209"/>
                  <a:pt x="151" y="208"/>
                </a:cubicBezTo>
                <a:cubicBezTo>
                  <a:pt x="151" y="209"/>
                  <a:pt x="150" y="210"/>
                  <a:pt x="150" y="212"/>
                </a:cubicBezTo>
                <a:cubicBezTo>
                  <a:pt x="149" y="213"/>
                  <a:pt x="149" y="215"/>
                  <a:pt x="148" y="217"/>
                </a:cubicBezTo>
                <a:cubicBezTo>
                  <a:pt x="148" y="218"/>
                  <a:pt x="148" y="219"/>
                  <a:pt x="147" y="220"/>
                </a:cubicBezTo>
                <a:cubicBezTo>
                  <a:pt x="146" y="220"/>
                  <a:pt x="145" y="222"/>
                  <a:pt x="144" y="225"/>
                </a:cubicBezTo>
                <a:cubicBezTo>
                  <a:pt x="146" y="223"/>
                  <a:pt x="146" y="223"/>
                  <a:pt x="147" y="223"/>
                </a:cubicBezTo>
                <a:cubicBezTo>
                  <a:pt x="146" y="224"/>
                  <a:pt x="145" y="224"/>
                  <a:pt x="144" y="226"/>
                </a:cubicBezTo>
                <a:cubicBezTo>
                  <a:pt x="144" y="229"/>
                  <a:pt x="146" y="227"/>
                  <a:pt x="147" y="227"/>
                </a:cubicBezTo>
                <a:cubicBezTo>
                  <a:pt x="146" y="228"/>
                  <a:pt x="145" y="230"/>
                  <a:pt x="145" y="231"/>
                </a:cubicBezTo>
                <a:cubicBezTo>
                  <a:pt x="145" y="231"/>
                  <a:pt x="145" y="232"/>
                  <a:pt x="146" y="232"/>
                </a:cubicBezTo>
                <a:cubicBezTo>
                  <a:pt x="146" y="232"/>
                  <a:pt x="146" y="231"/>
                  <a:pt x="146" y="231"/>
                </a:cubicBezTo>
                <a:cubicBezTo>
                  <a:pt x="147" y="229"/>
                  <a:pt x="148" y="227"/>
                  <a:pt x="148" y="225"/>
                </a:cubicBezTo>
                <a:cubicBezTo>
                  <a:pt x="149" y="225"/>
                  <a:pt x="149" y="224"/>
                  <a:pt x="150" y="223"/>
                </a:cubicBezTo>
                <a:cubicBezTo>
                  <a:pt x="150" y="222"/>
                  <a:pt x="151" y="221"/>
                  <a:pt x="151" y="220"/>
                </a:cubicBezTo>
                <a:cubicBezTo>
                  <a:pt x="150" y="222"/>
                  <a:pt x="150" y="224"/>
                  <a:pt x="149" y="225"/>
                </a:cubicBezTo>
                <a:cubicBezTo>
                  <a:pt x="150" y="225"/>
                  <a:pt x="150" y="224"/>
                  <a:pt x="150" y="223"/>
                </a:cubicBezTo>
                <a:cubicBezTo>
                  <a:pt x="151" y="222"/>
                  <a:pt x="153" y="220"/>
                  <a:pt x="152" y="219"/>
                </a:cubicBezTo>
                <a:cubicBezTo>
                  <a:pt x="151" y="219"/>
                  <a:pt x="153" y="217"/>
                  <a:pt x="153" y="217"/>
                </a:cubicBezTo>
                <a:cubicBezTo>
                  <a:pt x="153" y="217"/>
                  <a:pt x="154" y="216"/>
                  <a:pt x="155" y="215"/>
                </a:cubicBezTo>
                <a:cubicBezTo>
                  <a:pt x="156" y="214"/>
                  <a:pt x="157" y="213"/>
                  <a:pt x="158" y="214"/>
                </a:cubicBezTo>
                <a:cubicBezTo>
                  <a:pt x="156" y="215"/>
                  <a:pt x="156" y="217"/>
                  <a:pt x="155" y="219"/>
                </a:cubicBezTo>
                <a:cubicBezTo>
                  <a:pt x="154" y="220"/>
                  <a:pt x="153" y="221"/>
                  <a:pt x="152" y="222"/>
                </a:cubicBezTo>
                <a:cubicBezTo>
                  <a:pt x="151" y="224"/>
                  <a:pt x="151" y="225"/>
                  <a:pt x="150" y="227"/>
                </a:cubicBezTo>
                <a:cubicBezTo>
                  <a:pt x="149" y="229"/>
                  <a:pt x="150" y="229"/>
                  <a:pt x="150" y="229"/>
                </a:cubicBezTo>
                <a:cubicBezTo>
                  <a:pt x="151" y="229"/>
                  <a:pt x="151" y="229"/>
                  <a:pt x="152" y="228"/>
                </a:cubicBezTo>
                <a:cubicBezTo>
                  <a:pt x="152" y="226"/>
                  <a:pt x="153" y="225"/>
                  <a:pt x="153" y="224"/>
                </a:cubicBezTo>
                <a:cubicBezTo>
                  <a:pt x="154" y="222"/>
                  <a:pt x="155" y="221"/>
                  <a:pt x="155" y="220"/>
                </a:cubicBezTo>
                <a:cubicBezTo>
                  <a:pt x="157" y="216"/>
                  <a:pt x="157" y="216"/>
                  <a:pt x="157" y="216"/>
                </a:cubicBezTo>
                <a:cubicBezTo>
                  <a:pt x="158" y="214"/>
                  <a:pt x="159" y="213"/>
                  <a:pt x="159" y="212"/>
                </a:cubicBezTo>
                <a:cubicBezTo>
                  <a:pt x="160" y="211"/>
                  <a:pt x="161" y="210"/>
                  <a:pt x="162" y="210"/>
                </a:cubicBezTo>
                <a:cubicBezTo>
                  <a:pt x="160" y="212"/>
                  <a:pt x="162" y="210"/>
                  <a:pt x="162" y="211"/>
                </a:cubicBezTo>
                <a:cubicBezTo>
                  <a:pt x="162" y="211"/>
                  <a:pt x="162" y="212"/>
                  <a:pt x="161" y="213"/>
                </a:cubicBezTo>
                <a:cubicBezTo>
                  <a:pt x="160" y="214"/>
                  <a:pt x="160" y="215"/>
                  <a:pt x="159" y="216"/>
                </a:cubicBezTo>
                <a:cubicBezTo>
                  <a:pt x="158" y="217"/>
                  <a:pt x="158" y="219"/>
                  <a:pt x="157" y="220"/>
                </a:cubicBezTo>
                <a:cubicBezTo>
                  <a:pt x="158" y="219"/>
                  <a:pt x="159" y="218"/>
                  <a:pt x="160" y="217"/>
                </a:cubicBezTo>
                <a:cubicBezTo>
                  <a:pt x="161" y="215"/>
                  <a:pt x="163" y="213"/>
                  <a:pt x="164" y="211"/>
                </a:cubicBezTo>
                <a:cubicBezTo>
                  <a:pt x="165" y="209"/>
                  <a:pt x="166" y="209"/>
                  <a:pt x="167" y="208"/>
                </a:cubicBezTo>
                <a:cubicBezTo>
                  <a:pt x="168" y="206"/>
                  <a:pt x="169" y="205"/>
                  <a:pt x="170" y="204"/>
                </a:cubicBezTo>
                <a:cubicBezTo>
                  <a:pt x="170" y="205"/>
                  <a:pt x="169" y="207"/>
                  <a:pt x="167" y="208"/>
                </a:cubicBezTo>
                <a:cubicBezTo>
                  <a:pt x="167" y="209"/>
                  <a:pt x="166" y="210"/>
                  <a:pt x="166" y="210"/>
                </a:cubicBezTo>
                <a:cubicBezTo>
                  <a:pt x="165" y="211"/>
                  <a:pt x="165" y="211"/>
                  <a:pt x="165" y="211"/>
                </a:cubicBezTo>
                <a:cubicBezTo>
                  <a:pt x="165" y="212"/>
                  <a:pt x="165" y="213"/>
                  <a:pt x="164" y="214"/>
                </a:cubicBezTo>
                <a:cubicBezTo>
                  <a:pt x="164" y="214"/>
                  <a:pt x="165" y="212"/>
                  <a:pt x="166" y="210"/>
                </a:cubicBezTo>
                <a:cubicBezTo>
                  <a:pt x="168" y="209"/>
                  <a:pt x="169" y="207"/>
                  <a:pt x="169" y="207"/>
                </a:cubicBezTo>
                <a:cubicBezTo>
                  <a:pt x="169" y="208"/>
                  <a:pt x="169" y="208"/>
                  <a:pt x="169" y="208"/>
                </a:cubicBezTo>
                <a:cubicBezTo>
                  <a:pt x="169" y="208"/>
                  <a:pt x="168" y="209"/>
                  <a:pt x="167" y="210"/>
                </a:cubicBezTo>
                <a:cubicBezTo>
                  <a:pt x="166" y="211"/>
                  <a:pt x="166" y="212"/>
                  <a:pt x="166" y="212"/>
                </a:cubicBezTo>
                <a:cubicBezTo>
                  <a:pt x="167" y="211"/>
                  <a:pt x="168" y="209"/>
                  <a:pt x="169" y="209"/>
                </a:cubicBezTo>
                <a:cubicBezTo>
                  <a:pt x="170" y="209"/>
                  <a:pt x="173" y="205"/>
                  <a:pt x="173" y="205"/>
                </a:cubicBezTo>
                <a:cubicBezTo>
                  <a:pt x="173" y="206"/>
                  <a:pt x="172" y="207"/>
                  <a:pt x="171" y="209"/>
                </a:cubicBezTo>
                <a:cubicBezTo>
                  <a:pt x="173" y="207"/>
                  <a:pt x="175" y="207"/>
                  <a:pt x="177" y="203"/>
                </a:cubicBezTo>
                <a:cubicBezTo>
                  <a:pt x="177" y="203"/>
                  <a:pt x="178" y="202"/>
                  <a:pt x="179" y="202"/>
                </a:cubicBezTo>
                <a:cubicBezTo>
                  <a:pt x="180" y="201"/>
                  <a:pt x="181" y="200"/>
                  <a:pt x="182" y="200"/>
                </a:cubicBezTo>
                <a:cubicBezTo>
                  <a:pt x="183" y="199"/>
                  <a:pt x="184" y="198"/>
                  <a:pt x="185" y="197"/>
                </a:cubicBezTo>
                <a:cubicBezTo>
                  <a:pt x="185" y="197"/>
                  <a:pt x="185" y="197"/>
                  <a:pt x="185" y="197"/>
                </a:cubicBezTo>
                <a:cubicBezTo>
                  <a:pt x="185" y="197"/>
                  <a:pt x="185" y="197"/>
                  <a:pt x="185" y="197"/>
                </a:cubicBezTo>
                <a:cubicBezTo>
                  <a:pt x="185" y="197"/>
                  <a:pt x="184" y="198"/>
                  <a:pt x="183" y="199"/>
                </a:cubicBezTo>
                <a:cubicBezTo>
                  <a:pt x="182" y="200"/>
                  <a:pt x="182" y="200"/>
                  <a:pt x="183" y="200"/>
                </a:cubicBezTo>
                <a:cubicBezTo>
                  <a:pt x="183" y="200"/>
                  <a:pt x="184" y="200"/>
                  <a:pt x="184" y="199"/>
                </a:cubicBezTo>
                <a:cubicBezTo>
                  <a:pt x="184" y="199"/>
                  <a:pt x="185" y="197"/>
                  <a:pt x="186" y="197"/>
                </a:cubicBezTo>
                <a:cubicBezTo>
                  <a:pt x="187" y="196"/>
                  <a:pt x="188" y="196"/>
                  <a:pt x="188" y="195"/>
                </a:cubicBezTo>
                <a:cubicBezTo>
                  <a:pt x="189" y="195"/>
                  <a:pt x="189" y="194"/>
                  <a:pt x="189" y="194"/>
                </a:cubicBezTo>
                <a:cubicBezTo>
                  <a:pt x="190" y="194"/>
                  <a:pt x="191" y="193"/>
                  <a:pt x="191" y="193"/>
                </a:cubicBezTo>
                <a:cubicBezTo>
                  <a:pt x="191" y="195"/>
                  <a:pt x="192" y="194"/>
                  <a:pt x="194" y="192"/>
                </a:cubicBezTo>
                <a:cubicBezTo>
                  <a:pt x="195" y="192"/>
                  <a:pt x="195" y="191"/>
                  <a:pt x="196" y="191"/>
                </a:cubicBezTo>
                <a:cubicBezTo>
                  <a:pt x="194" y="192"/>
                  <a:pt x="193" y="192"/>
                  <a:pt x="193" y="191"/>
                </a:cubicBezTo>
                <a:cubicBezTo>
                  <a:pt x="194" y="190"/>
                  <a:pt x="193" y="191"/>
                  <a:pt x="192" y="191"/>
                </a:cubicBezTo>
                <a:cubicBezTo>
                  <a:pt x="193" y="190"/>
                  <a:pt x="193" y="189"/>
                  <a:pt x="193" y="188"/>
                </a:cubicBezTo>
                <a:cubicBezTo>
                  <a:pt x="194" y="187"/>
                  <a:pt x="195" y="186"/>
                  <a:pt x="196" y="185"/>
                </a:cubicBezTo>
                <a:cubicBezTo>
                  <a:pt x="196" y="185"/>
                  <a:pt x="196" y="185"/>
                  <a:pt x="196" y="185"/>
                </a:cubicBezTo>
                <a:cubicBezTo>
                  <a:pt x="196" y="185"/>
                  <a:pt x="196" y="185"/>
                  <a:pt x="196" y="185"/>
                </a:cubicBezTo>
                <a:cubicBezTo>
                  <a:pt x="197" y="184"/>
                  <a:pt x="197" y="184"/>
                  <a:pt x="196" y="184"/>
                </a:cubicBezTo>
                <a:cubicBezTo>
                  <a:pt x="197" y="183"/>
                  <a:pt x="198" y="183"/>
                  <a:pt x="199" y="182"/>
                </a:cubicBezTo>
                <a:cubicBezTo>
                  <a:pt x="199" y="182"/>
                  <a:pt x="199" y="181"/>
                  <a:pt x="200" y="181"/>
                </a:cubicBezTo>
                <a:cubicBezTo>
                  <a:pt x="201" y="182"/>
                  <a:pt x="204" y="180"/>
                  <a:pt x="205" y="180"/>
                </a:cubicBezTo>
                <a:cubicBezTo>
                  <a:pt x="206" y="179"/>
                  <a:pt x="207" y="179"/>
                  <a:pt x="208" y="179"/>
                </a:cubicBezTo>
                <a:cubicBezTo>
                  <a:pt x="209" y="179"/>
                  <a:pt x="209" y="180"/>
                  <a:pt x="210" y="179"/>
                </a:cubicBezTo>
                <a:cubicBezTo>
                  <a:pt x="211" y="179"/>
                  <a:pt x="210" y="178"/>
                  <a:pt x="210" y="178"/>
                </a:cubicBezTo>
                <a:cubicBezTo>
                  <a:pt x="209" y="178"/>
                  <a:pt x="210" y="177"/>
                  <a:pt x="208" y="178"/>
                </a:cubicBezTo>
                <a:cubicBezTo>
                  <a:pt x="207" y="178"/>
                  <a:pt x="207" y="177"/>
                  <a:pt x="208" y="177"/>
                </a:cubicBezTo>
                <a:cubicBezTo>
                  <a:pt x="209" y="177"/>
                  <a:pt x="208" y="177"/>
                  <a:pt x="208" y="176"/>
                </a:cubicBezTo>
                <a:cubicBezTo>
                  <a:pt x="208" y="176"/>
                  <a:pt x="208" y="175"/>
                  <a:pt x="207" y="176"/>
                </a:cubicBezTo>
                <a:cubicBezTo>
                  <a:pt x="207" y="176"/>
                  <a:pt x="206" y="176"/>
                  <a:pt x="206" y="176"/>
                </a:cubicBezTo>
                <a:cubicBezTo>
                  <a:pt x="205" y="176"/>
                  <a:pt x="205" y="176"/>
                  <a:pt x="204" y="177"/>
                </a:cubicBezTo>
                <a:cubicBezTo>
                  <a:pt x="203" y="178"/>
                  <a:pt x="201" y="179"/>
                  <a:pt x="200" y="178"/>
                </a:cubicBezTo>
                <a:cubicBezTo>
                  <a:pt x="201" y="177"/>
                  <a:pt x="203" y="177"/>
                  <a:pt x="204" y="176"/>
                </a:cubicBezTo>
                <a:cubicBezTo>
                  <a:pt x="205" y="176"/>
                  <a:pt x="206" y="175"/>
                  <a:pt x="207" y="175"/>
                </a:cubicBezTo>
                <a:cubicBezTo>
                  <a:pt x="211" y="173"/>
                  <a:pt x="214" y="172"/>
                  <a:pt x="217" y="170"/>
                </a:cubicBezTo>
                <a:cubicBezTo>
                  <a:pt x="219" y="169"/>
                  <a:pt x="218" y="169"/>
                  <a:pt x="217" y="169"/>
                </a:cubicBezTo>
                <a:cubicBezTo>
                  <a:pt x="217" y="169"/>
                  <a:pt x="215" y="170"/>
                  <a:pt x="216" y="169"/>
                </a:cubicBezTo>
                <a:cubicBezTo>
                  <a:pt x="217" y="168"/>
                  <a:pt x="218" y="169"/>
                  <a:pt x="219" y="168"/>
                </a:cubicBezTo>
                <a:cubicBezTo>
                  <a:pt x="219" y="167"/>
                  <a:pt x="219" y="167"/>
                  <a:pt x="221" y="166"/>
                </a:cubicBezTo>
                <a:cubicBezTo>
                  <a:pt x="219" y="166"/>
                  <a:pt x="218" y="167"/>
                  <a:pt x="217" y="167"/>
                </a:cubicBezTo>
                <a:cubicBezTo>
                  <a:pt x="217" y="167"/>
                  <a:pt x="217" y="166"/>
                  <a:pt x="218" y="166"/>
                </a:cubicBezTo>
                <a:cubicBezTo>
                  <a:pt x="219" y="165"/>
                  <a:pt x="220" y="165"/>
                  <a:pt x="221" y="165"/>
                </a:cubicBezTo>
                <a:cubicBezTo>
                  <a:pt x="221" y="165"/>
                  <a:pt x="221" y="165"/>
                  <a:pt x="221" y="165"/>
                </a:cubicBezTo>
                <a:cubicBezTo>
                  <a:pt x="223" y="166"/>
                  <a:pt x="225" y="166"/>
                  <a:pt x="230" y="165"/>
                </a:cubicBezTo>
                <a:cubicBezTo>
                  <a:pt x="228" y="166"/>
                  <a:pt x="228" y="166"/>
                  <a:pt x="227" y="166"/>
                </a:cubicBezTo>
                <a:cubicBezTo>
                  <a:pt x="228" y="167"/>
                  <a:pt x="230" y="166"/>
                  <a:pt x="231" y="167"/>
                </a:cubicBezTo>
                <a:cubicBezTo>
                  <a:pt x="232" y="167"/>
                  <a:pt x="234" y="167"/>
                  <a:pt x="236" y="166"/>
                </a:cubicBezTo>
                <a:cubicBezTo>
                  <a:pt x="236" y="165"/>
                  <a:pt x="234" y="165"/>
                  <a:pt x="232" y="165"/>
                </a:cubicBezTo>
                <a:cubicBezTo>
                  <a:pt x="233" y="165"/>
                  <a:pt x="235" y="165"/>
                  <a:pt x="235" y="164"/>
                </a:cubicBezTo>
                <a:cubicBezTo>
                  <a:pt x="234" y="163"/>
                  <a:pt x="234" y="162"/>
                  <a:pt x="231" y="163"/>
                </a:cubicBezTo>
                <a:cubicBezTo>
                  <a:pt x="229" y="163"/>
                  <a:pt x="227" y="163"/>
                  <a:pt x="225" y="164"/>
                </a:cubicBezTo>
                <a:cubicBezTo>
                  <a:pt x="223" y="164"/>
                  <a:pt x="221" y="164"/>
                  <a:pt x="220" y="165"/>
                </a:cubicBezTo>
                <a:cubicBezTo>
                  <a:pt x="219" y="165"/>
                  <a:pt x="216" y="166"/>
                  <a:pt x="215" y="165"/>
                </a:cubicBezTo>
                <a:cubicBezTo>
                  <a:pt x="215" y="164"/>
                  <a:pt x="218" y="165"/>
                  <a:pt x="219" y="164"/>
                </a:cubicBezTo>
                <a:cubicBezTo>
                  <a:pt x="220" y="164"/>
                  <a:pt x="221" y="163"/>
                  <a:pt x="223" y="163"/>
                </a:cubicBezTo>
                <a:cubicBezTo>
                  <a:pt x="226" y="163"/>
                  <a:pt x="230" y="162"/>
                  <a:pt x="234" y="162"/>
                </a:cubicBezTo>
                <a:cubicBezTo>
                  <a:pt x="234" y="162"/>
                  <a:pt x="234" y="161"/>
                  <a:pt x="234" y="161"/>
                </a:cubicBezTo>
                <a:cubicBezTo>
                  <a:pt x="236" y="160"/>
                  <a:pt x="237" y="160"/>
                  <a:pt x="239" y="160"/>
                </a:cubicBezTo>
                <a:cubicBezTo>
                  <a:pt x="240" y="159"/>
                  <a:pt x="242" y="159"/>
                  <a:pt x="244" y="160"/>
                </a:cubicBezTo>
                <a:cubicBezTo>
                  <a:pt x="245" y="160"/>
                  <a:pt x="246" y="160"/>
                  <a:pt x="248" y="160"/>
                </a:cubicBezTo>
                <a:cubicBezTo>
                  <a:pt x="249" y="160"/>
                  <a:pt x="251" y="160"/>
                  <a:pt x="252" y="160"/>
                </a:cubicBezTo>
                <a:cubicBezTo>
                  <a:pt x="255" y="160"/>
                  <a:pt x="255" y="161"/>
                  <a:pt x="256" y="161"/>
                </a:cubicBezTo>
                <a:cubicBezTo>
                  <a:pt x="257" y="161"/>
                  <a:pt x="257" y="162"/>
                  <a:pt x="257" y="162"/>
                </a:cubicBezTo>
                <a:cubicBezTo>
                  <a:pt x="256" y="162"/>
                  <a:pt x="254" y="162"/>
                  <a:pt x="253" y="161"/>
                </a:cubicBezTo>
                <a:cubicBezTo>
                  <a:pt x="253" y="161"/>
                  <a:pt x="253" y="161"/>
                  <a:pt x="252" y="161"/>
                </a:cubicBezTo>
                <a:cubicBezTo>
                  <a:pt x="255" y="162"/>
                  <a:pt x="255" y="163"/>
                  <a:pt x="251" y="163"/>
                </a:cubicBezTo>
                <a:cubicBezTo>
                  <a:pt x="250" y="163"/>
                  <a:pt x="249" y="163"/>
                  <a:pt x="248" y="163"/>
                </a:cubicBezTo>
                <a:cubicBezTo>
                  <a:pt x="247" y="163"/>
                  <a:pt x="246" y="164"/>
                  <a:pt x="245" y="164"/>
                </a:cubicBezTo>
                <a:cubicBezTo>
                  <a:pt x="244" y="164"/>
                  <a:pt x="242" y="164"/>
                  <a:pt x="241" y="165"/>
                </a:cubicBezTo>
                <a:cubicBezTo>
                  <a:pt x="240" y="165"/>
                  <a:pt x="239" y="165"/>
                  <a:pt x="237" y="165"/>
                </a:cubicBezTo>
                <a:cubicBezTo>
                  <a:pt x="239" y="165"/>
                  <a:pt x="240" y="165"/>
                  <a:pt x="241" y="166"/>
                </a:cubicBezTo>
                <a:cubicBezTo>
                  <a:pt x="242" y="166"/>
                  <a:pt x="244" y="166"/>
                  <a:pt x="245" y="166"/>
                </a:cubicBezTo>
                <a:cubicBezTo>
                  <a:pt x="246" y="166"/>
                  <a:pt x="247" y="165"/>
                  <a:pt x="248" y="165"/>
                </a:cubicBezTo>
                <a:cubicBezTo>
                  <a:pt x="248" y="166"/>
                  <a:pt x="249" y="166"/>
                  <a:pt x="250" y="166"/>
                </a:cubicBezTo>
                <a:cubicBezTo>
                  <a:pt x="252" y="166"/>
                  <a:pt x="254" y="166"/>
                  <a:pt x="254" y="167"/>
                </a:cubicBezTo>
                <a:cubicBezTo>
                  <a:pt x="253" y="167"/>
                  <a:pt x="252" y="167"/>
                  <a:pt x="250" y="167"/>
                </a:cubicBezTo>
                <a:cubicBezTo>
                  <a:pt x="249" y="166"/>
                  <a:pt x="247" y="166"/>
                  <a:pt x="245" y="167"/>
                </a:cubicBezTo>
                <a:cubicBezTo>
                  <a:pt x="246" y="167"/>
                  <a:pt x="247" y="167"/>
                  <a:pt x="247" y="167"/>
                </a:cubicBezTo>
                <a:cubicBezTo>
                  <a:pt x="248" y="167"/>
                  <a:pt x="248" y="167"/>
                  <a:pt x="248" y="167"/>
                </a:cubicBezTo>
                <a:cubicBezTo>
                  <a:pt x="249" y="168"/>
                  <a:pt x="251" y="168"/>
                  <a:pt x="252" y="168"/>
                </a:cubicBezTo>
                <a:cubicBezTo>
                  <a:pt x="253" y="167"/>
                  <a:pt x="254" y="167"/>
                  <a:pt x="255" y="168"/>
                </a:cubicBezTo>
                <a:cubicBezTo>
                  <a:pt x="256" y="168"/>
                  <a:pt x="257" y="168"/>
                  <a:pt x="258" y="168"/>
                </a:cubicBezTo>
                <a:cubicBezTo>
                  <a:pt x="259" y="169"/>
                  <a:pt x="261" y="170"/>
                  <a:pt x="263" y="170"/>
                </a:cubicBezTo>
                <a:cubicBezTo>
                  <a:pt x="265" y="171"/>
                  <a:pt x="265" y="171"/>
                  <a:pt x="265" y="170"/>
                </a:cubicBezTo>
                <a:cubicBezTo>
                  <a:pt x="265" y="170"/>
                  <a:pt x="265" y="169"/>
                  <a:pt x="266" y="170"/>
                </a:cubicBezTo>
                <a:cubicBezTo>
                  <a:pt x="268" y="170"/>
                  <a:pt x="268" y="171"/>
                  <a:pt x="268" y="171"/>
                </a:cubicBezTo>
                <a:cubicBezTo>
                  <a:pt x="267" y="172"/>
                  <a:pt x="267" y="172"/>
                  <a:pt x="265" y="172"/>
                </a:cubicBezTo>
                <a:cubicBezTo>
                  <a:pt x="264" y="172"/>
                  <a:pt x="264" y="171"/>
                  <a:pt x="263" y="171"/>
                </a:cubicBezTo>
                <a:cubicBezTo>
                  <a:pt x="261" y="171"/>
                  <a:pt x="261" y="171"/>
                  <a:pt x="261" y="171"/>
                </a:cubicBezTo>
                <a:cubicBezTo>
                  <a:pt x="259" y="171"/>
                  <a:pt x="258" y="170"/>
                  <a:pt x="257" y="170"/>
                </a:cubicBezTo>
                <a:cubicBezTo>
                  <a:pt x="256" y="170"/>
                  <a:pt x="255" y="170"/>
                  <a:pt x="255" y="170"/>
                </a:cubicBezTo>
                <a:cubicBezTo>
                  <a:pt x="254" y="170"/>
                  <a:pt x="254" y="170"/>
                  <a:pt x="253" y="170"/>
                </a:cubicBezTo>
                <a:cubicBezTo>
                  <a:pt x="253" y="170"/>
                  <a:pt x="252" y="171"/>
                  <a:pt x="252" y="171"/>
                </a:cubicBezTo>
                <a:cubicBezTo>
                  <a:pt x="252" y="171"/>
                  <a:pt x="253" y="172"/>
                  <a:pt x="254" y="172"/>
                </a:cubicBezTo>
                <a:cubicBezTo>
                  <a:pt x="256" y="172"/>
                  <a:pt x="253" y="172"/>
                  <a:pt x="254" y="171"/>
                </a:cubicBezTo>
                <a:cubicBezTo>
                  <a:pt x="255" y="171"/>
                  <a:pt x="256" y="171"/>
                  <a:pt x="256" y="171"/>
                </a:cubicBezTo>
                <a:cubicBezTo>
                  <a:pt x="256" y="172"/>
                  <a:pt x="258" y="172"/>
                  <a:pt x="259" y="173"/>
                </a:cubicBezTo>
                <a:cubicBezTo>
                  <a:pt x="258" y="172"/>
                  <a:pt x="257" y="173"/>
                  <a:pt x="257" y="173"/>
                </a:cubicBezTo>
                <a:cubicBezTo>
                  <a:pt x="257" y="173"/>
                  <a:pt x="257" y="173"/>
                  <a:pt x="257" y="173"/>
                </a:cubicBezTo>
                <a:cubicBezTo>
                  <a:pt x="257" y="173"/>
                  <a:pt x="257" y="173"/>
                  <a:pt x="257" y="173"/>
                </a:cubicBezTo>
                <a:cubicBezTo>
                  <a:pt x="257" y="173"/>
                  <a:pt x="257" y="173"/>
                  <a:pt x="257" y="173"/>
                </a:cubicBezTo>
                <a:cubicBezTo>
                  <a:pt x="254" y="172"/>
                  <a:pt x="252" y="172"/>
                  <a:pt x="250" y="173"/>
                </a:cubicBezTo>
                <a:cubicBezTo>
                  <a:pt x="249" y="173"/>
                  <a:pt x="247" y="174"/>
                  <a:pt x="246" y="173"/>
                </a:cubicBezTo>
                <a:cubicBezTo>
                  <a:pt x="244" y="172"/>
                  <a:pt x="242" y="173"/>
                  <a:pt x="240" y="173"/>
                </a:cubicBezTo>
                <a:cubicBezTo>
                  <a:pt x="240" y="174"/>
                  <a:pt x="241" y="174"/>
                  <a:pt x="242" y="174"/>
                </a:cubicBezTo>
                <a:cubicBezTo>
                  <a:pt x="243" y="174"/>
                  <a:pt x="244" y="174"/>
                  <a:pt x="244" y="174"/>
                </a:cubicBezTo>
                <a:cubicBezTo>
                  <a:pt x="244" y="174"/>
                  <a:pt x="244" y="174"/>
                  <a:pt x="244" y="174"/>
                </a:cubicBezTo>
                <a:cubicBezTo>
                  <a:pt x="243" y="174"/>
                  <a:pt x="243" y="174"/>
                  <a:pt x="242" y="174"/>
                </a:cubicBezTo>
                <a:cubicBezTo>
                  <a:pt x="241" y="174"/>
                  <a:pt x="240" y="174"/>
                  <a:pt x="238" y="174"/>
                </a:cubicBezTo>
                <a:cubicBezTo>
                  <a:pt x="239" y="174"/>
                  <a:pt x="240" y="174"/>
                  <a:pt x="240" y="174"/>
                </a:cubicBezTo>
                <a:cubicBezTo>
                  <a:pt x="240" y="175"/>
                  <a:pt x="240" y="175"/>
                  <a:pt x="240" y="175"/>
                </a:cubicBezTo>
                <a:cubicBezTo>
                  <a:pt x="238" y="174"/>
                  <a:pt x="238" y="176"/>
                  <a:pt x="236" y="176"/>
                </a:cubicBezTo>
                <a:cubicBezTo>
                  <a:pt x="235" y="175"/>
                  <a:pt x="233" y="176"/>
                  <a:pt x="232" y="176"/>
                </a:cubicBezTo>
                <a:cubicBezTo>
                  <a:pt x="233" y="176"/>
                  <a:pt x="234" y="176"/>
                  <a:pt x="235" y="177"/>
                </a:cubicBezTo>
                <a:cubicBezTo>
                  <a:pt x="234" y="177"/>
                  <a:pt x="233" y="177"/>
                  <a:pt x="232" y="177"/>
                </a:cubicBezTo>
                <a:cubicBezTo>
                  <a:pt x="230" y="177"/>
                  <a:pt x="229" y="178"/>
                  <a:pt x="228" y="178"/>
                </a:cubicBezTo>
                <a:cubicBezTo>
                  <a:pt x="226" y="178"/>
                  <a:pt x="225" y="178"/>
                  <a:pt x="224" y="179"/>
                </a:cubicBezTo>
                <a:cubicBezTo>
                  <a:pt x="223" y="179"/>
                  <a:pt x="222" y="179"/>
                  <a:pt x="221" y="180"/>
                </a:cubicBezTo>
                <a:cubicBezTo>
                  <a:pt x="223" y="180"/>
                  <a:pt x="226" y="178"/>
                  <a:pt x="228" y="179"/>
                </a:cubicBezTo>
                <a:cubicBezTo>
                  <a:pt x="226" y="180"/>
                  <a:pt x="225" y="180"/>
                  <a:pt x="224" y="180"/>
                </a:cubicBezTo>
                <a:cubicBezTo>
                  <a:pt x="223" y="180"/>
                  <a:pt x="222" y="180"/>
                  <a:pt x="221" y="181"/>
                </a:cubicBezTo>
                <a:cubicBezTo>
                  <a:pt x="221" y="182"/>
                  <a:pt x="223" y="181"/>
                  <a:pt x="224" y="181"/>
                </a:cubicBezTo>
                <a:cubicBezTo>
                  <a:pt x="224" y="181"/>
                  <a:pt x="224" y="182"/>
                  <a:pt x="224" y="182"/>
                </a:cubicBezTo>
                <a:cubicBezTo>
                  <a:pt x="224" y="183"/>
                  <a:pt x="223" y="184"/>
                  <a:pt x="222" y="185"/>
                </a:cubicBezTo>
                <a:cubicBezTo>
                  <a:pt x="222" y="185"/>
                  <a:pt x="222" y="186"/>
                  <a:pt x="222" y="187"/>
                </a:cubicBezTo>
                <a:cubicBezTo>
                  <a:pt x="222" y="187"/>
                  <a:pt x="223" y="187"/>
                  <a:pt x="224" y="186"/>
                </a:cubicBezTo>
                <a:cubicBezTo>
                  <a:pt x="226" y="186"/>
                  <a:pt x="227" y="186"/>
                  <a:pt x="228" y="187"/>
                </a:cubicBezTo>
                <a:cubicBezTo>
                  <a:pt x="228" y="186"/>
                  <a:pt x="231" y="184"/>
                  <a:pt x="234" y="185"/>
                </a:cubicBezTo>
                <a:cubicBezTo>
                  <a:pt x="236" y="185"/>
                  <a:pt x="236" y="184"/>
                  <a:pt x="236" y="184"/>
                </a:cubicBezTo>
                <a:cubicBezTo>
                  <a:pt x="236" y="183"/>
                  <a:pt x="235" y="183"/>
                  <a:pt x="235" y="183"/>
                </a:cubicBezTo>
                <a:cubicBezTo>
                  <a:pt x="235" y="183"/>
                  <a:pt x="235" y="183"/>
                  <a:pt x="235" y="183"/>
                </a:cubicBezTo>
                <a:cubicBezTo>
                  <a:pt x="236" y="182"/>
                  <a:pt x="234" y="183"/>
                  <a:pt x="234" y="183"/>
                </a:cubicBezTo>
                <a:cubicBezTo>
                  <a:pt x="235" y="182"/>
                  <a:pt x="235" y="181"/>
                  <a:pt x="236" y="182"/>
                </a:cubicBezTo>
                <a:cubicBezTo>
                  <a:pt x="237" y="182"/>
                  <a:pt x="237" y="182"/>
                  <a:pt x="238" y="182"/>
                </a:cubicBezTo>
                <a:cubicBezTo>
                  <a:pt x="239" y="182"/>
                  <a:pt x="240" y="182"/>
                  <a:pt x="241" y="182"/>
                </a:cubicBezTo>
                <a:cubicBezTo>
                  <a:pt x="243" y="182"/>
                  <a:pt x="245" y="182"/>
                  <a:pt x="246" y="183"/>
                </a:cubicBezTo>
                <a:cubicBezTo>
                  <a:pt x="250" y="184"/>
                  <a:pt x="250" y="184"/>
                  <a:pt x="249" y="186"/>
                </a:cubicBezTo>
                <a:cubicBezTo>
                  <a:pt x="249" y="186"/>
                  <a:pt x="248" y="187"/>
                  <a:pt x="250" y="187"/>
                </a:cubicBezTo>
                <a:cubicBezTo>
                  <a:pt x="250" y="187"/>
                  <a:pt x="251" y="187"/>
                  <a:pt x="252" y="187"/>
                </a:cubicBezTo>
                <a:cubicBezTo>
                  <a:pt x="253" y="187"/>
                  <a:pt x="254" y="187"/>
                  <a:pt x="255" y="187"/>
                </a:cubicBezTo>
                <a:cubicBezTo>
                  <a:pt x="256" y="187"/>
                  <a:pt x="257" y="187"/>
                  <a:pt x="258" y="187"/>
                </a:cubicBezTo>
                <a:cubicBezTo>
                  <a:pt x="259" y="187"/>
                  <a:pt x="260" y="187"/>
                  <a:pt x="261" y="188"/>
                </a:cubicBezTo>
                <a:cubicBezTo>
                  <a:pt x="257" y="188"/>
                  <a:pt x="261" y="189"/>
                  <a:pt x="261" y="189"/>
                </a:cubicBezTo>
                <a:cubicBezTo>
                  <a:pt x="260" y="190"/>
                  <a:pt x="260" y="189"/>
                  <a:pt x="258" y="188"/>
                </a:cubicBezTo>
                <a:cubicBezTo>
                  <a:pt x="260" y="189"/>
                  <a:pt x="259" y="191"/>
                  <a:pt x="261" y="191"/>
                </a:cubicBezTo>
                <a:cubicBezTo>
                  <a:pt x="262" y="191"/>
                  <a:pt x="262" y="191"/>
                  <a:pt x="263" y="191"/>
                </a:cubicBezTo>
                <a:cubicBezTo>
                  <a:pt x="265" y="192"/>
                  <a:pt x="265" y="192"/>
                  <a:pt x="265" y="192"/>
                </a:cubicBezTo>
                <a:cubicBezTo>
                  <a:pt x="266" y="193"/>
                  <a:pt x="268" y="193"/>
                  <a:pt x="269" y="193"/>
                </a:cubicBezTo>
                <a:cubicBezTo>
                  <a:pt x="268" y="193"/>
                  <a:pt x="267" y="192"/>
                  <a:pt x="266" y="191"/>
                </a:cubicBezTo>
                <a:cubicBezTo>
                  <a:pt x="265" y="191"/>
                  <a:pt x="264" y="190"/>
                  <a:pt x="263" y="190"/>
                </a:cubicBezTo>
                <a:cubicBezTo>
                  <a:pt x="262" y="190"/>
                  <a:pt x="262" y="189"/>
                  <a:pt x="262" y="189"/>
                </a:cubicBezTo>
                <a:cubicBezTo>
                  <a:pt x="263" y="189"/>
                  <a:pt x="264" y="189"/>
                  <a:pt x="264" y="189"/>
                </a:cubicBezTo>
                <a:cubicBezTo>
                  <a:pt x="264" y="189"/>
                  <a:pt x="264" y="189"/>
                  <a:pt x="263" y="189"/>
                </a:cubicBezTo>
                <a:cubicBezTo>
                  <a:pt x="263" y="187"/>
                  <a:pt x="264" y="186"/>
                  <a:pt x="267" y="188"/>
                </a:cubicBezTo>
                <a:cubicBezTo>
                  <a:pt x="268" y="188"/>
                  <a:pt x="268" y="188"/>
                  <a:pt x="269" y="188"/>
                </a:cubicBezTo>
                <a:cubicBezTo>
                  <a:pt x="270" y="188"/>
                  <a:pt x="271" y="188"/>
                  <a:pt x="272" y="188"/>
                </a:cubicBezTo>
                <a:cubicBezTo>
                  <a:pt x="272" y="189"/>
                  <a:pt x="273" y="189"/>
                  <a:pt x="274" y="189"/>
                </a:cubicBezTo>
                <a:cubicBezTo>
                  <a:pt x="276" y="191"/>
                  <a:pt x="276" y="193"/>
                  <a:pt x="275" y="194"/>
                </a:cubicBezTo>
                <a:cubicBezTo>
                  <a:pt x="274" y="195"/>
                  <a:pt x="273" y="194"/>
                  <a:pt x="273" y="195"/>
                </a:cubicBezTo>
                <a:cubicBezTo>
                  <a:pt x="273" y="196"/>
                  <a:pt x="273" y="196"/>
                  <a:pt x="273" y="196"/>
                </a:cubicBezTo>
                <a:cubicBezTo>
                  <a:pt x="274" y="197"/>
                  <a:pt x="274" y="197"/>
                  <a:pt x="275" y="197"/>
                </a:cubicBezTo>
                <a:cubicBezTo>
                  <a:pt x="276" y="197"/>
                  <a:pt x="277" y="197"/>
                  <a:pt x="278" y="198"/>
                </a:cubicBezTo>
                <a:cubicBezTo>
                  <a:pt x="279" y="198"/>
                  <a:pt x="281" y="198"/>
                  <a:pt x="282" y="199"/>
                </a:cubicBezTo>
                <a:cubicBezTo>
                  <a:pt x="282" y="199"/>
                  <a:pt x="283" y="199"/>
                  <a:pt x="283" y="200"/>
                </a:cubicBezTo>
                <a:cubicBezTo>
                  <a:pt x="283" y="200"/>
                  <a:pt x="281" y="199"/>
                  <a:pt x="282" y="200"/>
                </a:cubicBezTo>
                <a:cubicBezTo>
                  <a:pt x="283" y="201"/>
                  <a:pt x="283" y="202"/>
                  <a:pt x="284" y="202"/>
                </a:cubicBezTo>
                <a:cubicBezTo>
                  <a:pt x="285" y="203"/>
                  <a:pt x="286" y="203"/>
                  <a:pt x="286" y="204"/>
                </a:cubicBezTo>
                <a:cubicBezTo>
                  <a:pt x="288" y="204"/>
                  <a:pt x="288" y="203"/>
                  <a:pt x="287" y="201"/>
                </a:cubicBezTo>
                <a:cubicBezTo>
                  <a:pt x="287" y="201"/>
                  <a:pt x="287" y="200"/>
                  <a:pt x="288" y="200"/>
                </a:cubicBezTo>
                <a:cubicBezTo>
                  <a:pt x="288" y="201"/>
                  <a:pt x="289" y="202"/>
                  <a:pt x="289" y="202"/>
                </a:cubicBezTo>
                <a:cubicBezTo>
                  <a:pt x="290" y="203"/>
                  <a:pt x="290" y="203"/>
                  <a:pt x="289" y="203"/>
                </a:cubicBezTo>
                <a:cubicBezTo>
                  <a:pt x="289" y="203"/>
                  <a:pt x="289" y="204"/>
                  <a:pt x="289" y="204"/>
                </a:cubicBezTo>
                <a:cubicBezTo>
                  <a:pt x="290" y="205"/>
                  <a:pt x="290" y="206"/>
                  <a:pt x="290" y="206"/>
                </a:cubicBezTo>
                <a:cubicBezTo>
                  <a:pt x="291" y="207"/>
                  <a:pt x="291" y="207"/>
                  <a:pt x="291" y="208"/>
                </a:cubicBezTo>
                <a:cubicBezTo>
                  <a:pt x="291" y="208"/>
                  <a:pt x="291" y="208"/>
                  <a:pt x="291" y="209"/>
                </a:cubicBezTo>
                <a:cubicBezTo>
                  <a:pt x="292" y="211"/>
                  <a:pt x="293" y="212"/>
                  <a:pt x="294" y="214"/>
                </a:cubicBezTo>
                <a:cubicBezTo>
                  <a:pt x="295" y="214"/>
                  <a:pt x="294" y="214"/>
                  <a:pt x="295" y="214"/>
                </a:cubicBezTo>
                <a:cubicBezTo>
                  <a:pt x="294" y="213"/>
                  <a:pt x="293" y="213"/>
                  <a:pt x="292" y="212"/>
                </a:cubicBezTo>
                <a:cubicBezTo>
                  <a:pt x="292" y="211"/>
                  <a:pt x="291" y="210"/>
                  <a:pt x="290" y="209"/>
                </a:cubicBezTo>
                <a:cubicBezTo>
                  <a:pt x="290" y="209"/>
                  <a:pt x="290" y="209"/>
                  <a:pt x="290" y="210"/>
                </a:cubicBezTo>
                <a:cubicBezTo>
                  <a:pt x="291" y="211"/>
                  <a:pt x="292" y="212"/>
                  <a:pt x="292" y="213"/>
                </a:cubicBezTo>
                <a:cubicBezTo>
                  <a:pt x="293" y="213"/>
                  <a:pt x="293" y="214"/>
                  <a:pt x="293" y="214"/>
                </a:cubicBezTo>
                <a:cubicBezTo>
                  <a:pt x="294" y="215"/>
                  <a:pt x="294" y="215"/>
                  <a:pt x="294" y="216"/>
                </a:cubicBezTo>
                <a:cubicBezTo>
                  <a:pt x="294" y="218"/>
                  <a:pt x="295" y="219"/>
                  <a:pt x="295" y="221"/>
                </a:cubicBezTo>
                <a:cubicBezTo>
                  <a:pt x="296" y="221"/>
                  <a:pt x="296" y="222"/>
                  <a:pt x="296" y="222"/>
                </a:cubicBezTo>
                <a:cubicBezTo>
                  <a:pt x="297" y="222"/>
                  <a:pt x="298" y="222"/>
                  <a:pt x="297" y="220"/>
                </a:cubicBezTo>
                <a:cubicBezTo>
                  <a:pt x="297" y="219"/>
                  <a:pt x="297" y="219"/>
                  <a:pt x="296" y="219"/>
                </a:cubicBezTo>
                <a:cubicBezTo>
                  <a:pt x="296" y="219"/>
                  <a:pt x="296" y="220"/>
                  <a:pt x="296" y="219"/>
                </a:cubicBezTo>
                <a:cubicBezTo>
                  <a:pt x="295" y="218"/>
                  <a:pt x="294" y="217"/>
                  <a:pt x="295" y="217"/>
                </a:cubicBezTo>
                <a:cubicBezTo>
                  <a:pt x="296" y="217"/>
                  <a:pt x="294" y="216"/>
                  <a:pt x="295" y="215"/>
                </a:cubicBezTo>
                <a:cubicBezTo>
                  <a:pt x="296" y="217"/>
                  <a:pt x="298" y="217"/>
                  <a:pt x="298" y="219"/>
                </a:cubicBezTo>
                <a:cubicBezTo>
                  <a:pt x="298" y="220"/>
                  <a:pt x="298" y="220"/>
                  <a:pt x="298" y="220"/>
                </a:cubicBezTo>
                <a:cubicBezTo>
                  <a:pt x="298" y="220"/>
                  <a:pt x="298" y="220"/>
                  <a:pt x="298" y="220"/>
                </a:cubicBezTo>
                <a:cubicBezTo>
                  <a:pt x="300" y="221"/>
                  <a:pt x="302" y="224"/>
                  <a:pt x="303" y="227"/>
                </a:cubicBezTo>
                <a:cubicBezTo>
                  <a:pt x="304" y="228"/>
                  <a:pt x="304" y="229"/>
                  <a:pt x="304" y="230"/>
                </a:cubicBezTo>
                <a:cubicBezTo>
                  <a:pt x="303" y="231"/>
                  <a:pt x="303" y="232"/>
                  <a:pt x="302" y="232"/>
                </a:cubicBezTo>
                <a:cubicBezTo>
                  <a:pt x="302" y="232"/>
                  <a:pt x="301" y="232"/>
                  <a:pt x="300" y="233"/>
                </a:cubicBezTo>
                <a:cubicBezTo>
                  <a:pt x="300" y="234"/>
                  <a:pt x="301" y="236"/>
                  <a:pt x="302" y="237"/>
                </a:cubicBezTo>
                <a:cubicBezTo>
                  <a:pt x="303" y="238"/>
                  <a:pt x="303" y="239"/>
                  <a:pt x="303" y="240"/>
                </a:cubicBezTo>
                <a:cubicBezTo>
                  <a:pt x="303" y="241"/>
                  <a:pt x="303" y="242"/>
                  <a:pt x="303" y="244"/>
                </a:cubicBezTo>
                <a:cubicBezTo>
                  <a:pt x="303" y="245"/>
                  <a:pt x="303" y="246"/>
                  <a:pt x="303" y="247"/>
                </a:cubicBezTo>
                <a:cubicBezTo>
                  <a:pt x="304" y="244"/>
                  <a:pt x="303" y="241"/>
                  <a:pt x="303" y="239"/>
                </a:cubicBezTo>
                <a:cubicBezTo>
                  <a:pt x="303" y="238"/>
                  <a:pt x="303" y="238"/>
                  <a:pt x="303" y="238"/>
                </a:cubicBezTo>
                <a:cubicBezTo>
                  <a:pt x="303" y="237"/>
                  <a:pt x="303" y="237"/>
                  <a:pt x="303" y="237"/>
                </a:cubicBezTo>
                <a:cubicBezTo>
                  <a:pt x="303" y="236"/>
                  <a:pt x="303" y="236"/>
                  <a:pt x="303" y="235"/>
                </a:cubicBezTo>
                <a:cubicBezTo>
                  <a:pt x="303" y="235"/>
                  <a:pt x="303" y="234"/>
                  <a:pt x="303" y="233"/>
                </a:cubicBezTo>
                <a:cubicBezTo>
                  <a:pt x="304" y="235"/>
                  <a:pt x="304" y="237"/>
                  <a:pt x="304" y="238"/>
                </a:cubicBezTo>
                <a:cubicBezTo>
                  <a:pt x="304" y="240"/>
                  <a:pt x="304" y="241"/>
                  <a:pt x="305" y="243"/>
                </a:cubicBezTo>
                <a:cubicBezTo>
                  <a:pt x="305" y="242"/>
                  <a:pt x="306" y="241"/>
                  <a:pt x="306" y="244"/>
                </a:cubicBezTo>
                <a:cubicBezTo>
                  <a:pt x="306" y="245"/>
                  <a:pt x="306" y="246"/>
                  <a:pt x="306" y="246"/>
                </a:cubicBezTo>
                <a:cubicBezTo>
                  <a:pt x="306" y="248"/>
                  <a:pt x="306" y="249"/>
                  <a:pt x="307" y="251"/>
                </a:cubicBezTo>
                <a:cubicBezTo>
                  <a:pt x="307" y="252"/>
                  <a:pt x="307" y="253"/>
                  <a:pt x="307" y="254"/>
                </a:cubicBezTo>
                <a:cubicBezTo>
                  <a:pt x="307" y="253"/>
                  <a:pt x="308" y="252"/>
                  <a:pt x="308" y="251"/>
                </a:cubicBezTo>
                <a:cubicBezTo>
                  <a:pt x="308" y="249"/>
                  <a:pt x="308" y="248"/>
                  <a:pt x="308" y="247"/>
                </a:cubicBezTo>
                <a:cubicBezTo>
                  <a:pt x="308" y="245"/>
                  <a:pt x="308" y="244"/>
                  <a:pt x="308" y="243"/>
                </a:cubicBezTo>
                <a:cubicBezTo>
                  <a:pt x="308" y="241"/>
                  <a:pt x="308" y="240"/>
                  <a:pt x="308" y="239"/>
                </a:cubicBezTo>
                <a:cubicBezTo>
                  <a:pt x="309" y="241"/>
                  <a:pt x="309" y="243"/>
                  <a:pt x="310" y="245"/>
                </a:cubicBezTo>
                <a:cubicBezTo>
                  <a:pt x="310" y="245"/>
                  <a:pt x="310" y="245"/>
                  <a:pt x="310" y="244"/>
                </a:cubicBezTo>
                <a:cubicBezTo>
                  <a:pt x="310" y="243"/>
                  <a:pt x="309" y="242"/>
                  <a:pt x="309" y="241"/>
                </a:cubicBezTo>
                <a:cubicBezTo>
                  <a:pt x="309" y="239"/>
                  <a:pt x="309" y="237"/>
                  <a:pt x="309" y="236"/>
                </a:cubicBezTo>
                <a:cubicBezTo>
                  <a:pt x="309" y="236"/>
                  <a:pt x="309" y="236"/>
                  <a:pt x="309" y="236"/>
                </a:cubicBezTo>
                <a:cubicBezTo>
                  <a:pt x="309" y="236"/>
                  <a:pt x="309" y="236"/>
                  <a:pt x="309" y="236"/>
                </a:cubicBezTo>
                <a:cubicBezTo>
                  <a:pt x="310" y="240"/>
                  <a:pt x="311" y="243"/>
                  <a:pt x="310" y="248"/>
                </a:cubicBezTo>
                <a:cubicBezTo>
                  <a:pt x="310" y="248"/>
                  <a:pt x="311" y="248"/>
                  <a:pt x="311" y="248"/>
                </a:cubicBezTo>
                <a:cubicBezTo>
                  <a:pt x="312" y="250"/>
                  <a:pt x="312" y="253"/>
                  <a:pt x="312" y="256"/>
                </a:cubicBezTo>
                <a:cubicBezTo>
                  <a:pt x="311" y="260"/>
                  <a:pt x="313" y="256"/>
                  <a:pt x="313" y="257"/>
                </a:cubicBezTo>
                <a:cubicBezTo>
                  <a:pt x="313" y="258"/>
                  <a:pt x="313" y="257"/>
                  <a:pt x="313" y="256"/>
                </a:cubicBezTo>
                <a:cubicBezTo>
                  <a:pt x="313" y="253"/>
                  <a:pt x="313" y="251"/>
                  <a:pt x="314" y="247"/>
                </a:cubicBezTo>
                <a:cubicBezTo>
                  <a:pt x="314" y="248"/>
                  <a:pt x="314" y="249"/>
                  <a:pt x="314" y="249"/>
                </a:cubicBezTo>
                <a:cubicBezTo>
                  <a:pt x="314" y="250"/>
                  <a:pt x="314" y="251"/>
                  <a:pt x="314" y="251"/>
                </a:cubicBezTo>
                <a:cubicBezTo>
                  <a:pt x="315" y="251"/>
                  <a:pt x="315" y="249"/>
                  <a:pt x="315" y="249"/>
                </a:cubicBezTo>
                <a:cubicBezTo>
                  <a:pt x="314" y="247"/>
                  <a:pt x="314" y="246"/>
                  <a:pt x="314" y="245"/>
                </a:cubicBezTo>
                <a:cubicBezTo>
                  <a:pt x="314" y="243"/>
                  <a:pt x="314" y="243"/>
                  <a:pt x="314" y="243"/>
                </a:cubicBezTo>
                <a:cubicBezTo>
                  <a:pt x="314" y="242"/>
                  <a:pt x="314" y="242"/>
                  <a:pt x="314" y="241"/>
                </a:cubicBezTo>
                <a:cubicBezTo>
                  <a:pt x="315" y="241"/>
                  <a:pt x="315" y="242"/>
                  <a:pt x="315" y="243"/>
                </a:cubicBezTo>
                <a:cubicBezTo>
                  <a:pt x="315" y="243"/>
                  <a:pt x="315" y="244"/>
                  <a:pt x="315" y="245"/>
                </a:cubicBezTo>
                <a:cubicBezTo>
                  <a:pt x="315" y="246"/>
                  <a:pt x="315" y="248"/>
                  <a:pt x="316" y="248"/>
                </a:cubicBezTo>
                <a:cubicBezTo>
                  <a:pt x="316" y="248"/>
                  <a:pt x="316" y="248"/>
                  <a:pt x="316" y="249"/>
                </a:cubicBezTo>
                <a:cubicBezTo>
                  <a:pt x="316" y="249"/>
                  <a:pt x="316" y="250"/>
                  <a:pt x="316" y="250"/>
                </a:cubicBezTo>
                <a:cubicBezTo>
                  <a:pt x="316" y="251"/>
                  <a:pt x="316" y="251"/>
                  <a:pt x="316" y="251"/>
                </a:cubicBezTo>
                <a:cubicBezTo>
                  <a:pt x="315" y="251"/>
                  <a:pt x="315" y="251"/>
                  <a:pt x="315" y="252"/>
                </a:cubicBezTo>
                <a:cubicBezTo>
                  <a:pt x="315" y="255"/>
                  <a:pt x="314" y="258"/>
                  <a:pt x="313" y="261"/>
                </a:cubicBezTo>
                <a:cubicBezTo>
                  <a:pt x="313" y="263"/>
                  <a:pt x="313" y="266"/>
                  <a:pt x="312" y="268"/>
                </a:cubicBezTo>
                <a:cubicBezTo>
                  <a:pt x="313" y="267"/>
                  <a:pt x="313" y="266"/>
                  <a:pt x="313" y="266"/>
                </a:cubicBezTo>
                <a:cubicBezTo>
                  <a:pt x="314" y="265"/>
                  <a:pt x="314" y="264"/>
                  <a:pt x="314" y="264"/>
                </a:cubicBezTo>
                <a:cubicBezTo>
                  <a:pt x="315" y="263"/>
                  <a:pt x="316" y="262"/>
                  <a:pt x="317" y="261"/>
                </a:cubicBezTo>
                <a:cubicBezTo>
                  <a:pt x="317" y="262"/>
                  <a:pt x="316" y="265"/>
                  <a:pt x="316" y="266"/>
                </a:cubicBezTo>
                <a:cubicBezTo>
                  <a:pt x="317" y="266"/>
                  <a:pt x="317" y="263"/>
                  <a:pt x="318" y="261"/>
                </a:cubicBezTo>
                <a:cubicBezTo>
                  <a:pt x="318" y="263"/>
                  <a:pt x="317" y="264"/>
                  <a:pt x="317" y="266"/>
                </a:cubicBezTo>
                <a:cubicBezTo>
                  <a:pt x="317" y="267"/>
                  <a:pt x="317" y="268"/>
                  <a:pt x="317" y="269"/>
                </a:cubicBezTo>
                <a:cubicBezTo>
                  <a:pt x="318" y="268"/>
                  <a:pt x="318" y="267"/>
                  <a:pt x="318" y="266"/>
                </a:cubicBezTo>
                <a:cubicBezTo>
                  <a:pt x="318" y="265"/>
                  <a:pt x="318" y="263"/>
                  <a:pt x="319" y="262"/>
                </a:cubicBezTo>
                <a:cubicBezTo>
                  <a:pt x="319" y="263"/>
                  <a:pt x="319" y="265"/>
                  <a:pt x="319" y="267"/>
                </a:cubicBezTo>
                <a:cubicBezTo>
                  <a:pt x="318" y="268"/>
                  <a:pt x="318" y="270"/>
                  <a:pt x="317" y="271"/>
                </a:cubicBezTo>
                <a:cubicBezTo>
                  <a:pt x="317" y="272"/>
                  <a:pt x="317" y="274"/>
                  <a:pt x="316" y="275"/>
                </a:cubicBezTo>
                <a:cubicBezTo>
                  <a:pt x="316" y="276"/>
                  <a:pt x="316" y="278"/>
                  <a:pt x="316" y="279"/>
                </a:cubicBezTo>
                <a:cubicBezTo>
                  <a:pt x="317" y="278"/>
                  <a:pt x="317" y="275"/>
                  <a:pt x="318" y="274"/>
                </a:cubicBezTo>
                <a:cubicBezTo>
                  <a:pt x="319" y="272"/>
                  <a:pt x="319" y="269"/>
                  <a:pt x="320" y="267"/>
                </a:cubicBezTo>
                <a:cubicBezTo>
                  <a:pt x="319" y="266"/>
                  <a:pt x="319" y="266"/>
                  <a:pt x="319" y="266"/>
                </a:cubicBezTo>
                <a:cubicBezTo>
                  <a:pt x="319" y="264"/>
                  <a:pt x="320" y="262"/>
                  <a:pt x="320" y="261"/>
                </a:cubicBezTo>
                <a:cubicBezTo>
                  <a:pt x="320" y="258"/>
                  <a:pt x="320" y="258"/>
                  <a:pt x="320" y="258"/>
                </a:cubicBezTo>
                <a:cubicBezTo>
                  <a:pt x="320" y="256"/>
                  <a:pt x="320" y="256"/>
                  <a:pt x="320" y="256"/>
                </a:cubicBezTo>
                <a:cubicBezTo>
                  <a:pt x="321" y="254"/>
                  <a:pt x="321" y="253"/>
                  <a:pt x="321" y="251"/>
                </a:cubicBezTo>
                <a:cubicBezTo>
                  <a:pt x="321" y="250"/>
                  <a:pt x="321" y="250"/>
                  <a:pt x="321" y="249"/>
                </a:cubicBezTo>
                <a:cubicBezTo>
                  <a:pt x="321" y="246"/>
                  <a:pt x="321" y="246"/>
                  <a:pt x="321" y="246"/>
                </a:cubicBezTo>
                <a:cubicBezTo>
                  <a:pt x="321" y="246"/>
                  <a:pt x="321" y="246"/>
                  <a:pt x="322" y="246"/>
                </a:cubicBezTo>
                <a:cubicBezTo>
                  <a:pt x="322" y="246"/>
                  <a:pt x="321" y="259"/>
                  <a:pt x="321" y="261"/>
                </a:cubicBezTo>
                <a:cubicBezTo>
                  <a:pt x="321" y="261"/>
                  <a:pt x="321" y="260"/>
                  <a:pt x="322" y="259"/>
                </a:cubicBezTo>
                <a:cubicBezTo>
                  <a:pt x="321" y="261"/>
                  <a:pt x="321" y="262"/>
                  <a:pt x="321" y="264"/>
                </a:cubicBezTo>
                <a:cubicBezTo>
                  <a:pt x="320" y="265"/>
                  <a:pt x="320" y="267"/>
                  <a:pt x="320" y="268"/>
                </a:cubicBezTo>
                <a:cubicBezTo>
                  <a:pt x="320" y="271"/>
                  <a:pt x="323" y="269"/>
                  <a:pt x="322" y="274"/>
                </a:cubicBezTo>
                <a:cubicBezTo>
                  <a:pt x="323" y="270"/>
                  <a:pt x="324" y="269"/>
                  <a:pt x="325" y="270"/>
                </a:cubicBezTo>
                <a:cubicBezTo>
                  <a:pt x="326" y="271"/>
                  <a:pt x="325" y="274"/>
                  <a:pt x="325" y="276"/>
                </a:cubicBezTo>
                <a:close/>
                <a:moveTo>
                  <a:pt x="155" y="205"/>
                </a:moveTo>
                <a:cubicBezTo>
                  <a:pt x="155" y="205"/>
                  <a:pt x="155" y="205"/>
                  <a:pt x="155" y="205"/>
                </a:cubicBezTo>
                <a:cubicBezTo>
                  <a:pt x="155" y="205"/>
                  <a:pt x="155" y="205"/>
                  <a:pt x="155" y="206"/>
                </a:cubicBezTo>
                <a:cubicBezTo>
                  <a:pt x="155" y="206"/>
                  <a:pt x="155" y="207"/>
                  <a:pt x="155" y="207"/>
                </a:cubicBezTo>
                <a:cubicBezTo>
                  <a:pt x="155" y="207"/>
                  <a:pt x="155" y="206"/>
                  <a:pt x="155" y="206"/>
                </a:cubicBezTo>
                <a:cubicBezTo>
                  <a:pt x="155" y="205"/>
                  <a:pt x="155" y="205"/>
                  <a:pt x="155" y="205"/>
                </a:cubicBezTo>
                <a:close/>
                <a:moveTo>
                  <a:pt x="337" y="70"/>
                </a:moveTo>
                <a:cubicBezTo>
                  <a:pt x="331" y="67"/>
                  <a:pt x="331" y="67"/>
                  <a:pt x="331" y="67"/>
                </a:cubicBezTo>
                <a:cubicBezTo>
                  <a:pt x="323" y="64"/>
                  <a:pt x="323" y="64"/>
                  <a:pt x="323" y="64"/>
                </a:cubicBezTo>
                <a:cubicBezTo>
                  <a:pt x="321" y="63"/>
                  <a:pt x="319" y="62"/>
                  <a:pt x="318" y="61"/>
                </a:cubicBezTo>
                <a:cubicBezTo>
                  <a:pt x="318" y="61"/>
                  <a:pt x="318" y="61"/>
                  <a:pt x="318" y="61"/>
                </a:cubicBezTo>
                <a:cubicBezTo>
                  <a:pt x="319" y="62"/>
                  <a:pt x="320" y="62"/>
                  <a:pt x="320" y="62"/>
                </a:cubicBezTo>
                <a:cubicBezTo>
                  <a:pt x="323" y="63"/>
                  <a:pt x="325" y="64"/>
                  <a:pt x="326" y="64"/>
                </a:cubicBezTo>
                <a:cubicBezTo>
                  <a:pt x="326" y="64"/>
                  <a:pt x="326" y="64"/>
                  <a:pt x="326" y="64"/>
                </a:cubicBezTo>
                <a:cubicBezTo>
                  <a:pt x="327" y="65"/>
                  <a:pt x="329" y="65"/>
                  <a:pt x="330" y="65"/>
                </a:cubicBezTo>
                <a:cubicBezTo>
                  <a:pt x="331" y="66"/>
                  <a:pt x="332" y="66"/>
                  <a:pt x="333" y="67"/>
                </a:cubicBezTo>
                <a:cubicBezTo>
                  <a:pt x="335" y="67"/>
                  <a:pt x="338" y="68"/>
                  <a:pt x="340" y="70"/>
                </a:cubicBezTo>
                <a:cubicBezTo>
                  <a:pt x="339" y="70"/>
                  <a:pt x="338" y="69"/>
                  <a:pt x="337" y="69"/>
                </a:cubicBezTo>
                <a:cubicBezTo>
                  <a:pt x="336" y="68"/>
                  <a:pt x="335" y="68"/>
                  <a:pt x="335" y="68"/>
                </a:cubicBezTo>
                <a:cubicBezTo>
                  <a:pt x="335" y="68"/>
                  <a:pt x="336" y="69"/>
                  <a:pt x="337" y="70"/>
                </a:cubicBezTo>
                <a:cubicBezTo>
                  <a:pt x="338" y="70"/>
                  <a:pt x="340" y="71"/>
                  <a:pt x="340" y="71"/>
                </a:cubicBezTo>
                <a:cubicBezTo>
                  <a:pt x="344" y="73"/>
                  <a:pt x="347" y="74"/>
                  <a:pt x="350" y="76"/>
                </a:cubicBezTo>
                <a:cubicBezTo>
                  <a:pt x="352" y="77"/>
                  <a:pt x="353" y="78"/>
                  <a:pt x="354" y="79"/>
                </a:cubicBezTo>
                <a:cubicBezTo>
                  <a:pt x="356" y="80"/>
                  <a:pt x="357" y="81"/>
                  <a:pt x="359" y="82"/>
                </a:cubicBezTo>
                <a:cubicBezTo>
                  <a:pt x="360" y="83"/>
                  <a:pt x="361" y="84"/>
                  <a:pt x="362" y="85"/>
                </a:cubicBezTo>
                <a:cubicBezTo>
                  <a:pt x="363" y="85"/>
                  <a:pt x="364" y="86"/>
                  <a:pt x="364" y="87"/>
                </a:cubicBezTo>
                <a:cubicBezTo>
                  <a:pt x="364" y="86"/>
                  <a:pt x="363" y="86"/>
                  <a:pt x="362" y="85"/>
                </a:cubicBezTo>
                <a:cubicBezTo>
                  <a:pt x="359" y="83"/>
                  <a:pt x="356" y="81"/>
                  <a:pt x="352" y="78"/>
                </a:cubicBezTo>
                <a:cubicBezTo>
                  <a:pt x="342" y="73"/>
                  <a:pt x="342" y="73"/>
                  <a:pt x="342" y="73"/>
                </a:cubicBezTo>
                <a:cubicBezTo>
                  <a:pt x="340" y="72"/>
                  <a:pt x="338" y="71"/>
                  <a:pt x="337" y="70"/>
                </a:cubicBezTo>
                <a:close/>
                <a:moveTo>
                  <a:pt x="343" y="387"/>
                </a:moveTo>
                <a:cubicBezTo>
                  <a:pt x="343" y="387"/>
                  <a:pt x="343" y="387"/>
                  <a:pt x="343" y="387"/>
                </a:cubicBezTo>
                <a:cubicBezTo>
                  <a:pt x="344" y="386"/>
                  <a:pt x="345" y="385"/>
                  <a:pt x="346" y="385"/>
                </a:cubicBezTo>
                <a:cubicBezTo>
                  <a:pt x="345" y="386"/>
                  <a:pt x="344" y="387"/>
                  <a:pt x="343" y="387"/>
                </a:cubicBezTo>
                <a:close/>
                <a:moveTo>
                  <a:pt x="351" y="384"/>
                </a:moveTo>
                <a:cubicBezTo>
                  <a:pt x="354" y="381"/>
                  <a:pt x="357" y="378"/>
                  <a:pt x="361" y="375"/>
                </a:cubicBezTo>
                <a:cubicBezTo>
                  <a:pt x="361" y="375"/>
                  <a:pt x="361" y="375"/>
                  <a:pt x="361" y="375"/>
                </a:cubicBezTo>
                <a:cubicBezTo>
                  <a:pt x="361" y="375"/>
                  <a:pt x="361" y="375"/>
                  <a:pt x="361" y="375"/>
                </a:cubicBezTo>
                <a:cubicBezTo>
                  <a:pt x="358" y="378"/>
                  <a:pt x="354" y="381"/>
                  <a:pt x="351" y="384"/>
                </a:cubicBezTo>
                <a:close/>
                <a:moveTo>
                  <a:pt x="362" y="375"/>
                </a:moveTo>
                <a:cubicBezTo>
                  <a:pt x="362" y="376"/>
                  <a:pt x="361" y="376"/>
                  <a:pt x="361" y="377"/>
                </a:cubicBezTo>
                <a:cubicBezTo>
                  <a:pt x="361" y="376"/>
                  <a:pt x="362" y="375"/>
                  <a:pt x="363" y="374"/>
                </a:cubicBezTo>
                <a:cubicBezTo>
                  <a:pt x="363" y="375"/>
                  <a:pt x="363" y="375"/>
                  <a:pt x="362" y="375"/>
                </a:cubicBezTo>
                <a:close/>
                <a:moveTo>
                  <a:pt x="364" y="373"/>
                </a:moveTo>
                <a:cubicBezTo>
                  <a:pt x="364" y="373"/>
                  <a:pt x="364" y="373"/>
                  <a:pt x="364" y="373"/>
                </a:cubicBezTo>
                <a:cubicBezTo>
                  <a:pt x="363" y="374"/>
                  <a:pt x="363" y="374"/>
                  <a:pt x="362" y="375"/>
                </a:cubicBezTo>
                <a:cubicBezTo>
                  <a:pt x="363" y="374"/>
                  <a:pt x="364" y="372"/>
                  <a:pt x="365" y="372"/>
                </a:cubicBezTo>
                <a:cubicBezTo>
                  <a:pt x="365" y="372"/>
                  <a:pt x="365" y="372"/>
                  <a:pt x="364" y="373"/>
                </a:cubicBezTo>
                <a:close/>
                <a:moveTo>
                  <a:pt x="368" y="361"/>
                </a:moveTo>
                <a:cubicBezTo>
                  <a:pt x="364" y="365"/>
                  <a:pt x="360" y="369"/>
                  <a:pt x="357" y="373"/>
                </a:cubicBezTo>
                <a:cubicBezTo>
                  <a:pt x="363" y="368"/>
                  <a:pt x="369" y="362"/>
                  <a:pt x="374" y="355"/>
                </a:cubicBezTo>
                <a:cubicBezTo>
                  <a:pt x="374" y="356"/>
                  <a:pt x="374" y="357"/>
                  <a:pt x="373" y="357"/>
                </a:cubicBezTo>
                <a:cubicBezTo>
                  <a:pt x="372" y="360"/>
                  <a:pt x="369" y="363"/>
                  <a:pt x="366" y="366"/>
                </a:cubicBezTo>
                <a:cubicBezTo>
                  <a:pt x="362" y="370"/>
                  <a:pt x="357" y="374"/>
                  <a:pt x="352" y="378"/>
                </a:cubicBezTo>
                <a:cubicBezTo>
                  <a:pt x="351" y="379"/>
                  <a:pt x="351" y="380"/>
                  <a:pt x="350" y="380"/>
                </a:cubicBezTo>
                <a:cubicBezTo>
                  <a:pt x="351" y="380"/>
                  <a:pt x="352" y="379"/>
                  <a:pt x="353" y="379"/>
                </a:cubicBezTo>
                <a:cubicBezTo>
                  <a:pt x="350" y="380"/>
                  <a:pt x="348" y="382"/>
                  <a:pt x="346" y="384"/>
                </a:cubicBezTo>
                <a:cubicBezTo>
                  <a:pt x="345" y="385"/>
                  <a:pt x="344" y="385"/>
                  <a:pt x="343" y="386"/>
                </a:cubicBezTo>
                <a:cubicBezTo>
                  <a:pt x="343" y="386"/>
                  <a:pt x="344" y="386"/>
                  <a:pt x="344" y="386"/>
                </a:cubicBezTo>
                <a:cubicBezTo>
                  <a:pt x="344" y="385"/>
                  <a:pt x="344" y="385"/>
                  <a:pt x="345" y="384"/>
                </a:cubicBezTo>
                <a:cubicBezTo>
                  <a:pt x="347" y="382"/>
                  <a:pt x="347" y="381"/>
                  <a:pt x="351" y="379"/>
                </a:cubicBezTo>
                <a:cubicBezTo>
                  <a:pt x="350" y="379"/>
                  <a:pt x="349" y="380"/>
                  <a:pt x="349" y="380"/>
                </a:cubicBezTo>
                <a:cubicBezTo>
                  <a:pt x="351" y="378"/>
                  <a:pt x="353" y="377"/>
                  <a:pt x="355" y="375"/>
                </a:cubicBezTo>
                <a:cubicBezTo>
                  <a:pt x="357" y="373"/>
                  <a:pt x="358" y="371"/>
                  <a:pt x="360" y="368"/>
                </a:cubicBezTo>
                <a:cubicBezTo>
                  <a:pt x="364" y="364"/>
                  <a:pt x="368" y="360"/>
                  <a:pt x="372" y="355"/>
                </a:cubicBezTo>
                <a:cubicBezTo>
                  <a:pt x="373" y="353"/>
                  <a:pt x="375" y="351"/>
                  <a:pt x="377" y="349"/>
                </a:cubicBezTo>
                <a:cubicBezTo>
                  <a:pt x="374" y="353"/>
                  <a:pt x="371" y="357"/>
                  <a:pt x="368" y="361"/>
                </a:cubicBezTo>
                <a:close/>
                <a:moveTo>
                  <a:pt x="376" y="93"/>
                </a:moveTo>
                <a:cubicBezTo>
                  <a:pt x="376" y="94"/>
                  <a:pt x="377" y="96"/>
                  <a:pt x="378" y="97"/>
                </a:cubicBezTo>
                <a:cubicBezTo>
                  <a:pt x="378" y="97"/>
                  <a:pt x="378" y="97"/>
                  <a:pt x="378" y="97"/>
                </a:cubicBezTo>
                <a:cubicBezTo>
                  <a:pt x="375" y="95"/>
                  <a:pt x="373" y="93"/>
                  <a:pt x="371" y="91"/>
                </a:cubicBezTo>
                <a:cubicBezTo>
                  <a:pt x="371" y="91"/>
                  <a:pt x="372" y="92"/>
                  <a:pt x="372" y="92"/>
                </a:cubicBezTo>
                <a:cubicBezTo>
                  <a:pt x="373" y="92"/>
                  <a:pt x="373" y="92"/>
                  <a:pt x="373" y="92"/>
                </a:cubicBezTo>
                <a:cubicBezTo>
                  <a:pt x="369" y="89"/>
                  <a:pt x="366" y="87"/>
                  <a:pt x="364" y="85"/>
                </a:cubicBezTo>
                <a:cubicBezTo>
                  <a:pt x="362" y="82"/>
                  <a:pt x="358" y="80"/>
                  <a:pt x="355" y="78"/>
                </a:cubicBezTo>
                <a:cubicBezTo>
                  <a:pt x="354" y="77"/>
                  <a:pt x="353" y="76"/>
                  <a:pt x="353" y="77"/>
                </a:cubicBezTo>
                <a:cubicBezTo>
                  <a:pt x="353" y="76"/>
                  <a:pt x="352" y="76"/>
                  <a:pt x="352" y="76"/>
                </a:cubicBezTo>
                <a:cubicBezTo>
                  <a:pt x="347" y="73"/>
                  <a:pt x="343" y="70"/>
                  <a:pt x="340" y="67"/>
                </a:cubicBezTo>
                <a:cubicBezTo>
                  <a:pt x="341" y="67"/>
                  <a:pt x="345" y="70"/>
                  <a:pt x="347" y="71"/>
                </a:cubicBezTo>
                <a:cubicBezTo>
                  <a:pt x="349" y="73"/>
                  <a:pt x="352" y="74"/>
                  <a:pt x="354" y="76"/>
                </a:cubicBezTo>
                <a:cubicBezTo>
                  <a:pt x="355" y="77"/>
                  <a:pt x="356" y="78"/>
                  <a:pt x="356" y="78"/>
                </a:cubicBezTo>
                <a:cubicBezTo>
                  <a:pt x="356" y="77"/>
                  <a:pt x="357" y="78"/>
                  <a:pt x="358" y="79"/>
                </a:cubicBezTo>
                <a:cubicBezTo>
                  <a:pt x="359" y="79"/>
                  <a:pt x="360" y="81"/>
                  <a:pt x="362" y="82"/>
                </a:cubicBezTo>
                <a:cubicBezTo>
                  <a:pt x="364" y="83"/>
                  <a:pt x="366" y="85"/>
                  <a:pt x="369" y="87"/>
                </a:cubicBezTo>
                <a:cubicBezTo>
                  <a:pt x="371" y="89"/>
                  <a:pt x="373" y="91"/>
                  <a:pt x="375" y="93"/>
                </a:cubicBezTo>
                <a:cubicBezTo>
                  <a:pt x="374" y="90"/>
                  <a:pt x="376" y="93"/>
                  <a:pt x="380" y="96"/>
                </a:cubicBezTo>
                <a:cubicBezTo>
                  <a:pt x="372" y="88"/>
                  <a:pt x="364" y="81"/>
                  <a:pt x="356" y="75"/>
                </a:cubicBezTo>
                <a:cubicBezTo>
                  <a:pt x="356" y="75"/>
                  <a:pt x="356" y="75"/>
                  <a:pt x="356" y="75"/>
                </a:cubicBezTo>
                <a:cubicBezTo>
                  <a:pt x="359" y="77"/>
                  <a:pt x="362" y="79"/>
                  <a:pt x="365" y="81"/>
                </a:cubicBezTo>
                <a:cubicBezTo>
                  <a:pt x="368" y="83"/>
                  <a:pt x="370" y="86"/>
                  <a:pt x="373" y="89"/>
                </a:cubicBezTo>
                <a:cubicBezTo>
                  <a:pt x="375" y="91"/>
                  <a:pt x="378" y="93"/>
                  <a:pt x="380" y="95"/>
                </a:cubicBezTo>
                <a:cubicBezTo>
                  <a:pt x="380" y="96"/>
                  <a:pt x="380" y="96"/>
                  <a:pt x="380" y="97"/>
                </a:cubicBezTo>
                <a:cubicBezTo>
                  <a:pt x="380" y="97"/>
                  <a:pt x="380" y="97"/>
                  <a:pt x="380" y="97"/>
                </a:cubicBezTo>
                <a:cubicBezTo>
                  <a:pt x="379" y="96"/>
                  <a:pt x="377" y="95"/>
                  <a:pt x="376" y="93"/>
                </a:cubicBezTo>
                <a:close/>
                <a:moveTo>
                  <a:pt x="344" y="420"/>
                </a:moveTo>
                <a:cubicBezTo>
                  <a:pt x="341" y="421"/>
                  <a:pt x="345" y="419"/>
                  <a:pt x="348" y="417"/>
                </a:cubicBezTo>
                <a:cubicBezTo>
                  <a:pt x="347" y="418"/>
                  <a:pt x="345" y="419"/>
                  <a:pt x="344" y="420"/>
                </a:cubicBezTo>
                <a:close/>
                <a:moveTo>
                  <a:pt x="363" y="396"/>
                </a:moveTo>
                <a:cubicBezTo>
                  <a:pt x="368" y="390"/>
                  <a:pt x="369" y="391"/>
                  <a:pt x="371" y="390"/>
                </a:cubicBezTo>
                <a:cubicBezTo>
                  <a:pt x="370" y="391"/>
                  <a:pt x="369" y="392"/>
                  <a:pt x="368" y="392"/>
                </a:cubicBezTo>
                <a:cubicBezTo>
                  <a:pt x="364" y="395"/>
                  <a:pt x="364" y="395"/>
                  <a:pt x="364" y="395"/>
                </a:cubicBezTo>
                <a:cubicBezTo>
                  <a:pt x="361" y="397"/>
                  <a:pt x="361" y="397"/>
                  <a:pt x="361" y="397"/>
                </a:cubicBezTo>
                <a:cubicBezTo>
                  <a:pt x="362" y="397"/>
                  <a:pt x="362" y="396"/>
                  <a:pt x="363" y="396"/>
                </a:cubicBezTo>
                <a:close/>
                <a:moveTo>
                  <a:pt x="351" y="406"/>
                </a:moveTo>
                <a:cubicBezTo>
                  <a:pt x="353" y="404"/>
                  <a:pt x="356" y="402"/>
                  <a:pt x="358" y="400"/>
                </a:cubicBezTo>
                <a:cubicBezTo>
                  <a:pt x="360" y="399"/>
                  <a:pt x="362" y="397"/>
                  <a:pt x="365" y="395"/>
                </a:cubicBezTo>
                <a:cubicBezTo>
                  <a:pt x="366" y="394"/>
                  <a:pt x="367" y="394"/>
                  <a:pt x="368" y="393"/>
                </a:cubicBezTo>
                <a:cubicBezTo>
                  <a:pt x="369" y="392"/>
                  <a:pt x="370" y="391"/>
                  <a:pt x="371" y="390"/>
                </a:cubicBezTo>
                <a:cubicBezTo>
                  <a:pt x="371" y="390"/>
                  <a:pt x="371" y="390"/>
                  <a:pt x="371" y="390"/>
                </a:cubicBezTo>
                <a:cubicBezTo>
                  <a:pt x="372" y="390"/>
                  <a:pt x="372" y="390"/>
                  <a:pt x="372" y="390"/>
                </a:cubicBezTo>
                <a:cubicBezTo>
                  <a:pt x="369" y="393"/>
                  <a:pt x="366" y="395"/>
                  <a:pt x="363" y="398"/>
                </a:cubicBezTo>
                <a:cubicBezTo>
                  <a:pt x="361" y="399"/>
                  <a:pt x="359" y="401"/>
                  <a:pt x="359" y="401"/>
                </a:cubicBezTo>
                <a:cubicBezTo>
                  <a:pt x="359" y="401"/>
                  <a:pt x="360" y="401"/>
                  <a:pt x="361" y="400"/>
                </a:cubicBezTo>
                <a:cubicBezTo>
                  <a:pt x="362" y="399"/>
                  <a:pt x="365" y="397"/>
                  <a:pt x="367" y="395"/>
                </a:cubicBezTo>
                <a:cubicBezTo>
                  <a:pt x="368" y="394"/>
                  <a:pt x="370" y="392"/>
                  <a:pt x="372" y="390"/>
                </a:cubicBezTo>
                <a:cubicBezTo>
                  <a:pt x="372" y="390"/>
                  <a:pt x="372" y="391"/>
                  <a:pt x="372" y="391"/>
                </a:cubicBezTo>
                <a:cubicBezTo>
                  <a:pt x="372" y="391"/>
                  <a:pt x="371" y="392"/>
                  <a:pt x="371" y="393"/>
                </a:cubicBezTo>
                <a:cubicBezTo>
                  <a:pt x="370" y="393"/>
                  <a:pt x="370" y="394"/>
                  <a:pt x="369" y="394"/>
                </a:cubicBezTo>
                <a:cubicBezTo>
                  <a:pt x="368" y="395"/>
                  <a:pt x="368" y="395"/>
                  <a:pt x="367" y="396"/>
                </a:cubicBezTo>
                <a:cubicBezTo>
                  <a:pt x="366" y="397"/>
                  <a:pt x="366" y="397"/>
                  <a:pt x="365" y="398"/>
                </a:cubicBezTo>
                <a:cubicBezTo>
                  <a:pt x="364" y="399"/>
                  <a:pt x="362" y="400"/>
                  <a:pt x="361" y="401"/>
                </a:cubicBezTo>
                <a:cubicBezTo>
                  <a:pt x="356" y="404"/>
                  <a:pt x="354" y="404"/>
                  <a:pt x="351" y="406"/>
                </a:cubicBezTo>
                <a:close/>
                <a:moveTo>
                  <a:pt x="373" y="392"/>
                </a:moveTo>
                <a:cubicBezTo>
                  <a:pt x="372" y="393"/>
                  <a:pt x="372" y="394"/>
                  <a:pt x="371" y="395"/>
                </a:cubicBezTo>
                <a:cubicBezTo>
                  <a:pt x="371" y="395"/>
                  <a:pt x="370" y="396"/>
                  <a:pt x="370" y="396"/>
                </a:cubicBezTo>
                <a:cubicBezTo>
                  <a:pt x="371" y="395"/>
                  <a:pt x="372" y="394"/>
                  <a:pt x="373" y="392"/>
                </a:cubicBezTo>
                <a:close/>
                <a:moveTo>
                  <a:pt x="367" y="397"/>
                </a:moveTo>
                <a:cubicBezTo>
                  <a:pt x="367" y="398"/>
                  <a:pt x="366" y="398"/>
                  <a:pt x="365" y="399"/>
                </a:cubicBezTo>
                <a:cubicBezTo>
                  <a:pt x="364" y="400"/>
                  <a:pt x="362" y="401"/>
                  <a:pt x="361" y="403"/>
                </a:cubicBezTo>
                <a:cubicBezTo>
                  <a:pt x="362" y="401"/>
                  <a:pt x="363" y="400"/>
                  <a:pt x="365" y="399"/>
                </a:cubicBezTo>
                <a:cubicBezTo>
                  <a:pt x="365" y="399"/>
                  <a:pt x="366" y="398"/>
                  <a:pt x="367" y="397"/>
                </a:cubicBezTo>
                <a:close/>
                <a:moveTo>
                  <a:pt x="358" y="406"/>
                </a:moveTo>
                <a:cubicBezTo>
                  <a:pt x="358" y="406"/>
                  <a:pt x="358" y="406"/>
                  <a:pt x="358" y="406"/>
                </a:cubicBezTo>
                <a:cubicBezTo>
                  <a:pt x="363" y="402"/>
                  <a:pt x="367" y="399"/>
                  <a:pt x="371" y="395"/>
                </a:cubicBezTo>
                <a:cubicBezTo>
                  <a:pt x="371" y="396"/>
                  <a:pt x="370" y="397"/>
                  <a:pt x="369" y="397"/>
                </a:cubicBezTo>
                <a:cubicBezTo>
                  <a:pt x="369" y="397"/>
                  <a:pt x="369" y="398"/>
                  <a:pt x="368" y="398"/>
                </a:cubicBezTo>
                <a:cubicBezTo>
                  <a:pt x="367" y="400"/>
                  <a:pt x="365" y="401"/>
                  <a:pt x="363" y="402"/>
                </a:cubicBezTo>
                <a:cubicBezTo>
                  <a:pt x="362" y="403"/>
                  <a:pt x="360" y="405"/>
                  <a:pt x="358" y="406"/>
                </a:cubicBezTo>
                <a:cubicBezTo>
                  <a:pt x="358" y="406"/>
                  <a:pt x="358" y="406"/>
                  <a:pt x="358" y="406"/>
                </a:cubicBezTo>
                <a:cubicBezTo>
                  <a:pt x="358" y="406"/>
                  <a:pt x="358" y="406"/>
                  <a:pt x="358" y="406"/>
                </a:cubicBezTo>
                <a:cubicBezTo>
                  <a:pt x="358" y="406"/>
                  <a:pt x="358" y="406"/>
                  <a:pt x="358" y="406"/>
                </a:cubicBezTo>
                <a:cubicBezTo>
                  <a:pt x="358" y="406"/>
                  <a:pt x="358" y="406"/>
                  <a:pt x="358" y="406"/>
                </a:cubicBezTo>
                <a:cubicBezTo>
                  <a:pt x="358" y="406"/>
                  <a:pt x="358" y="406"/>
                  <a:pt x="358" y="406"/>
                </a:cubicBezTo>
                <a:close/>
                <a:moveTo>
                  <a:pt x="355" y="408"/>
                </a:moveTo>
                <a:cubicBezTo>
                  <a:pt x="356" y="408"/>
                  <a:pt x="357" y="407"/>
                  <a:pt x="358" y="406"/>
                </a:cubicBezTo>
                <a:cubicBezTo>
                  <a:pt x="360" y="405"/>
                  <a:pt x="362" y="404"/>
                  <a:pt x="364" y="402"/>
                </a:cubicBezTo>
                <a:cubicBezTo>
                  <a:pt x="368" y="399"/>
                  <a:pt x="368" y="399"/>
                  <a:pt x="368" y="399"/>
                </a:cubicBezTo>
                <a:cubicBezTo>
                  <a:pt x="367" y="400"/>
                  <a:pt x="367" y="400"/>
                  <a:pt x="366" y="401"/>
                </a:cubicBezTo>
                <a:cubicBezTo>
                  <a:pt x="362" y="404"/>
                  <a:pt x="357" y="408"/>
                  <a:pt x="352" y="411"/>
                </a:cubicBezTo>
                <a:cubicBezTo>
                  <a:pt x="353" y="410"/>
                  <a:pt x="354" y="409"/>
                  <a:pt x="355" y="408"/>
                </a:cubicBezTo>
                <a:close/>
                <a:moveTo>
                  <a:pt x="355" y="412"/>
                </a:moveTo>
                <a:cubicBezTo>
                  <a:pt x="354" y="413"/>
                  <a:pt x="351" y="414"/>
                  <a:pt x="352" y="414"/>
                </a:cubicBezTo>
                <a:cubicBezTo>
                  <a:pt x="354" y="413"/>
                  <a:pt x="355" y="412"/>
                  <a:pt x="357" y="410"/>
                </a:cubicBezTo>
                <a:lnTo>
                  <a:pt x="355" y="412"/>
                </a:lnTo>
                <a:close/>
                <a:moveTo>
                  <a:pt x="360" y="408"/>
                </a:moveTo>
                <a:cubicBezTo>
                  <a:pt x="360" y="408"/>
                  <a:pt x="359" y="408"/>
                  <a:pt x="359" y="408"/>
                </a:cubicBezTo>
                <a:cubicBezTo>
                  <a:pt x="359" y="408"/>
                  <a:pt x="360" y="407"/>
                  <a:pt x="362" y="406"/>
                </a:cubicBezTo>
                <a:cubicBezTo>
                  <a:pt x="362" y="406"/>
                  <a:pt x="363" y="405"/>
                  <a:pt x="363" y="405"/>
                </a:cubicBezTo>
                <a:lnTo>
                  <a:pt x="360" y="408"/>
                </a:lnTo>
                <a:close/>
                <a:moveTo>
                  <a:pt x="365" y="405"/>
                </a:moveTo>
                <a:cubicBezTo>
                  <a:pt x="365" y="406"/>
                  <a:pt x="364" y="406"/>
                  <a:pt x="363" y="407"/>
                </a:cubicBezTo>
                <a:cubicBezTo>
                  <a:pt x="364" y="406"/>
                  <a:pt x="365" y="405"/>
                  <a:pt x="366" y="404"/>
                </a:cubicBezTo>
                <a:cubicBezTo>
                  <a:pt x="366" y="404"/>
                  <a:pt x="366" y="405"/>
                  <a:pt x="365" y="405"/>
                </a:cubicBezTo>
                <a:close/>
                <a:moveTo>
                  <a:pt x="372" y="396"/>
                </a:moveTo>
                <a:cubicBezTo>
                  <a:pt x="371" y="397"/>
                  <a:pt x="369" y="399"/>
                  <a:pt x="368" y="400"/>
                </a:cubicBezTo>
                <a:cubicBezTo>
                  <a:pt x="370" y="398"/>
                  <a:pt x="372" y="395"/>
                  <a:pt x="375" y="393"/>
                </a:cubicBezTo>
                <a:cubicBezTo>
                  <a:pt x="374" y="394"/>
                  <a:pt x="373" y="395"/>
                  <a:pt x="372" y="396"/>
                </a:cubicBezTo>
                <a:close/>
                <a:moveTo>
                  <a:pt x="267" y="17"/>
                </a:moveTo>
                <a:cubicBezTo>
                  <a:pt x="259" y="17"/>
                  <a:pt x="255" y="16"/>
                  <a:pt x="247" y="15"/>
                </a:cubicBezTo>
                <a:cubicBezTo>
                  <a:pt x="244" y="17"/>
                  <a:pt x="247" y="17"/>
                  <a:pt x="267" y="17"/>
                </a:cubicBezTo>
                <a:close/>
                <a:moveTo>
                  <a:pt x="454" y="290"/>
                </a:moveTo>
                <a:cubicBezTo>
                  <a:pt x="453" y="294"/>
                  <a:pt x="451" y="299"/>
                  <a:pt x="450" y="298"/>
                </a:cubicBezTo>
                <a:cubicBezTo>
                  <a:pt x="450" y="301"/>
                  <a:pt x="450" y="302"/>
                  <a:pt x="450" y="303"/>
                </a:cubicBezTo>
                <a:cubicBezTo>
                  <a:pt x="451" y="304"/>
                  <a:pt x="451" y="304"/>
                  <a:pt x="450" y="306"/>
                </a:cubicBezTo>
                <a:cubicBezTo>
                  <a:pt x="450" y="307"/>
                  <a:pt x="450" y="308"/>
                  <a:pt x="449" y="309"/>
                </a:cubicBezTo>
                <a:cubicBezTo>
                  <a:pt x="450" y="307"/>
                  <a:pt x="451" y="306"/>
                  <a:pt x="451" y="304"/>
                </a:cubicBezTo>
                <a:cubicBezTo>
                  <a:pt x="452" y="302"/>
                  <a:pt x="453" y="299"/>
                  <a:pt x="454" y="297"/>
                </a:cubicBezTo>
                <a:cubicBezTo>
                  <a:pt x="455" y="292"/>
                  <a:pt x="456" y="288"/>
                  <a:pt x="457" y="282"/>
                </a:cubicBezTo>
                <a:cubicBezTo>
                  <a:pt x="458" y="277"/>
                  <a:pt x="459" y="272"/>
                  <a:pt x="460" y="267"/>
                </a:cubicBezTo>
                <a:cubicBezTo>
                  <a:pt x="458" y="273"/>
                  <a:pt x="458" y="279"/>
                  <a:pt x="456" y="283"/>
                </a:cubicBezTo>
                <a:cubicBezTo>
                  <a:pt x="456" y="286"/>
                  <a:pt x="454" y="296"/>
                  <a:pt x="454" y="290"/>
                </a:cubicBezTo>
                <a:close/>
                <a:moveTo>
                  <a:pt x="475" y="230"/>
                </a:moveTo>
                <a:cubicBezTo>
                  <a:pt x="475" y="233"/>
                  <a:pt x="475" y="237"/>
                  <a:pt x="475" y="241"/>
                </a:cubicBezTo>
                <a:cubicBezTo>
                  <a:pt x="475" y="244"/>
                  <a:pt x="475" y="248"/>
                  <a:pt x="474" y="251"/>
                </a:cubicBezTo>
                <a:cubicBezTo>
                  <a:pt x="475" y="253"/>
                  <a:pt x="474" y="262"/>
                  <a:pt x="475" y="262"/>
                </a:cubicBezTo>
                <a:cubicBezTo>
                  <a:pt x="475" y="259"/>
                  <a:pt x="475" y="252"/>
                  <a:pt x="476" y="246"/>
                </a:cubicBezTo>
                <a:cubicBezTo>
                  <a:pt x="476" y="239"/>
                  <a:pt x="475" y="233"/>
                  <a:pt x="475" y="230"/>
                </a:cubicBezTo>
                <a:close/>
                <a:moveTo>
                  <a:pt x="474" y="251"/>
                </a:moveTo>
                <a:cubicBezTo>
                  <a:pt x="474" y="251"/>
                  <a:pt x="474" y="251"/>
                  <a:pt x="474" y="251"/>
                </a:cubicBezTo>
                <a:cubicBezTo>
                  <a:pt x="474" y="251"/>
                  <a:pt x="474" y="251"/>
                  <a:pt x="474" y="251"/>
                </a:cubicBezTo>
                <a:cubicBezTo>
                  <a:pt x="474" y="251"/>
                  <a:pt x="474" y="251"/>
                  <a:pt x="474" y="251"/>
                </a:cubicBezTo>
                <a:cubicBezTo>
                  <a:pt x="474" y="251"/>
                  <a:pt x="474" y="251"/>
                  <a:pt x="474" y="251"/>
                </a:cubicBezTo>
                <a:cubicBezTo>
                  <a:pt x="474" y="251"/>
                  <a:pt x="474" y="251"/>
                  <a:pt x="474" y="251"/>
                </a:cubicBezTo>
                <a:close/>
                <a:moveTo>
                  <a:pt x="472" y="265"/>
                </a:moveTo>
                <a:cubicBezTo>
                  <a:pt x="471" y="270"/>
                  <a:pt x="470" y="275"/>
                  <a:pt x="469" y="281"/>
                </a:cubicBezTo>
                <a:cubicBezTo>
                  <a:pt x="470" y="277"/>
                  <a:pt x="471" y="274"/>
                  <a:pt x="472" y="271"/>
                </a:cubicBezTo>
                <a:cubicBezTo>
                  <a:pt x="473" y="269"/>
                  <a:pt x="473" y="266"/>
                  <a:pt x="473" y="263"/>
                </a:cubicBezTo>
                <a:cubicBezTo>
                  <a:pt x="474" y="259"/>
                  <a:pt x="474" y="255"/>
                  <a:pt x="474" y="251"/>
                </a:cubicBezTo>
                <a:cubicBezTo>
                  <a:pt x="473" y="254"/>
                  <a:pt x="473" y="259"/>
                  <a:pt x="473" y="261"/>
                </a:cubicBezTo>
                <a:cubicBezTo>
                  <a:pt x="472" y="263"/>
                  <a:pt x="472" y="263"/>
                  <a:pt x="472" y="265"/>
                </a:cubicBezTo>
                <a:close/>
                <a:moveTo>
                  <a:pt x="122" y="263"/>
                </a:moveTo>
                <a:cubicBezTo>
                  <a:pt x="122" y="263"/>
                  <a:pt x="122" y="263"/>
                  <a:pt x="122" y="263"/>
                </a:cubicBezTo>
                <a:cubicBezTo>
                  <a:pt x="122" y="263"/>
                  <a:pt x="122" y="263"/>
                  <a:pt x="122" y="263"/>
                </a:cubicBezTo>
                <a:cubicBezTo>
                  <a:pt x="122" y="263"/>
                  <a:pt x="122" y="263"/>
                  <a:pt x="122" y="263"/>
                </a:cubicBezTo>
                <a:close/>
                <a:moveTo>
                  <a:pt x="126" y="249"/>
                </a:moveTo>
                <a:cubicBezTo>
                  <a:pt x="126" y="251"/>
                  <a:pt x="126" y="253"/>
                  <a:pt x="126" y="255"/>
                </a:cubicBezTo>
                <a:cubicBezTo>
                  <a:pt x="126" y="256"/>
                  <a:pt x="125" y="258"/>
                  <a:pt x="125" y="260"/>
                </a:cubicBezTo>
                <a:cubicBezTo>
                  <a:pt x="125" y="265"/>
                  <a:pt x="125" y="265"/>
                  <a:pt x="125" y="265"/>
                </a:cubicBezTo>
                <a:cubicBezTo>
                  <a:pt x="126" y="267"/>
                  <a:pt x="125" y="269"/>
                  <a:pt x="126" y="271"/>
                </a:cubicBezTo>
                <a:cubicBezTo>
                  <a:pt x="126" y="269"/>
                  <a:pt x="126" y="268"/>
                  <a:pt x="126" y="267"/>
                </a:cubicBezTo>
                <a:cubicBezTo>
                  <a:pt x="126" y="267"/>
                  <a:pt x="126" y="269"/>
                  <a:pt x="126" y="269"/>
                </a:cubicBezTo>
                <a:cubicBezTo>
                  <a:pt x="126" y="266"/>
                  <a:pt x="126" y="262"/>
                  <a:pt x="126" y="259"/>
                </a:cubicBezTo>
                <a:cubicBezTo>
                  <a:pt x="127" y="255"/>
                  <a:pt x="127" y="252"/>
                  <a:pt x="126" y="249"/>
                </a:cubicBezTo>
                <a:close/>
                <a:moveTo>
                  <a:pt x="118" y="244"/>
                </a:moveTo>
                <a:cubicBezTo>
                  <a:pt x="119" y="244"/>
                  <a:pt x="118" y="244"/>
                  <a:pt x="118" y="245"/>
                </a:cubicBezTo>
                <a:cubicBezTo>
                  <a:pt x="118" y="246"/>
                  <a:pt x="118" y="247"/>
                  <a:pt x="118" y="248"/>
                </a:cubicBezTo>
                <a:cubicBezTo>
                  <a:pt x="118" y="251"/>
                  <a:pt x="118" y="252"/>
                  <a:pt x="119" y="252"/>
                </a:cubicBezTo>
                <a:cubicBezTo>
                  <a:pt x="119" y="252"/>
                  <a:pt x="119" y="250"/>
                  <a:pt x="119" y="248"/>
                </a:cubicBezTo>
                <a:cubicBezTo>
                  <a:pt x="119" y="248"/>
                  <a:pt x="119" y="247"/>
                  <a:pt x="120" y="246"/>
                </a:cubicBezTo>
                <a:cubicBezTo>
                  <a:pt x="121" y="243"/>
                  <a:pt x="121" y="242"/>
                  <a:pt x="121" y="240"/>
                </a:cubicBezTo>
                <a:cubicBezTo>
                  <a:pt x="121" y="239"/>
                  <a:pt x="120" y="239"/>
                  <a:pt x="121" y="237"/>
                </a:cubicBezTo>
                <a:cubicBezTo>
                  <a:pt x="121" y="236"/>
                  <a:pt x="122" y="233"/>
                  <a:pt x="123" y="234"/>
                </a:cubicBezTo>
                <a:cubicBezTo>
                  <a:pt x="123" y="235"/>
                  <a:pt x="123" y="236"/>
                  <a:pt x="123" y="238"/>
                </a:cubicBezTo>
                <a:cubicBezTo>
                  <a:pt x="122" y="239"/>
                  <a:pt x="122" y="240"/>
                  <a:pt x="122" y="242"/>
                </a:cubicBezTo>
                <a:cubicBezTo>
                  <a:pt x="123" y="240"/>
                  <a:pt x="123" y="237"/>
                  <a:pt x="124" y="234"/>
                </a:cubicBezTo>
                <a:cubicBezTo>
                  <a:pt x="125" y="230"/>
                  <a:pt x="123" y="233"/>
                  <a:pt x="123" y="233"/>
                </a:cubicBezTo>
                <a:cubicBezTo>
                  <a:pt x="123" y="231"/>
                  <a:pt x="125" y="228"/>
                  <a:pt x="125" y="227"/>
                </a:cubicBezTo>
                <a:cubicBezTo>
                  <a:pt x="124" y="228"/>
                  <a:pt x="124" y="229"/>
                  <a:pt x="123" y="230"/>
                </a:cubicBezTo>
                <a:cubicBezTo>
                  <a:pt x="123" y="230"/>
                  <a:pt x="123" y="230"/>
                  <a:pt x="123" y="230"/>
                </a:cubicBezTo>
                <a:cubicBezTo>
                  <a:pt x="124" y="226"/>
                  <a:pt x="124" y="226"/>
                  <a:pt x="124" y="226"/>
                </a:cubicBezTo>
                <a:cubicBezTo>
                  <a:pt x="126" y="221"/>
                  <a:pt x="126" y="221"/>
                  <a:pt x="126" y="221"/>
                </a:cubicBezTo>
                <a:cubicBezTo>
                  <a:pt x="127" y="219"/>
                  <a:pt x="128" y="217"/>
                  <a:pt x="129" y="214"/>
                </a:cubicBezTo>
                <a:cubicBezTo>
                  <a:pt x="130" y="212"/>
                  <a:pt x="131" y="210"/>
                  <a:pt x="132" y="207"/>
                </a:cubicBezTo>
                <a:cubicBezTo>
                  <a:pt x="132" y="207"/>
                  <a:pt x="133" y="205"/>
                  <a:pt x="132" y="205"/>
                </a:cubicBezTo>
                <a:cubicBezTo>
                  <a:pt x="132" y="205"/>
                  <a:pt x="132" y="206"/>
                  <a:pt x="131" y="207"/>
                </a:cubicBezTo>
                <a:cubicBezTo>
                  <a:pt x="130" y="208"/>
                  <a:pt x="129" y="210"/>
                  <a:pt x="128" y="211"/>
                </a:cubicBezTo>
                <a:cubicBezTo>
                  <a:pt x="128" y="212"/>
                  <a:pt x="127" y="213"/>
                  <a:pt x="127" y="213"/>
                </a:cubicBezTo>
                <a:cubicBezTo>
                  <a:pt x="126" y="214"/>
                  <a:pt x="126" y="215"/>
                  <a:pt x="126" y="216"/>
                </a:cubicBezTo>
                <a:cubicBezTo>
                  <a:pt x="125" y="218"/>
                  <a:pt x="124" y="219"/>
                  <a:pt x="123" y="221"/>
                </a:cubicBezTo>
                <a:cubicBezTo>
                  <a:pt x="123" y="223"/>
                  <a:pt x="122" y="224"/>
                  <a:pt x="121" y="226"/>
                </a:cubicBezTo>
                <a:cubicBezTo>
                  <a:pt x="121" y="228"/>
                  <a:pt x="121" y="229"/>
                  <a:pt x="122" y="229"/>
                </a:cubicBezTo>
                <a:cubicBezTo>
                  <a:pt x="123" y="226"/>
                  <a:pt x="122" y="228"/>
                  <a:pt x="122" y="229"/>
                </a:cubicBezTo>
                <a:cubicBezTo>
                  <a:pt x="121" y="231"/>
                  <a:pt x="121" y="232"/>
                  <a:pt x="121" y="234"/>
                </a:cubicBezTo>
                <a:cubicBezTo>
                  <a:pt x="120" y="235"/>
                  <a:pt x="120" y="237"/>
                  <a:pt x="120" y="238"/>
                </a:cubicBezTo>
                <a:cubicBezTo>
                  <a:pt x="120" y="238"/>
                  <a:pt x="120" y="239"/>
                  <a:pt x="120" y="240"/>
                </a:cubicBezTo>
                <a:cubicBezTo>
                  <a:pt x="119" y="240"/>
                  <a:pt x="119" y="240"/>
                  <a:pt x="119" y="239"/>
                </a:cubicBezTo>
                <a:cubicBezTo>
                  <a:pt x="119" y="239"/>
                  <a:pt x="119" y="238"/>
                  <a:pt x="119" y="238"/>
                </a:cubicBezTo>
                <a:cubicBezTo>
                  <a:pt x="118" y="238"/>
                  <a:pt x="118" y="238"/>
                  <a:pt x="119" y="236"/>
                </a:cubicBezTo>
                <a:cubicBezTo>
                  <a:pt x="120" y="235"/>
                  <a:pt x="120" y="233"/>
                  <a:pt x="120" y="231"/>
                </a:cubicBezTo>
                <a:cubicBezTo>
                  <a:pt x="120" y="230"/>
                  <a:pt x="120" y="230"/>
                  <a:pt x="120" y="230"/>
                </a:cubicBezTo>
                <a:cubicBezTo>
                  <a:pt x="119" y="231"/>
                  <a:pt x="119" y="231"/>
                  <a:pt x="119" y="232"/>
                </a:cubicBezTo>
                <a:cubicBezTo>
                  <a:pt x="118" y="233"/>
                  <a:pt x="118" y="234"/>
                  <a:pt x="118" y="236"/>
                </a:cubicBezTo>
                <a:cubicBezTo>
                  <a:pt x="118" y="237"/>
                  <a:pt x="118" y="238"/>
                  <a:pt x="118" y="239"/>
                </a:cubicBezTo>
                <a:cubicBezTo>
                  <a:pt x="118" y="242"/>
                  <a:pt x="118" y="243"/>
                  <a:pt x="118" y="244"/>
                </a:cubicBezTo>
                <a:close/>
                <a:moveTo>
                  <a:pt x="122" y="256"/>
                </a:moveTo>
                <a:cubicBezTo>
                  <a:pt x="122" y="259"/>
                  <a:pt x="122" y="262"/>
                  <a:pt x="122" y="266"/>
                </a:cubicBezTo>
                <a:cubicBezTo>
                  <a:pt x="123" y="264"/>
                  <a:pt x="122" y="261"/>
                  <a:pt x="123" y="259"/>
                </a:cubicBezTo>
                <a:cubicBezTo>
                  <a:pt x="123" y="261"/>
                  <a:pt x="123" y="262"/>
                  <a:pt x="123" y="264"/>
                </a:cubicBezTo>
                <a:cubicBezTo>
                  <a:pt x="123" y="263"/>
                  <a:pt x="124" y="261"/>
                  <a:pt x="124" y="259"/>
                </a:cubicBezTo>
                <a:cubicBezTo>
                  <a:pt x="124" y="256"/>
                  <a:pt x="125" y="253"/>
                  <a:pt x="125" y="248"/>
                </a:cubicBezTo>
                <a:cubicBezTo>
                  <a:pt x="124" y="250"/>
                  <a:pt x="124" y="251"/>
                  <a:pt x="124" y="253"/>
                </a:cubicBezTo>
                <a:cubicBezTo>
                  <a:pt x="123" y="254"/>
                  <a:pt x="123" y="256"/>
                  <a:pt x="123" y="254"/>
                </a:cubicBezTo>
                <a:cubicBezTo>
                  <a:pt x="122" y="254"/>
                  <a:pt x="122" y="253"/>
                  <a:pt x="121" y="256"/>
                </a:cubicBezTo>
                <a:cubicBezTo>
                  <a:pt x="121" y="258"/>
                  <a:pt x="120" y="261"/>
                  <a:pt x="122" y="263"/>
                </a:cubicBezTo>
                <a:cubicBezTo>
                  <a:pt x="122" y="259"/>
                  <a:pt x="122" y="259"/>
                  <a:pt x="122" y="259"/>
                </a:cubicBezTo>
                <a:cubicBezTo>
                  <a:pt x="122" y="258"/>
                  <a:pt x="122" y="257"/>
                  <a:pt x="122" y="256"/>
                </a:cubicBezTo>
                <a:close/>
                <a:moveTo>
                  <a:pt x="140" y="253"/>
                </a:moveTo>
                <a:cubicBezTo>
                  <a:pt x="141" y="252"/>
                  <a:pt x="141" y="250"/>
                  <a:pt x="141" y="249"/>
                </a:cubicBezTo>
                <a:cubicBezTo>
                  <a:pt x="141" y="248"/>
                  <a:pt x="142" y="247"/>
                  <a:pt x="142" y="246"/>
                </a:cubicBezTo>
                <a:cubicBezTo>
                  <a:pt x="142" y="246"/>
                  <a:pt x="143" y="245"/>
                  <a:pt x="142" y="245"/>
                </a:cubicBezTo>
                <a:cubicBezTo>
                  <a:pt x="141" y="245"/>
                  <a:pt x="143" y="243"/>
                  <a:pt x="142" y="242"/>
                </a:cubicBezTo>
                <a:cubicBezTo>
                  <a:pt x="142" y="242"/>
                  <a:pt x="141" y="243"/>
                  <a:pt x="141" y="244"/>
                </a:cubicBezTo>
                <a:cubicBezTo>
                  <a:pt x="140" y="247"/>
                  <a:pt x="140" y="246"/>
                  <a:pt x="140" y="246"/>
                </a:cubicBezTo>
                <a:cubicBezTo>
                  <a:pt x="139" y="244"/>
                  <a:pt x="139" y="245"/>
                  <a:pt x="138" y="246"/>
                </a:cubicBezTo>
                <a:cubicBezTo>
                  <a:pt x="138" y="247"/>
                  <a:pt x="137" y="248"/>
                  <a:pt x="137" y="249"/>
                </a:cubicBezTo>
                <a:cubicBezTo>
                  <a:pt x="137" y="250"/>
                  <a:pt x="137" y="251"/>
                  <a:pt x="137" y="251"/>
                </a:cubicBezTo>
                <a:cubicBezTo>
                  <a:pt x="139" y="253"/>
                  <a:pt x="138" y="256"/>
                  <a:pt x="138" y="258"/>
                </a:cubicBezTo>
                <a:cubicBezTo>
                  <a:pt x="138" y="255"/>
                  <a:pt x="139" y="252"/>
                  <a:pt x="139" y="250"/>
                </a:cubicBezTo>
                <a:cubicBezTo>
                  <a:pt x="140" y="251"/>
                  <a:pt x="140" y="253"/>
                  <a:pt x="139" y="255"/>
                </a:cubicBezTo>
                <a:cubicBezTo>
                  <a:pt x="139" y="257"/>
                  <a:pt x="139" y="258"/>
                  <a:pt x="140" y="259"/>
                </a:cubicBezTo>
                <a:cubicBezTo>
                  <a:pt x="140" y="258"/>
                  <a:pt x="140" y="257"/>
                  <a:pt x="140" y="256"/>
                </a:cubicBezTo>
                <a:cubicBezTo>
                  <a:pt x="140" y="255"/>
                  <a:pt x="140" y="254"/>
                  <a:pt x="140" y="253"/>
                </a:cubicBezTo>
                <a:close/>
                <a:moveTo>
                  <a:pt x="131" y="219"/>
                </a:moveTo>
                <a:cubicBezTo>
                  <a:pt x="131" y="219"/>
                  <a:pt x="130" y="219"/>
                  <a:pt x="130" y="219"/>
                </a:cubicBezTo>
                <a:cubicBezTo>
                  <a:pt x="130" y="218"/>
                  <a:pt x="129" y="219"/>
                  <a:pt x="128" y="220"/>
                </a:cubicBezTo>
                <a:cubicBezTo>
                  <a:pt x="127" y="222"/>
                  <a:pt x="126" y="224"/>
                  <a:pt x="126" y="227"/>
                </a:cubicBezTo>
                <a:cubicBezTo>
                  <a:pt x="126" y="227"/>
                  <a:pt x="126" y="227"/>
                  <a:pt x="126" y="226"/>
                </a:cubicBezTo>
                <a:cubicBezTo>
                  <a:pt x="127" y="225"/>
                  <a:pt x="127" y="224"/>
                  <a:pt x="127" y="224"/>
                </a:cubicBezTo>
                <a:cubicBezTo>
                  <a:pt x="128" y="222"/>
                  <a:pt x="129" y="220"/>
                  <a:pt x="129" y="220"/>
                </a:cubicBezTo>
                <a:cubicBezTo>
                  <a:pt x="128" y="222"/>
                  <a:pt x="128" y="224"/>
                  <a:pt x="127" y="226"/>
                </a:cubicBezTo>
                <a:cubicBezTo>
                  <a:pt x="127" y="228"/>
                  <a:pt x="126" y="230"/>
                  <a:pt x="125" y="232"/>
                </a:cubicBezTo>
                <a:cubicBezTo>
                  <a:pt x="125" y="234"/>
                  <a:pt x="124" y="236"/>
                  <a:pt x="124" y="238"/>
                </a:cubicBezTo>
                <a:cubicBezTo>
                  <a:pt x="124" y="240"/>
                  <a:pt x="123" y="242"/>
                  <a:pt x="123" y="244"/>
                </a:cubicBezTo>
                <a:cubicBezTo>
                  <a:pt x="124" y="244"/>
                  <a:pt x="124" y="241"/>
                  <a:pt x="124" y="242"/>
                </a:cubicBezTo>
                <a:cubicBezTo>
                  <a:pt x="125" y="243"/>
                  <a:pt x="125" y="243"/>
                  <a:pt x="125" y="240"/>
                </a:cubicBezTo>
                <a:cubicBezTo>
                  <a:pt x="126" y="238"/>
                  <a:pt x="126" y="236"/>
                  <a:pt x="126" y="236"/>
                </a:cubicBezTo>
                <a:cubicBezTo>
                  <a:pt x="126" y="231"/>
                  <a:pt x="127" y="228"/>
                  <a:pt x="129" y="226"/>
                </a:cubicBezTo>
                <a:cubicBezTo>
                  <a:pt x="130" y="224"/>
                  <a:pt x="130" y="223"/>
                  <a:pt x="131" y="222"/>
                </a:cubicBezTo>
                <a:cubicBezTo>
                  <a:pt x="129" y="224"/>
                  <a:pt x="130" y="221"/>
                  <a:pt x="131" y="219"/>
                </a:cubicBezTo>
                <a:close/>
                <a:moveTo>
                  <a:pt x="156" y="243"/>
                </a:moveTo>
                <a:cubicBezTo>
                  <a:pt x="155" y="244"/>
                  <a:pt x="154" y="244"/>
                  <a:pt x="154" y="246"/>
                </a:cubicBezTo>
                <a:cubicBezTo>
                  <a:pt x="153" y="249"/>
                  <a:pt x="153" y="249"/>
                  <a:pt x="153" y="249"/>
                </a:cubicBezTo>
                <a:cubicBezTo>
                  <a:pt x="152" y="253"/>
                  <a:pt x="152" y="253"/>
                  <a:pt x="152" y="253"/>
                </a:cubicBezTo>
                <a:cubicBezTo>
                  <a:pt x="152" y="254"/>
                  <a:pt x="151" y="254"/>
                  <a:pt x="152" y="255"/>
                </a:cubicBezTo>
                <a:cubicBezTo>
                  <a:pt x="152" y="255"/>
                  <a:pt x="152" y="254"/>
                  <a:pt x="152" y="253"/>
                </a:cubicBezTo>
                <a:cubicBezTo>
                  <a:pt x="153" y="252"/>
                  <a:pt x="152" y="251"/>
                  <a:pt x="153" y="251"/>
                </a:cubicBezTo>
                <a:cubicBezTo>
                  <a:pt x="154" y="251"/>
                  <a:pt x="154" y="249"/>
                  <a:pt x="154" y="248"/>
                </a:cubicBezTo>
                <a:cubicBezTo>
                  <a:pt x="155" y="248"/>
                  <a:pt x="156" y="246"/>
                  <a:pt x="156" y="243"/>
                </a:cubicBezTo>
                <a:cubicBezTo>
                  <a:pt x="156" y="242"/>
                  <a:pt x="156" y="243"/>
                  <a:pt x="156" y="243"/>
                </a:cubicBezTo>
                <a:close/>
                <a:moveTo>
                  <a:pt x="140" y="219"/>
                </a:moveTo>
                <a:cubicBezTo>
                  <a:pt x="140" y="219"/>
                  <a:pt x="140" y="219"/>
                  <a:pt x="141" y="218"/>
                </a:cubicBezTo>
                <a:cubicBezTo>
                  <a:pt x="141" y="218"/>
                  <a:pt x="141" y="217"/>
                  <a:pt x="141" y="217"/>
                </a:cubicBezTo>
                <a:cubicBezTo>
                  <a:pt x="143" y="216"/>
                  <a:pt x="143" y="216"/>
                  <a:pt x="143" y="213"/>
                </a:cubicBezTo>
                <a:cubicBezTo>
                  <a:pt x="145" y="212"/>
                  <a:pt x="146" y="211"/>
                  <a:pt x="147" y="211"/>
                </a:cubicBezTo>
                <a:cubicBezTo>
                  <a:pt x="147" y="211"/>
                  <a:pt x="147" y="211"/>
                  <a:pt x="148" y="209"/>
                </a:cubicBezTo>
                <a:cubicBezTo>
                  <a:pt x="149" y="209"/>
                  <a:pt x="149" y="208"/>
                  <a:pt x="149" y="208"/>
                </a:cubicBezTo>
                <a:cubicBezTo>
                  <a:pt x="149" y="208"/>
                  <a:pt x="148" y="208"/>
                  <a:pt x="147" y="209"/>
                </a:cubicBezTo>
                <a:cubicBezTo>
                  <a:pt x="147" y="208"/>
                  <a:pt x="145" y="211"/>
                  <a:pt x="146" y="208"/>
                </a:cubicBezTo>
                <a:cubicBezTo>
                  <a:pt x="147" y="206"/>
                  <a:pt x="147" y="206"/>
                  <a:pt x="148" y="204"/>
                </a:cubicBezTo>
                <a:cubicBezTo>
                  <a:pt x="147" y="205"/>
                  <a:pt x="146" y="206"/>
                  <a:pt x="145" y="207"/>
                </a:cubicBezTo>
                <a:cubicBezTo>
                  <a:pt x="144" y="209"/>
                  <a:pt x="144" y="209"/>
                  <a:pt x="144" y="209"/>
                </a:cubicBezTo>
                <a:cubicBezTo>
                  <a:pt x="144" y="210"/>
                  <a:pt x="144" y="210"/>
                  <a:pt x="144" y="211"/>
                </a:cubicBezTo>
                <a:cubicBezTo>
                  <a:pt x="143" y="212"/>
                  <a:pt x="143" y="212"/>
                  <a:pt x="143" y="212"/>
                </a:cubicBezTo>
                <a:cubicBezTo>
                  <a:pt x="143" y="212"/>
                  <a:pt x="143" y="212"/>
                  <a:pt x="143" y="211"/>
                </a:cubicBezTo>
                <a:cubicBezTo>
                  <a:pt x="143" y="210"/>
                  <a:pt x="144" y="209"/>
                  <a:pt x="144" y="209"/>
                </a:cubicBezTo>
                <a:cubicBezTo>
                  <a:pt x="143" y="209"/>
                  <a:pt x="142" y="210"/>
                  <a:pt x="142" y="211"/>
                </a:cubicBezTo>
                <a:cubicBezTo>
                  <a:pt x="141" y="214"/>
                  <a:pt x="141" y="213"/>
                  <a:pt x="140" y="213"/>
                </a:cubicBezTo>
                <a:cubicBezTo>
                  <a:pt x="140" y="213"/>
                  <a:pt x="139" y="212"/>
                  <a:pt x="138" y="214"/>
                </a:cubicBezTo>
                <a:cubicBezTo>
                  <a:pt x="137" y="215"/>
                  <a:pt x="136" y="216"/>
                  <a:pt x="136" y="217"/>
                </a:cubicBezTo>
                <a:cubicBezTo>
                  <a:pt x="135" y="218"/>
                  <a:pt x="135" y="220"/>
                  <a:pt x="135" y="221"/>
                </a:cubicBezTo>
                <a:cubicBezTo>
                  <a:pt x="136" y="220"/>
                  <a:pt x="136" y="219"/>
                  <a:pt x="136" y="218"/>
                </a:cubicBezTo>
                <a:cubicBezTo>
                  <a:pt x="136" y="219"/>
                  <a:pt x="137" y="220"/>
                  <a:pt x="135" y="223"/>
                </a:cubicBezTo>
                <a:cubicBezTo>
                  <a:pt x="135" y="223"/>
                  <a:pt x="133" y="226"/>
                  <a:pt x="133" y="227"/>
                </a:cubicBezTo>
                <a:cubicBezTo>
                  <a:pt x="133" y="228"/>
                  <a:pt x="133" y="230"/>
                  <a:pt x="133" y="230"/>
                </a:cubicBezTo>
                <a:cubicBezTo>
                  <a:pt x="132" y="228"/>
                  <a:pt x="132" y="229"/>
                  <a:pt x="132" y="231"/>
                </a:cubicBezTo>
                <a:cubicBezTo>
                  <a:pt x="131" y="233"/>
                  <a:pt x="131" y="234"/>
                  <a:pt x="132" y="231"/>
                </a:cubicBezTo>
                <a:cubicBezTo>
                  <a:pt x="132" y="233"/>
                  <a:pt x="134" y="232"/>
                  <a:pt x="133" y="235"/>
                </a:cubicBezTo>
                <a:cubicBezTo>
                  <a:pt x="132" y="238"/>
                  <a:pt x="133" y="240"/>
                  <a:pt x="132" y="243"/>
                </a:cubicBezTo>
                <a:cubicBezTo>
                  <a:pt x="133" y="241"/>
                  <a:pt x="133" y="239"/>
                  <a:pt x="134" y="238"/>
                </a:cubicBezTo>
                <a:cubicBezTo>
                  <a:pt x="135" y="233"/>
                  <a:pt x="135" y="233"/>
                  <a:pt x="135" y="233"/>
                </a:cubicBezTo>
                <a:cubicBezTo>
                  <a:pt x="136" y="231"/>
                  <a:pt x="136" y="229"/>
                  <a:pt x="137" y="228"/>
                </a:cubicBezTo>
                <a:cubicBezTo>
                  <a:pt x="138" y="226"/>
                  <a:pt x="139" y="225"/>
                  <a:pt x="139" y="223"/>
                </a:cubicBezTo>
                <a:cubicBezTo>
                  <a:pt x="140" y="222"/>
                  <a:pt x="141" y="219"/>
                  <a:pt x="140" y="219"/>
                </a:cubicBezTo>
                <a:close/>
                <a:moveTo>
                  <a:pt x="304" y="308"/>
                </a:moveTo>
                <a:cubicBezTo>
                  <a:pt x="303" y="309"/>
                  <a:pt x="302" y="308"/>
                  <a:pt x="301" y="307"/>
                </a:cubicBezTo>
                <a:cubicBezTo>
                  <a:pt x="301" y="309"/>
                  <a:pt x="301" y="309"/>
                  <a:pt x="297" y="311"/>
                </a:cubicBezTo>
                <a:cubicBezTo>
                  <a:pt x="298" y="310"/>
                  <a:pt x="299" y="309"/>
                  <a:pt x="300" y="308"/>
                </a:cubicBezTo>
                <a:cubicBezTo>
                  <a:pt x="299" y="308"/>
                  <a:pt x="298" y="309"/>
                  <a:pt x="298" y="310"/>
                </a:cubicBezTo>
                <a:cubicBezTo>
                  <a:pt x="297" y="309"/>
                  <a:pt x="299" y="306"/>
                  <a:pt x="297" y="308"/>
                </a:cubicBezTo>
                <a:cubicBezTo>
                  <a:pt x="296" y="309"/>
                  <a:pt x="295" y="309"/>
                  <a:pt x="294" y="310"/>
                </a:cubicBezTo>
                <a:cubicBezTo>
                  <a:pt x="294" y="311"/>
                  <a:pt x="293" y="311"/>
                  <a:pt x="293" y="312"/>
                </a:cubicBezTo>
                <a:cubicBezTo>
                  <a:pt x="292" y="312"/>
                  <a:pt x="292" y="313"/>
                  <a:pt x="291" y="313"/>
                </a:cubicBezTo>
                <a:cubicBezTo>
                  <a:pt x="291" y="314"/>
                  <a:pt x="290" y="314"/>
                  <a:pt x="290" y="314"/>
                </a:cubicBezTo>
                <a:cubicBezTo>
                  <a:pt x="291" y="313"/>
                  <a:pt x="292" y="312"/>
                  <a:pt x="293" y="312"/>
                </a:cubicBezTo>
                <a:cubicBezTo>
                  <a:pt x="293" y="311"/>
                  <a:pt x="294" y="310"/>
                  <a:pt x="295" y="309"/>
                </a:cubicBezTo>
                <a:cubicBezTo>
                  <a:pt x="297" y="307"/>
                  <a:pt x="299" y="305"/>
                  <a:pt x="301" y="303"/>
                </a:cubicBezTo>
                <a:cubicBezTo>
                  <a:pt x="299" y="305"/>
                  <a:pt x="297" y="305"/>
                  <a:pt x="298" y="304"/>
                </a:cubicBezTo>
                <a:cubicBezTo>
                  <a:pt x="298" y="303"/>
                  <a:pt x="298" y="303"/>
                  <a:pt x="297" y="304"/>
                </a:cubicBezTo>
                <a:cubicBezTo>
                  <a:pt x="296" y="305"/>
                  <a:pt x="296" y="305"/>
                  <a:pt x="297" y="304"/>
                </a:cubicBezTo>
                <a:cubicBezTo>
                  <a:pt x="297" y="303"/>
                  <a:pt x="297" y="302"/>
                  <a:pt x="297" y="303"/>
                </a:cubicBezTo>
                <a:cubicBezTo>
                  <a:pt x="296" y="303"/>
                  <a:pt x="296" y="304"/>
                  <a:pt x="295" y="304"/>
                </a:cubicBezTo>
                <a:cubicBezTo>
                  <a:pt x="294" y="306"/>
                  <a:pt x="293" y="308"/>
                  <a:pt x="291" y="310"/>
                </a:cubicBezTo>
                <a:cubicBezTo>
                  <a:pt x="290" y="312"/>
                  <a:pt x="288" y="313"/>
                  <a:pt x="287" y="314"/>
                </a:cubicBezTo>
                <a:cubicBezTo>
                  <a:pt x="285" y="316"/>
                  <a:pt x="285" y="316"/>
                  <a:pt x="285" y="316"/>
                </a:cubicBezTo>
                <a:cubicBezTo>
                  <a:pt x="282" y="318"/>
                  <a:pt x="282" y="318"/>
                  <a:pt x="282" y="318"/>
                </a:cubicBezTo>
                <a:cubicBezTo>
                  <a:pt x="281" y="319"/>
                  <a:pt x="279" y="320"/>
                  <a:pt x="278" y="321"/>
                </a:cubicBezTo>
                <a:cubicBezTo>
                  <a:pt x="276" y="322"/>
                  <a:pt x="275" y="323"/>
                  <a:pt x="273" y="324"/>
                </a:cubicBezTo>
                <a:cubicBezTo>
                  <a:pt x="273" y="325"/>
                  <a:pt x="272" y="325"/>
                  <a:pt x="272" y="325"/>
                </a:cubicBezTo>
                <a:cubicBezTo>
                  <a:pt x="276" y="323"/>
                  <a:pt x="276" y="325"/>
                  <a:pt x="279" y="324"/>
                </a:cubicBezTo>
                <a:cubicBezTo>
                  <a:pt x="279" y="324"/>
                  <a:pt x="279" y="324"/>
                  <a:pt x="279" y="324"/>
                </a:cubicBezTo>
                <a:cubicBezTo>
                  <a:pt x="279" y="324"/>
                  <a:pt x="279" y="324"/>
                  <a:pt x="279" y="324"/>
                </a:cubicBezTo>
                <a:cubicBezTo>
                  <a:pt x="279" y="324"/>
                  <a:pt x="279" y="324"/>
                  <a:pt x="279" y="324"/>
                </a:cubicBezTo>
                <a:cubicBezTo>
                  <a:pt x="278" y="325"/>
                  <a:pt x="276" y="326"/>
                  <a:pt x="274" y="327"/>
                </a:cubicBezTo>
                <a:cubicBezTo>
                  <a:pt x="273" y="327"/>
                  <a:pt x="272" y="328"/>
                  <a:pt x="272" y="328"/>
                </a:cubicBezTo>
                <a:cubicBezTo>
                  <a:pt x="271" y="329"/>
                  <a:pt x="270" y="329"/>
                  <a:pt x="269" y="330"/>
                </a:cubicBezTo>
                <a:cubicBezTo>
                  <a:pt x="268" y="331"/>
                  <a:pt x="266" y="331"/>
                  <a:pt x="266" y="332"/>
                </a:cubicBezTo>
                <a:cubicBezTo>
                  <a:pt x="265" y="332"/>
                  <a:pt x="264" y="332"/>
                  <a:pt x="264" y="332"/>
                </a:cubicBezTo>
                <a:cubicBezTo>
                  <a:pt x="264" y="332"/>
                  <a:pt x="263" y="333"/>
                  <a:pt x="263" y="333"/>
                </a:cubicBezTo>
                <a:cubicBezTo>
                  <a:pt x="262" y="333"/>
                  <a:pt x="261" y="334"/>
                  <a:pt x="260" y="335"/>
                </a:cubicBezTo>
                <a:cubicBezTo>
                  <a:pt x="260" y="335"/>
                  <a:pt x="261" y="334"/>
                  <a:pt x="262" y="334"/>
                </a:cubicBezTo>
                <a:cubicBezTo>
                  <a:pt x="263" y="334"/>
                  <a:pt x="263" y="333"/>
                  <a:pt x="264" y="333"/>
                </a:cubicBezTo>
                <a:cubicBezTo>
                  <a:pt x="265" y="333"/>
                  <a:pt x="266" y="332"/>
                  <a:pt x="266" y="332"/>
                </a:cubicBezTo>
                <a:cubicBezTo>
                  <a:pt x="269" y="331"/>
                  <a:pt x="271" y="330"/>
                  <a:pt x="272" y="329"/>
                </a:cubicBezTo>
                <a:cubicBezTo>
                  <a:pt x="272" y="329"/>
                  <a:pt x="272" y="329"/>
                  <a:pt x="273" y="329"/>
                </a:cubicBezTo>
                <a:cubicBezTo>
                  <a:pt x="273" y="329"/>
                  <a:pt x="272" y="329"/>
                  <a:pt x="272" y="329"/>
                </a:cubicBezTo>
                <a:cubicBezTo>
                  <a:pt x="268" y="332"/>
                  <a:pt x="264" y="334"/>
                  <a:pt x="260" y="336"/>
                </a:cubicBezTo>
                <a:cubicBezTo>
                  <a:pt x="259" y="336"/>
                  <a:pt x="258" y="337"/>
                  <a:pt x="256" y="338"/>
                </a:cubicBezTo>
                <a:cubicBezTo>
                  <a:pt x="255" y="339"/>
                  <a:pt x="254" y="339"/>
                  <a:pt x="252" y="339"/>
                </a:cubicBezTo>
                <a:cubicBezTo>
                  <a:pt x="252" y="339"/>
                  <a:pt x="250" y="340"/>
                  <a:pt x="251" y="340"/>
                </a:cubicBezTo>
                <a:cubicBezTo>
                  <a:pt x="251" y="340"/>
                  <a:pt x="249" y="341"/>
                  <a:pt x="249" y="341"/>
                </a:cubicBezTo>
                <a:cubicBezTo>
                  <a:pt x="251" y="341"/>
                  <a:pt x="253" y="341"/>
                  <a:pt x="255" y="341"/>
                </a:cubicBezTo>
                <a:cubicBezTo>
                  <a:pt x="256" y="341"/>
                  <a:pt x="256" y="341"/>
                  <a:pt x="257" y="341"/>
                </a:cubicBezTo>
                <a:cubicBezTo>
                  <a:pt x="258" y="340"/>
                  <a:pt x="259" y="340"/>
                  <a:pt x="260" y="340"/>
                </a:cubicBezTo>
                <a:cubicBezTo>
                  <a:pt x="256" y="341"/>
                  <a:pt x="256" y="342"/>
                  <a:pt x="256" y="344"/>
                </a:cubicBezTo>
                <a:cubicBezTo>
                  <a:pt x="255" y="343"/>
                  <a:pt x="253" y="344"/>
                  <a:pt x="251" y="344"/>
                </a:cubicBezTo>
                <a:cubicBezTo>
                  <a:pt x="249" y="345"/>
                  <a:pt x="250" y="344"/>
                  <a:pt x="250" y="343"/>
                </a:cubicBezTo>
                <a:cubicBezTo>
                  <a:pt x="251" y="343"/>
                  <a:pt x="251" y="342"/>
                  <a:pt x="250" y="343"/>
                </a:cubicBezTo>
                <a:cubicBezTo>
                  <a:pt x="248" y="343"/>
                  <a:pt x="246" y="343"/>
                  <a:pt x="245" y="344"/>
                </a:cubicBezTo>
                <a:cubicBezTo>
                  <a:pt x="243" y="344"/>
                  <a:pt x="241" y="345"/>
                  <a:pt x="239" y="345"/>
                </a:cubicBezTo>
                <a:cubicBezTo>
                  <a:pt x="239" y="345"/>
                  <a:pt x="236" y="345"/>
                  <a:pt x="237" y="346"/>
                </a:cubicBezTo>
                <a:cubicBezTo>
                  <a:pt x="237" y="346"/>
                  <a:pt x="235" y="347"/>
                  <a:pt x="234" y="347"/>
                </a:cubicBezTo>
                <a:cubicBezTo>
                  <a:pt x="236" y="347"/>
                  <a:pt x="238" y="347"/>
                  <a:pt x="240" y="347"/>
                </a:cubicBezTo>
                <a:cubicBezTo>
                  <a:pt x="240" y="347"/>
                  <a:pt x="241" y="347"/>
                  <a:pt x="241" y="347"/>
                </a:cubicBezTo>
                <a:cubicBezTo>
                  <a:pt x="241" y="346"/>
                  <a:pt x="243" y="345"/>
                  <a:pt x="243" y="346"/>
                </a:cubicBezTo>
                <a:cubicBezTo>
                  <a:pt x="246" y="346"/>
                  <a:pt x="249" y="345"/>
                  <a:pt x="252" y="345"/>
                </a:cubicBezTo>
                <a:cubicBezTo>
                  <a:pt x="252" y="345"/>
                  <a:pt x="251" y="345"/>
                  <a:pt x="250" y="346"/>
                </a:cubicBezTo>
                <a:cubicBezTo>
                  <a:pt x="249" y="346"/>
                  <a:pt x="249" y="346"/>
                  <a:pt x="250" y="346"/>
                </a:cubicBezTo>
                <a:cubicBezTo>
                  <a:pt x="250" y="347"/>
                  <a:pt x="250" y="347"/>
                  <a:pt x="251" y="346"/>
                </a:cubicBezTo>
                <a:cubicBezTo>
                  <a:pt x="254" y="345"/>
                  <a:pt x="256" y="344"/>
                  <a:pt x="259" y="343"/>
                </a:cubicBezTo>
                <a:cubicBezTo>
                  <a:pt x="258" y="343"/>
                  <a:pt x="256" y="343"/>
                  <a:pt x="257" y="342"/>
                </a:cubicBezTo>
                <a:cubicBezTo>
                  <a:pt x="257" y="342"/>
                  <a:pt x="259" y="341"/>
                  <a:pt x="259" y="341"/>
                </a:cubicBezTo>
                <a:cubicBezTo>
                  <a:pt x="262" y="340"/>
                  <a:pt x="264" y="340"/>
                  <a:pt x="266" y="339"/>
                </a:cubicBezTo>
                <a:cubicBezTo>
                  <a:pt x="268" y="338"/>
                  <a:pt x="271" y="337"/>
                  <a:pt x="273" y="336"/>
                </a:cubicBezTo>
                <a:cubicBezTo>
                  <a:pt x="272" y="337"/>
                  <a:pt x="270" y="337"/>
                  <a:pt x="269" y="338"/>
                </a:cubicBezTo>
                <a:cubicBezTo>
                  <a:pt x="272" y="337"/>
                  <a:pt x="272" y="338"/>
                  <a:pt x="272" y="339"/>
                </a:cubicBezTo>
                <a:cubicBezTo>
                  <a:pt x="274" y="339"/>
                  <a:pt x="275" y="338"/>
                  <a:pt x="276" y="337"/>
                </a:cubicBezTo>
                <a:cubicBezTo>
                  <a:pt x="278" y="336"/>
                  <a:pt x="279" y="335"/>
                  <a:pt x="280" y="334"/>
                </a:cubicBezTo>
                <a:cubicBezTo>
                  <a:pt x="280" y="334"/>
                  <a:pt x="278" y="335"/>
                  <a:pt x="278" y="334"/>
                </a:cubicBezTo>
                <a:cubicBezTo>
                  <a:pt x="280" y="334"/>
                  <a:pt x="281" y="333"/>
                  <a:pt x="283" y="332"/>
                </a:cubicBezTo>
                <a:cubicBezTo>
                  <a:pt x="282" y="332"/>
                  <a:pt x="283" y="331"/>
                  <a:pt x="283" y="331"/>
                </a:cubicBezTo>
                <a:cubicBezTo>
                  <a:pt x="284" y="330"/>
                  <a:pt x="285" y="330"/>
                  <a:pt x="284" y="330"/>
                </a:cubicBezTo>
                <a:cubicBezTo>
                  <a:pt x="283" y="330"/>
                  <a:pt x="282" y="331"/>
                  <a:pt x="281" y="332"/>
                </a:cubicBezTo>
                <a:cubicBezTo>
                  <a:pt x="282" y="331"/>
                  <a:pt x="282" y="330"/>
                  <a:pt x="283" y="330"/>
                </a:cubicBezTo>
                <a:cubicBezTo>
                  <a:pt x="284" y="329"/>
                  <a:pt x="285" y="329"/>
                  <a:pt x="285" y="328"/>
                </a:cubicBezTo>
                <a:cubicBezTo>
                  <a:pt x="287" y="328"/>
                  <a:pt x="288" y="326"/>
                  <a:pt x="289" y="325"/>
                </a:cubicBezTo>
                <a:cubicBezTo>
                  <a:pt x="289" y="325"/>
                  <a:pt x="289" y="325"/>
                  <a:pt x="289" y="325"/>
                </a:cubicBezTo>
                <a:cubicBezTo>
                  <a:pt x="288" y="325"/>
                  <a:pt x="287" y="326"/>
                  <a:pt x="287" y="327"/>
                </a:cubicBezTo>
                <a:cubicBezTo>
                  <a:pt x="287" y="327"/>
                  <a:pt x="287" y="327"/>
                  <a:pt x="287" y="327"/>
                </a:cubicBezTo>
                <a:cubicBezTo>
                  <a:pt x="285" y="327"/>
                  <a:pt x="284" y="328"/>
                  <a:pt x="283" y="329"/>
                </a:cubicBezTo>
                <a:cubicBezTo>
                  <a:pt x="282" y="330"/>
                  <a:pt x="280" y="331"/>
                  <a:pt x="279" y="331"/>
                </a:cubicBezTo>
                <a:cubicBezTo>
                  <a:pt x="283" y="329"/>
                  <a:pt x="279" y="330"/>
                  <a:pt x="279" y="329"/>
                </a:cubicBezTo>
                <a:cubicBezTo>
                  <a:pt x="280" y="328"/>
                  <a:pt x="279" y="328"/>
                  <a:pt x="280" y="328"/>
                </a:cubicBezTo>
                <a:cubicBezTo>
                  <a:pt x="281" y="328"/>
                  <a:pt x="282" y="327"/>
                  <a:pt x="284" y="326"/>
                </a:cubicBezTo>
                <a:cubicBezTo>
                  <a:pt x="285" y="325"/>
                  <a:pt x="286" y="324"/>
                  <a:pt x="288" y="323"/>
                </a:cubicBezTo>
                <a:cubicBezTo>
                  <a:pt x="288" y="323"/>
                  <a:pt x="290" y="321"/>
                  <a:pt x="290" y="322"/>
                </a:cubicBezTo>
                <a:cubicBezTo>
                  <a:pt x="290" y="323"/>
                  <a:pt x="288" y="323"/>
                  <a:pt x="288" y="324"/>
                </a:cubicBezTo>
                <a:cubicBezTo>
                  <a:pt x="286" y="325"/>
                  <a:pt x="284" y="326"/>
                  <a:pt x="282" y="328"/>
                </a:cubicBezTo>
                <a:cubicBezTo>
                  <a:pt x="283" y="328"/>
                  <a:pt x="285" y="326"/>
                  <a:pt x="285" y="327"/>
                </a:cubicBezTo>
                <a:cubicBezTo>
                  <a:pt x="287" y="325"/>
                  <a:pt x="290" y="324"/>
                  <a:pt x="292" y="321"/>
                </a:cubicBezTo>
                <a:cubicBezTo>
                  <a:pt x="294" y="319"/>
                  <a:pt x="295" y="318"/>
                  <a:pt x="295" y="317"/>
                </a:cubicBezTo>
                <a:cubicBezTo>
                  <a:pt x="295" y="315"/>
                  <a:pt x="293" y="319"/>
                  <a:pt x="293" y="318"/>
                </a:cubicBezTo>
                <a:cubicBezTo>
                  <a:pt x="294" y="317"/>
                  <a:pt x="295" y="316"/>
                  <a:pt x="296" y="315"/>
                </a:cubicBezTo>
                <a:cubicBezTo>
                  <a:pt x="297" y="314"/>
                  <a:pt x="299" y="313"/>
                  <a:pt x="300" y="312"/>
                </a:cubicBezTo>
                <a:cubicBezTo>
                  <a:pt x="302" y="308"/>
                  <a:pt x="302" y="310"/>
                  <a:pt x="303" y="310"/>
                </a:cubicBezTo>
                <a:cubicBezTo>
                  <a:pt x="304" y="309"/>
                  <a:pt x="305" y="308"/>
                  <a:pt x="304" y="308"/>
                </a:cubicBezTo>
                <a:close/>
                <a:moveTo>
                  <a:pt x="283" y="332"/>
                </a:moveTo>
                <a:cubicBezTo>
                  <a:pt x="283" y="332"/>
                  <a:pt x="283" y="332"/>
                  <a:pt x="283" y="332"/>
                </a:cubicBezTo>
                <a:cubicBezTo>
                  <a:pt x="283" y="332"/>
                  <a:pt x="283" y="332"/>
                  <a:pt x="283" y="332"/>
                </a:cubicBezTo>
                <a:close/>
                <a:moveTo>
                  <a:pt x="288" y="333"/>
                </a:moveTo>
                <a:cubicBezTo>
                  <a:pt x="288" y="334"/>
                  <a:pt x="287" y="334"/>
                  <a:pt x="286" y="335"/>
                </a:cubicBezTo>
                <a:cubicBezTo>
                  <a:pt x="286" y="336"/>
                  <a:pt x="285" y="336"/>
                  <a:pt x="284" y="337"/>
                </a:cubicBezTo>
                <a:cubicBezTo>
                  <a:pt x="284" y="337"/>
                  <a:pt x="283" y="338"/>
                  <a:pt x="284" y="338"/>
                </a:cubicBezTo>
                <a:cubicBezTo>
                  <a:pt x="284" y="338"/>
                  <a:pt x="285" y="338"/>
                  <a:pt x="286" y="337"/>
                </a:cubicBezTo>
                <a:cubicBezTo>
                  <a:pt x="288" y="335"/>
                  <a:pt x="287" y="336"/>
                  <a:pt x="288" y="337"/>
                </a:cubicBezTo>
                <a:cubicBezTo>
                  <a:pt x="289" y="336"/>
                  <a:pt x="291" y="334"/>
                  <a:pt x="293" y="333"/>
                </a:cubicBezTo>
                <a:cubicBezTo>
                  <a:pt x="291" y="334"/>
                  <a:pt x="287" y="336"/>
                  <a:pt x="288" y="333"/>
                </a:cubicBezTo>
                <a:close/>
                <a:moveTo>
                  <a:pt x="293" y="260"/>
                </a:moveTo>
                <a:cubicBezTo>
                  <a:pt x="293" y="260"/>
                  <a:pt x="293" y="261"/>
                  <a:pt x="292" y="261"/>
                </a:cubicBezTo>
                <a:cubicBezTo>
                  <a:pt x="292" y="262"/>
                  <a:pt x="292" y="262"/>
                  <a:pt x="292" y="263"/>
                </a:cubicBezTo>
                <a:cubicBezTo>
                  <a:pt x="292" y="264"/>
                  <a:pt x="291" y="265"/>
                  <a:pt x="291" y="265"/>
                </a:cubicBezTo>
                <a:cubicBezTo>
                  <a:pt x="292" y="265"/>
                  <a:pt x="293" y="265"/>
                  <a:pt x="293" y="264"/>
                </a:cubicBezTo>
                <a:cubicBezTo>
                  <a:pt x="293" y="264"/>
                  <a:pt x="293" y="263"/>
                  <a:pt x="294" y="262"/>
                </a:cubicBezTo>
                <a:cubicBezTo>
                  <a:pt x="294" y="262"/>
                  <a:pt x="294" y="261"/>
                  <a:pt x="294" y="260"/>
                </a:cubicBezTo>
                <a:cubicBezTo>
                  <a:pt x="293" y="261"/>
                  <a:pt x="294" y="263"/>
                  <a:pt x="293" y="264"/>
                </a:cubicBezTo>
                <a:cubicBezTo>
                  <a:pt x="292" y="263"/>
                  <a:pt x="293" y="261"/>
                  <a:pt x="293" y="260"/>
                </a:cubicBezTo>
                <a:close/>
                <a:moveTo>
                  <a:pt x="283" y="332"/>
                </a:moveTo>
                <a:cubicBezTo>
                  <a:pt x="283" y="332"/>
                  <a:pt x="283" y="332"/>
                  <a:pt x="283" y="332"/>
                </a:cubicBezTo>
                <a:cubicBezTo>
                  <a:pt x="283" y="332"/>
                  <a:pt x="283" y="332"/>
                  <a:pt x="283" y="332"/>
                </a:cubicBezTo>
                <a:cubicBezTo>
                  <a:pt x="283" y="332"/>
                  <a:pt x="283" y="332"/>
                  <a:pt x="283" y="332"/>
                </a:cubicBezTo>
                <a:close/>
                <a:moveTo>
                  <a:pt x="294" y="283"/>
                </a:moveTo>
                <a:cubicBezTo>
                  <a:pt x="294" y="282"/>
                  <a:pt x="294" y="282"/>
                  <a:pt x="294" y="281"/>
                </a:cubicBezTo>
                <a:cubicBezTo>
                  <a:pt x="294" y="281"/>
                  <a:pt x="293" y="282"/>
                  <a:pt x="293" y="283"/>
                </a:cubicBezTo>
                <a:cubicBezTo>
                  <a:pt x="293" y="283"/>
                  <a:pt x="292" y="284"/>
                  <a:pt x="292" y="285"/>
                </a:cubicBezTo>
                <a:cubicBezTo>
                  <a:pt x="291" y="286"/>
                  <a:pt x="291" y="287"/>
                  <a:pt x="290" y="288"/>
                </a:cubicBezTo>
                <a:cubicBezTo>
                  <a:pt x="290" y="288"/>
                  <a:pt x="290" y="288"/>
                  <a:pt x="290" y="288"/>
                </a:cubicBezTo>
                <a:cubicBezTo>
                  <a:pt x="291" y="287"/>
                  <a:pt x="291" y="288"/>
                  <a:pt x="292" y="287"/>
                </a:cubicBezTo>
                <a:cubicBezTo>
                  <a:pt x="293" y="286"/>
                  <a:pt x="293" y="285"/>
                  <a:pt x="293" y="284"/>
                </a:cubicBezTo>
                <a:cubicBezTo>
                  <a:pt x="293" y="284"/>
                  <a:pt x="293" y="283"/>
                  <a:pt x="294" y="283"/>
                </a:cubicBezTo>
                <a:close/>
                <a:moveTo>
                  <a:pt x="309" y="254"/>
                </a:moveTo>
                <a:cubicBezTo>
                  <a:pt x="308" y="254"/>
                  <a:pt x="308" y="255"/>
                  <a:pt x="308" y="256"/>
                </a:cubicBezTo>
                <a:cubicBezTo>
                  <a:pt x="308" y="257"/>
                  <a:pt x="308" y="258"/>
                  <a:pt x="307" y="259"/>
                </a:cubicBezTo>
                <a:cubicBezTo>
                  <a:pt x="309" y="258"/>
                  <a:pt x="309" y="258"/>
                  <a:pt x="309" y="254"/>
                </a:cubicBezTo>
                <a:close/>
                <a:moveTo>
                  <a:pt x="288" y="337"/>
                </a:moveTo>
                <a:cubicBezTo>
                  <a:pt x="288" y="337"/>
                  <a:pt x="288" y="337"/>
                  <a:pt x="288" y="337"/>
                </a:cubicBezTo>
                <a:cubicBezTo>
                  <a:pt x="288" y="337"/>
                  <a:pt x="288" y="337"/>
                  <a:pt x="288" y="337"/>
                </a:cubicBezTo>
                <a:cubicBezTo>
                  <a:pt x="288" y="337"/>
                  <a:pt x="288" y="337"/>
                  <a:pt x="288" y="337"/>
                </a:cubicBezTo>
                <a:close/>
                <a:moveTo>
                  <a:pt x="308" y="298"/>
                </a:moveTo>
                <a:cubicBezTo>
                  <a:pt x="308" y="299"/>
                  <a:pt x="307" y="300"/>
                  <a:pt x="306" y="301"/>
                </a:cubicBezTo>
                <a:cubicBezTo>
                  <a:pt x="306" y="302"/>
                  <a:pt x="307" y="302"/>
                  <a:pt x="307" y="301"/>
                </a:cubicBezTo>
                <a:cubicBezTo>
                  <a:pt x="308" y="301"/>
                  <a:pt x="308" y="301"/>
                  <a:pt x="309" y="300"/>
                </a:cubicBezTo>
                <a:cubicBezTo>
                  <a:pt x="309" y="299"/>
                  <a:pt x="310" y="298"/>
                  <a:pt x="311" y="296"/>
                </a:cubicBezTo>
                <a:cubicBezTo>
                  <a:pt x="310" y="297"/>
                  <a:pt x="309" y="297"/>
                  <a:pt x="308" y="298"/>
                </a:cubicBezTo>
                <a:close/>
                <a:moveTo>
                  <a:pt x="321" y="261"/>
                </a:moveTo>
                <a:cubicBezTo>
                  <a:pt x="321" y="261"/>
                  <a:pt x="321" y="261"/>
                  <a:pt x="321" y="261"/>
                </a:cubicBezTo>
                <a:cubicBezTo>
                  <a:pt x="321" y="261"/>
                  <a:pt x="321" y="261"/>
                  <a:pt x="321" y="261"/>
                </a:cubicBezTo>
                <a:close/>
                <a:moveTo>
                  <a:pt x="303" y="310"/>
                </a:moveTo>
                <a:cubicBezTo>
                  <a:pt x="303" y="310"/>
                  <a:pt x="303" y="310"/>
                  <a:pt x="303" y="310"/>
                </a:cubicBezTo>
                <a:cubicBezTo>
                  <a:pt x="303" y="310"/>
                  <a:pt x="303" y="310"/>
                  <a:pt x="303" y="310"/>
                </a:cubicBezTo>
                <a:cubicBezTo>
                  <a:pt x="303" y="310"/>
                  <a:pt x="303" y="310"/>
                  <a:pt x="303" y="310"/>
                </a:cubicBezTo>
                <a:cubicBezTo>
                  <a:pt x="303" y="310"/>
                  <a:pt x="303" y="310"/>
                  <a:pt x="303" y="310"/>
                </a:cubicBezTo>
                <a:cubicBezTo>
                  <a:pt x="303" y="310"/>
                  <a:pt x="303" y="310"/>
                  <a:pt x="303" y="310"/>
                </a:cubicBezTo>
                <a:close/>
                <a:moveTo>
                  <a:pt x="284" y="333"/>
                </a:moveTo>
                <a:cubicBezTo>
                  <a:pt x="286" y="332"/>
                  <a:pt x="287" y="331"/>
                  <a:pt x="288" y="329"/>
                </a:cubicBezTo>
                <a:cubicBezTo>
                  <a:pt x="288" y="329"/>
                  <a:pt x="288" y="329"/>
                  <a:pt x="288" y="329"/>
                </a:cubicBezTo>
                <a:cubicBezTo>
                  <a:pt x="287" y="329"/>
                  <a:pt x="285" y="330"/>
                  <a:pt x="284" y="331"/>
                </a:cubicBezTo>
                <a:cubicBezTo>
                  <a:pt x="283" y="331"/>
                  <a:pt x="283" y="331"/>
                  <a:pt x="283" y="332"/>
                </a:cubicBezTo>
                <a:cubicBezTo>
                  <a:pt x="283" y="332"/>
                  <a:pt x="279" y="335"/>
                  <a:pt x="284" y="333"/>
                </a:cubicBezTo>
                <a:close/>
                <a:moveTo>
                  <a:pt x="287" y="302"/>
                </a:moveTo>
                <a:cubicBezTo>
                  <a:pt x="287" y="302"/>
                  <a:pt x="286" y="303"/>
                  <a:pt x="285" y="303"/>
                </a:cubicBezTo>
                <a:cubicBezTo>
                  <a:pt x="285" y="303"/>
                  <a:pt x="285" y="303"/>
                  <a:pt x="285" y="304"/>
                </a:cubicBezTo>
                <a:cubicBezTo>
                  <a:pt x="285" y="304"/>
                  <a:pt x="285" y="305"/>
                  <a:pt x="284" y="305"/>
                </a:cubicBezTo>
                <a:cubicBezTo>
                  <a:pt x="285" y="304"/>
                  <a:pt x="286" y="303"/>
                  <a:pt x="287" y="302"/>
                </a:cubicBezTo>
                <a:cubicBezTo>
                  <a:pt x="288" y="302"/>
                  <a:pt x="288" y="301"/>
                  <a:pt x="288" y="302"/>
                </a:cubicBezTo>
                <a:cubicBezTo>
                  <a:pt x="288" y="302"/>
                  <a:pt x="288" y="302"/>
                  <a:pt x="288" y="303"/>
                </a:cubicBezTo>
                <a:cubicBezTo>
                  <a:pt x="287" y="303"/>
                  <a:pt x="286" y="304"/>
                  <a:pt x="286" y="305"/>
                </a:cubicBezTo>
                <a:cubicBezTo>
                  <a:pt x="285" y="306"/>
                  <a:pt x="284" y="307"/>
                  <a:pt x="283" y="307"/>
                </a:cubicBezTo>
                <a:cubicBezTo>
                  <a:pt x="283" y="308"/>
                  <a:pt x="282" y="308"/>
                  <a:pt x="282" y="309"/>
                </a:cubicBezTo>
                <a:cubicBezTo>
                  <a:pt x="282" y="309"/>
                  <a:pt x="284" y="310"/>
                  <a:pt x="281" y="312"/>
                </a:cubicBezTo>
                <a:cubicBezTo>
                  <a:pt x="281" y="312"/>
                  <a:pt x="280" y="312"/>
                  <a:pt x="280" y="312"/>
                </a:cubicBezTo>
                <a:cubicBezTo>
                  <a:pt x="281" y="312"/>
                  <a:pt x="281" y="312"/>
                  <a:pt x="281" y="312"/>
                </a:cubicBezTo>
                <a:cubicBezTo>
                  <a:pt x="283" y="311"/>
                  <a:pt x="284" y="309"/>
                  <a:pt x="286" y="308"/>
                </a:cubicBezTo>
                <a:cubicBezTo>
                  <a:pt x="286" y="308"/>
                  <a:pt x="286" y="308"/>
                  <a:pt x="286" y="308"/>
                </a:cubicBezTo>
                <a:cubicBezTo>
                  <a:pt x="285" y="307"/>
                  <a:pt x="286" y="307"/>
                  <a:pt x="287" y="306"/>
                </a:cubicBezTo>
                <a:cubicBezTo>
                  <a:pt x="288" y="306"/>
                  <a:pt x="288" y="306"/>
                  <a:pt x="288" y="307"/>
                </a:cubicBezTo>
                <a:cubicBezTo>
                  <a:pt x="287" y="307"/>
                  <a:pt x="287" y="307"/>
                  <a:pt x="287" y="307"/>
                </a:cubicBezTo>
                <a:cubicBezTo>
                  <a:pt x="288" y="307"/>
                  <a:pt x="289" y="306"/>
                  <a:pt x="289" y="305"/>
                </a:cubicBezTo>
                <a:cubicBezTo>
                  <a:pt x="289" y="305"/>
                  <a:pt x="290" y="304"/>
                  <a:pt x="288" y="304"/>
                </a:cubicBezTo>
                <a:cubicBezTo>
                  <a:pt x="288" y="304"/>
                  <a:pt x="287" y="304"/>
                  <a:pt x="288" y="303"/>
                </a:cubicBezTo>
                <a:cubicBezTo>
                  <a:pt x="290" y="301"/>
                  <a:pt x="291" y="300"/>
                  <a:pt x="292" y="298"/>
                </a:cubicBezTo>
                <a:cubicBezTo>
                  <a:pt x="291" y="299"/>
                  <a:pt x="290" y="299"/>
                  <a:pt x="289" y="300"/>
                </a:cubicBezTo>
                <a:cubicBezTo>
                  <a:pt x="289" y="300"/>
                  <a:pt x="288" y="301"/>
                  <a:pt x="287" y="302"/>
                </a:cubicBezTo>
                <a:close/>
                <a:moveTo>
                  <a:pt x="287" y="236"/>
                </a:moveTo>
                <a:cubicBezTo>
                  <a:pt x="287" y="236"/>
                  <a:pt x="286" y="236"/>
                  <a:pt x="285" y="236"/>
                </a:cubicBezTo>
                <a:cubicBezTo>
                  <a:pt x="285" y="237"/>
                  <a:pt x="285" y="238"/>
                  <a:pt x="285" y="238"/>
                </a:cubicBezTo>
                <a:cubicBezTo>
                  <a:pt x="286" y="239"/>
                  <a:pt x="287" y="240"/>
                  <a:pt x="287" y="241"/>
                </a:cubicBezTo>
                <a:cubicBezTo>
                  <a:pt x="287" y="242"/>
                  <a:pt x="287" y="243"/>
                  <a:pt x="288" y="243"/>
                </a:cubicBezTo>
                <a:cubicBezTo>
                  <a:pt x="289" y="243"/>
                  <a:pt x="289" y="242"/>
                  <a:pt x="289" y="241"/>
                </a:cubicBezTo>
                <a:cubicBezTo>
                  <a:pt x="289" y="241"/>
                  <a:pt x="288" y="240"/>
                  <a:pt x="288" y="240"/>
                </a:cubicBezTo>
                <a:cubicBezTo>
                  <a:pt x="288" y="238"/>
                  <a:pt x="288" y="237"/>
                  <a:pt x="287" y="236"/>
                </a:cubicBezTo>
                <a:close/>
                <a:moveTo>
                  <a:pt x="288" y="251"/>
                </a:moveTo>
                <a:cubicBezTo>
                  <a:pt x="288" y="251"/>
                  <a:pt x="288" y="251"/>
                  <a:pt x="288" y="251"/>
                </a:cubicBezTo>
                <a:cubicBezTo>
                  <a:pt x="287" y="251"/>
                  <a:pt x="286" y="252"/>
                  <a:pt x="286" y="253"/>
                </a:cubicBezTo>
                <a:cubicBezTo>
                  <a:pt x="286" y="254"/>
                  <a:pt x="286" y="254"/>
                  <a:pt x="287" y="254"/>
                </a:cubicBezTo>
                <a:cubicBezTo>
                  <a:pt x="287" y="254"/>
                  <a:pt x="288" y="254"/>
                  <a:pt x="288" y="252"/>
                </a:cubicBezTo>
                <a:cubicBezTo>
                  <a:pt x="288" y="252"/>
                  <a:pt x="288" y="252"/>
                  <a:pt x="288" y="251"/>
                </a:cubicBezTo>
                <a:close/>
                <a:moveTo>
                  <a:pt x="287" y="288"/>
                </a:moveTo>
                <a:cubicBezTo>
                  <a:pt x="287" y="288"/>
                  <a:pt x="287" y="288"/>
                  <a:pt x="288" y="287"/>
                </a:cubicBezTo>
                <a:cubicBezTo>
                  <a:pt x="288" y="287"/>
                  <a:pt x="288" y="287"/>
                  <a:pt x="289" y="286"/>
                </a:cubicBezTo>
                <a:cubicBezTo>
                  <a:pt x="289" y="285"/>
                  <a:pt x="290" y="285"/>
                  <a:pt x="290" y="283"/>
                </a:cubicBezTo>
                <a:cubicBezTo>
                  <a:pt x="290" y="284"/>
                  <a:pt x="289" y="285"/>
                  <a:pt x="288" y="285"/>
                </a:cubicBezTo>
                <a:cubicBezTo>
                  <a:pt x="288" y="286"/>
                  <a:pt x="287" y="287"/>
                  <a:pt x="286" y="288"/>
                </a:cubicBezTo>
                <a:cubicBezTo>
                  <a:pt x="286" y="288"/>
                  <a:pt x="285" y="288"/>
                  <a:pt x="286" y="289"/>
                </a:cubicBezTo>
                <a:cubicBezTo>
                  <a:pt x="286" y="289"/>
                  <a:pt x="286" y="289"/>
                  <a:pt x="286" y="289"/>
                </a:cubicBezTo>
                <a:cubicBezTo>
                  <a:pt x="286" y="289"/>
                  <a:pt x="287" y="288"/>
                  <a:pt x="287" y="288"/>
                </a:cubicBezTo>
                <a:cubicBezTo>
                  <a:pt x="287" y="287"/>
                  <a:pt x="288" y="286"/>
                  <a:pt x="288" y="286"/>
                </a:cubicBezTo>
                <a:cubicBezTo>
                  <a:pt x="288" y="286"/>
                  <a:pt x="288" y="287"/>
                  <a:pt x="288" y="287"/>
                </a:cubicBezTo>
                <a:cubicBezTo>
                  <a:pt x="287" y="288"/>
                  <a:pt x="287" y="288"/>
                  <a:pt x="287" y="288"/>
                </a:cubicBezTo>
                <a:close/>
                <a:moveTo>
                  <a:pt x="283" y="231"/>
                </a:moveTo>
                <a:cubicBezTo>
                  <a:pt x="283" y="232"/>
                  <a:pt x="283" y="232"/>
                  <a:pt x="284" y="233"/>
                </a:cubicBezTo>
                <a:cubicBezTo>
                  <a:pt x="284" y="234"/>
                  <a:pt x="284" y="235"/>
                  <a:pt x="285" y="236"/>
                </a:cubicBezTo>
                <a:cubicBezTo>
                  <a:pt x="285" y="235"/>
                  <a:pt x="285" y="234"/>
                  <a:pt x="286" y="234"/>
                </a:cubicBezTo>
                <a:cubicBezTo>
                  <a:pt x="288" y="235"/>
                  <a:pt x="286" y="233"/>
                  <a:pt x="286" y="232"/>
                </a:cubicBezTo>
                <a:cubicBezTo>
                  <a:pt x="286" y="232"/>
                  <a:pt x="286" y="231"/>
                  <a:pt x="286" y="231"/>
                </a:cubicBezTo>
                <a:cubicBezTo>
                  <a:pt x="286" y="231"/>
                  <a:pt x="286" y="230"/>
                  <a:pt x="286" y="230"/>
                </a:cubicBezTo>
                <a:cubicBezTo>
                  <a:pt x="285" y="229"/>
                  <a:pt x="285" y="229"/>
                  <a:pt x="285" y="228"/>
                </a:cubicBezTo>
                <a:cubicBezTo>
                  <a:pt x="285" y="227"/>
                  <a:pt x="285" y="227"/>
                  <a:pt x="285" y="227"/>
                </a:cubicBezTo>
                <a:cubicBezTo>
                  <a:pt x="284" y="228"/>
                  <a:pt x="283" y="228"/>
                  <a:pt x="283" y="228"/>
                </a:cubicBezTo>
                <a:cubicBezTo>
                  <a:pt x="282" y="229"/>
                  <a:pt x="282" y="229"/>
                  <a:pt x="282" y="228"/>
                </a:cubicBezTo>
                <a:cubicBezTo>
                  <a:pt x="281" y="227"/>
                  <a:pt x="281" y="226"/>
                  <a:pt x="280" y="226"/>
                </a:cubicBezTo>
                <a:cubicBezTo>
                  <a:pt x="281" y="227"/>
                  <a:pt x="281" y="228"/>
                  <a:pt x="282" y="230"/>
                </a:cubicBezTo>
                <a:cubicBezTo>
                  <a:pt x="282" y="230"/>
                  <a:pt x="282" y="231"/>
                  <a:pt x="283" y="231"/>
                </a:cubicBezTo>
                <a:close/>
                <a:moveTo>
                  <a:pt x="289" y="235"/>
                </a:moveTo>
                <a:cubicBezTo>
                  <a:pt x="289" y="235"/>
                  <a:pt x="289" y="235"/>
                  <a:pt x="289" y="235"/>
                </a:cubicBezTo>
                <a:cubicBezTo>
                  <a:pt x="289" y="235"/>
                  <a:pt x="289" y="235"/>
                  <a:pt x="289" y="235"/>
                </a:cubicBezTo>
                <a:close/>
                <a:moveTo>
                  <a:pt x="283" y="306"/>
                </a:moveTo>
                <a:cubicBezTo>
                  <a:pt x="282" y="306"/>
                  <a:pt x="281" y="307"/>
                  <a:pt x="280" y="308"/>
                </a:cubicBezTo>
                <a:cubicBezTo>
                  <a:pt x="280" y="308"/>
                  <a:pt x="279" y="308"/>
                  <a:pt x="279" y="309"/>
                </a:cubicBezTo>
                <a:cubicBezTo>
                  <a:pt x="278" y="309"/>
                  <a:pt x="278" y="309"/>
                  <a:pt x="278" y="309"/>
                </a:cubicBezTo>
                <a:cubicBezTo>
                  <a:pt x="279" y="310"/>
                  <a:pt x="277" y="311"/>
                  <a:pt x="276" y="312"/>
                </a:cubicBezTo>
                <a:cubicBezTo>
                  <a:pt x="276" y="312"/>
                  <a:pt x="277" y="311"/>
                  <a:pt x="277" y="311"/>
                </a:cubicBezTo>
                <a:cubicBezTo>
                  <a:pt x="278" y="311"/>
                  <a:pt x="279" y="310"/>
                  <a:pt x="280" y="309"/>
                </a:cubicBezTo>
                <a:cubicBezTo>
                  <a:pt x="280" y="309"/>
                  <a:pt x="281" y="308"/>
                  <a:pt x="282" y="307"/>
                </a:cubicBezTo>
                <a:cubicBezTo>
                  <a:pt x="284" y="307"/>
                  <a:pt x="282" y="307"/>
                  <a:pt x="283" y="306"/>
                </a:cubicBezTo>
                <a:close/>
                <a:moveTo>
                  <a:pt x="306" y="287"/>
                </a:moveTo>
                <a:cubicBezTo>
                  <a:pt x="306" y="286"/>
                  <a:pt x="306" y="285"/>
                  <a:pt x="306" y="285"/>
                </a:cubicBezTo>
                <a:cubicBezTo>
                  <a:pt x="307" y="284"/>
                  <a:pt x="307" y="283"/>
                  <a:pt x="307" y="283"/>
                </a:cubicBezTo>
                <a:cubicBezTo>
                  <a:pt x="306" y="283"/>
                  <a:pt x="306" y="283"/>
                  <a:pt x="305" y="285"/>
                </a:cubicBezTo>
                <a:cubicBezTo>
                  <a:pt x="304" y="286"/>
                  <a:pt x="304" y="287"/>
                  <a:pt x="303" y="287"/>
                </a:cubicBezTo>
                <a:cubicBezTo>
                  <a:pt x="303" y="288"/>
                  <a:pt x="302" y="289"/>
                  <a:pt x="302" y="290"/>
                </a:cubicBezTo>
                <a:cubicBezTo>
                  <a:pt x="302" y="291"/>
                  <a:pt x="301" y="292"/>
                  <a:pt x="301" y="291"/>
                </a:cubicBezTo>
                <a:cubicBezTo>
                  <a:pt x="301" y="291"/>
                  <a:pt x="301" y="291"/>
                  <a:pt x="301" y="290"/>
                </a:cubicBezTo>
                <a:cubicBezTo>
                  <a:pt x="303" y="288"/>
                  <a:pt x="304" y="285"/>
                  <a:pt x="305" y="282"/>
                </a:cubicBezTo>
                <a:cubicBezTo>
                  <a:pt x="305" y="282"/>
                  <a:pt x="305" y="282"/>
                  <a:pt x="305" y="282"/>
                </a:cubicBezTo>
                <a:cubicBezTo>
                  <a:pt x="304" y="284"/>
                  <a:pt x="303" y="286"/>
                  <a:pt x="302" y="287"/>
                </a:cubicBezTo>
                <a:cubicBezTo>
                  <a:pt x="301" y="289"/>
                  <a:pt x="300" y="290"/>
                  <a:pt x="299" y="292"/>
                </a:cubicBezTo>
                <a:cubicBezTo>
                  <a:pt x="300" y="290"/>
                  <a:pt x="301" y="289"/>
                  <a:pt x="302" y="287"/>
                </a:cubicBezTo>
                <a:cubicBezTo>
                  <a:pt x="302" y="287"/>
                  <a:pt x="303" y="284"/>
                  <a:pt x="302" y="286"/>
                </a:cubicBezTo>
                <a:cubicBezTo>
                  <a:pt x="299" y="288"/>
                  <a:pt x="301" y="286"/>
                  <a:pt x="301" y="285"/>
                </a:cubicBezTo>
                <a:cubicBezTo>
                  <a:pt x="301" y="284"/>
                  <a:pt x="301" y="283"/>
                  <a:pt x="301" y="284"/>
                </a:cubicBezTo>
                <a:cubicBezTo>
                  <a:pt x="300" y="284"/>
                  <a:pt x="300" y="285"/>
                  <a:pt x="300" y="285"/>
                </a:cubicBezTo>
                <a:cubicBezTo>
                  <a:pt x="301" y="286"/>
                  <a:pt x="299" y="287"/>
                  <a:pt x="299" y="288"/>
                </a:cubicBezTo>
                <a:cubicBezTo>
                  <a:pt x="298" y="290"/>
                  <a:pt x="297" y="291"/>
                  <a:pt x="296" y="293"/>
                </a:cubicBezTo>
                <a:cubicBezTo>
                  <a:pt x="295" y="294"/>
                  <a:pt x="294" y="296"/>
                  <a:pt x="294" y="297"/>
                </a:cubicBezTo>
                <a:cubicBezTo>
                  <a:pt x="295" y="296"/>
                  <a:pt x="296" y="295"/>
                  <a:pt x="297" y="295"/>
                </a:cubicBezTo>
                <a:cubicBezTo>
                  <a:pt x="293" y="299"/>
                  <a:pt x="295" y="301"/>
                  <a:pt x="292" y="304"/>
                </a:cubicBezTo>
                <a:cubicBezTo>
                  <a:pt x="293" y="303"/>
                  <a:pt x="295" y="302"/>
                  <a:pt x="296" y="301"/>
                </a:cubicBezTo>
                <a:cubicBezTo>
                  <a:pt x="296" y="301"/>
                  <a:pt x="297" y="300"/>
                  <a:pt x="298" y="299"/>
                </a:cubicBezTo>
                <a:cubicBezTo>
                  <a:pt x="299" y="298"/>
                  <a:pt x="299" y="298"/>
                  <a:pt x="299" y="299"/>
                </a:cubicBezTo>
                <a:cubicBezTo>
                  <a:pt x="299" y="302"/>
                  <a:pt x="299" y="302"/>
                  <a:pt x="303" y="297"/>
                </a:cubicBezTo>
                <a:cubicBezTo>
                  <a:pt x="303" y="297"/>
                  <a:pt x="303" y="297"/>
                  <a:pt x="303" y="296"/>
                </a:cubicBezTo>
                <a:cubicBezTo>
                  <a:pt x="302" y="297"/>
                  <a:pt x="302" y="297"/>
                  <a:pt x="301" y="297"/>
                </a:cubicBezTo>
                <a:cubicBezTo>
                  <a:pt x="301" y="298"/>
                  <a:pt x="301" y="298"/>
                  <a:pt x="301" y="297"/>
                </a:cubicBezTo>
                <a:cubicBezTo>
                  <a:pt x="301" y="297"/>
                  <a:pt x="301" y="297"/>
                  <a:pt x="302" y="296"/>
                </a:cubicBezTo>
                <a:cubicBezTo>
                  <a:pt x="303" y="296"/>
                  <a:pt x="304" y="294"/>
                  <a:pt x="305" y="292"/>
                </a:cubicBezTo>
                <a:cubicBezTo>
                  <a:pt x="305" y="291"/>
                  <a:pt x="306" y="290"/>
                  <a:pt x="306" y="289"/>
                </a:cubicBezTo>
                <a:cubicBezTo>
                  <a:pt x="306" y="288"/>
                  <a:pt x="306" y="287"/>
                  <a:pt x="306" y="287"/>
                </a:cubicBezTo>
                <a:close/>
                <a:moveTo>
                  <a:pt x="281" y="288"/>
                </a:moveTo>
                <a:cubicBezTo>
                  <a:pt x="281" y="289"/>
                  <a:pt x="282" y="289"/>
                  <a:pt x="282" y="289"/>
                </a:cubicBezTo>
                <a:cubicBezTo>
                  <a:pt x="283" y="288"/>
                  <a:pt x="281" y="288"/>
                  <a:pt x="282" y="287"/>
                </a:cubicBezTo>
                <a:cubicBezTo>
                  <a:pt x="283" y="286"/>
                  <a:pt x="284" y="285"/>
                  <a:pt x="284" y="284"/>
                </a:cubicBezTo>
                <a:cubicBezTo>
                  <a:pt x="284" y="283"/>
                  <a:pt x="285" y="282"/>
                  <a:pt x="285" y="282"/>
                </a:cubicBezTo>
                <a:cubicBezTo>
                  <a:pt x="284" y="282"/>
                  <a:pt x="284" y="284"/>
                  <a:pt x="283" y="284"/>
                </a:cubicBezTo>
                <a:cubicBezTo>
                  <a:pt x="282" y="284"/>
                  <a:pt x="281" y="286"/>
                  <a:pt x="280" y="287"/>
                </a:cubicBezTo>
                <a:cubicBezTo>
                  <a:pt x="282" y="287"/>
                  <a:pt x="279" y="289"/>
                  <a:pt x="280" y="289"/>
                </a:cubicBezTo>
                <a:cubicBezTo>
                  <a:pt x="280" y="290"/>
                  <a:pt x="281" y="288"/>
                  <a:pt x="281" y="288"/>
                </a:cubicBezTo>
                <a:close/>
                <a:moveTo>
                  <a:pt x="242" y="194"/>
                </a:moveTo>
                <a:cubicBezTo>
                  <a:pt x="242" y="195"/>
                  <a:pt x="240" y="195"/>
                  <a:pt x="241" y="195"/>
                </a:cubicBezTo>
                <a:cubicBezTo>
                  <a:pt x="241" y="196"/>
                  <a:pt x="242" y="196"/>
                  <a:pt x="243" y="196"/>
                </a:cubicBezTo>
                <a:cubicBezTo>
                  <a:pt x="243" y="196"/>
                  <a:pt x="244" y="196"/>
                  <a:pt x="245" y="196"/>
                </a:cubicBezTo>
                <a:cubicBezTo>
                  <a:pt x="244" y="196"/>
                  <a:pt x="244" y="195"/>
                  <a:pt x="243" y="195"/>
                </a:cubicBezTo>
                <a:cubicBezTo>
                  <a:pt x="243" y="195"/>
                  <a:pt x="242" y="194"/>
                  <a:pt x="242" y="194"/>
                </a:cubicBezTo>
                <a:close/>
                <a:moveTo>
                  <a:pt x="288" y="230"/>
                </a:moveTo>
                <a:cubicBezTo>
                  <a:pt x="288" y="231"/>
                  <a:pt x="288" y="231"/>
                  <a:pt x="288" y="232"/>
                </a:cubicBezTo>
                <a:cubicBezTo>
                  <a:pt x="287" y="232"/>
                  <a:pt x="288" y="234"/>
                  <a:pt x="288" y="234"/>
                </a:cubicBezTo>
                <a:cubicBezTo>
                  <a:pt x="288" y="235"/>
                  <a:pt x="288" y="235"/>
                  <a:pt x="288" y="235"/>
                </a:cubicBezTo>
                <a:cubicBezTo>
                  <a:pt x="288" y="234"/>
                  <a:pt x="288" y="233"/>
                  <a:pt x="288" y="232"/>
                </a:cubicBezTo>
                <a:cubicBezTo>
                  <a:pt x="289" y="234"/>
                  <a:pt x="289" y="235"/>
                  <a:pt x="289" y="235"/>
                </a:cubicBezTo>
                <a:cubicBezTo>
                  <a:pt x="289" y="234"/>
                  <a:pt x="289" y="232"/>
                  <a:pt x="288" y="231"/>
                </a:cubicBezTo>
                <a:cubicBezTo>
                  <a:pt x="288" y="229"/>
                  <a:pt x="287" y="228"/>
                  <a:pt x="286" y="227"/>
                </a:cubicBezTo>
                <a:cubicBezTo>
                  <a:pt x="286" y="228"/>
                  <a:pt x="286" y="230"/>
                  <a:pt x="288" y="230"/>
                </a:cubicBezTo>
                <a:close/>
                <a:moveTo>
                  <a:pt x="283" y="303"/>
                </a:moveTo>
                <a:cubicBezTo>
                  <a:pt x="283" y="302"/>
                  <a:pt x="283" y="302"/>
                  <a:pt x="283" y="303"/>
                </a:cubicBezTo>
                <a:cubicBezTo>
                  <a:pt x="282" y="304"/>
                  <a:pt x="279" y="306"/>
                  <a:pt x="278" y="308"/>
                </a:cubicBezTo>
                <a:cubicBezTo>
                  <a:pt x="279" y="307"/>
                  <a:pt x="280" y="307"/>
                  <a:pt x="280" y="306"/>
                </a:cubicBezTo>
                <a:cubicBezTo>
                  <a:pt x="282" y="306"/>
                  <a:pt x="283" y="304"/>
                  <a:pt x="283" y="303"/>
                </a:cubicBezTo>
                <a:close/>
                <a:moveTo>
                  <a:pt x="289" y="235"/>
                </a:moveTo>
                <a:cubicBezTo>
                  <a:pt x="289" y="235"/>
                  <a:pt x="289" y="235"/>
                  <a:pt x="289" y="235"/>
                </a:cubicBezTo>
                <a:cubicBezTo>
                  <a:pt x="289" y="235"/>
                  <a:pt x="289" y="235"/>
                  <a:pt x="289" y="235"/>
                </a:cubicBezTo>
                <a:cubicBezTo>
                  <a:pt x="289" y="235"/>
                  <a:pt x="289" y="235"/>
                  <a:pt x="289" y="235"/>
                </a:cubicBezTo>
                <a:close/>
                <a:moveTo>
                  <a:pt x="287" y="337"/>
                </a:moveTo>
                <a:cubicBezTo>
                  <a:pt x="288" y="337"/>
                  <a:pt x="288" y="337"/>
                  <a:pt x="288" y="337"/>
                </a:cubicBezTo>
                <a:cubicBezTo>
                  <a:pt x="288" y="337"/>
                  <a:pt x="288" y="337"/>
                  <a:pt x="288" y="337"/>
                </a:cubicBezTo>
                <a:lnTo>
                  <a:pt x="287" y="337"/>
                </a:lnTo>
                <a:close/>
                <a:moveTo>
                  <a:pt x="293" y="269"/>
                </a:moveTo>
                <a:cubicBezTo>
                  <a:pt x="293" y="269"/>
                  <a:pt x="293" y="270"/>
                  <a:pt x="292" y="271"/>
                </a:cubicBezTo>
                <a:cubicBezTo>
                  <a:pt x="293" y="270"/>
                  <a:pt x="293" y="270"/>
                  <a:pt x="294" y="269"/>
                </a:cubicBezTo>
                <a:cubicBezTo>
                  <a:pt x="294" y="268"/>
                  <a:pt x="294" y="268"/>
                  <a:pt x="294" y="267"/>
                </a:cubicBezTo>
                <a:cubicBezTo>
                  <a:pt x="294" y="265"/>
                  <a:pt x="295" y="264"/>
                  <a:pt x="296" y="263"/>
                </a:cubicBezTo>
                <a:cubicBezTo>
                  <a:pt x="296" y="263"/>
                  <a:pt x="296" y="261"/>
                  <a:pt x="295" y="261"/>
                </a:cubicBezTo>
                <a:cubicBezTo>
                  <a:pt x="295" y="261"/>
                  <a:pt x="294" y="262"/>
                  <a:pt x="294" y="263"/>
                </a:cubicBezTo>
                <a:cubicBezTo>
                  <a:pt x="294" y="264"/>
                  <a:pt x="294" y="265"/>
                  <a:pt x="294" y="267"/>
                </a:cubicBezTo>
                <a:cubicBezTo>
                  <a:pt x="294" y="267"/>
                  <a:pt x="294" y="268"/>
                  <a:pt x="293" y="269"/>
                </a:cubicBezTo>
                <a:close/>
                <a:moveTo>
                  <a:pt x="262" y="318"/>
                </a:moveTo>
                <a:cubicBezTo>
                  <a:pt x="263" y="318"/>
                  <a:pt x="264" y="318"/>
                  <a:pt x="266" y="317"/>
                </a:cubicBezTo>
                <a:cubicBezTo>
                  <a:pt x="267" y="317"/>
                  <a:pt x="268" y="316"/>
                  <a:pt x="269" y="314"/>
                </a:cubicBezTo>
                <a:cubicBezTo>
                  <a:pt x="268" y="315"/>
                  <a:pt x="267" y="316"/>
                  <a:pt x="266" y="317"/>
                </a:cubicBezTo>
                <a:cubicBezTo>
                  <a:pt x="265" y="317"/>
                  <a:pt x="263" y="317"/>
                  <a:pt x="262" y="318"/>
                </a:cubicBezTo>
                <a:close/>
                <a:moveTo>
                  <a:pt x="282" y="233"/>
                </a:moveTo>
                <a:cubicBezTo>
                  <a:pt x="282" y="234"/>
                  <a:pt x="282" y="234"/>
                  <a:pt x="283" y="234"/>
                </a:cubicBezTo>
                <a:cubicBezTo>
                  <a:pt x="283" y="234"/>
                  <a:pt x="283" y="233"/>
                  <a:pt x="283" y="233"/>
                </a:cubicBezTo>
                <a:cubicBezTo>
                  <a:pt x="282" y="232"/>
                  <a:pt x="281" y="231"/>
                  <a:pt x="281" y="230"/>
                </a:cubicBezTo>
                <a:cubicBezTo>
                  <a:pt x="280" y="232"/>
                  <a:pt x="281" y="232"/>
                  <a:pt x="282" y="233"/>
                </a:cubicBezTo>
                <a:close/>
                <a:moveTo>
                  <a:pt x="290" y="241"/>
                </a:moveTo>
                <a:cubicBezTo>
                  <a:pt x="290" y="239"/>
                  <a:pt x="289" y="238"/>
                  <a:pt x="289" y="237"/>
                </a:cubicBezTo>
                <a:cubicBezTo>
                  <a:pt x="288" y="237"/>
                  <a:pt x="288" y="238"/>
                  <a:pt x="289" y="238"/>
                </a:cubicBezTo>
                <a:cubicBezTo>
                  <a:pt x="290" y="240"/>
                  <a:pt x="289" y="243"/>
                  <a:pt x="290" y="245"/>
                </a:cubicBezTo>
                <a:cubicBezTo>
                  <a:pt x="290" y="246"/>
                  <a:pt x="290" y="246"/>
                  <a:pt x="291" y="246"/>
                </a:cubicBezTo>
                <a:cubicBezTo>
                  <a:pt x="291" y="246"/>
                  <a:pt x="291" y="246"/>
                  <a:pt x="291" y="245"/>
                </a:cubicBezTo>
                <a:cubicBezTo>
                  <a:pt x="291" y="245"/>
                  <a:pt x="291" y="243"/>
                  <a:pt x="291" y="243"/>
                </a:cubicBezTo>
                <a:cubicBezTo>
                  <a:pt x="292" y="242"/>
                  <a:pt x="293" y="241"/>
                  <a:pt x="292" y="240"/>
                </a:cubicBezTo>
                <a:cubicBezTo>
                  <a:pt x="292" y="237"/>
                  <a:pt x="292" y="235"/>
                  <a:pt x="291" y="232"/>
                </a:cubicBezTo>
                <a:cubicBezTo>
                  <a:pt x="291" y="232"/>
                  <a:pt x="291" y="231"/>
                  <a:pt x="291" y="230"/>
                </a:cubicBezTo>
                <a:cubicBezTo>
                  <a:pt x="290" y="230"/>
                  <a:pt x="290" y="229"/>
                  <a:pt x="290" y="229"/>
                </a:cubicBezTo>
                <a:cubicBezTo>
                  <a:pt x="290" y="229"/>
                  <a:pt x="291" y="229"/>
                  <a:pt x="291" y="229"/>
                </a:cubicBezTo>
                <a:cubicBezTo>
                  <a:pt x="291" y="229"/>
                  <a:pt x="291" y="230"/>
                  <a:pt x="291" y="230"/>
                </a:cubicBezTo>
                <a:cubicBezTo>
                  <a:pt x="292" y="230"/>
                  <a:pt x="292" y="231"/>
                  <a:pt x="292" y="231"/>
                </a:cubicBezTo>
                <a:cubicBezTo>
                  <a:pt x="291" y="233"/>
                  <a:pt x="292" y="234"/>
                  <a:pt x="292" y="235"/>
                </a:cubicBezTo>
                <a:cubicBezTo>
                  <a:pt x="293" y="235"/>
                  <a:pt x="293" y="236"/>
                  <a:pt x="293" y="236"/>
                </a:cubicBezTo>
                <a:cubicBezTo>
                  <a:pt x="294" y="236"/>
                  <a:pt x="293" y="235"/>
                  <a:pt x="293" y="234"/>
                </a:cubicBezTo>
                <a:cubicBezTo>
                  <a:pt x="293" y="234"/>
                  <a:pt x="293" y="233"/>
                  <a:pt x="293" y="232"/>
                </a:cubicBezTo>
                <a:cubicBezTo>
                  <a:pt x="293" y="231"/>
                  <a:pt x="293" y="231"/>
                  <a:pt x="293" y="231"/>
                </a:cubicBezTo>
                <a:cubicBezTo>
                  <a:pt x="293" y="230"/>
                  <a:pt x="293" y="232"/>
                  <a:pt x="294" y="232"/>
                </a:cubicBezTo>
                <a:cubicBezTo>
                  <a:pt x="294" y="230"/>
                  <a:pt x="293" y="228"/>
                  <a:pt x="292" y="226"/>
                </a:cubicBezTo>
                <a:cubicBezTo>
                  <a:pt x="292" y="227"/>
                  <a:pt x="292" y="228"/>
                  <a:pt x="292" y="228"/>
                </a:cubicBezTo>
                <a:cubicBezTo>
                  <a:pt x="291" y="227"/>
                  <a:pt x="291" y="226"/>
                  <a:pt x="290" y="225"/>
                </a:cubicBezTo>
                <a:cubicBezTo>
                  <a:pt x="291" y="227"/>
                  <a:pt x="289" y="227"/>
                  <a:pt x="289" y="228"/>
                </a:cubicBezTo>
                <a:cubicBezTo>
                  <a:pt x="289" y="227"/>
                  <a:pt x="289" y="227"/>
                  <a:pt x="289" y="226"/>
                </a:cubicBezTo>
                <a:cubicBezTo>
                  <a:pt x="288" y="226"/>
                  <a:pt x="288" y="226"/>
                  <a:pt x="288" y="226"/>
                </a:cubicBezTo>
                <a:cubicBezTo>
                  <a:pt x="289" y="227"/>
                  <a:pt x="289" y="228"/>
                  <a:pt x="289" y="229"/>
                </a:cubicBezTo>
                <a:cubicBezTo>
                  <a:pt x="290" y="230"/>
                  <a:pt x="290" y="231"/>
                  <a:pt x="290" y="232"/>
                </a:cubicBezTo>
                <a:cubicBezTo>
                  <a:pt x="290" y="233"/>
                  <a:pt x="290" y="234"/>
                  <a:pt x="291" y="235"/>
                </a:cubicBezTo>
                <a:cubicBezTo>
                  <a:pt x="291" y="236"/>
                  <a:pt x="291" y="237"/>
                  <a:pt x="292" y="238"/>
                </a:cubicBezTo>
                <a:cubicBezTo>
                  <a:pt x="290" y="237"/>
                  <a:pt x="290" y="236"/>
                  <a:pt x="290" y="235"/>
                </a:cubicBezTo>
                <a:cubicBezTo>
                  <a:pt x="289" y="234"/>
                  <a:pt x="289" y="235"/>
                  <a:pt x="289" y="235"/>
                </a:cubicBezTo>
                <a:cubicBezTo>
                  <a:pt x="289" y="236"/>
                  <a:pt x="290" y="237"/>
                  <a:pt x="290" y="238"/>
                </a:cubicBezTo>
                <a:cubicBezTo>
                  <a:pt x="290" y="239"/>
                  <a:pt x="290" y="240"/>
                  <a:pt x="290" y="241"/>
                </a:cubicBezTo>
                <a:close/>
                <a:moveTo>
                  <a:pt x="70" y="56"/>
                </a:moveTo>
                <a:cubicBezTo>
                  <a:pt x="71" y="55"/>
                  <a:pt x="78" y="48"/>
                  <a:pt x="78" y="48"/>
                </a:cubicBezTo>
                <a:cubicBezTo>
                  <a:pt x="76" y="49"/>
                  <a:pt x="75" y="50"/>
                  <a:pt x="72" y="52"/>
                </a:cubicBezTo>
                <a:cubicBezTo>
                  <a:pt x="70" y="54"/>
                  <a:pt x="68" y="57"/>
                  <a:pt x="65" y="59"/>
                </a:cubicBezTo>
                <a:cubicBezTo>
                  <a:pt x="63" y="62"/>
                  <a:pt x="61" y="64"/>
                  <a:pt x="59" y="66"/>
                </a:cubicBezTo>
                <a:cubicBezTo>
                  <a:pt x="57" y="69"/>
                  <a:pt x="55" y="71"/>
                  <a:pt x="54" y="72"/>
                </a:cubicBezTo>
                <a:cubicBezTo>
                  <a:pt x="59" y="67"/>
                  <a:pt x="65" y="60"/>
                  <a:pt x="70" y="56"/>
                </a:cubicBezTo>
                <a:close/>
                <a:moveTo>
                  <a:pt x="16" y="164"/>
                </a:moveTo>
                <a:cubicBezTo>
                  <a:pt x="15" y="167"/>
                  <a:pt x="14" y="169"/>
                  <a:pt x="13" y="172"/>
                </a:cubicBezTo>
                <a:cubicBezTo>
                  <a:pt x="13" y="175"/>
                  <a:pt x="12" y="177"/>
                  <a:pt x="11" y="180"/>
                </a:cubicBezTo>
                <a:cubicBezTo>
                  <a:pt x="10" y="185"/>
                  <a:pt x="9" y="191"/>
                  <a:pt x="8" y="196"/>
                </a:cubicBezTo>
                <a:cubicBezTo>
                  <a:pt x="10" y="186"/>
                  <a:pt x="13" y="175"/>
                  <a:pt x="16" y="164"/>
                </a:cubicBezTo>
                <a:close/>
                <a:moveTo>
                  <a:pt x="126" y="27"/>
                </a:moveTo>
                <a:cubicBezTo>
                  <a:pt x="127" y="26"/>
                  <a:pt x="128" y="26"/>
                  <a:pt x="129" y="25"/>
                </a:cubicBezTo>
                <a:cubicBezTo>
                  <a:pt x="128" y="26"/>
                  <a:pt x="127" y="26"/>
                  <a:pt x="126" y="27"/>
                </a:cubicBezTo>
                <a:close/>
                <a:moveTo>
                  <a:pt x="96" y="37"/>
                </a:moveTo>
                <a:cubicBezTo>
                  <a:pt x="97" y="37"/>
                  <a:pt x="98" y="36"/>
                  <a:pt x="98" y="36"/>
                </a:cubicBezTo>
                <a:cubicBezTo>
                  <a:pt x="99" y="35"/>
                  <a:pt x="99" y="35"/>
                  <a:pt x="97" y="36"/>
                </a:cubicBezTo>
                <a:cubicBezTo>
                  <a:pt x="89" y="42"/>
                  <a:pt x="81" y="48"/>
                  <a:pt x="75" y="54"/>
                </a:cubicBezTo>
                <a:cubicBezTo>
                  <a:pt x="82" y="49"/>
                  <a:pt x="89" y="41"/>
                  <a:pt x="96" y="37"/>
                </a:cubicBezTo>
                <a:close/>
                <a:moveTo>
                  <a:pt x="96" y="46"/>
                </a:moveTo>
                <a:cubicBezTo>
                  <a:pt x="98" y="44"/>
                  <a:pt x="100" y="43"/>
                  <a:pt x="102" y="42"/>
                </a:cubicBezTo>
                <a:cubicBezTo>
                  <a:pt x="104" y="40"/>
                  <a:pt x="113" y="34"/>
                  <a:pt x="109" y="38"/>
                </a:cubicBezTo>
                <a:cubicBezTo>
                  <a:pt x="112" y="36"/>
                  <a:pt x="117" y="33"/>
                  <a:pt x="117" y="34"/>
                </a:cubicBezTo>
                <a:cubicBezTo>
                  <a:pt x="120" y="32"/>
                  <a:pt x="120" y="31"/>
                  <a:pt x="121" y="30"/>
                </a:cubicBezTo>
                <a:cubicBezTo>
                  <a:pt x="121" y="30"/>
                  <a:pt x="122" y="29"/>
                  <a:pt x="123" y="29"/>
                </a:cubicBezTo>
                <a:cubicBezTo>
                  <a:pt x="124" y="28"/>
                  <a:pt x="125" y="27"/>
                  <a:pt x="126" y="27"/>
                </a:cubicBezTo>
                <a:cubicBezTo>
                  <a:pt x="124" y="28"/>
                  <a:pt x="123" y="29"/>
                  <a:pt x="121" y="29"/>
                </a:cubicBezTo>
                <a:cubicBezTo>
                  <a:pt x="119" y="31"/>
                  <a:pt x="116" y="32"/>
                  <a:pt x="114" y="33"/>
                </a:cubicBezTo>
                <a:cubicBezTo>
                  <a:pt x="110" y="36"/>
                  <a:pt x="106" y="39"/>
                  <a:pt x="101" y="42"/>
                </a:cubicBezTo>
                <a:cubicBezTo>
                  <a:pt x="97" y="45"/>
                  <a:pt x="93" y="48"/>
                  <a:pt x="89" y="52"/>
                </a:cubicBezTo>
                <a:cubicBezTo>
                  <a:pt x="91" y="50"/>
                  <a:pt x="93" y="48"/>
                  <a:pt x="96" y="46"/>
                </a:cubicBezTo>
                <a:close/>
                <a:moveTo>
                  <a:pt x="81" y="47"/>
                </a:moveTo>
                <a:cubicBezTo>
                  <a:pt x="83" y="45"/>
                  <a:pt x="85" y="44"/>
                  <a:pt x="87" y="42"/>
                </a:cubicBezTo>
                <a:cubicBezTo>
                  <a:pt x="89" y="40"/>
                  <a:pt x="92" y="39"/>
                  <a:pt x="94" y="37"/>
                </a:cubicBezTo>
                <a:cubicBezTo>
                  <a:pt x="91" y="39"/>
                  <a:pt x="88" y="41"/>
                  <a:pt x="86" y="42"/>
                </a:cubicBezTo>
                <a:cubicBezTo>
                  <a:pt x="83" y="44"/>
                  <a:pt x="81" y="46"/>
                  <a:pt x="79" y="48"/>
                </a:cubicBezTo>
                <a:cubicBezTo>
                  <a:pt x="76" y="50"/>
                  <a:pt x="73" y="53"/>
                  <a:pt x="70" y="56"/>
                </a:cubicBezTo>
                <a:cubicBezTo>
                  <a:pt x="72" y="54"/>
                  <a:pt x="76" y="51"/>
                  <a:pt x="78" y="50"/>
                </a:cubicBezTo>
                <a:cubicBezTo>
                  <a:pt x="79" y="49"/>
                  <a:pt x="80" y="49"/>
                  <a:pt x="81" y="47"/>
                </a:cubicBezTo>
                <a:close/>
                <a:moveTo>
                  <a:pt x="70" y="56"/>
                </a:moveTo>
                <a:cubicBezTo>
                  <a:pt x="70" y="56"/>
                  <a:pt x="70" y="56"/>
                  <a:pt x="70" y="56"/>
                </a:cubicBezTo>
                <a:cubicBezTo>
                  <a:pt x="70" y="56"/>
                  <a:pt x="70" y="56"/>
                  <a:pt x="70" y="56"/>
                </a:cubicBezTo>
                <a:cubicBezTo>
                  <a:pt x="70" y="56"/>
                  <a:pt x="70" y="56"/>
                  <a:pt x="70" y="56"/>
                </a:cubicBezTo>
                <a:cubicBezTo>
                  <a:pt x="70" y="56"/>
                  <a:pt x="70" y="56"/>
                  <a:pt x="70" y="56"/>
                </a:cubicBezTo>
                <a:cubicBezTo>
                  <a:pt x="70" y="56"/>
                  <a:pt x="70" y="56"/>
                  <a:pt x="70" y="56"/>
                </a:cubicBezTo>
                <a:cubicBezTo>
                  <a:pt x="70" y="56"/>
                  <a:pt x="70" y="56"/>
                  <a:pt x="70" y="56"/>
                </a:cubicBezTo>
                <a:cubicBezTo>
                  <a:pt x="70" y="56"/>
                  <a:pt x="70" y="56"/>
                  <a:pt x="70" y="56"/>
                </a:cubicBezTo>
                <a:close/>
                <a:moveTo>
                  <a:pt x="63" y="394"/>
                </a:moveTo>
                <a:cubicBezTo>
                  <a:pt x="64" y="395"/>
                  <a:pt x="64" y="395"/>
                  <a:pt x="64" y="394"/>
                </a:cubicBezTo>
                <a:cubicBezTo>
                  <a:pt x="64" y="393"/>
                  <a:pt x="63" y="392"/>
                  <a:pt x="62" y="391"/>
                </a:cubicBezTo>
                <a:cubicBezTo>
                  <a:pt x="61" y="390"/>
                  <a:pt x="60" y="389"/>
                  <a:pt x="58" y="387"/>
                </a:cubicBezTo>
                <a:cubicBezTo>
                  <a:pt x="57" y="385"/>
                  <a:pt x="55" y="383"/>
                  <a:pt x="54" y="381"/>
                </a:cubicBezTo>
                <a:cubicBezTo>
                  <a:pt x="56" y="384"/>
                  <a:pt x="58" y="387"/>
                  <a:pt x="60" y="390"/>
                </a:cubicBezTo>
                <a:cubicBezTo>
                  <a:pt x="60" y="391"/>
                  <a:pt x="62" y="393"/>
                  <a:pt x="63" y="394"/>
                </a:cubicBezTo>
                <a:close/>
                <a:moveTo>
                  <a:pt x="70" y="394"/>
                </a:moveTo>
                <a:cubicBezTo>
                  <a:pt x="67" y="391"/>
                  <a:pt x="66" y="389"/>
                  <a:pt x="66" y="389"/>
                </a:cubicBezTo>
                <a:cubicBezTo>
                  <a:pt x="67" y="390"/>
                  <a:pt x="67" y="388"/>
                  <a:pt x="65" y="387"/>
                </a:cubicBezTo>
                <a:cubicBezTo>
                  <a:pt x="64" y="386"/>
                  <a:pt x="64" y="385"/>
                  <a:pt x="63" y="384"/>
                </a:cubicBezTo>
                <a:cubicBezTo>
                  <a:pt x="62" y="382"/>
                  <a:pt x="61" y="381"/>
                  <a:pt x="60" y="380"/>
                </a:cubicBezTo>
                <a:cubicBezTo>
                  <a:pt x="58" y="378"/>
                  <a:pt x="57" y="376"/>
                  <a:pt x="56" y="375"/>
                </a:cubicBezTo>
                <a:cubicBezTo>
                  <a:pt x="54" y="373"/>
                  <a:pt x="53" y="371"/>
                  <a:pt x="53" y="370"/>
                </a:cubicBezTo>
                <a:cubicBezTo>
                  <a:pt x="53" y="370"/>
                  <a:pt x="52" y="368"/>
                  <a:pt x="51" y="367"/>
                </a:cubicBezTo>
                <a:cubicBezTo>
                  <a:pt x="50" y="366"/>
                  <a:pt x="50" y="365"/>
                  <a:pt x="50" y="365"/>
                </a:cubicBezTo>
                <a:cubicBezTo>
                  <a:pt x="49" y="364"/>
                  <a:pt x="49" y="364"/>
                  <a:pt x="49" y="364"/>
                </a:cubicBezTo>
                <a:cubicBezTo>
                  <a:pt x="47" y="361"/>
                  <a:pt x="46" y="359"/>
                  <a:pt x="45" y="356"/>
                </a:cubicBezTo>
                <a:cubicBezTo>
                  <a:pt x="44" y="355"/>
                  <a:pt x="42" y="352"/>
                  <a:pt x="42" y="354"/>
                </a:cubicBezTo>
                <a:cubicBezTo>
                  <a:pt x="44" y="356"/>
                  <a:pt x="43" y="356"/>
                  <a:pt x="41" y="353"/>
                </a:cubicBezTo>
                <a:cubicBezTo>
                  <a:pt x="40" y="352"/>
                  <a:pt x="43" y="356"/>
                  <a:pt x="43" y="356"/>
                </a:cubicBezTo>
                <a:cubicBezTo>
                  <a:pt x="41" y="354"/>
                  <a:pt x="40" y="352"/>
                  <a:pt x="39" y="350"/>
                </a:cubicBezTo>
                <a:cubicBezTo>
                  <a:pt x="39" y="351"/>
                  <a:pt x="41" y="354"/>
                  <a:pt x="41" y="354"/>
                </a:cubicBezTo>
                <a:cubicBezTo>
                  <a:pt x="40" y="352"/>
                  <a:pt x="38" y="350"/>
                  <a:pt x="37" y="348"/>
                </a:cubicBezTo>
                <a:cubicBezTo>
                  <a:pt x="36" y="346"/>
                  <a:pt x="35" y="344"/>
                  <a:pt x="34" y="342"/>
                </a:cubicBezTo>
                <a:cubicBezTo>
                  <a:pt x="35" y="344"/>
                  <a:pt x="37" y="347"/>
                  <a:pt x="37" y="349"/>
                </a:cubicBezTo>
                <a:cubicBezTo>
                  <a:pt x="36" y="347"/>
                  <a:pt x="34" y="343"/>
                  <a:pt x="33" y="342"/>
                </a:cubicBezTo>
                <a:cubicBezTo>
                  <a:pt x="33" y="342"/>
                  <a:pt x="33" y="342"/>
                  <a:pt x="33" y="342"/>
                </a:cubicBezTo>
                <a:cubicBezTo>
                  <a:pt x="33" y="342"/>
                  <a:pt x="33" y="342"/>
                  <a:pt x="33" y="342"/>
                </a:cubicBezTo>
                <a:cubicBezTo>
                  <a:pt x="31" y="339"/>
                  <a:pt x="30" y="336"/>
                  <a:pt x="29" y="333"/>
                </a:cubicBezTo>
                <a:cubicBezTo>
                  <a:pt x="27" y="328"/>
                  <a:pt x="25" y="325"/>
                  <a:pt x="24" y="322"/>
                </a:cubicBezTo>
                <a:cubicBezTo>
                  <a:pt x="23" y="319"/>
                  <a:pt x="22" y="318"/>
                  <a:pt x="21" y="317"/>
                </a:cubicBezTo>
                <a:cubicBezTo>
                  <a:pt x="20" y="316"/>
                  <a:pt x="21" y="317"/>
                  <a:pt x="21" y="319"/>
                </a:cubicBezTo>
                <a:cubicBezTo>
                  <a:pt x="25" y="331"/>
                  <a:pt x="29" y="341"/>
                  <a:pt x="35" y="352"/>
                </a:cubicBezTo>
                <a:cubicBezTo>
                  <a:pt x="39" y="359"/>
                  <a:pt x="39" y="359"/>
                  <a:pt x="39" y="359"/>
                </a:cubicBezTo>
                <a:cubicBezTo>
                  <a:pt x="44" y="366"/>
                  <a:pt x="44" y="366"/>
                  <a:pt x="44" y="366"/>
                </a:cubicBezTo>
                <a:cubicBezTo>
                  <a:pt x="45" y="368"/>
                  <a:pt x="46" y="370"/>
                  <a:pt x="48" y="372"/>
                </a:cubicBezTo>
                <a:cubicBezTo>
                  <a:pt x="49" y="374"/>
                  <a:pt x="51" y="376"/>
                  <a:pt x="52" y="378"/>
                </a:cubicBezTo>
                <a:cubicBezTo>
                  <a:pt x="55" y="382"/>
                  <a:pt x="58" y="386"/>
                  <a:pt x="60" y="389"/>
                </a:cubicBezTo>
                <a:cubicBezTo>
                  <a:pt x="63" y="391"/>
                  <a:pt x="65" y="393"/>
                  <a:pt x="65" y="392"/>
                </a:cubicBezTo>
                <a:cubicBezTo>
                  <a:pt x="65" y="392"/>
                  <a:pt x="67" y="394"/>
                  <a:pt x="66" y="393"/>
                </a:cubicBezTo>
                <a:cubicBezTo>
                  <a:pt x="58" y="384"/>
                  <a:pt x="52" y="375"/>
                  <a:pt x="45" y="366"/>
                </a:cubicBezTo>
                <a:cubicBezTo>
                  <a:pt x="39" y="358"/>
                  <a:pt x="37" y="352"/>
                  <a:pt x="38" y="353"/>
                </a:cubicBezTo>
                <a:cubicBezTo>
                  <a:pt x="38" y="353"/>
                  <a:pt x="38" y="353"/>
                  <a:pt x="38" y="353"/>
                </a:cubicBezTo>
                <a:cubicBezTo>
                  <a:pt x="38" y="353"/>
                  <a:pt x="38" y="353"/>
                  <a:pt x="38" y="353"/>
                </a:cubicBezTo>
                <a:cubicBezTo>
                  <a:pt x="38" y="353"/>
                  <a:pt x="38" y="353"/>
                  <a:pt x="38" y="353"/>
                </a:cubicBezTo>
                <a:cubicBezTo>
                  <a:pt x="38" y="354"/>
                  <a:pt x="38" y="354"/>
                  <a:pt x="39" y="354"/>
                </a:cubicBezTo>
                <a:cubicBezTo>
                  <a:pt x="38" y="354"/>
                  <a:pt x="38" y="354"/>
                  <a:pt x="38" y="353"/>
                </a:cubicBezTo>
                <a:cubicBezTo>
                  <a:pt x="39" y="355"/>
                  <a:pt x="42" y="360"/>
                  <a:pt x="41" y="358"/>
                </a:cubicBezTo>
                <a:cubicBezTo>
                  <a:pt x="43" y="361"/>
                  <a:pt x="45" y="364"/>
                  <a:pt x="47" y="367"/>
                </a:cubicBezTo>
                <a:cubicBezTo>
                  <a:pt x="49" y="370"/>
                  <a:pt x="51" y="373"/>
                  <a:pt x="53" y="376"/>
                </a:cubicBezTo>
                <a:cubicBezTo>
                  <a:pt x="55" y="379"/>
                  <a:pt x="60" y="386"/>
                  <a:pt x="63" y="387"/>
                </a:cubicBezTo>
                <a:cubicBezTo>
                  <a:pt x="63" y="388"/>
                  <a:pt x="66" y="391"/>
                  <a:pt x="67" y="392"/>
                </a:cubicBezTo>
                <a:cubicBezTo>
                  <a:pt x="69" y="395"/>
                  <a:pt x="65" y="390"/>
                  <a:pt x="65" y="390"/>
                </a:cubicBezTo>
                <a:cubicBezTo>
                  <a:pt x="65" y="390"/>
                  <a:pt x="66" y="392"/>
                  <a:pt x="66" y="392"/>
                </a:cubicBezTo>
                <a:cubicBezTo>
                  <a:pt x="71" y="397"/>
                  <a:pt x="76" y="402"/>
                  <a:pt x="81" y="407"/>
                </a:cubicBezTo>
                <a:cubicBezTo>
                  <a:pt x="79" y="405"/>
                  <a:pt x="77" y="403"/>
                  <a:pt x="75" y="401"/>
                </a:cubicBezTo>
                <a:cubicBezTo>
                  <a:pt x="74" y="398"/>
                  <a:pt x="72" y="396"/>
                  <a:pt x="70" y="394"/>
                </a:cubicBezTo>
                <a:close/>
                <a:moveTo>
                  <a:pt x="86" y="406"/>
                </a:moveTo>
                <a:cubicBezTo>
                  <a:pt x="86" y="406"/>
                  <a:pt x="85" y="406"/>
                  <a:pt x="85" y="405"/>
                </a:cubicBezTo>
                <a:cubicBezTo>
                  <a:pt x="86" y="406"/>
                  <a:pt x="86" y="406"/>
                  <a:pt x="86" y="406"/>
                </a:cubicBezTo>
                <a:close/>
                <a:moveTo>
                  <a:pt x="88" y="405"/>
                </a:moveTo>
                <a:cubicBezTo>
                  <a:pt x="88" y="405"/>
                  <a:pt x="85" y="402"/>
                  <a:pt x="84" y="401"/>
                </a:cubicBezTo>
                <a:cubicBezTo>
                  <a:pt x="83" y="400"/>
                  <a:pt x="79" y="396"/>
                  <a:pt x="79" y="396"/>
                </a:cubicBezTo>
                <a:cubicBezTo>
                  <a:pt x="79" y="397"/>
                  <a:pt x="83" y="400"/>
                  <a:pt x="84" y="402"/>
                </a:cubicBezTo>
                <a:cubicBezTo>
                  <a:pt x="85" y="403"/>
                  <a:pt x="87" y="404"/>
                  <a:pt x="88" y="405"/>
                </a:cubicBezTo>
                <a:cubicBezTo>
                  <a:pt x="89" y="406"/>
                  <a:pt x="90" y="407"/>
                  <a:pt x="91" y="408"/>
                </a:cubicBezTo>
                <a:cubicBezTo>
                  <a:pt x="93" y="409"/>
                  <a:pt x="95" y="411"/>
                  <a:pt x="96" y="413"/>
                </a:cubicBezTo>
                <a:cubicBezTo>
                  <a:pt x="97" y="414"/>
                  <a:pt x="93" y="411"/>
                  <a:pt x="97" y="415"/>
                </a:cubicBezTo>
                <a:cubicBezTo>
                  <a:pt x="102" y="418"/>
                  <a:pt x="98" y="415"/>
                  <a:pt x="99" y="415"/>
                </a:cubicBezTo>
                <a:cubicBezTo>
                  <a:pt x="99" y="415"/>
                  <a:pt x="99" y="415"/>
                  <a:pt x="100" y="415"/>
                </a:cubicBezTo>
                <a:cubicBezTo>
                  <a:pt x="103" y="419"/>
                  <a:pt x="105" y="421"/>
                  <a:pt x="115" y="427"/>
                </a:cubicBezTo>
                <a:cubicBezTo>
                  <a:pt x="106" y="421"/>
                  <a:pt x="114" y="426"/>
                  <a:pt x="110" y="422"/>
                </a:cubicBezTo>
                <a:cubicBezTo>
                  <a:pt x="113" y="425"/>
                  <a:pt x="117" y="427"/>
                  <a:pt x="120" y="429"/>
                </a:cubicBezTo>
                <a:cubicBezTo>
                  <a:pt x="118" y="428"/>
                  <a:pt x="115" y="426"/>
                  <a:pt x="116" y="427"/>
                </a:cubicBezTo>
                <a:cubicBezTo>
                  <a:pt x="116" y="428"/>
                  <a:pt x="118" y="429"/>
                  <a:pt x="120" y="430"/>
                </a:cubicBezTo>
                <a:cubicBezTo>
                  <a:pt x="122" y="431"/>
                  <a:pt x="125" y="433"/>
                  <a:pt x="126" y="433"/>
                </a:cubicBezTo>
                <a:cubicBezTo>
                  <a:pt x="131" y="437"/>
                  <a:pt x="131" y="436"/>
                  <a:pt x="132" y="436"/>
                </a:cubicBezTo>
                <a:cubicBezTo>
                  <a:pt x="134" y="437"/>
                  <a:pt x="129" y="434"/>
                  <a:pt x="128" y="433"/>
                </a:cubicBezTo>
                <a:cubicBezTo>
                  <a:pt x="126" y="432"/>
                  <a:pt x="125" y="431"/>
                  <a:pt x="123" y="430"/>
                </a:cubicBezTo>
                <a:cubicBezTo>
                  <a:pt x="122" y="429"/>
                  <a:pt x="120" y="428"/>
                  <a:pt x="119" y="427"/>
                </a:cubicBezTo>
                <a:cubicBezTo>
                  <a:pt x="117" y="426"/>
                  <a:pt x="116" y="425"/>
                  <a:pt x="115" y="424"/>
                </a:cubicBezTo>
                <a:cubicBezTo>
                  <a:pt x="113" y="423"/>
                  <a:pt x="112" y="422"/>
                  <a:pt x="112" y="421"/>
                </a:cubicBezTo>
                <a:cubicBezTo>
                  <a:pt x="111" y="421"/>
                  <a:pt x="108" y="419"/>
                  <a:pt x="107" y="418"/>
                </a:cubicBezTo>
                <a:cubicBezTo>
                  <a:pt x="105" y="416"/>
                  <a:pt x="103" y="414"/>
                  <a:pt x="100" y="413"/>
                </a:cubicBezTo>
                <a:cubicBezTo>
                  <a:pt x="98" y="411"/>
                  <a:pt x="96" y="409"/>
                  <a:pt x="93" y="407"/>
                </a:cubicBezTo>
                <a:cubicBezTo>
                  <a:pt x="95" y="408"/>
                  <a:pt x="96" y="409"/>
                  <a:pt x="98" y="410"/>
                </a:cubicBezTo>
                <a:cubicBezTo>
                  <a:pt x="99" y="411"/>
                  <a:pt x="100" y="412"/>
                  <a:pt x="102" y="413"/>
                </a:cubicBezTo>
                <a:cubicBezTo>
                  <a:pt x="103" y="414"/>
                  <a:pt x="104" y="415"/>
                  <a:pt x="104" y="415"/>
                </a:cubicBezTo>
                <a:cubicBezTo>
                  <a:pt x="104" y="414"/>
                  <a:pt x="104" y="414"/>
                  <a:pt x="103" y="413"/>
                </a:cubicBezTo>
                <a:cubicBezTo>
                  <a:pt x="94" y="407"/>
                  <a:pt x="89" y="401"/>
                  <a:pt x="83" y="395"/>
                </a:cubicBezTo>
                <a:cubicBezTo>
                  <a:pt x="82" y="394"/>
                  <a:pt x="81" y="392"/>
                  <a:pt x="80" y="391"/>
                </a:cubicBezTo>
                <a:cubicBezTo>
                  <a:pt x="78" y="389"/>
                  <a:pt x="79" y="390"/>
                  <a:pt x="79" y="391"/>
                </a:cubicBezTo>
                <a:cubicBezTo>
                  <a:pt x="80" y="394"/>
                  <a:pt x="79" y="394"/>
                  <a:pt x="74" y="390"/>
                </a:cubicBezTo>
                <a:cubicBezTo>
                  <a:pt x="77" y="394"/>
                  <a:pt x="81" y="397"/>
                  <a:pt x="84" y="401"/>
                </a:cubicBezTo>
                <a:cubicBezTo>
                  <a:pt x="86" y="402"/>
                  <a:pt x="89" y="405"/>
                  <a:pt x="88" y="405"/>
                </a:cubicBezTo>
                <a:close/>
                <a:moveTo>
                  <a:pt x="74" y="389"/>
                </a:moveTo>
                <a:cubicBezTo>
                  <a:pt x="74" y="389"/>
                  <a:pt x="74" y="389"/>
                  <a:pt x="74" y="389"/>
                </a:cubicBezTo>
                <a:cubicBezTo>
                  <a:pt x="74" y="389"/>
                  <a:pt x="74" y="390"/>
                  <a:pt x="74" y="390"/>
                </a:cubicBezTo>
                <a:cubicBezTo>
                  <a:pt x="74" y="390"/>
                  <a:pt x="74" y="389"/>
                  <a:pt x="74" y="389"/>
                </a:cubicBezTo>
                <a:close/>
                <a:moveTo>
                  <a:pt x="65" y="381"/>
                </a:moveTo>
                <a:cubicBezTo>
                  <a:pt x="69" y="386"/>
                  <a:pt x="72" y="390"/>
                  <a:pt x="76" y="394"/>
                </a:cubicBezTo>
                <a:cubicBezTo>
                  <a:pt x="76" y="393"/>
                  <a:pt x="73" y="390"/>
                  <a:pt x="72" y="388"/>
                </a:cubicBezTo>
                <a:cubicBezTo>
                  <a:pt x="70" y="385"/>
                  <a:pt x="73" y="390"/>
                  <a:pt x="74" y="389"/>
                </a:cubicBezTo>
                <a:cubicBezTo>
                  <a:pt x="71" y="386"/>
                  <a:pt x="68" y="383"/>
                  <a:pt x="66" y="382"/>
                </a:cubicBezTo>
                <a:cubicBezTo>
                  <a:pt x="66" y="381"/>
                  <a:pt x="66" y="381"/>
                  <a:pt x="66" y="382"/>
                </a:cubicBezTo>
                <a:cubicBezTo>
                  <a:pt x="67" y="383"/>
                  <a:pt x="69" y="385"/>
                  <a:pt x="70" y="387"/>
                </a:cubicBezTo>
                <a:cubicBezTo>
                  <a:pt x="69" y="386"/>
                  <a:pt x="67" y="383"/>
                  <a:pt x="65" y="381"/>
                </a:cubicBezTo>
                <a:close/>
                <a:moveTo>
                  <a:pt x="74" y="390"/>
                </a:moveTo>
                <a:cubicBezTo>
                  <a:pt x="74" y="390"/>
                  <a:pt x="74" y="390"/>
                  <a:pt x="74" y="389"/>
                </a:cubicBezTo>
                <a:cubicBezTo>
                  <a:pt x="74" y="390"/>
                  <a:pt x="74" y="390"/>
                  <a:pt x="74" y="390"/>
                </a:cubicBezTo>
                <a:cubicBezTo>
                  <a:pt x="74" y="390"/>
                  <a:pt x="74" y="390"/>
                  <a:pt x="74" y="390"/>
                </a:cubicBezTo>
                <a:close/>
                <a:moveTo>
                  <a:pt x="9" y="174"/>
                </a:moveTo>
                <a:cubicBezTo>
                  <a:pt x="9" y="173"/>
                  <a:pt x="8" y="174"/>
                  <a:pt x="7" y="176"/>
                </a:cubicBezTo>
                <a:cubicBezTo>
                  <a:pt x="6" y="179"/>
                  <a:pt x="5" y="184"/>
                  <a:pt x="4" y="190"/>
                </a:cubicBezTo>
                <a:cubicBezTo>
                  <a:pt x="4" y="191"/>
                  <a:pt x="3" y="194"/>
                  <a:pt x="4" y="194"/>
                </a:cubicBezTo>
                <a:cubicBezTo>
                  <a:pt x="4" y="194"/>
                  <a:pt x="4" y="190"/>
                  <a:pt x="5" y="189"/>
                </a:cubicBezTo>
                <a:cubicBezTo>
                  <a:pt x="4" y="195"/>
                  <a:pt x="2" y="202"/>
                  <a:pt x="2" y="207"/>
                </a:cubicBezTo>
                <a:cubicBezTo>
                  <a:pt x="3" y="202"/>
                  <a:pt x="4" y="193"/>
                  <a:pt x="5" y="192"/>
                </a:cubicBezTo>
                <a:cubicBezTo>
                  <a:pt x="5" y="192"/>
                  <a:pt x="7" y="183"/>
                  <a:pt x="8" y="178"/>
                </a:cubicBezTo>
                <a:cubicBezTo>
                  <a:pt x="10" y="174"/>
                  <a:pt x="9" y="175"/>
                  <a:pt x="9" y="174"/>
                </a:cubicBezTo>
                <a:close/>
                <a:moveTo>
                  <a:pt x="5" y="177"/>
                </a:moveTo>
                <a:cubicBezTo>
                  <a:pt x="7" y="170"/>
                  <a:pt x="4" y="179"/>
                  <a:pt x="5" y="175"/>
                </a:cubicBezTo>
                <a:cubicBezTo>
                  <a:pt x="6" y="173"/>
                  <a:pt x="5" y="174"/>
                  <a:pt x="5" y="175"/>
                </a:cubicBezTo>
                <a:cubicBezTo>
                  <a:pt x="3" y="182"/>
                  <a:pt x="1" y="189"/>
                  <a:pt x="0" y="197"/>
                </a:cubicBezTo>
                <a:cubicBezTo>
                  <a:pt x="1" y="195"/>
                  <a:pt x="1" y="191"/>
                  <a:pt x="2" y="188"/>
                </a:cubicBezTo>
                <a:cubicBezTo>
                  <a:pt x="3" y="184"/>
                  <a:pt x="4" y="180"/>
                  <a:pt x="5" y="177"/>
                </a:cubicBezTo>
                <a:close/>
                <a:moveTo>
                  <a:pt x="37" y="357"/>
                </a:moveTo>
                <a:cubicBezTo>
                  <a:pt x="35" y="355"/>
                  <a:pt x="35" y="355"/>
                  <a:pt x="35" y="355"/>
                </a:cubicBezTo>
                <a:cubicBezTo>
                  <a:pt x="35" y="356"/>
                  <a:pt x="36" y="358"/>
                  <a:pt x="37" y="359"/>
                </a:cubicBezTo>
                <a:cubicBezTo>
                  <a:pt x="39" y="361"/>
                  <a:pt x="40" y="363"/>
                  <a:pt x="41" y="365"/>
                </a:cubicBezTo>
                <a:cubicBezTo>
                  <a:pt x="43" y="368"/>
                  <a:pt x="44" y="370"/>
                  <a:pt x="45" y="372"/>
                </a:cubicBezTo>
                <a:cubicBezTo>
                  <a:pt x="48" y="373"/>
                  <a:pt x="40" y="363"/>
                  <a:pt x="36" y="354"/>
                </a:cubicBezTo>
                <a:cubicBezTo>
                  <a:pt x="38" y="358"/>
                  <a:pt x="38" y="359"/>
                  <a:pt x="37" y="357"/>
                </a:cubicBezTo>
                <a:close/>
                <a:moveTo>
                  <a:pt x="58" y="404"/>
                </a:moveTo>
                <a:cubicBezTo>
                  <a:pt x="56" y="402"/>
                  <a:pt x="53" y="399"/>
                  <a:pt x="50" y="395"/>
                </a:cubicBezTo>
                <a:cubicBezTo>
                  <a:pt x="53" y="398"/>
                  <a:pt x="55" y="401"/>
                  <a:pt x="57" y="403"/>
                </a:cubicBezTo>
                <a:cubicBezTo>
                  <a:pt x="59" y="406"/>
                  <a:pt x="61" y="408"/>
                  <a:pt x="63" y="411"/>
                </a:cubicBezTo>
                <a:cubicBezTo>
                  <a:pt x="65" y="412"/>
                  <a:pt x="65" y="412"/>
                  <a:pt x="63" y="409"/>
                </a:cubicBezTo>
                <a:cubicBezTo>
                  <a:pt x="62" y="408"/>
                  <a:pt x="60" y="406"/>
                  <a:pt x="58" y="404"/>
                </a:cubicBezTo>
                <a:close/>
                <a:moveTo>
                  <a:pt x="13" y="182"/>
                </a:moveTo>
                <a:cubicBezTo>
                  <a:pt x="14" y="175"/>
                  <a:pt x="17" y="168"/>
                  <a:pt x="19" y="161"/>
                </a:cubicBezTo>
                <a:cubicBezTo>
                  <a:pt x="19" y="160"/>
                  <a:pt x="20" y="159"/>
                  <a:pt x="20" y="159"/>
                </a:cubicBezTo>
                <a:cubicBezTo>
                  <a:pt x="19" y="161"/>
                  <a:pt x="18" y="163"/>
                  <a:pt x="17" y="165"/>
                </a:cubicBezTo>
                <a:cubicBezTo>
                  <a:pt x="16" y="167"/>
                  <a:pt x="16" y="169"/>
                  <a:pt x="15" y="171"/>
                </a:cubicBezTo>
                <a:cubicBezTo>
                  <a:pt x="14" y="173"/>
                  <a:pt x="13" y="175"/>
                  <a:pt x="13" y="178"/>
                </a:cubicBezTo>
                <a:cubicBezTo>
                  <a:pt x="12" y="180"/>
                  <a:pt x="11" y="183"/>
                  <a:pt x="11" y="186"/>
                </a:cubicBezTo>
                <a:cubicBezTo>
                  <a:pt x="10" y="190"/>
                  <a:pt x="9" y="193"/>
                  <a:pt x="9" y="197"/>
                </a:cubicBezTo>
                <a:cubicBezTo>
                  <a:pt x="9" y="195"/>
                  <a:pt x="10" y="191"/>
                  <a:pt x="11" y="187"/>
                </a:cubicBezTo>
                <a:cubicBezTo>
                  <a:pt x="11" y="186"/>
                  <a:pt x="11" y="186"/>
                  <a:pt x="12" y="183"/>
                </a:cubicBezTo>
                <a:cubicBezTo>
                  <a:pt x="11" y="187"/>
                  <a:pt x="10" y="191"/>
                  <a:pt x="10" y="195"/>
                </a:cubicBezTo>
                <a:cubicBezTo>
                  <a:pt x="9" y="198"/>
                  <a:pt x="8" y="201"/>
                  <a:pt x="8" y="205"/>
                </a:cubicBezTo>
                <a:cubicBezTo>
                  <a:pt x="8" y="206"/>
                  <a:pt x="7" y="208"/>
                  <a:pt x="7" y="211"/>
                </a:cubicBezTo>
                <a:cubicBezTo>
                  <a:pt x="7" y="211"/>
                  <a:pt x="7" y="212"/>
                  <a:pt x="7" y="212"/>
                </a:cubicBezTo>
                <a:cubicBezTo>
                  <a:pt x="8" y="210"/>
                  <a:pt x="8" y="208"/>
                  <a:pt x="8" y="205"/>
                </a:cubicBezTo>
                <a:cubicBezTo>
                  <a:pt x="9" y="197"/>
                  <a:pt x="11" y="190"/>
                  <a:pt x="13" y="182"/>
                </a:cubicBezTo>
                <a:close/>
                <a:moveTo>
                  <a:pt x="215" y="9"/>
                </a:moveTo>
                <a:cubicBezTo>
                  <a:pt x="215" y="9"/>
                  <a:pt x="217" y="10"/>
                  <a:pt x="221" y="9"/>
                </a:cubicBezTo>
                <a:cubicBezTo>
                  <a:pt x="228" y="9"/>
                  <a:pt x="235" y="8"/>
                  <a:pt x="242" y="8"/>
                </a:cubicBezTo>
                <a:cubicBezTo>
                  <a:pt x="233" y="8"/>
                  <a:pt x="228" y="7"/>
                  <a:pt x="220" y="8"/>
                </a:cubicBezTo>
                <a:cubicBezTo>
                  <a:pt x="218" y="8"/>
                  <a:pt x="218" y="7"/>
                  <a:pt x="216" y="8"/>
                </a:cubicBezTo>
                <a:cubicBezTo>
                  <a:pt x="217" y="8"/>
                  <a:pt x="216" y="8"/>
                  <a:pt x="214" y="8"/>
                </a:cubicBezTo>
                <a:cubicBezTo>
                  <a:pt x="220" y="8"/>
                  <a:pt x="215" y="9"/>
                  <a:pt x="215" y="9"/>
                </a:cubicBezTo>
                <a:close/>
                <a:moveTo>
                  <a:pt x="388" y="80"/>
                </a:moveTo>
                <a:cubicBezTo>
                  <a:pt x="385" y="77"/>
                  <a:pt x="382" y="75"/>
                  <a:pt x="379" y="72"/>
                </a:cubicBezTo>
                <a:cubicBezTo>
                  <a:pt x="376" y="70"/>
                  <a:pt x="372" y="67"/>
                  <a:pt x="369" y="65"/>
                </a:cubicBezTo>
                <a:cubicBezTo>
                  <a:pt x="361" y="59"/>
                  <a:pt x="353" y="53"/>
                  <a:pt x="344" y="49"/>
                </a:cubicBezTo>
                <a:cubicBezTo>
                  <a:pt x="342" y="48"/>
                  <a:pt x="343" y="48"/>
                  <a:pt x="340" y="47"/>
                </a:cubicBezTo>
                <a:cubicBezTo>
                  <a:pt x="340" y="47"/>
                  <a:pt x="340" y="47"/>
                  <a:pt x="341" y="47"/>
                </a:cubicBezTo>
                <a:cubicBezTo>
                  <a:pt x="343" y="49"/>
                  <a:pt x="351" y="53"/>
                  <a:pt x="351" y="54"/>
                </a:cubicBezTo>
                <a:cubicBezTo>
                  <a:pt x="353" y="55"/>
                  <a:pt x="356" y="57"/>
                  <a:pt x="355" y="56"/>
                </a:cubicBezTo>
                <a:cubicBezTo>
                  <a:pt x="354" y="55"/>
                  <a:pt x="357" y="57"/>
                  <a:pt x="359" y="58"/>
                </a:cubicBezTo>
                <a:cubicBezTo>
                  <a:pt x="361" y="60"/>
                  <a:pt x="364" y="61"/>
                  <a:pt x="366" y="63"/>
                </a:cubicBezTo>
                <a:cubicBezTo>
                  <a:pt x="367" y="63"/>
                  <a:pt x="368" y="64"/>
                  <a:pt x="369" y="65"/>
                </a:cubicBezTo>
                <a:cubicBezTo>
                  <a:pt x="369" y="66"/>
                  <a:pt x="370" y="66"/>
                  <a:pt x="371" y="67"/>
                </a:cubicBezTo>
                <a:cubicBezTo>
                  <a:pt x="371" y="67"/>
                  <a:pt x="372" y="68"/>
                  <a:pt x="374" y="70"/>
                </a:cubicBezTo>
                <a:cubicBezTo>
                  <a:pt x="375" y="70"/>
                  <a:pt x="375" y="71"/>
                  <a:pt x="376" y="72"/>
                </a:cubicBezTo>
                <a:cubicBezTo>
                  <a:pt x="377" y="73"/>
                  <a:pt x="379" y="74"/>
                  <a:pt x="380" y="75"/>
                </a:cubicBezTo>
                <a:cubicBezTo>
                  <a:pt x="384" y="78"/>
                  <a:pt x="388" y="82"/>
                  <a:pt x="390" y="83"/>
                </a:cubicBezTo>
                <a:cubicBezTo>
                  <a:pt x="390" y="83"/>
                  <a:pt x="390" y="83"/>
                  <a:pt x="390" y="83"/>
                </a:cubicBezTo>
                <a:cubicBezTo>
                  <a:pt x="386" y="79"/>
                  <a:pt x="392" y="85"/>
                  <a:pt x="393" y="85"/>
                </a:cubicBezTo>
                <a:cubicBezTo>
                  <a:pt x="391" y="83"/>
                  <a:pt x="389" y="81"/>
                  <a:pt x="388" y="80"/>
                </a:cubicBezTo>
                <a:close/>
                <a:moveTo>
                  <a:pt x="348" y="53"/>
                </a:moveTo>
                <a:cubicBezTo>
                  <a:pt x="347" y="52"/>
                  <a:pt x="345" y="52"/>
                  <a:pt x="345" y="52"/>
                </a:cubicBezTo>
                <a:cubicBezTo>
                  <a:pt x="345" y="52"/>
                  <a:pt x="345" y="53"/>
                  <a:pt x="347" y="53"/>
                </a:cubicBezTo>
                <a:cubicBezTo>
                  <a:pt x="348" y="54"/>
                  <a:pt x="349" y="55"/>
                  <a:pt x="351" y="55"/>
                </a:cubicBezTo>
                <a:cubicBezTo>
                  <a:pt x="352" y="56"/>
                  <a:pt x="353" y="57"/>
                  <a:pt x="354" y="58"/>
                </a:cubicBezTo>
                <a:cubicBezTo>
                  <a:pt x="357" y="59"/>
                  <a:pt x="359" y="61"/>
                  <a:pt x="362" y="63"/>
                </a:cubicBezTo>
                <a:cubicBezTo>
                  <a:pt x="360" y="61"/>
                  <a:pt x="357" y="59"/>
                  <a:pt x="355" y="58"/>
                </a:cubicBezTo>
                <a:cubicBezTo>
                  <a:pt x="352" y="56"/>
                  <a:pt x="350" y="54"/>
                  <a:pt x="348" y="53"/>
                </a:cubicBezTo>
                <a:close/>
                <a:moveTo>
                  <a:pt x="334" y="17"/>
                </a:moveTo>
                <a:cubicBezTo>
                  <a:pt x="330" y="16"/>
                  <a:pt x="326" y="15"/>
                  <a:pt x="321" y="12"/>
                </a:cubicBezTo>
                <a:cubicBezTo>
                  <a:pt x="321" y="12"/>
                  <a:pt x="317" y="11"/>
                  <a:pt x="316" y="10"/>
                </a:cubicBezTo>
                <a:cubicBezTo>
                  <a:pt x="314" y="10"/>
                  <a:pt x="312" y="9"/>
                  <a:pt x="311" y="9"/>
                </a:cubicBezTo>
                <a:cubicBezTo>
                  <a:pt x="309" y="8"/>
                  <a:pt x="308" y="8"/>
                  <a:pt x="306" y="7"/>
                </a:cubicBezTo>
                <a:cubicBezTo>
                  <a:pt x="303" y="6"/>
                  <a:pt x="300" y="5"/>
                  <a:pt x="296" y="5"/>
                </a:cubicBezTo>
                <a:cubicBezTo>
                  <a:pt x="306" y="8"/>
                  <a:pt x="320" y="13"/>
                  <a:pt x="332" y="18"/>
                </a:cubicBezTo>
                <a:cubicBezTo>
                  <a:pt x="334" y="19"/>
                  <a:pt x="335" y="19"/>
                  <a:pt x="336" y="19"/>
                </a:cubicBezTo>
                <a:cubicBezTo>
                  <a:pt x="336" y="20"/>
                  <a:pt x="337" y="20"/>
                  <a:pt x="335" y="19"/>
                </a:cubicBezTo>
                <a:cubicBezTo>
                  <a:pt x="333" y="18"/>
                  <a:pt x="331" y="17"/>
                  <a:pt x="328" y="16"/>
                </a:cubicBezTo>
                <a:cubicBezTo>
                  <a:pt x="330" y="16"/>
                  <a:pt x="334" y="18"/>
                  <a:pt x="334" y="17"/>
                </a:cubicBezTo>
                <a:close/>
                <a:moveTo>
                  <a:pt x="391" y="66"/>
                </a:moveTo>
                <a:cubicBezTo>
                  <a:pt x="392" y="67"/>
                  <a:pt x="394" y="69"/>
                  <a:pt x="396" y="71"/>
                </a:cubicBezTo>
                <a:cubicBezTo>
                  <a:pt x="398" y="73"/>
                  <a:pt x="400" y="75"/>
                  <a:pt x="403" y="77"/>
                </a:cubicBezTo>
                <a:cubicBezTo>
                  <a:pt x="396" y="69"/>
                  <a:pt x="388" y="62"/>
                  <a:pt x="380" y="57"/>
                </a:cubicBezTo>
                <a:cubicBezTo>
                  <a:pt x="382" y="58"/>
                  <a:pt x="384" y="59"/>
                  <a:pt x="385" y="61"/>
                </a:cubicBezTo>
                <a:cubicBezTo>
                  <a:pt x="387" y="63"/>
                  <a:pt x="389" y="64"/>
                  <a:pt x="391" y="66"/>
                </a:cubicBezTo>
                <a:close/>
                <a:moveTo>
                  <a:pt x="301" y="13"/>
                </a:moveTo>
                <a:cubicBezTo>
                  <a:pt x="303" y="13"/>
                  <a:pt x="303" y="14"/>
                  <a:pt x="307" y="15"/>
                </a:cubicBezTo>
                <a:cubicBezTo>
                  <a:pt x="313" y="17"/>
                  <a:pt x="321" y="19"/>
                  <a:pt x="326" y="22"/>
                </a:cubicBezTo>
                <a:cubicBezTo>
                  <a:pt x="327" y="23"/>
                  <a:pt x="331" y="25"/>
                  <a:pt x="333" y="26"/>
                </a:cubicBezTo>
                <a:cubicBezTo>
                  <a:pt x="337" y="28"/>
                  <a:pt x="337" y="27"/>
                  <a:pt x="341" y="30"/>
                </a:cubicBezTo>
                <a:cubicBezTo>
                  <a:pt x="346" y="32"/>
                  <a:pt x="347" y="32"/>
                  <a:pt x="351" y="34"/>
                </a:cubicBezTo>
                <a:cubicBezTo>
                  <a:pt x="348" y="33"/>
                  <a:pt x="346" y="31"/>
                  <a:pt x="345" y="31"/>
                </a:cubicBezTo>
                <a:cubicBezTo>
                  <a:pt x="344" y="30"/>
                  <a:pt x="342" y="29"/>
                  <a:pt x="340" y="28"/>
                </a:cubicBezTo>
                <a:cubicBezTo>
                  <a:pt x="339" y="27"/>
                  <a:pt x="337" y="26"/>
                  <a:pt x="335" y="25"/>
                </a:cubicBezTo>
                <a:cubicBezTo>
                  <a:pt x="332" y="24"/>
                  <a:pt x="330" y="23"/>
                  <a:pt x="336" y="24"/>
                </a:cubicBezTo>
                <a:cubicBezTo>
                  <a:pt x="331" y="22"/>
                  <a:pt x="326" y="21"/>
                  <a:pt x="324" y="19"/>
                </a:cubicBezTo>
                <a:cubicBezTo>
                  <a:pt x="324" y="19"/>
                  <a:pt x="323" y="19"/>
                  <a:pt x="323" y="19"/>
                </a:cubicBezTo>
                <a:cubicBezTo>
                  <a:pt x="322" y="18"/>
                  <a:pt x="322" y="18"/>
                  <a:pt x="321" y="18"/>
                </a:cubicBezTo>
                <a:cubicBezTo>
                  <a:pt x="319" y="17"/>
                  <a:pt x="317" y="17"/>
                  <a:pt x="314" y="16"/>
                </a:cubicBezTo>
                <a:cubicBezTo>
                  <a:pt x="312" y="15"/>
                  <a:pt x="309" y="14"/>
                  <a:pt x="306" y="13"/>
                </a:cubicBezTo>
                <a:cubicBezTo>
                  <a:pt x="303" y="13"/>
                  <a:pt x="299" y="11"/>
                  <a:pt x="301" y="13"/>
                </a:cubicBezTo>
                <a:close/>
                <a:moveTo>
                  <a:pt x="317" y="13"/>
                </a:moveTo>
                <a:cubicBezTo>
                  <a:pt x="317" y="13"/>
                  <a:pt x="317" y="13"/>
                  <a:pt x="317" y="13"/>
                </a:cubicBezTo>
                <a:cubicBezTo>
                  <a:pt x="310" y="11"/>
                  <a:pt x="306" y="9"/>
                  <a:pt x="297" y="7"/>
                </a:cubicBezTo>
                <a:cubicBezTo>
                  <a:pt x="302" y="8"/>
                  <a:pt x="305" y="10"/>
                  <a:pt x="309" y="11"/>
                </a:cubicBezTo>
                <a:cubicBezTo>
                  <a:pt x="312" y="12"/>
                  <a:pt x="314" y="13"/>
                  <a:pt x="317" y="13"/>
                </a:cubicBezTo>
                <a:close/>
                <a:moveTo>
                  <a:pt x="376" y="93"/>
                </a:moveTo>
                <a:cubicBezTo>
                  <a:pt x="375" y="93"/>
                  <a:pt x="375" y="93"/>
                  <a:pt x="375" y="93"/>
                </a:cubicBezTo>
                <a:cubicBezTo>
                  <a:pt x="375" y="93"/>
                  <a:pt x="375" y="93"/>
                  <a:pt x="375" y="93"/>
                </a:cubicBezTo>
                <a:lnTo>
                  <a:pt x="376" y="93"/>
                </a:lnTo>
                <a:close/>
                <a:moveTo>
                  <a:pt x="425" y="118"/>
                </a:moveTo>
                <a:cubicBezTo>
                  <a:pt x="426" y="120"/>
                  <a:pt x="427" y="122"/>
                  <a:pt x="428" y="123"/>
                </a:cubicBezTo>
                <a:cubicBezTo>
                  <a:pt x="429" y="125"/>
                  <a:pt x="431" y="127"/>
                  <a:pt x="432" y="129"/>
                </a:cubicBezTo>
                <a:cubicBezTo>
                  <a:pt x="431" y="127"/>
                  <a:pt x="430" y="125"/>
                  <a:pt x="429" y="124"/>
                </a:cubicBezTo>
                <a:cubicBezTo>
                  <a:pt x="428" y="122"/>
                  <a:pt x="426" y="120"/>
                  <a:pt x="425" y="118"/>
                </a:cubicBezTo>
                <a:cubicBezTo>
                  <a:pt x="423" y="114"/>
                  <a:pt x="420" y="111"/>
                  <a:pt x="418" y="107"/>
                </a:cubicBezTo>
                <a:cubicBezTo>
                  <a:pt x="420" y="111"/>
                  <a:pt x="422" y="114"/>
                  <a:pt x="425" y="118"/>
                </a:cubicBezTo>
                <a:close/>
                <a:moveTo>
                  <a:pt x="401" y="91"/>
                </a:moveTo>
                <a:cubicBezTo>
                  <a:pt x="404" y="94"/>
                  <a:pt x="406" y="97"/>
                  <a:pt x="409" y="100"/>
                </a:cubicBezTo>
                <a:cubicBezTo>
                  <a:pt x="411" y="103"/>
                  <a:pt x="414" y="106"/>
                  <a:pt x="416" y="109"/>
                </a:cubicBezTo>
                <a:cubicBezTo>
                  <a:pt x="414" y="106"/>
                  <a:pt x="411" y="102"/>
                  <a:pt x="409" y="99"/>
                </a:cubicBezTo>
                <a:cubicBezTo>
                  <a:pt x="406" y="96"/>
                  <a:pt x="403" y="93"/>
                  <a:pt x="401" y="91"/>
                </a:cubicBezTo>
                <a:close/>
                <a:moveTo>
                  <a:pt x="403" y="77"/>
                </a:moveTo>
                <a:cubicBezTo>
                  <a:pt x="410" y="86"/>
                  <a:pt x="417" y="93"/>
                  <a:pt x="423" y="101"/>
                </a:cubicBezTo>
                <a:cubicBezTo>
                  <a:pt x="417" y="93"/>
                  <a:pt x="411" y="85"/>
                  <a:pt x="403" y="77"/>
                </a:cubicBezTo>
                <a:close/>
                <a:moveTo>
                  <a:pt x="329" y="13"/>
                </a:moveTo>
                <a:cubicBezTo>
                  <a:pt x="338" y="17"/>
                  <a:pt x="346" y="22"/>
                  <a:pt x="356" y="26"/>
                </a:cubicBezTo>
                <a:cubicBezTo>
                  <a:pt x="347" y="21"/>
                  <a:pt x="338" y="17"/>
                  <a:pt x="329" y="13"/>
                </a:cubicBezTo>
                <a:close/>
                <a:moveTo>
                  <a:pt x="337" y="18"/>
                </a:moveTo>
                <a:cubicBezTo>
                  <a:pt x="329" y="14"/>
                  <a:pt x="322" y="11"/>
                  <a:pt x="312" y="8"/>
                </a:cubicBezTo>
                <a:cubicBezTo>
                  <a:pt x="316" y="9"/>
                  <a:pt x="320" y="11"/>
                  <a:pt x="324" y="13"/>
                </a:cubicBezTo>
                <a:cubicBezTo>
                  <a:pt x="328" y="14"/>
                  <a:pt x="333" y="16"/>
                  <a:pt x="337" y="18"/>
                </a:cubicBezTo>
                <a:close/>
                <a:moveTo>
                  <a:pt x="281" y="0"/>
                </a:moveTo>
                <a:cubicBezTo>
                  <a:pt x="288" y="2"/>
                  <a:pt x="296" y="4"/>
                  <a:pt x="294" y="2"/>
                </a:cubicBezTo>
                <a:cubicBezTo>
                  <a:pt x="298" y="3"/>
                  <a:pt x="302" y="4"/>
                  <a:pt x="302" y="4"/>
                </a:cubicBezTo>
                <a:cubicBezTo>
                  <a:pt x="300" y="5"/>
                  <a:pt x="307" y="6"/>
                  <a:pt x="312" y="8"/>
                </a:cubicBezTo>
                <a:cubicBezTo>
                  <a:pt x="313" y="7"/>
                  <a:pt x="325" y="12"/>
                  <a:pt x="328" y="12"/>
                </a:cubicBezTo>
                <a:cubicBezTo>
                  <a:pt x="313" y="7"/>
                  <a:pt x="301" y="3"/>
                  <a:pt x="287" y="0"/>
                </a:cubicBezTo>
                <a:cubicBezTo>
                  <a:pt x="287" y="0"/>
                  <a:pt x="290" y="1"/>
                  <a:pt x="290" y="1"/>
                </a:cubicBezTo>
                <a:cubicBezTo>
                  <a:pt x="291" y="2"/>
                  <a:pt x="289" y="2"/>
                  <a:pt x="281" y="0"/>
                </a:cubicBezTo>
                <a:close/>
                <a:moveTo>
                  <a:pt x="88" y="407"/>
                </a:moveTo>
                <a:cubicBezTo>
                  <a:pt x="88" y="407"/>
                  <a:pt x="88" y="407"/>
                  <a:pt x="88" y="407"/>
                </a:cubicBezTo>
                <a:cubicBezTo>
                  <a:pt x="88" y="407"/>
                  <a:pt x="88" y="407"/>
                  <a:pt x="88" y="407"/>
                </a:cubicBezTo>
                <a:close/>
                <a:moveTo>
                  <a:pt x="223" y="4"/>
                </a:moveTo>
                <a:cubicBezTo>
                  <a:pt x="225" y="4"/>
                  <a:pt x="227" y="3"/>
                  <a:pt x="229" y="3"/>
                </a:cubicBezTo>
                <a:cubicBezTo>
                  <a:pt x="231" y="3"/>
                  <a:pt x="233" y="3"/>
                  <a:pt x="235" y="3"/>
                </a:cubicBezTo>
                <a:cubicBezTo>
                  <a:pt x="226" y="3"/>
                  <a:pt x="227" y="3"/>
                  <a:pt x="221" y="3"/>
                </a:cubicBezTo>
                <a:cubicBezTo>
                  <a:pt x="221" y="3"/>
                  <a:pt x="218" y="4"/>
                  <a:pt x="210" y="5"/>
                </a:cubicBezTo>
                <a:cubicBezTo>
                  <a:pt x="212" y="4"/>
                  <a:pt x="214" y="4"/>
                  <a:pt x="217" y="4"/>
                </a:cubicBezTo>
                <a:cubicBezTo>
                  <a:pt x="219" y="4"/>
                  <a:pt x="221" y="4"/>
                  <a:pt x="223" y="4"/>
                </a:cubicBezTo>
                <a:close/>
                <a:moveTo>
                  <a:pt x="312" y="8"/>
                </a:moveTo>
                <a:cubicBezTo>
                  <a:pt x="312" y="8"/>
                  <a:pt x="312" y="8"/>
                  <a:pt x="312" y="8"/>
                </a:cubicBezTo>
                <a:cubicBezTo>
                  <a:pt x="312" y="8"/>
                  <a:pt x="312" y="8"/>
                  <a:pt x="312" y="8"/>
                </a:cubicBezTo>
                <a:cubicBezTo>
                  <a:pt x="312" y="8"/>
                  <a:pt x="312" y="8"/>
                  <a:pt x="312" y="8"/>
                </a:cubicBezTo>
                <a:close/>
                <a:moveTo>
                  <a:pt x="365" y="60"/>
                </a:moveTo>
                <a:cubicBezTo>
                  <a:pt x="367" y="61"/>
                  <a:pt x="368" y="62"/>
                  <a:pt x="368" y="61"/>
                </a:cubicBezTo>
                <a:cubicBezTo>
                  <a:pt x="369" y="61"/>
                  <a:pt x="366" y="59"/>
                  <a:pt x="364" y="57"/>
                </a:cubicBezTo>
                <a:cubicBezTo>
                  <a:pt x="363" y="57"/>
                  <a:pt x="362" y="55"/>
                  <a:pt x="361" y="56"/>
                </a:cubicBezTo>
                <a:cubicBezTo>
                  <a:pt x="360" y="56"/>
                  <a:pt x="355" y="52"/>
                  <a:pt x="352" y="50"/>
                </a:cubicBezTo>
                <a:cubicBezTo>
                  <a:pt x="350" y="49"/>
                  <a:pt x="348" y="48"/>
                  <a:pt x="347" y="48"/>
                </a:cubicBezTo>
                <a:cubicBezTo>
                  <a:pt x="347" y="48"/>
                  <a:pt x="348" y="48"/>
                  <a:pt x="350" y="50"/>
                </a:cubicBezTo>
                <a:cubicBezTo>
                  <a:pt x="351" y="50"/>
                  <a:pt x="353" y="52"/>
                  <a:pt x="353" y="52"/>
                </a:cubicBezTo>
                <a:cubicBezTo>
                  <a:pt x="352" y="51"/>
                  <a:pt x="350" y="50"/>
                  <a:pt x="348" y="49"/>
                </a:cubicBezTo>
                <a:cubicBezTo>
                  <a:pt x="345" y="48"/>
                  <a:pt x="343" y="47"/>
                  <a:pt x="340" y="45"/>
                </a:cubicBezTo>
                <a:cubicBezTo>
                  <a:pt x="347" y="49"/>
                  <a:pt x="355" y="54"/>
                  <a:pt x="355" y="54"/>
                </a:cubicBezTo>
                <a:cubicBezTo>
                  <a:pt x="357" y="54"/>
                  <a:pt x="361" y="57"/>
                  <a:pt x="365" y="60"/>
                </a:cubicBezTo>
                <a:close/>
                <a:moveTo>
                  <a:pt x="373" y="64"/>
                </a:moveTo>
                <a:cubicBezTo>
                  <a:pt x="374" y="65"/>
                  <a:pt x="375" y="66"/>
                  <a:pt x="377" y="68"/>
                </a:cubicBezTo>
                <a:cubicBezTo>
                  <a:pt x="378" y="69"/>
                  <a:pt x="380" y="70"/>
                  <a:pt x="381" y="71"/>
                </a:cubicBezTo>
                <a:cubicBezTo>
                  <a:pt x="381" y="71"/>
                  <a:pt x="381" y="71"/>
                  <a:pt x="381" y="71"/>
                </a:cubicBezTo>
                <a:cubicBezTo>
                  <a:pt x="379" y="70"/>
                  <a:pt x="378" y="69"/>
                  <a:pt x="377" y="68"/>
                </a:cubicBezTo>
                <a:cubicBezTo>
                  <a:pt x="374" y="66"/>
                  <a:pt x="371" y="64"/>
                  <a:pt x="369" y="62"/>
                </a:cubicBezTo>
                <a:cubicBezTo>
                  <a:pt x="367" y="61"/>
                  <a:pt x="365" y="60"/>
                  <a:pt x="363" y="59"/>
                </a:cubicBezTo>
                <a:cubicBezTo>
                  <a:pt x="365" y="61"/>
                  <a:pt x="368" y="62"/>
                  <a:pt x="370" y="64"/>
                </a:cubicBezTo>
                <a:cubicBezTo>
                  <a:pt x="372" y="65"/>
                  <a:pt x="374" y="67"/>
                  <a:pt x="376" y="68"/>
                </a:cubicBezTo>
                <a:cubicBezTo>
                  <a:pt x="383" y="74"/>
                  <a:pt x="383" y="73"/>
                  <a:pt x="383" y="73"/>
                </a:cubicBezTo>
                <a:cubicBezTo>
                  <a:pt x="383" y="72"/>
                  <a:pt x="378" y="68"/>
                  <a:pt x="376" y="67"/>
                </a:cubicBezTo>
                <a:cubicBezTo>
                  <a:pt x="374" y="64"/>
                  <a:pt x="371" y="62"/>
                  <a:pt x="368" y="60"/>
                </a:cubicBezTo>
                <a:cubicBezTo>
                  <a:pt x="370" y="62"/>
                  <a:pt x="371" y="63"/>
                  <a:pt x="373" y="64"/>
                </a:cubicBezTo>
                <a:close/>
                <a:moveTo>
                  <a:pt x="370" y="51"/>
                </a:moveTo>
                <a:cubicBezTo>
                  <a:pt x="373" y="53"/>
                  <a:pt x="374" y="54"/>
                  <a:pt x="376" y="55"/>
                </a:cubicBezTo>
                <a:cubicBezTo>
                  <a:pt x="373" y="52"/>
                  <a:pt x="375" y="53"/>
                  <a:pt x="373" y="51"/>
                </a:cubicBezTo>
                <a:cubicBezTo>
                  <a:pt x="371" y="50"/>
                  <a:pt x="369" y="49"/>
                  <a:pt x="368" y="48"/>
                </a:cubicBezTo>
                <a:cubicBezTo>
                  <a:pt x="366" y="47"/>
                  <a:pt x="365" y="46"/>
                  <a:pt x="363" y="44"/>
                </a:cubicBezTo>
                <a:cubicBezTo>
                  <a:pt x="359" y="42"/>
                  <a:pt x="356" y="40"/>
                  <a:pt x="352" y="39"/>
                </a:cubicBezTo>
                <a:cubicBezTo>
                  <a:pt x="358" y="42"/>
                  <a:pt x="364" y="46"/>
                  <a:pt x="370" y="51"/>
                </a:cubicBezTo>
                <a:close/>
                <a:moveTo>
                  <a:pt x="216" y="5"/>
                </a:moveTo>
                <a:cubicBezTo>
                  <a:pt x="218" y="5"/>
                  <a:pt x="222" y="5"/>
                  <a:pt x="223" y="5"/>
                </a:cubicBezTo>
                <a:cubicBezTo>
                  <a:pt x="224" y="5"/>
                  <a:pt x="226" y="4"/>
                  <a:pt x="228" y="4"/>
                </a:cubicBezTo>
                <a:cubicBezTo>
                  <a:pt x="230" y="4"/>
                  <a:pt x="233" y="4"/>
                  <a:pt x="236" y="4"/>
                </a:cubicBezTo>
                <a:cubicBezTo>
                  <a:pt x="236" y="4"/>
                  <a:pt x="234" y="4"/>
                  <a:pt x="232" y="4"/>
                </a:cubicBezTo>
                <a:cubicBezTo>
                  <a:pt x="229" y="4"/>
                  <a:pt x="225" y="4"/>
                  <a:pt x="222" y="4"/>
                </a:cubicBezTo>
                <a:cubicBezTo>
                  <a:pt x="220" y="5"/>
                  <a:pt x="218" y="5"/>
                  <a:pt x="217" y="5"/>
                </a:cubicBezTo>
                <a:cubicBezTo>
                  <a:pt x="215" y="5"/>
                  <a:pt x="213" y="5"/>
                  <a:pt x="212" y="5"/>
                </a:cubicBezTo>
                <a:cubicBezTo>
                  <a:pt x="209" y="6"/>
                  <a:pt x="208" y="6"/>
                  <a:pt x="208" y="6"/>
                </a:cubicBezTo>
                <a:cubicBezTo>
                  <a:pt x="212" y="6"/>
                  <a:pt x="216" y="5"/>
                  <a:pt x="220" y="5"/>
                </a:cubicBezTo>
                <a:cubicBezTo>
                  <a:pt x="219" y="5"/>
                  <a:pt x="217" y="5"/>
                  <a:pt x="216" y="5"/>
                </a:cubicBezTo>
                <a:close/>
                <a:moveTo>
                  <a:pt x="312" y="8"/>
                </a:moveTo>
                <a:cubicBezTo>
                  <a:pt x="312" y="8"/>
                  <a:pt x="312" y="8"/>
                  <a:pt x="312" y="8"/>
                </a:cubicBezTo>
                <a:cubicBezTo>
                  <a:pt x="312" y="8"/>
                  <a:pt x="312" y="8"/>
                  <a:pt x="312" y="8"/>
                </a:cubicBezTo>
                <a:close/>
                <a:moveTo>
                  <a:pt x="413" y="99"/>
                </a:moveTo>
                <a:cubicBezTo>
                  <a:pt x="415" y="102"/>
                  <a:pt x="415" y="103"/>
                  <a:pt x="419" y="107"/>
                </a:cubicBezTo>
                <a:cubicBezTo>
                  <a:pt x="421" y="110"/>
                  <a:pt x="423" y="111"/>
                  <a:pt x="423" y="111"/>
                </a:cubicBezTo>
                <a:cubicBezTo>
                  <a:pt x="421" y="108"/>
                  <a:pt x="419" y="105"/>
                  <a:pt x="417" y="103"/>
                </a:cubicBezTo>
                <a:cubicBezTo>
                  <a:pt x="415" y="101"/>
                  <a:pt x="413" y="99"/>
                  <a:pt x="413" y="99"/>
                </a:cubicBezTo>
                <a:close/>
                <a:moveTo>
                  <a:pt x="310" y="426"/>
                </a:moveTo>
                <a:cubicBezTo>
                  <a:pt x="308" y="427"/>
                  <a:pt x="306" y="428"/>
                  <a:pt x="303" y="429"/>
                </a:cubicBezTo>
                <a:cubicBezTo>
                  <a:pt x="305" y="429"/>
                  <a:pt x="307" y="428"/>
                  <a:pt x="309" y="427"/>
                </a:cubicBezTo>
                <a:cubicBezTo>
                  <a:pt x="310" y="427"/>
                  <a:pt x="312" y="426"/>
                  <a:pt x="314" y="426"/>
                </a:cubicBezTo>
                <a:cubicBezTo>
                  <a:pt x="315" y="425"/>
                  <a:pt x="317" y="425"/>
                  <a:pt x="319" y="424"/>
                </a:cubicBezTo>
                <a:cubicBezTo>
                  <a:pt x="321" y="423"/>
                  <a:pt x="322" y="422"/>
                  <a:pt x="324" y="421"/>
                </a:cubicBezTo>
                <a:cubicBezTo>
                  <a:pt x="322" y="422"/>
                  <a:pt x="320" y="423"/>
                  <a:pt x="316" y="424"/>
                </a:cubicBezTo>
                <a:cubicBezTo>
                  <a:pt x="314" y="425"/>
                  <a:pt x="313" y="425"/>
                  <a:pt x="310" y="426"/>
                </a:cubicBezTo>
                <a:close/>
                <a:moveTo>
                  <a:pt x="378" y="417"/>
                </a:moveTo>
                <a:cubicBezTo>
                  <a:pt x="377" y="418"/>
                  <a:pt x="375" y="419"/>
                  <a:pt x="374" y="420"/>
                </a:cubicBezTo>
                <a:cubicBezTo>
                  <a:pt x="370" y="423"/>
                  <a:pt x="367" y="425"/>
                  <a:pt x="364" y="427"/>
                </a:cubicBezTo>
                <a:cubicBezTo>
                  <a:pt x="360" y="430"/>
                  <a:pt x="357" y="432"/>
                  <a:pt x="353" y="434"/>
                </a:cubicBezTo>
                <a:cubicBezTo>
                  <a:pt x="351" y="435"/>
                  <a:pt x="349" y="436"/>
                  <a:pt x="348" y="437"/>
                </a:cubicBezTo>
                <a:cubicBezTo>
                  <a:pt x="346" y="438"/>
                  <a:pt x="344" y="439"/>
                  <a:pt x="342" y="440"/>
                </a:cubicBezTo>
                <a:cubicBezTo>
                  <a:pt x="344" y="439"/>
                  <a:pt x="347" y="438"/>
                  <a:pt x="349" y="437"/>
                </a:cubicBezTo>
                <a:cubicBezTo>
                  <a:pt x="352" y="435"/>
                  <a:pt x="355" y="434"/>
                  <a:pt x="357" y="432"/>
                </a:cubicBezTo>
                <a:cubicBezTo>
                  <a:pt x="361" y="430"/>
                  <a:pt x="364" y="429"/>
                  <a:pt x="365" y="427"/>
                </a:cubicBezTo>
                <a:cubicBezTo>
                  <a:pt x="366" y="426"/>
                  <a:pt x="371" y="422"/>
                  <a:pt x="374" y="421"/>
                </a:cubicBezTo>
                <a:cubicBezTo>
                  <a:pt x="375" y="420"/>
                  <a:pt x="374" y="421"/>
                  <a:pt x="377" y="419"/>
                </a:cubicBezTo>
                <a:cubicBezTo>
                  <a:pt x="377" y="418"/>
                  <a:pt x="379" y="417"/>
                  <a:pt x="378" y="417"/>
                </a:cubicBezTo>
                <a:close/>
                <a:moveTo>
                  <a:pt x="120" y="276"/>
                </a:moveTo>
                <a:cubicBezTo>
                  <a:pt x="120" y="276"/>
                  <a:pt x="120" y="276"/>
                  <a:pt x="120" y="276"/>
                </a:cubicBezTo>
                <a:cubicBezTo>
                  <a:pt x="120" y="276"/>
                  <a:pt x="120" y="276"/>
                  <a:pt x="120" y="276"/>
                </a:cubicBezTo>
                <a:close/>
                <a:moveTo>
                  <a:pt x="371" y="370"/>
                </a:moveTo>
                <a:cubicBezTo>
                  <a:pt x="371" y="370"/>
                  <a:pt x="369" y="372"/>
                  <a:pt x="369" y="373"/>
                </a:cubicBezTo>
                <a:cubicBezTo>
                  <a:pt x="370" y="371"/>
                  <a:pt x="371" y="370"/>
                  <a:pt x="372" y="369"/>
                </a:cubicBezTo>
                <a:cubicBezTo>
                  <a:pt x="373" y="369"/>
                  <a:pt x="373" y="368"/>
                  <a:pt x="373" y="368"/>
                </a:cubicBezTo>
                <a:cubicBezTo>
                  <a:pt x="374" y="367"/>
                  <a:pt x="373" y="367"/>
                  <a:pt x="372" y="368"/>
                </a:cubicBezTo>
                <a:cubicBezTo>
                  <a:pt x="371" y="369"/>
                  <a:pt x="370" y="370"/>
                  <a:pt x="368" y="372"/>
                </a:cubicBezTo>
                <a:cubicBezTo>
                  <a:pt x="366" y="374"/>
                  <a:pt x="364" y="376"/>
                  <a:pt x="363" y="377"/>
                </a:cubicBezTo>
                <a:cubicBezTo>
                  <a:pt x="365" y="376"/>
                  <a:pt x="366" y="374"/>
                  <a:pt x="368" y="373"/>
                </a:cubicBezTo>
                <a:cubicBezTo>
                  <a:pt x="369" y="372"/>
                  <a:pt x="370" y="370"/>
                  <a:pt x="371" y="370"/>
                </a:cubicBezTo>
                <a:close/>
                <a:moveTo>
                  <a:pt x="324" y="421"/>
                </a:moveTo>
                <a:cubicBezTo>
                  <a:pt x="324" y="421"/>
                  <a:pt x="324" y="421"/>
                  <a:pt x="324" y="421"/>
                </a:cubicBezTo>
                <a:cubicBezTo>
                  <a:pt x="324" y="421"/>
                  <a:pt x="324" y="421"/>
                  <a:pt x="324" y="421"/>
                </a:cubicBezTo>
                <a:cubicBezTo>
                  <a:pt x="324" y="421"/>
                  <a:pt x="324" y="421"/>
                  <a:pt x="325" y="421"/>
                </a:cubicBezTo>
                <a:cubicBezTo>
                  <a:pt x="324" y="421"/>
                  <a:pt x="324" y="421"/>
                  <a:pt x="324" y="421"/>
                </a:cubicBezTo>
                <a:cubicBezTo>
                  <a:pt x="324" y="421"/>
                  <a:pt x="324" y="421"/>
                  <a:pt x="324" y="421"/>
                </a:cubicBezTo>
                <a:close/>
                <a:moveTo>
                  <a:pt x="120" y="276"/>
                </a:moveTo>
                <a:cubicBezTo>
                  <a:pt x="119" y="276"/>
                  <a:pt x="119" y="277"/>
                  <a:pt x="119" y="277"/>
                </a:cubicBezTo>
                <a:cubicBezTo>
                  <a:pt x="120" y="278"/>
                  <a:pt x="121" y="281"/>
                  <a:pt x="121" y="282"/>
                </a:cubicBezTo>
                <a:cubicBezTo>
                  <a:pt x="121" y="284"/>
                  <a:pt x="121" y="284"/>
                  <a:pt x="122" y="284"/>
                </a:cubicBezTo>
                <a:cubicBezTo>
                  <a:pt x="122" y="284"/>
                  <a:pt x="122" y="284"/>
                  <a:pt x="123" y="284"/>
                </a:cubicBezTo>
                <a:cubicBezTo>
                  <a:pt x="122" y="283"/>
                  <a:pt x="121" y="281"/>
                  <a:pt x="121" y="280"/>
                </a:cubicBezTo>
                <a:cubicBezTo>
                  <a:pt x="121" y="279"/>
                  <a:pt x="120" y="277"/>
                  <a:pt x="120" y="276"/>
                </a:cubicBezTo>
                <a:close/>
                <a:moveTo>
                  <a:pt x="52" y="93"/>
                </a:moveTo>
                <a:cubicBezTo>
                  <a:pt x="52" y="93"/>
                  <a:pt x="52" y="93"/>
                  <a:pt x="52" y="93"/>
                </a:cubicBezTo>
                <a:cubicBezTo>
                  <a:pt x="52" y="93"/>
                  <a:pt x="52" y="93"/>
                  <a:pt x="52" y="93"/>
                </a:cubicBezTo>
                <a:close/>
                <a:moveTo>
                  <a:pt x="127" y="285"/>
                </a:moveTo>
                <a:cubicBezTo>
                  <a:pt x="125" y="281"/>
                  <a:pt x="126" y="286"/>
                  <a:pt x="125" y="284"/>
                </a:cubicBezTo>
                <a:cubicBezTo>
                  <a:pt x="125" y="283"/>
                  <a:pt x="125" y="283"/>
                  <a:pt x="125" y="283"/>
                </a:cubicBezTo>
                <a:cubicBezTo>
                  <a:pt x="125" y="282"/>
                  <a:pt x="124" y="281"/>
                  <a:pt x="124" y="280"/>
                </a:cubicBezTo>
                <a:cubicBezTo>
                  <a:pt x="123" y="278"/>
                  <a:pt x="123" y="277"/>
                  <a:pt x="122" y="276"/>
                </a:cubicBezTo>
                <a:cubicBezTo>
                  <a:pt x="122" y="274"/>
                  <a:pt x="122" y="273"/>
                  <a:pt x="121" y="271"/>
                </a:cubicBezTo>
                <a:cubicBezTo>
                  <a:pt x="121" y="268"/>
                  <a:pt x="122" y="266"/>
                  <a:pt x="122" y="263"/>
                </a:cubicBezTo>
                <a:cubicBezTo>
                  <a:pt x="121" y="266"/>
                  <a:pt x="120" y="267"/>
                  <a:pt x="120" y="271"/>
                </a:cubicBezTo>
                <a:cubicBezTo>
                  <a:pt x="120" y="273"/>
                  <a:pt x="121" y="273"/>
                  <a:pt x="121" y="273"/>
                </a:cubicBezTo>
                <a:cubicBezTo>
                  <a:pt x="121" y="274"/>
                  <a:pt x="121" y="274"/>
                  <a:pt x="121" y="274"/>
                </a:cubicBezTo>
                <a:cubicBezTo>
                  <a:pt x="121" y="275"/>
                  <a:pt x="122" y="276"/>
                  <a:pt x="122" y="277"/>
                </a:cubicBezTo>
                <a:cubicBezTo>
                  <a:pt x="122" y="277"/>
                  <a:pt x="122" y="277"/>
                  <a:pt x="122" y="277"/>
                </a:cubicBezTo>
                <a:cubicBezTo>
                  <a:pt x="122" y="277"/>
                  <a:pt x="122" y="277"/>
                  <a:pt x="122" y="277"/>
                </a:cubicBezTo>
                <a:cubicBezTo>
                  <a:pt x="122" y="277"/>
                  <a:pt x="122" y="277"/>
                  <a:pt x="122" y="277"/>
                </a:cubicBezTo>
                <a:cubicBezTo>
                  <a:pt x="122" y="277"/>
                  <a:pt x="122" y="277"/>
                  <a:pt x="122" y="277"/>
                </a:cubicBezTo>
                <a:cubicBezTo>
                  <a:pt x="121" y="275"/>
                  <a:pt x="121" y="274"/>
                  <a:pt x="120" y="274"/>
                </a:cubicBezTo>
                <a:cubicBezTo>
                  <a:pt x="119" y="273"/>
                  <a:pt x="119" y="273"/>
                  <a:pt x="119" y="270"/>
                </a:cubicBezTo>
                <a:cubicBezTo>
                  <a:pt x="118" y="266"/>
                  <a:pt x="117" y="263"/>
                  <a:pt x="116" y="259"/>
                </a:cubicBezTo>
                <a:cubicBezTo>
                  <a:pt x="117" y="263"/>
                  <a:pt x="117" y="266"/>
                  <a:pt x="118" y="269"/>
                </a:cubicBezTo>
                <a:cubicBezTo>
                  <a:pt x="119" y="272"/>
                  <a:pt x="120" y="275"/>
                  <a:pt x="121" y="278"/>
                </a:cubicBezTo>
                <a:cubicBezTo>
                  <a:pt x="122" y="281"/>
                  <a:pt x="123" y="284"/>
                  <a:pt x="124" y="287"/>
                </a:cubicBezTo>
                <a:cubicBezTo>
                  <a:pt x="125" y="289"/>
                  <a:pt x="126" y="292"/>
                  <a:pt x="127" y="295"/>
                </a:cubicBezTo>
                <a:cubicBezTo>
                  <a:pt x="128" y="295"/>
                  <a:pt x="128" y="294"/>
                  <a:pt x="127" y="293"/>
                </a:cubicBezTo>
                <a:cubicBezTo>
                  <a:pt x="127" y="293"/>
                  <a:pt x="127" y="291"/>
                  <a:pt x="126" y="290"/>
                </a:cubicBezTo>
                <a:cubicBezTo>
                  <a:pt x="127" y="291"/>
                  <a:pt x="130" y="296"/>
                  <a:pt x="128" y="291"/>
                </a:cubicBezTo>
                <a:cubicBezTo>
                  <a:pt x="127" y="289"/>
                  <a:pt x="129" y="293"/>
                  <a:pt x="128" y="290"/>
                </a:cubicBezTo>
                <a:cubicBezTo>
                  <a:pt x="127" y="288"/>
                  <a:pt x="127" y="287"/>
                  <a:pt x="127" y="285"/>
                </a:cubicBezTo>
                <a:close/>
                <a:moveTo>
                  <a:pt x="353" y="440"/>
                </a:moveTo>
                <a:cubicBezTo>
                  <a:pt x="352" y="440"/>
                  <a:pt x="352" y="440"/>
                  <a:pt x="351" y="441"/>
                </a:cubicBezTo>
                <a:cubicBezTo>
                  <a:pt x="351" y="441"/>
                  <a:pt x="352" y="439"/>
                  <a:pt x="358" y="435"/>
                </a:cubicBezTo>
                <a:cubicBezTo>
                  <a:pt x="354" y="438"/>
                  <a:pt x="348" y="441"/>
                  <a:pt x="348" y="443"/>
                </a:cubicBezTo>
                <a:cubicBezTo>
                  <a:pt x="347" y="443"/>
                  <a:pt x="347" y="443"/>
                  <a:pt x="347" y="443"/>
                </a:cubicBezTo>
                <a:cubicBezTo>
                  <a:pt x="344" y="444"/>
                  <a:pt x="342" y="445"/>
                  <a:pt x="340" y="446"/>
                </a:cubicBezTo>
                <a:cubicBezTo>
                  <a:pt x="339" y="447"/>
                  <a:pt x="335" y="450"/>
                  <a:pt x="332" y="451"/>
                </a:cubicBezTo>
                <a:cubicBezTo>
                  <a:pt x="331" y="453"/>
                  <a:pt x="320" y="458"/>
                  <a:pt x="318" y="461"/>
                </a:cubicBezTo>
                <a:cubicBezTo>
                  <a:pt x="322" y="459"/>
                  <a:pt x="325" y="457"/>
                  <a:pt x="328" y="455"/>
                </a:cubicBezTo>
                <a:cubicBezTo>
                  <a:pt x="330" y="454"/>
                  <a:pt x="331" y="454"/>
                  <a:pt x="333" y="453"/>
                </a:cubicBezTo>
                <a:cubicBezTo>
                  <a:pt x="334" y="452"/>
                  <a:pt x="336" y="451"/>
                  <a:pt x="337" y="450"/>
                </a:cubicBezTo>
                <a:cubicBezTo>
                  <a:pt x="343" y="447"/>
                  <a:pt x="349" y="444"/>
                  <a:pt x="355" y="440"/>
                </a:cubicBezTo>
                <a:cubicBezTo>
                  <a:pt x="355" y="440"/>
                  <a:pt x="354" y="440"/>
                  <a:pt x="353" y="441"/>
                </a:cubicBezTo>
                <a:cubicBezTo>
                  <a:pt x="355" y="439"/>
                  <a:pt x="357" y="438"/>
                  <a:pt x="360" y="436"/>
                </a:cubicBezTo>
                <a:cubicBezTo>
                  <a:pt x="362" y="436"/>
                  <a:pt x="362" y="435"/>
                  <a:pt x="364" y="434"/>
                </a:cubicBezTo>
                <a:cubicBezTo>
                  <a:pt x="364" y="434"/>
                  <a:pt x="365" y="433"/>
                  <a:pt x="364" y="433"/>
                </a:cubicBezTo>
                <a:cubicBezTo>
                  <a:pt x="360" y="436"/>
                  <a:pt x="355" y="438"/>
                  <a:pt x="353" y="440"/>
                </a:cubicBezTo>
                <a:close/>
                <a:moveTo>
                  <a:pt x="341" y="447"/>
                </a:moveTo>
                <a:cubicBezTo>
                  <a:pt x="341" y="447"/>
                  <a:pt x="341" y="447"/>
                  <a:pt x="341" y="446"/>
                </a:cubicBezTo>
                <a:cubicBezTo>
                  <a:pt x="344" y="445"/>
                  <a:pt x="348" y="443"/>
                  <a:pt x="346" y="445"/>
                </a:cubicBezTo>
                <a:cubicBezTo>
                  <a:pt x="347" y="444"/>
                  <a:pt x="347" y="444"/>
                  <a:pt x="347" y="444"/>
                </a:cubicBezTo>
                <a:cubicBezTo>
                  <a:pt x="344" y="446"/>
                  <a:pt x="341" y="447"/>
                  <a:pt x="341" y="447"/>
                </a:cubicBezTo>
                <a:close/>
                <a:moveTo>
                  <a:pt x="307" y="446"/>
                </a:moveTo>
                <a:cubicBezTo>
                  <a:pt x="305" y="447"/>
                  <a:pt x="303" y="447"/>
                  <a:pt x="301" y="448"/>
                </a:cubicBezTo>
                <a:cubicBezTo>
                  <a:pt x="298" y="449"/>
                  <a:pt x="296" y="449"/>
                  <a:pt x="293" y="450"/>
                </a:cubicBezTo>
                <a:cubicBezTo>
                  <a:pt x="292" y="450"/>
                  <a:pt x="290" y="451"/>
                  <a:pt x="290" y="450"/>
                </a:cubicBezTo>
                <a:cubicBezTo>
                  <a:pt x="290" y="450"/>
                  <a:pt x="292" y="450"/>
                  <a:pt x="292" y="450"/>
                </a:cubicBezTo>
                <a:cubicBezTo>
                  <a:pt x="296" y="449"/>
                  <a:pt x="299" y="448"/>
                  <a:pt x="302" y="447"/>
                </a:cubicBezTo>
                <a:cubicBezTo>
                  <a:pt x="305" y="446"/>
                  <a:pt x="307" y="445"/>
                  <a:pt x="310" y="444"/>
                </a:cubicBezTo>
                <a:cubicBezTo>
                  <a:pt x="311" y="444"/>
                  <a:pt x="317" y="442"/>
                  <a:pt x="316" y="442"/>
                </a:cubicBezTo>
                <a:cubicBezTo>
                  <a:pt x="315" y="442"/>
                  <a:pt x="311" y="443"/>
                  <a:pt x="307" y="444"/>
                </a:cubicBezTo>
                <a:cubicBezTo>
                  <a:pt x="304" y="445"/>
                  <a:pt x="304" y="445"/>
                  <a:pt x="304" y="445"/>
                </a:cubicBezTo>
                <a:cubicBezTo>
                  <a:pt x="301" y="446"/>
                  <a:pt x="301" y="446"/>
                  <a:pt x="301" y="446"/>
                </a:cubicBezTo>
                <a:cubicBezTo>
                  <a:pt x="299" y="446"/>
                  <a:pt x="297" y="447"/>
                  <a:pt x="295" y="448"/>
                </a:cubicBezTo>
                <a:cubicBezTo>
                  <a:pt x="291" y="449"/>
                  <a:pt x="287" y="450"/>
                  <a:pt x="283" y="451"/>
                </a:cubicBezTo>
                <a:cubicBezTo>
                  <a:pt x="276" y="452"/>
                  <a:pt x="271" y="453"/>
                  <a:pt x="272" y="454"/>
                </a:cubicBezTo>
                <a:cubicBezTo>
                  <a:pt x="272" y="454"/>
                  <a:pt x="271" y="454"/>
                  <a:pt x="269" y="454"/>
                </a:cubicBezTo>
                <a:cubicBezTo>
                  <a:pt x="263" y="455"/>
                  <a:pt x="262" y="455"/>
                  <a:pt x="262" y="455"/>
                </a:cubicBezTo>
                <a:cubicBezTo>
                  <a:pt x="262" y="455"/>
                  <a:pt x="263" y="456"/>
                  <a:pt x="261" y="456"/>
                </a:cubicBezTo>
                <a:cubicBezTo>
                  <a:pt x="269" y="455"/>
                  <a:pt x="272" y="454"/>
                  <a:pt x="275" y="453"/>
                </a:cubicBezTo>
                <a:cubicBezTo>
                  <a:pt x="276" y="452"/>
                  <a:pt x="279" y="452"/>
                  <a:pt x="283" y="452"/>
                </a:cubicBezTo>
                <a:cubicBezTo>
                  <a:pt x="289" y="451"/>
                  <a:pt x="284" y="453"/>
                  <a:pt x="288" y="452"/>
                </a:cubicBezTo>
                <a:cubicBezTo>
                  <a:pt x="293" y="450"/>
                  <a:pt x="301" y="449"/>
                  <a:pt x="307" y="446"/>
                </a:cubicBezTo>
                <a:close/>
                <a:moveTo>
                  <a:pt x="117" y="267"/>
                </a:moveTo>
                <a:cubicBezTo>
                  <a:pt x="117" y="268"/>
                  <a:pt x="117" y="269"/>
                  <a:pt x="117" y="269"/>
                </a:cubicBezTo>
                <a:cubicBezTo>
                  <a:pt x="117" y="270"/>
                  <a:pt x="117" y="271"/>
                  <a:pt x="118" y="272"/>
                </a:cubicBezTo>
                <a:cubicBezTo>
                  <a:pt x="118" y="273"/>
                  <a:pt x="118" y="274"/>
                  <a:pt x="119" y="275"/>
                </a:cubicBezTo>
                <a:cubicBezTo>
                  <a:pt x="119" y="275"/>
                  <a:pt x="119" y="275"/>
                  <a:pt x="120" y="276"/>
                </a:cubicBezTo>
                <a:cubicBezTo>
                  <a:pt x="119" y="274"/>
                  <a:pt x="119" y="272"/>
                  <a:pt x="118" y="271"/>
                </a:cubicBezTo>
                <a:cubicBezTo>
                  <a:pt x="118" y="269"/>
                  <a:pt x="117" y="268"/>
                  <a:pt x="117" y="267"/>
                </a:cubicBezTo>
                <a:close/>
                <a:moveTo>
                  <a:pt x="120" y="276"/>
                </a:moveTo>
                <a:cubicBezTo>
                  <a:pt x="120" y="276"/>
                  <a:pt x="120" y="276"/>
                  <a:pt x="120" y="276"/>
                </a:cubicBezTo>
                <a:cubicBezTo>
                  <a:pt x="120" y="276"/>
                  <a:pt x="120" y="276"/>
                  <a:pt x="120" y="276"/>
                </a:cubicBezTo>
                <a:close/>
                <a:moveTo>
                  <a:pt x="377" y="89"/>
                </a:moveTo>
                <a:cubicBezTo>
                  <a:pt x="377" y="89"/>
                  <a:pt x="377" y="89"/>
                  <a:pt x="377" y="89"/>
                </a:cubicBezTo>
                <a:cubicBezTo>
                  <a:pt x="377" y="89"/>
                  <a:pt x="377" y="89"/>
                  <a:pt x="377" y="89"/>
                </a:cubicBezTo>
                <a:cubicBezTo>
                  <a:pt x="377" y="89"/>
                  <a:pt x="377" y="89"/>
                  <a:pt x="377" y="89"/>
                </a:cubicBezTo>
                <a:cubicBezTo>
                  <a:pt x="377" y="89"/>
                  <a:pt x="377" y="89"/>
                  <a:pt x="377" y="89"/>
                </a:cubicBezTo>
                <a:cubicBezTo>
                  <a:pt x="377" y="89"/>
                  <a:pt x="377" y="89"/>
                  <a:pt x="377" y="89"/>
                </a:cubicBezTo>
                <a:close/>
                <a:moveTo>
                  <a:pt x="80" y="72"/>
                </a:moveTo>
                <a:cubicBezTo>
                  <a:pt x="80" y="72"/>
                  <a:pt x="81" y="71"/>
                  <a:pt x="78" y="74"/>
                </a:cubicBezTo>
                <a:cubicBezTo>
                  <a:pt x="76" y="76"/>
                  <a:pt x="71" y="81"/>
                  <a:pt x="71" y="82"/>
                </a:cubicBezTo>
                <a:cubicBezTo>
                  <a:pt x="71" y="83"/>
                  <a:pt x="75" y="78"/>
                  <a:pt x="77" y="76"/>
                </a:cubicBezTo>
                <a:cubicBezTo>
                  <a:pt x="78" y="75"/>
                  <a:pt x="78" y="75"/>
                  <a:pt x="79" y="75"/>
                </a:cubicBezTo>
                <a:cubicBezTo>
                  <a:pt x="81" y="72"/>
                  <a:pt x="89" y="64"/>
                  <a:pt x="80" y="72"/>
                </a:cubicBezTo>
                <a:close/>
                <a:moveTo>
                  <a:pt x="146" y="315"/>
                </a:moveTo>
                <a:cubicBezTo>
                  <a:pt x="146" y="316"/>
                  <a:pt x="147" y="317"/>
                  <a:pt x="147" y="318"/>
                </a:cubicBezTo>
                <a:cubicBezTo>
                  <a:pt x="147" y="317"/>
                  <a:pt x="150" y="320"/>
                  <a:pt x="149" y="319"/>
                </a:cubicBezTo>
                <a:cubicBezTo>
                  <a:pt x="149" y="318"/>
                  <a:pt x="148" y="317"/>
                  <a:pt x="147" y="315"/>
                </a:cubicBezTo>
                <a:cubicBezTo>
                  <a:pt x="146" y="314"/>
                  <a:pt x="145" y="313"/>
                  <a:pt x="144" y="312"/>
                </a:cubicBezTo>
                <a:cubicBezTo>
                  <a:pt x="145" y="313"/>
                  <a:pt x="145" y="314"/>
                  <a:pt x="146" y="315"/>
                </a:cubicBezTo>
                <a:close/>
                <a:moveTo>
                  <a:pt x="132" y="196"/>
                </a:moveTo>
                <a:cubicBezTo>
                  <a:pt x="133" y="194"/>
                  <a:pt x="133" y="193"/>
                  <a:pt x="134" y="192"/>
                </a:cubicBezTo>
                <a:cubicBezTo>
                  <a:pt x="135" y="190"/>
                  <a:pt x="134" y="191"/>
                  <a:pt x="134" y="190"/>
                </a:cubicBezTo>
                <a:cubicBezTo>
                  <a:pt x="134" y="190"/>
                  <a:pt x="133" y="191"/>
                  <a:pt x="133" y="192"/>
                </a:cubicBezTo>
                <a:cubicBezTo>
                  <a:pt x="132" y="193"/>
                  <a:pt x="132" y="194"/>
                  <a:pt x="132" y="196"/>
                </a:cubicBezTo>
                <a:cubicBezTo>
                  <a:pt x="131" y="198"/>
                  <a:pt x="131" y="198"/>
                  <a:pt x="131" y="198"/>
                </a:cubicBezTo>
                <a:cubicBezTo>
                  <a:pt x="131" y="198"/>
                  <a:pt x="131" y="199"/>
                  <a:pt x="130" y="200"/>
                </a:cubicBezTo>
                <a:cubicBezTo>
                  <a:pt x="131" y="199"/>
                  <a:pt x="131" y="198"/>
                  <a:pt x="131" y="198"/>
                </a:cubicBezTo>
                <a:cubicBezTo>
                  <a:pt x="132" y="197"/>
                  <a:pt x="132" y="196"/>
                  <a:pt x="132" y="196"/>
                </a:cubicBezTo>
                <a:close/>
                <a:moveTo>
                  <a:pt x="173" y="332"/>
                </a:moveTo>
                <a:cubicBezTo>
                  <a:pt x="174" y="333"/>
                  <a:pt x="175" y="334"/>
                  <a:pt x="176" y="334"/>
                </a:cubicBezTo>
                <a:cubicBezTo>
                  <a:pt x="177" y="334"/>
                  <a:pt x="176" y="334"/>
                  <a:pt x="175" y="333"/>
                </a:cubicBezTo>
                <a:cubicBezTo>
                  <a:pt x="175" y="333"/>
                  <a:pt x="174" y="332"/>
                  <a:pt x="175" y="333"/>
                </a:cubicBezTo>
                <a:cubicBezTo>
                  <a:pt x="175" y="333"/>
                  <a:pt x="176" y="333"/>
                  <a:pt x="176" y="334"/>
                </a:cubicBezTo>
                <a:cubicBezTo>
                  <a:pt x="177" y="334"/>
                  <a:pt x="178" y="335"/>
                  <a:pt x="180" y="336"/>
                </a:cubicBezTo>
                <a:cubicBezTo>
                  <a:pt x="181" y="336"/>
                  <a:pt x="182" y="337"/>
                  <a:pt x="183" y="338"/>
                </a:cubicBezTo>
                <a:cubicBezTo>
                  <a:pt x="182" y="337"/>
                  <a:pt x="182" y="337"/>
                  <a:pt x="181" y="336"/>
                </a:cubicBezTo>
                <a:cubicBezTo>
                  <a:pt x="178" y="334"/>
                  <a:pt x="176" y="333"/>
                  <a:pt x="173" y="332"/>
                </a:cubicBezTo>
                <a:cubicBezTo>
                  <a:pt x="173" y="331"/>
                  <a:pt x="172" y="331"/>
                  <a:pt x="173" y="332"/>
                </a:cubicBezTo>
                <a:close/>
                <a:moveTo>
                  <a:pt x="51" y="94"/>
                </a:moveTo>
                <a:cubicBezTo>
                  <a:pt x="52" y="92"/>
                  <a:pt x="53" y="91"/>
                  <a:pt x="53" y="91"/>
                </a:cubicBezTo>
                <a:cubicBezTo>
                  <a:pt x="52" y="91"/>
                  <a:pt x="51" y="93"/>
                  <a:pt x="50" y="94"/>
                </a:cubicBezTo>
                <a:cubicBezTo>
                  <a:pt x="48" y="97"/>
                  <a:pt x="46" y="100"/>
                  <a:pt x="44" y="102"/>
                </a:cubicBezTo>
                <a:cubicBezTo>
                  <a:pt x="46" y="101"/>
                  <a:pt x="48" y="98"/>
                  <a:pt x="49" y="97"/>
                </a:cubicBezTo>
                <a:cubicBezTo>
                  <a:pt x="49" y="97"/>
                  <a:pt x="50" y="96"/>
                  <a:pt x="52" y="93"/>
                </a:cubicBezTo>
                <a:cubicBezTo>
                  <a:pt x="51" y="94"/>
                  <a:pt x="48" y="97"/>
                  <a:pt x="51" y="94"/>
                </a:cubicBezTo>
                <a:close/>
                <a:moveTo>
                  <a:pt x="88" y="407"/>
                </a:moveTo>
                <a:cubicBezTo>
                  <a:pt x="88" y="407"/>
                  <a:pt x="88" y="407"/>
                  <a:pt x="88" y="407"/>
                </a:cubicBezTo>
                <a:cubicBezTo>
                  <a:pt x="88" y="407"/>
                  <a:pt x="88" y="407"/>
                  <a:pt x="88" y="407"/>
                </a:cubicBezTo>
                <a:cubicBezTo>
                  <a:pt x="88" y="407"/>
                  <a:pt x="88" y="407"/>
                  <a:pt x="88" y="407"/>
                </a:cubicBezTo>
                <a:close/>
                <a:moveTo>
                  <a:pt x="52" y="93"/>
                </a:moveTo>
                <a:cubicBezTo>
                  <a:pt x="52" y="93"/>
                  <a:pt x="52" y="93"/>
                  <a:pt x="52" y="93"/>
                </a:cubicBezTo>
                <a:cubicBezTo>
                  <a:pt x="52" y="93"/>
                  <a:pt x="52" y="93"/>
                  <a:pt x="52" y="93"/>
                </a:cubicBezTo>
                <a:cubicBezTo>
                  <a:pt x="52" y="93"/>
                  <a:pt x="52" y="93"/>
                  <a:pt x="52" y="93"/>
                </a:cubicBezTo>
                <a:close/>
                <a:moveTo>
                  <a:pt x="65" y="87"/>
                </a:moveTo>
                <a:cubicBezTo>
                  <a:pt x="66" y="86"/>
                  <a:pt x="67" y="84"/>
                  <a:pt x="69" y="83"/>
                </a:cubicBezTo>
                <a:cubicBezTo>
                  <a:pt x="70" y="81"/>
                  <a:pt x="71" y="80"/>
                  <a:pt x="72" y="79"/>
                </a:cubicBezTo>
                <a:cubicBezTo>
                  <a:pt x="75" y="76"/>
                  <a:pt x="77" y="74"/>
                  <a:pt x="80" y="72"/>
                </a:cubicBezTo>
                <a:cubicBezTo>
                  <a:pt x="79" y="72"/>
                  <a:pt x="79" y="71"/>
                  <a:pt x="77" y="72"/>
                </a:cubicBezTo>
                <a:cubicBezTo>
                  <a:pt x="72" y="78"/>
                  <a:pt x="68" y="83"/>
                  <a:pt x="65" y="87"/>
                </a:cubicBezTo>
                <a:close/>
                <a:moveTo>
                  <a:pt x="80" y="72"/>
                </a:moveTo>
                <a:cubicBezTo>
                  <a:pt x="80" y="72"/>
                  <a:pt x="80" y="72"/>
                  <a:pt x="80" y="72"/>
                </a:cubicBezTo>
                <a:cubicBezTo>
                  <a:pt x="80" y="72"/>
                  <a:pt x="80" y="72"/>
                  <a:pt x="80" y="72"/>
                </a:cubicBezTo>
                <a:cubicBezTo>
                  <a:pt x="80" y="71"/>
                  <a:pt x="80" y="71"/>
                  <a:pt x="80" y="71"/>
                </a:cubicBezTo>
                <a:lnTo>
                  <a:pt x="80" y="72"/>
                </a:lnTo>
                <a:close/>
                <a:moveTo>
                  <a:pt x="51" y="102"/>
                </a:moveTo>
                <a:cubicBezTo>
                  <a:pt x="54" y="97"/>
                  <a:pt x="57" y="94"/>
                  <a:pt x="57" y="93"/>
                </a:cubicBezTo>
                <a:cubicBezTo>
                  <a:pt x="57" y="92"/>
                  <a:pt x="58" y="91"/>
                  <a:pt x="59" y="89"/>
                </a:cubicBezTo>
                <a:cubicBezTo>
                  <a:pt x="60" y="89"/>
                  <a:pt x="61" y="88"/>
                  <a:pt x="61" y="87"/>
                </a:cubicBezTo>
                <a:cubicBezTo>
                  <a:pt x="65" y="83"/>
                  <a:pt x="65" y="83"/>
                  <a:pt x="64" y="83"/>
                </a:cubicBezTo>
                <a:cubicBezTo>
                  <a:pt x="63" y="83"/>
                  <a:pt x="63" y="83"/>
                  <a:pt x="64" y="82"/>
                </a:cubicBezTo>
                <a:cubicBezTo>
                  <a:pt x="65" y="81"/>
                  <a:pt x="66" y="79"/>
                  <a:pt x="68" y="77"/>
                </a:cubicBezTo>
                <a:cubicBezTo>
                  <a:pt x="71" y="75"/>
                  <a:pt x="73" y="72"/>
                  <a:pt x="75" y="70"/>
                </a:cubicBezTo>
                <a:cubicBezTo>
                  <a:pt x="77" y="68"/>
                  <a:pt x="79" y="66"/>
                  <a:pt x="81" y="64"/>
                </a:cubicBezTo>
                <a:cubicBezTo>
                  <a:pt x="78" y="67"/>
                  <a:pt x="75" y="69"/>
                  <a:pt x="73" y="71"/>
                </a:cubicBezTo>
                <a:cubicBezTo>
                  <a:pt x="70" y="74"/>
                  <a:pt x="68" y="76"/>
                  <a:pt x="66" y="78"/>
                </a:cubicBezTo>
                <a:cubicBezTo>
                  <a:pt x="61" y="82"/>
                  <a:pt x="57" y="86"/>
                  <a:pt x="52" y="93"/>
                </a:cubicBezTo>
                <a:cubicBezTo>
                  <a:pt x="52" y="94"/>
                  <a:pt x="45" y="103"/>
                  <a:pt x="42" y="108"/>
                </a:cubicBezTo>
                <a:cubicBezTo>
                  <a:pt x="44" y="106"/>
                  <a:pt x="45" y="103"/>
                  <a:pt x="47" y="101"/>
                </a:cubicBezTo>
                <a:cubicBezTo>
                  <a:pt x="49" y="99"/>
                  <a:pt x="50" y="97"/>
                  <a:pt x="51" y="96"/>
                </a:cubicBezTo>
                <a:cubicBezTo>
                  <a:pt x="52" y="96"/>
                  <a:pt x="53" y="95"/>
                  <a:pt x="53" y="95"/>
                </a:cubicBezTo>
                <a:cubicBezTo>
                  <a:pt x="51" y="97"/>
                  <a:pt x="49" y="100"/>
                  <a:pt x="49" y="100"/>
                </a:cubicBezTo>
                <a:cubicBezTo>
                  <a:pt x="49" y="100"/>
                  <a:pt x="49" y="98"/>
                  <a:pt x="48" y="101"/>
                </a:cubicBezTo>
                <a:cubicBezTo>
                  <a:pt x="47" y="103"/>
                  <a:pt x="45" y="105"/>
                  <a:pt x="44" y="107"/>
                </a:cubicBezTo>
                <a:cubicBezTo>
                  <a:pt x="43" y="109"/>
                  <a:pt x="41" y="111"/>
                  <a:pt x="40" y="113"/>
                </a:cubicBezTo>
                <a:cubicBezTo>
                  <a:pt x="39" y="115"/>
                  <a:pt x="38" y="117"/>
                  <a:pt x="37" y="119"/>
                </a:cubicBezTo>
                <a:cubicBezTo>
                  <a:pt x="35" y="122"/>
                  <a:pt x="34" y="125"/>
                  <a:pt x="32" y="127"/>
                </a:cubicBezTo>
                <a:cubicBezTo>
                  <a:pt x="34" y="123"/>
                  <a:pt x="36" y="120"/>
                  <a:pt x="38" y="117"/>
                </a:cubicBezTo>
                <a:cubicBezTo>
                  <a:pt x="35" y="121"/>
                  <a:pt x="33" y="125"/>
                  <a:pt x="31" y="129"/>
                </a:cubicBezTo>
                <a:cubicBezTo>
                  <a:pt x="30" y="131"/>
                  <a:pt x="29" y="134"/>
                  <a:pt x="28" y="136"/>
                </a:cubicBezTo>
                <a:cubicBezTo>
                  <a:pt x="27" y="138"/>
                  <a:pt x="26" y="140"/>
                  <a:pt x="25" y="143"/>
                </a:cubicBezTo>
                <a:cubicBezTo>
                  <a:pt x="28" y="137"/>
                  <a:pt x="32" y="128"/>
                  <a:pt x="36" y="123"/>
                </a:cubicBezTo>
                <a:cubicBezTo>
                  <a:pt x="37" y="121"/>
                  <a:pt x="40" y="116"/>
                  <a:pt x="38" y="121"/>
                </a:cubicBezTo>
                <a:cubicBezTo>
                  <a:pt x="37" y="124"/>
                  <a:pt x="38" y="123"/>
                  <a:pt x="39" y="122"/>
                </a:cubicBezTo>
                <a:cubicBezTo>
                  <a:pt x="39" y="122"/>
                  <a:pt x="42" y="118"/>
                  <a:pt x="42" y="117"/>
                </a:cubicBezTo>
                <a:cubicBezTo>
                  <a:pt x="41" y="117"/>
                  <a:pt x="42" y="116"/>
                  <a:pt x="42" y="116"/>
                </a:cubicBezTo>
                <a:cubicBezTo>
                  <a:pt x="43" y="115"/>
                  <a:pt x="45" y="113"/>
                  <a:pt x="46" y="111"/>
                </a:cubicBezTo>
                <a:cubicBezTo>
                  <a:pt x="46" y="111"/>
                  <a:pt x="46" y="109"/>
                  <a:pt x="47" y="108"/>
                </a:cubicBezTo>
                <a:cubicBezTo>
                  <a:pt x="48" y="106"/>
                  <a:pt x="50" y="104"/>
                  <a:pt x="51" y="102"/>
                </a:cubicBezTo>
                <a:close/>
                <a:moveTo>
                  <a:pt x="129" y="451"/>
                </a:moveTo>
                <a:cubicBezTo>
                  <a:pt x="129" y="451"/>
                  <a:pt x="129" y="451"/>
                  <a:pt x="129" y="451"/>
                </a:cubicBezTo>
                <a:cubicBezTo>
                  <a:pt x="129" y="451"/>
                  <a:pt x="129" y="451"/>
                  <a:pt x="129" y="451"/>
                </a:cubicBezTo>
                <a:cubicBezTo>
                  <a:pt x="129" y="451"/>
                  <a:pt x="129" y="451"/>
                  <a:pt x="129" y="451"/>
                </a:cubicBezTo>
                <a:cubicBezTo>
                  <a:pt x="129" y="451"/>
                  <a:pt x="129" y="451"/>
                  <a:pt x="129" y="451"/>
                </a:cubicBezTo>
                <a:cubicBezTo>
                  <a:pt x="129" y="451"/>
                  <a:pt x="129" y="451"/>
                  <a:pt x="129" y="451"/>
                </a:cubicBezTo>
                <a:close/>
                <a:moveTo>
                  <a:pt x="127" y="449"/>
                </a:moveTo>
                <a:cubicBezTo>
                  <a:pt x="124" y="447"/>
                  <a:pt x="121" y="445"/>
                  <a:pt x="118" y="444"/>
                </a:cubicBezTo>
                <a:cubicBezTo>
                  <a:pt x="120" y="445"/>
                  <a:pt x="122" y="447"/>
                  <a:pt x="124" y="448"/>
                </a:cubicBezTo>
                <a:cubicBezTo>
                  <a:pt x="127" y="449"/>
                  <a:pt x="129" y="450"/>
                  <a:pt x="129" y="451"/>
                </a:cubicBezTo>
                <a:cubicBezTo>
                  <a:pt x="131" y="452"/>
                  <a:pt x="132" y="452"/>
                  <a:pt x="136" y="453"/>
                </a:cubicBezTo>
                <a:cubicBezTo>
                  <a:pt x="133" y="452"/>
                  <a:pt x="130" y="450"/>
                  <a:pt x="127" y="449"/>
                </a:cubicBezTo>
                <a:close/>
                <a:moveTo>
                  <a:pt x="129" y="451"/>
                </a:moveTo>
                <a:cubicBezTo>
                  <a:pt x="125" y="449"/>
                  <a:pt x="125" y="449"/>
                  <a:pt x="125" y="449"/>
                </a:cubicBezTo>
                <a:cubicBezTo>
                  <a:pt x="122" y="447"/>
                  <a:pt x="122" y="447"/>
                  <a:pt x="122" y="447"/>
                </a:cubicBezTo>
                <a:cubicBezTo>
                  <a:pt x="115" y="443"/>
                  <a:pt x="115" y="443"/>
                  <a:pt x="115" y="443"/>
                </a:cubicBezTo>
                <a:cubicBezTo>
                  <a:pt x="108" y="439"/>
                  <a:pt x="108" y="439"/>
                  <a:pt x="108" y="439"/>
                </a:cubicBezTo>
                <a:cubicBezTo>
                  <a:pt x="105" y="437"/>
                  <a:pt x="105" y="437"/>
                  <a:pt x="105" y="437"/>
                </a:cubicBezTo>
                <a:cubicBezTo>
                  <a:pt x="102" y="435"/>
                  <a:pt x="102" y="435"/>
                  <a:pt x="102" y="435"/>
                </a:cubicBezTo>
                <a:cubicBezTo>
                  <a:pt x="106" y="438"/>
                  <a:pt x="110" y="440"/>
                  <a:pt x="114" y="443"/>
                </a:cubicBezTo>
                <a:cubicBezTo>
                  <a:pt x="117" y="444"/>
                  <a:pt x="119" y="446"/>
                  <a:pt x="121" y="447"/>
                </a:cubicBezTo>
                <a:cubicBezTo>
                  <a:pt x="123" y="448"/>
                  <a:pt x="125" y="449"/>
                  <a:pt x="128" y="451"/>
                </a:cubicBezTo>
                <a:cubicBezTo>
                  <a:pt x="128" y="451"/>
                  <a:pt x="128" y="451"/>
                  <a:pt x="129" y="451"/>
                </a:cubicBezTo>
                <a:close/>
                <a:moveTo>
                  <a:pt x="118" y="444"/>
                </a:moveTo>
                <a:cubicBezTo>
                  <a:pt x="118" y="444"/>
                  <a:pt x="118" y="444"/>
                  <a:pt x="118" y="444"/>
                </a:cubicBezTo>
                <a:cubicBezTo>
                  <a:pt x="118" y="444"/>
                  <a:pt x="118" y="444"/>
                  <a:pt x="118" y="444"/>
                </a:cubicBezTo>
                <a:cubicBezTo>
                  <a:pt x="118" y="444"/>
                  <a:pt x="118" y="444"/>
                  <a:pt x="118" y="444"/>
                </a:cubicBezTo>
                <a:close/>
                <a:moveTo>
                  <a:pt x="132" y="465"/>
                </a:moveTo>
                <a:cubicBezTo>
                  <a:pt x="136" y="466"/>
                  <a:pt x="140" y="468"/>
                  <a:pt x="145" y="470"/>
                </a:cubicBezTo>
                <a:cubicBezTo>
                  <a:pt x="142" y="469"/>
                  <a:pt x="140" y="468"/>
                  <a:pt x="137" y="467"/>
                </a:cubicBezTo>
                <a:cubicBezTo>
                  <a:pt x="135" y="466"/>
                  <a:pt x="132" y="465"/>
                  <a:pt x="130" y="464"/>
                </a:cubicBezTo>
                <a:cubicBezTo>
                  <a:pt x="129" y="463"/>
                  <a:pt x="126" y="462"/>
                  <a:pt x="128" y="464"/>
                </a:cubicBezTo>
                <a:cubicBezTo>
                  <a:pt x="130" y="465"/>
                  <a:pt x="132" y="466"/>
                  <a:pt x="135" y="467"/>
                </a:cubicBezTo>
                <a:cubicBezTo>
                  <a:pt x="138" y="468"/>
                  <a:pt x="130" y="464"/>
                  <a:pt x="132" y="465"/>
                </a:cubicBezTo>
                <a:close/>
                <a:moveTo>
                  <a:pt x="190" y="438"/>
                </a:moveTo>
                <a:cubicBezTo>
                  <a:pt x="184" y="436"/>
                  <a:pt x="178" y="434"/>
                  <a:pt x="172" y="433"/>
                </a:cubicBezTo>
                <a:cubicBezTo>
                  <a:pt x="178" y="435"/>
                  <a:pt x="184" y="437"/>
                  <a:pt x="190" y="438"/>
                </a:cubicBezTo>
                <a:close/>
                <a:moveTo>
                  <a:pt x="150" y="449"/>
                </a:moveTo>
                <a:cubicBezTo>
                  <a:pt x="148" y="448"/>
                  <a:pt x="146" y="447"/>
                  <a:pt x="144" y="447"/>
                </a:cubicBezTo>
                <a:cubicBezTo>
                  <a:pt x="140" y="445"/>
                  <a:pt x="136" y="443"/>
                  <a:pt x="131" y="441"/>
                </a:cubicBezTo>
                <a:cubicBezTo>
                  <a:pt x="135" y="443"/>
                  <a:pt x="140" y="445"/>
                  <a:pt x="144" y="447"/>
                </a:cubicBezTo>
                <a:cubicBezTo>
                  <a:pt x="146" y="448"/>
                  <a:pt x="148" y="449"/>
                  <a:pt x="150" y="450"/>
                </a:cubicBezTo>
                <a:cubicBezTo>
                  <a:pt x="153" y="451"/>
                  <a:pt x="155" y="452"/>
                  <a:pt x="157" y="453"/>
                </a:cubicBezTo>
                <a:cubicBezTo>
                  <a:pt x="157" y="453"/>
                  <a:pt x="159" y="453"/>
                  <a:pt x="161" y="454"/>
                </a:cubicBezTo>
                <a:cubicBezTo>
                  <a:pt x="163" y="454"/>
                  <a:pt x="164" y="455"/>
                  <a:pt x="163" y="454"/>
                </a:cubicBezTo>
                <a:cubicBezTo>
                  <a:pt x="161" y="454"/>
                  <a:pt x="158" y="453"/>
                  <a:pt x="157" y="452"/>
                </a:cubicBezTo>
                <a:cubicBezTo>
                  <a:pt x="155" y="451"/>
                  <a:pt x="152" y="450"/>
                  <a:pt x="150" y="449"/>
                </a:cubicBezTo>
                <a:close/>
                <a:moveTo>
                  <a:pt x="88" y="407"/>
                </a:moveTo>
                <a:cubicBezTo>
                  <a:pt x="88" y="407"/>
                  <a:pt x="88" y="407"/>
                  <a:pt x="88" y="407"/>
                </a:cubicBezTo>
                <a:cubicBezTo>
                  <a:pt x="88" y="407"/>
                  <a:pt x="88" y="407"/>
                  <a:pt x="88" y="407"/>
                </a:cubicBezTo>
                <a:cubicBezTo>
                  <a:pt x="90" y="408"/>
                  <a:pt x="92" y="411"/>
                  <a:pt x="93" y="411"/>
                </a:cubicBezTo>
                <a:cubicBezTo>
                  <a:pt x="90" y="408"/>
                  <a:pt x="91" y="408"/>
                  <a:pt x="90" y="407"/>
                </a:cubicBezTo>
                <a:cubicBezTo>
                  <a:pt x="87" y="405"/>
                  <a:pt x="84" y="402"/>
                  <a:pt x="80" y="399"/>
                </a:cubicBezTo>
                <a:cubicBezTo>
                  <a:pt x="79" y="397"/>
                  <a:pt x="77" y="396"/>
                  <a:pt x="75" y="394"/>
                </a:cubicBezTo>
                <a:cubicBezTo>
                  <a:pt x="74" y="392"/>
                  <a:pt x="72" y="390"/>
                  <a:pt x="70" y="388"/>
                </a:cubicBezTo>
                <a:cubicBezTo>
                  <a:pt x="72" y="390"/>
                  <a:pt x="74" y="392"/>
                  <a:pt x="75" y="394"/>
                </a:cubicBezTo>
                <a:cubicBezTo>
                  <a:pt x="77" y="396"/>
                  <a:pt x="78" y="397"/>
                  <a:pt x="80" y="399"/>
                </a:cubicBezTo>
                <a:cubicBezTo>
                  <a:pt x="83" y="402"/>
                  <a:pt x="86" y="404"/>
                  <a:pt x="88" y="407"/>
                </a:cubicBezTo>
                <a:cubicBezTo>
                  <a:pt x="88" y="407"/>
                  <a:pt x="88" y="407"/>
                  <a:pt x="88" y="407"/>
                </a:cubicBezTo>
                <a:cubicBezTo>
                  <a:pt x="88" y="407"/>
                  <a:pt x="88" y="407"/>
                  <a:pt x="88" y="407"/>
                </a:cubicBezTo>
                <a:close/>
                <a:moveTo>
                  <a:pt x="122" y="445"/>
                </a:moveTo>
                <a:cubicBezTo>
                  <a:pt x="119" y="443"/>
                  <a:pt x="116" y="442"/>
                  <a:pt x="113" y="440"/>
                </a:cubicBezTo>
                <a:cubicBezTo>
                  <a:pt x="111" y="438"/>
                  <a:pt x="116" y="441"/>
                  <a:pt x="112" y="438"/>
                </a:cubicBezTo>
                <a:cubicBezTo>
                  <a:pt x="110" y="437"/>
                  <a:pt x="108" y="436"/>
                  <a:pt x="107" y="436"/>
                </a:cubicBezTo>
                <a:cubicBezTo>
                  <a:pt x="105" y="435"/>
                  <a:pt x="104" y="434"/>
                  <a:pt x="103" y="433"/>
                </a:cubicBezTo>
                <a:cubicBezTo>
                  <a:pt x="102" y="433"/>
                  <a:pt x="101" y="433"/>
                  <a:pt x="99" y="431"/>
                </a:cubicBezTo>
                <a:cubicBezTo>
                  <a:pt x="105" y="436"/>
                  <a:pt x="111" y="441"/>
                  <a:pt x="118" y="444"/>
                </a:cubicBezTo>
                <a:cubicBezTo>
                  <a:pt x="115" y="442"/>
                  <a:pt x="115" y="442"/>
                  <a:pt x="122" y="445"/>
                </a:cubicBezTo>
                <a:close/>
                <a:moveTo>
                  <a:pt x="111" y="427"/>
                </a:moveTo>
                <a:cubicBezTo>
                  <a:pt x="110" y="426"/>
                  <a:pt x="108" y="425"/>
                  <a:pt x="107" y="424"/>
                </a:cubicBezTo>
                <a:cubicBezTo>
                  <a:pt x="106" y="423"/>
                  <a:pt x="108" y="425"/>
                  <a:pt x="109" y="425"/>
                </a:cubicBezTo>
                <a:cubicBezTo>
                  <a:pt x="113" y="428"/>
                  <a:pt x="113" y="428"/>
                  <a:pt x="113" y="427"/>
                </a:cubicBezTo>
                <a:cubicBezTo>
                  <a:pt x="112" y="426"/>
                  <a:pt x="109" y="424"/>
                  <a:pt x="106" y="422"/>
                </a:cubicBezTo>
                <a:cubicBezTo>
                  <a:pt x="103" y="420"/>
                  <a:pt x="100" y="417"/>
                  <a:pt x="96" y="415"/>
                </a:cubicBezTo>
                <a:cubicBezTo>
                  <a:pt x="93" y="412"/>
                  <a:pt x="90" y="409"/>
                  <a:pt x="88" y="407"/>
                </a:cubicBezTo>
                <a:cubicBezTo>
                  <a:pt x="88" y="407"/>
                  <a:pt x="88" y="407"/>
                  <a:pt x="88" y="407"/>
                </a:cubicBezTo>
                <a:cubicBezTo>
                  <a:pt x="86" y="405"/>
                  <a:pt x="87" y="407"/>
                  <a:pt x="86" y="406"/>
                </a:cubicBezTo>
                <a:cubicBezTo>
                  <a:pt x="89" y="409"/>
                  <a:pt x="90" y="411"/>
                  <a:pt x="95" y="415"/>
                </a:cubicBezTo>
                <a:cubicBezTo>
                  <a:pt x="97" y="417"/>
                  <a:pt x="100" y="419"/>
                  <a:pt x="103" y="421"/>
                </a:cubicBezTo>
                <a:cubicBezTo>
                  <a:pt x="105" y="423"/>
                  <a:pt x="108" y="425"/>
                  <a:pt x="111" y="427"/>
                </a:cubicBezTo>
                <a:close/>
                <a:moveTo>
                  <a:pt x="118" y="444"/>
                </a:moveTo>
                <a:cubicBezTo>
                  <a:pt x="118" y="444"/>
                  <a:pt x="118" y="444"/>
                  <a:pt x="118" y="444"/>
                </a:cubicBezTo>
                <a:cubicBezTo>
                  <a:pt x="118" y="444"/>
                  <a:pt x="118" y="444"/>
                  <a:pt x="118" y="444"/>
                </a:cubicBezTo>
                <a:close/>
                <a:moveTo>
                  <a:pt x="146" y="327"/>
                </a:moveTo>
                <a:cubicBezTo>
                  <a:pt x="146" y="328"/>
                  <a:pt x="144" y="325"/>
                  <a:pt x="143" y="326"/>
                </a:cubicBezTo>
                <a:cubicBezTo>
                  <a:pt x="145" y="327"/>
                  <a:pt x="146" y="329"/>
                  <a:pt x="148" y="330"/>
                </a:cubicBezTo>
                <a:cubicBezTo>
                  <a:pt x="150" y="332"/>
                  <a:pt x="149" y="331"/>
                  <a:pt x="149" y="330"/>
                </a:cubicBezTo>
                <a:cubicBezTo>
                  <a:pt x="148" y="330"/>
                  <a:pt x="146" y="327"/>
                  <a:pt x="146" y="327"/>
                </a:cubicBezTo>
                <a:close/>
                <a:moveTo>
                  <a:pt x="221" y="460"/>
                </a:moveTo>
                <a:cubicBezTo>
                  <a:pt x="229" y="461"/>
                  <a:pt x="229" y="461"/>
                  <a:pt x="241" y="461"/>
                </a:cubicBezTo>
                <a:cubicBezTo>
                  <a:pt x="238" y="461"/>
                  <a:pt x="236" y="460"/>
                  <a:pt x="234" y="460"/>
                </a:cubicBezTo>
                <a:cubicBezTo>
                  <a:pt x="235" y="460"/>
                  <a:pt x="240" y="460"/>
                  <a:pt x="239" y="460"/>
                </a:cubicBezTo>
                <a:cubicBezTo>
                  <a:pt x="234" y="459"/>
                  <a:pt x="230" y="460"/>
                  <a:pt x="224" y="460"/>
                </a:cubicBezTo>
                <a:cubicBezTo>
                  <a:pt x="226" y="460"/>
                  <a:pt x="230" y="460"/>
                  <a:pt x="230" y="461"/>
                </a:cubicBezTo>
                <a:cubicBezTo>
                  <a:pt x="227" y="461"/>
                  <a:pt x="223" y="460"/>
                  <a:pt x="221" y="460"/>
                </a:cubicBezTo>
                <a:close/>
                <a:moveTo>
                  <a:pt x="375" y="93"/>
                </a:moveTo>
                <a:cubicBezTo>
                  <a:pt x="376" y="93"/>
                  <a:pt x="376" y="93"/>
                  <a:pt x="376" y="93"/>
                </a:cubicBezTo>
                <a:cubicBezTo>
                  <a:pt x="376" y="93"/>
                  <a:pt x="376" y="93"/>
                  <a:pt x="376" y="93"/>
                </a:cubicBezTo>
                <a:cubicBezTo>
                  <a:pt x="376" y="93"/>
                  <a:pt x="375" y="93"/>
                  <a:pt x="375" y="93"/>
                </a:cubicBezTo>
                <a:close/>
                <a:moveTo>
                  <a:pt x="168" y="454"/>
                </a:moveTo>
                <a:cubicBezTo>
                  <a:pt x="169" y="455"/>
                  <a:pt x="172" y="456"/>
                  <a:pt x="173" y="456"/>
                </a:cubicBezTo>
                <a:cubicBezTo>
                  <a:pt x="168" y="454"/>
                  <a:pt x="161" y="452"/>
                  <a:pt x="158" y="451"/>
                </a:cubicBezTo>
                <a:cubicBezTo>
                  <a:pt x="150" y="447"/>
                  <a:pt x="147" y="446"/>
                  <a:pt x="144" y="445"/>
                </a:cubicBezTo>
                <a:cubicBezTo>
                  <a:pt x="149" y="448"/>
                  <a:pt x="159" y="451"/>
                  <a:pt x="162" y="453"/>
                </a:cubicBezTo>
                <a:cubicBezTo>
                  <a:pt x="159" y="452"/>
                  <a:pt x="157" y="451"/>
                  <a:pt x="154" y="450"/>
                </a:cubicBezTo>
                <a:cubicBezTo>
                  <a:pt x="151" y="449"/>
                  <a:pt x="149" y="448"/>
                  <a:pt x="147" y="447"/>
                </a:cubicBezTo>
                <a:cubicBezTo>
                  <a:pt x="148" y="448"/>
                  <a:pt x="149" y="449"/>
                  <a:pt x="151" y="449"/>
                </a:cubicBezTo>
                <a:cubicBezTo>
                  <a:pt x="152" y="450"/>
                  <a:pt x="154" y="450"/>
                  <a:pt x="155" y="451"/>
                </a:cubicBezTo>
                <a:cubicBezTo>
                  <a:pt x="158" y="452"/>
                  <a:pt x="161" y="453"/>
                  <a:pt x="163" y="454"/>
                </a:cubicBezTo>
                <a:cubicBezTo>
                  <a:pt x="163" y="454"/>
                  <a:pt x="163" y="454"/>
                  <a:pt x="163" y="454"/>
                </a:cubicBezTo>
                <a:cubicBezTo>
                  <a:pt x="163" y="454"/>
                  <a:pt x="163" y="454"/>
                  <a:pt x="163" y="454"/>
                </a:cubicBezTo>
                <a:cubicBezTo>
                  <a:pt x="163" y="454"/>
                  <a:pt x="163" y="454"/>
                  <a:pt x="163" y="454"/>
                </a:cubicBezTo>
                <a:cubicBezTo>
                  <a:pt x="168" y="456"/>
                  <a:pt x="172" y="457"/>
                  <a:pt x="177" y="459"/>
                </a:cubicBezTo>
                <a:cubicBezTo>
                  <a:pt x="179" y="459"/>
                  <a:pt x="181" y="460"/>
                  <a:pt x="184" y="460"/>
                </a:cubicBezTo>
                <a:cubicBezTo>
                  <a:pt x="186" y="461"/>
                  <a:pt x="189" y="461"/>
                  <a:pt x="191" y="462"/>
                </a:cubicBezTo>
                <a:cubicBezTo>
                  <a:pt x="187" y="461"/>
                  <a:pt x="182" y="460"/>
                  <a:pt x="178" y="458"/>
                </a:cubicBezTo>
                <a:cubicBezTo>
                  <a:pt x="174" y="457"/>
                  <a:pt x="171" y="456"/>
                  <a:pt x="168" y="454"/>
                </a:cubicBezTo>
                <a:close/>
                <a:moveTo>
                  <a:pt x="149" y="321"/>
                </a:moveTo>
                <a:cubicBezTo>
                  <a:pt x="148" y="320"/>
                  <a:pt x="147" y="319"/>
                  <a:pt x="146" y="318"/>
                </a:cubicBezTo>
                <a:cubicBezTo>
                  <a:pt x="145" y="316"/>
                  <a:pt x="144" y="315"/>
                  <a:pt x="143" y="313"/>
                </a:cubicBezTo>
                <a:cubicBezTo>
                  <a:pt x="143" y="313"/>
                  <a:pt x="142" y="312"/>
                  <a:pt x="142" y="311"/>
                </a:cubicBezTo>
                <a:cubicBezTo>
                  <a:pt x="141" y="310"/>
                  <a:pt x="141" y="310"/>
                  <a:pt x="140" y="309"/>
                </a:cubicBezTo>
                <a:cubicBezTo>
                  <a:pt x="140" y="309"/>
                  <a:pt x="140" y="310"/>
                  <a:pt x="140" y="310"/>
                </a:cubicBezTo>
                <a:cubicBezTo>
                  <a:pt x="140" y="310"/>
                  <a:pt x="140" y="311"/>
                  <a:pt x="140" y="312"/>
                </a:cubicBezTo>
                <a:cubicBezTo>
                  <a:pt x="141" y="313"/>
                  <a:pt x="142" y="314"/>
                  <a:pt x="144" y="316"/>
                </a:cubicBezTo>
                <a:cubicBezTo>
                  <a:pt x="145" y="317"/>
                  <a:pt x="146" y="318"/>
                  <a:pt x="146" y="319"/>
                </a:cubicBezTo>
                <a:cubicBezTo>
                  <a:pt x="147" y="320"/>
                  <a:pt x="147" y="321"/>
                  <a:pt x="148" y="321"/>
                </a:cubicBezTo>
                <a:cubicBezTo>
                  <a:pt x="149" y="322"/>
                  <a:pt x="149" y="323"/>
                  <a:pt x="150" y="324"/>
                </a:cubicBezTo>
                <a:cubicBezTo>
                  <a:pt x="151" y="324"/>
                  <a:pt x="151" y="325"/>
                  <a:pt x="151" y="325"/>
                </a:cubicBezTo>
                <a:cubicBezTo>
                  <a:pt x="152" y="325"/>
                  <a:pt x="152" y="325"/>
                  <a:pt x="152" y="325"/>
                </a:cubicBezTo>
                <a:cubicBezTo>
                  <a:pt x="151" y="323"/>
                  <a:pt x="150" y="322"/>
                  <a:pt x="149" y="321"/>
                </a:cubicBezTo>
                <a:close/>
                <a:moveTo>
                  <a:pt x="203" y="461"/>
                </a:moveTo>
                <a:cubicBezTo>
                  <a:pt x="207" y="462"/>
                  <a:pt x="210" y="462"/>
                  <a:pt x="213" y="463"/>
                </a:cubicBezTo>
                <a:cubicBezTo>
                  <a:pt x="214" y="462"/>
                  <a:pt x="208" y="461"/>
                  <a:pt x="205" y="460"/>
                </a:cubicBezTo>
                <a:cubicBezTo>
                  <a:pt x="201" y="459"/>
                  <a:pt x="198" y="458"/>
                  <a:pt x="194" y="458"/>
                </a:cubicBezTo>
                <a:cubicBezTo>
                  <a:pt x="190" y="457"/>
                  <a:pt x="186" y="456"/>
                  <a:pt x="182" y="455"/>
                </a:cubicBezTo>
                <a:cubicBezTo>
                  <a:pt x="186" y="457"/>
                  <a:pt x="190" y="458"/>
                  <a:pt x="194" y="458"/>
                </a:cubicBezTo>
                <a:cubicBezTo>
                  <a:pt x="198" y="459"/>
                  <a:pt x="201" y="460"/>
                  <a:pt x="205" y="460"/>
                </a:cubicBezTo>
                <a:cubicBezTo>
                  <a:pt x="206" y="461"/>
                  <a:pt x="200" y="460"/>
                  <a:pt x="203" y="461"/>
                </a:cubicBezTo>
                <a:close/>
                <a:moveTo>
                  <a:pt x="324" y="434"/>
                </a:moveTo>
                <a:cubicBezTo>
                  <a:pt x="332" y="431"/>
                  <a:pt x="341" y="427"/>
                  <a:pt x="351" y="421"/>
                </a:cubicBezTo>
                <a:cubicBezTo>
                  <a:pt x="343" y="424"/>
                  <a:pt x="333" y="431"/>
                  <a:pt x="324" y="434"/>
                </a:cubicBezTo>
                <a:close/>
                <a:moveTo>
                  <a:pt x="182" y="349"/>
                </a:moveTo>
                <a:cubicBezTo>
                  <a:pt x="182" y="348"/>
                  <a:pt x="181" y="348"/>
                  <a:pt x="180" y="348"/>
                </a:cubicBezTo>
                <a:cubicBezTo>
                  <a:pt x="180" y="347"/>
                  <a:pt x="179" y="347"/>
                  <a:pt x="178" y="346"/>
                </a:cubicBezTo>
                <a:cubicBezTo>
                  <a:pt x="175" y="345"/>
                  <a:pt x="172" y="343"/>
                  <a:pt x="170" y="341"/>
                </a:cubicBezTo>
                <a:cubicBezTo>
                  <a:pt x="166" y="339"/>
                  <a:pt x="166" y="339"/>
                  <a:pt x="166" y="339"/>
                </a:cubicBezTo>
                <a:cubicBezTo>
                  <a:pt x="164" y="338"/>
                  <a:pt x="163" y="337"/>
                  <a:pt x="162" y="336"/>
                </a:cubicBezTo>
                <a:cubicBezTo>
                  <a:pt x="161" y="336"/>
                  <a:pt x="160" y="335"/>
                  <a:pt x="160" y="335"/>
                </a:cubicBezTo>
                <a:cubicBezTo>
                  <a:pt x="161" y="336"/>
                  <a:pt x="160" y="336"/>
                  <a:pt x="160" y="335"/>
                </a:cubicBezTo>
                <a:cubicBezTo>
                  <a:pt x="159" y="334"/>
                  <a:pt x="158" y="333"/>
                  <a:pt x="158" y="333"/>
                </a:cubicBezTo>
                <a:cubicBezTo>
                  <a:pt x="157" y="333"/>
                  <a:pt x="156" y="331"/>
                  <a:pt x="155" y="331"/>
                </a:cubicBezTo>
                <a:cubicBezTo>
                  <a:pt x="158" y="334"/>
                  <a:pt x="160" y="336"/>
                  <a:pt x="162" y="338"/>
                </a:cubicBezTo>
                <a:cubicBezTo>
                  <a:pt x="166" y="340"/>
                  <a:pt x="170" y="343"/>
                  <a:pt x="173" y="346"/>
                </a:cubicBezTo>
                <a:cubicBezTo>
                  <a:pt x="173" y="346"/>
                  <a:pt x="173" y="346"/>
                  <a:pt x="173" y="346"/>
                </a:cubicBezTo>
                <a:cubicBezTo>
                  <a:pt x="173" y="346"/>
                  <a:pt x="173" y="346"/>
                  <a:pt x="173" y="346"/>
                </a:cubicBezTo>
                <a:cubicBezTo>
                  <a:pt x="173" y="346"/>
                  <a:pt x="173" y="346"/>
                  <a:pt x="173" y="346"/>
                </a:cubicBezTo>
                <a:cubicBezTo>
                  <a:pt x="176" y="347"/>
                  <a:pt x="178" y="348"/>
                  <a:pt x="180" y="349"/>
                </a:cubicBezTo>
                <a:cubicBezTo>
                  <a:pt x="182" y="350"/>
                  <a:pt x="184" y="351"/>
                  <a:pt x="186" y="352"/>
                </a:cubicBezTo>
                <a:cubicBezTo>
                  <a:pt x="187" y="352"/>
                  <a:pt x="188" y="353"/>
                  <a:pt x="189" y="353"/>
                </a:cubicBezTo>
                <a:cubicBezTo>
                  <a:pt x="188" y="352"/>
                  <a:pt x="188" y="352"/>
                  <a:pt x="186" y="351"/>
                </a:cubicBezTo>
                <a:cubicBezTo>
                  <a:pt x="184" y="350"/>
                  <a:pt x="182" y="349"/>
                  <a:pt x="182" y="349"/>
                </a:cubicBezTo>
                <a:close/>
                <a:moveTo>
                  <a:pt x="193" y="449"/>
                </a:moveTo>
                <a:cubicBezTo>
                  <a:pt x="196" y="450"/>
                  <a:pt x="198" y="450"/>
                  <a:pt x="200" y="451"/>
                </a:cubicBezTo>
                <a:cubicBezTo>
                  <a:pt x="202" y="451"/>
                  <a:pt x="204" y="452"/>
                  <a:pt x="206" y="452"/>
                </a:cubicBezTo>
                <a:cubicBezTo>
                  <a:pt x="205" y="452"/>
                  <a:pt x="201" y="451"/>
                  <a:pt x="200" y="451"/>
                </a:cubicBezTo>
                <a:cubicBezTo>
                  <a:pt x="202" y="452"/>
                  <a:pt x="205" y="452"/>
                  <a:pt x="207" y="453"/>
                </a:cubicBezTo>
                <a:cubicBezTo>
                  <a:pt x="209" y="453"/>
                  <a:pt x="211" y="453"/>
                  <a:pt x="213" y="454"/>
                </a:cubicBezTo>
                <a:cubicBezTo>
                  <a:pt x="217" y="455"/>
                  <a:pt x="222" y="455"/>
                  <a:pt x="226" y="455"/>
                </a:cubicBezTo>
                <a:cubicBezTo>
                  <a:pt x="226" y="456"/>
                  <a:pt x="225" y="456"/>
                  <a:pt x="219" y="455"/>
                </a:cubicBezTo>
                <a:cubicBezTo>
                  <a:pt x="216" y="455"/>
                  <a:pt x="212" y="454"/>
                  <a:pt x="209" y="454"/>
                </a:cubicBezTo>
                <a:cubicBezTo>
                  <a:pt x="205" y="453"/>
                  <a:pt x="202" y="453"/>
                  <a:pt x="198" y="452"/>
                </a:cubicBezTo>
                <a:cubicBezTo>
                  <a:pt x="201" y="453"/>
                  <a:pt x="205" y="453"/>
                  <a:pt x="208" y="454"/>
                </a:cubicBezTo>
                <a:cubicBezTo>
                  <a:pt x="212" y="454"/>
                  <a:pt x="216" y="455"/>
                  <a:pt x="220" y="455"/>
                </a:cubicBezTo>
                <a:cubicBezTo>
                  <a:pt x="216" y="456"/>
                  <a:pt x="212" y="454"/>
                  <a:pt x="208" y="454"/>
                </a:cubicBezTo>
                <a:cubicBezTo>
                  <a:pt x="211" y="455"/>
                  <a:pt x="215" y="456"/>
                  <a:pt x="218" y="456"/>
                </a:cubicBezTo>
                <a:cubicBezTo>
                  <a:pt x="224" y="456"/>
                  <a:pt x="228" y="457"/>
                  <a:pt x="231" y="457"/>
                </a:cubicBezTo>
                <a:cubicBezTo>
                  <a:pt x="238" y="458"/>
                  <a:pt x="238" y="458"/>
                  <a:pt x="243" y="457"/>
                </a:cubicBezTo>
                <a:cubicBezTo>
                  <a:pt x="239" y="457"/>
                  <a:pt x="236" y="457"/>
                  <a:pt x="233" y="457"/>
                </a:cubicBezTo>
                <a:cubicBezTo>
                  <a:pt x="235" y="457"/>
                  <a:pt x="238" y="457"/>
                  <a:pt x="240" y="457"/>
                </a:cubicBezTo>
                <a:cubicBezTo>
                  <a:pt x="242" y="457"/>
                  <a:pt x="244" y="457"/>
                  <a:pt x="243" y="456"/>
                </a:cubicBezTo>
                <a:cubicBezTo>
                  <a:pt x="242" y="456"/>
                  <a:pt x="241" y="455"/>
                  <a:pt x="234" y="455"/>
                </a:cubicBezTo>
                <a:cubicBezTo>
                  <a:pt x="231" y="455"/>
                  <a:pt x="239" y="455"/>
                  <a:pt x="233" y="455"/>
                </a:cubicBezTo>
                <a:cubicBezTo>
                  <a:pt x="232" y="455"/>
                  <a:pt x="234" y="454"/>
                  <a:pt x="234" y="454"/>
                </a:cubicBezTo>
                <a:cubicBezTo>
                  <a:pt x="236" y="455"/>
                  <a:pt x="238" y="454"/>
                  <a:pt x="240" y="454"/>
                </a:cubicBezTo>
                <a:cubicBezTo>
                  <a:pt x="242" y="454"/>
                  <a:pt x="245" y="454"/>
                  <a:pt x="247" y="454"/>
                </a:cubicBezTo>
                <a:cubicBezTo>
                  <a:pt x="247" y="454"/>
                  <a:pt x="250" y="454"/>
                  <a:pt x="250" y="454"/>
                </a:cubicBezTo>
                <a:cubicBezTo>
                  <a:pt x="251" y="454"/>
                  <a:pt x="255" y="454"/>
                  <a:pt x="259" y="453"/>
                </a:cubicBezTo>
                <a:cubicBezTo>
                  <a:pt x="261" y="453"/>
                  <a:pt x="262" y="453"/>
                  <a:pt x="264" y="453"/>
                </a:cubicBezTo>
                <a:cubicBezTo>
                  <a:pt x="260" y="453"/>
                  <a:pt x="257" y="453"/>
                  <a:pt x="254" y="453"/>
                </a:cubicBezTo>
                <a:cubicBezTo>
                  <a:pt x="251" y="453"/>
                  <a:pt x="249" y="453"/>
                  <a:pt x="247" y="453"/>
                </a:cubicBezTo>
                <a:cubicBezTo>
                  <a:pt x="250" y="453"/>
                  <a:pt x="255" y="452"/>
                  <a:pt x="260" y="452"/>
                </a:cubicBezTo>
                <a:cubicBezTo>
                  <a:pt x="264" y="452"/>
                  <a:pt x="268" y="451"/>
                  <a:pt x="269" y="452"/>
                </a:cubicBezTo>
                <a:cubicBezTo>
                  <a:pt x="280" y="450"/>
                  <a:pt x="294" y="448"/>
                  <a:pt x="307" y="443"/>
                </a:cubicBezTo>
                <a:cubicBezTo>
                  <a:pt x="302" y="444"/>
                  <a:pt x="298" y="446"/>
                  <a:pt x="294" y="447"/>
                </a:cubicBezTo>
                <a:cubicBezTo>
                  <a:pt x="293" y="447"/>
                  <a:pt x="290" y="448"/>
                  <a:pt x="291" y="447"/>
                </a:cubicBezTo>
                <a:cubicBezTo>
                  <a:pt x="292" y="446"/>
                  <a:pt x="292" y="446"/>
                  <a:pt x="294" y="446"/>
                </a:cubicBezTo>
                <a:cubicBezTo>
                  <a:pt x="297" y="445"/>
                  <a:pt x="300" y="444"/>
                  <a:pt x="303" y="444"/>
                </a:cubicBezTo>
                <a:cubicBezTo>
                  <a:pt x="306" y="443"/>
                  <a:pt x="309" y="442"/>
                  <a:pt x="312" y="441"/>
                </a:cubicBezTo>
                <a:cubicBezTo>
                  <a:pt x="314" y="440"/>
                  <a:pt x="316" y="439"/>
                  <a:pt x="318" y="439"/>
                </a:cubicBezTo>
                <a:cubicBezTo>
                  <a:pt x="320" y="438"/>
                  <a:pt x="322" y="437"/>
                  <a:pt x="324" y="436"/>
                </a:cubicBezTo>
                <a:cubicBezTo>
                  <a:pt x="328" y="434"/>
                  <a:pt x="332" y="432"/>
                  <a:pt x="335" y="430"/>
                </a:cubicBezTo>
                <a:cubicBezTo>
                  <a:pt x="335" y="430"/>
                  <a:pt x="333" y="431"/>
                  <a:pt x="330" y="432"/>
                </a:cubicBezTo>
                <a:cubicBezTo>
                  <a:pt x="328" y="434"/>
                  <a:pt x="325" y="435"/>
                  <a:pt x="325" y="435"/>
                </a:cubicBezTo>
                <a:cubicBezTo>
                  <a:pt x="326" y="434"/>
                  <a:pt x="330" y="432"/>
                  <a:pt x="329" y="433"/>
                </a:cubicBezTo>
                <a:cubicBezTo>
                  <a:pt x="328" y="433"/>
                  <a:pt x="326" y="434"/>
                  <a:pt x="323" y="435"/>
                </a:cubicBezTo>
                <a:cubicBezTo>
                  <a:pt x="314" y="439"/>
                  <a:pt x="305" y="442"/>
                  <a:pt x="295" y="444"/>
                </a:cubicBezTo>
                <a:cubicBezTo>
                  <a:pt x="292" y="445"/>
                  <a:pt x="291" y="445"/>
                  <a:pt x="288" y="446"/>
                </a:cubicBezTo>
                <a:cubicBezTo>
                  <a:pt x="290" y="445"/>
                  <a:pt x="290" y="444"/>
                  <a:pt x="293" y="444"/>
                </a:cubicBezTo>
                <a:cubicBezTo>
                  <a:pt x="298" y="442"/>
                  <a:pt x="296" y="443"/>
                  <a:pt x="299" y="442"/>
                </a:cubicBezTo>
                <a:cubicBezTo>
                  <a:pt x="298" y="443"/>
                  <a:pt x="295" y="444"/>
                  <a:pt x="295" y="444"/>
                </a:cubicBezTo>
                <a:cubicBezTo>
                  <a:pt x="310" y="440"/>
                  <a:pt x="323" y="434"/>
                  <a:pt x="338" y="427"/>
                </a:cubicBezTo>
                <a:cubicBezTo>
                  <a:pt x="331" y="430"/>
                  <a:pt x="322" y="434"/>
                  <a:pt x="313" y="437"/>
                </a:cubicBezTo>
                <a:cubicBezTo>
                  <a:pt x="314" y="436"/>
                  <a:pt x="317" y="435"/>
                  <a:pt x="319" y="434"/>
                </a:cubicBezTo>
                <a:cubicBezTo>
                  <a:pt x="320" y="434"/>
                  <a:pt x="321" y="433"/>
                  <a:pt x="322" y="433"/>
                </a:cubicBezTo>
                <a:cubicBezTo>
                  <a:pt x="323" y="432"/>
                  <a:pt x="324" y="432"/>
                  <a:pt x="325" y="431"/>
                </a:cubicBezTo>
                <a:cubicBezTo>
                  <a:pt x="313" y="436"/>
                  <a:pt x="300" y="440"/>
                  <a:pt x="300" y="438"/>
                </a:cubicBezTo>
                <a:cubicBezTo>
                  <a:pt x="302" y="438"/>
                  <a:pt x="304" y="437"/>
                  <a:pt x="306" y="436"/>
                </a:cubicBezTo>
                <a:cubicBezTo>
                  <a:pt x="309" y="435"/>
                  <a:pt x="311" y="434"/>
                  <a:pt x="313" y="433"/>
                </a:cubicBezTo>
                <a:cubicBezTo>
                  <a:pt x="309" y="435"/>
                  <a:pt x="307" y="435"/>
                  <a:pt x="305" y="436"/>
                </a:cubicBezTo>
                <a:cubicBezTo>
                  <a:pt x="301" y="437"/>
                  <a:pt x="291" y="439"/>
                  <a:pt x="285" y="441"/>
                </a:cubicBezTo>
                <a:cubicBezTo>
                  <a:pt x="289" y="440"/>
                  <a:pt x="279" y="443"/>
                  <a:pt x="286" y="441"/>
                </a:cubicBezTo>
                <a:cubicBezTo>
                  <a:pt x="288" y="441"/>
                  <a:pt x="291" y="441"/>
                  <a:pt x="285" y="442"/>
                </a:cubicBezTo>
                <a:cubicBezTo>
                  <a:pt x="282" y="443"/>
                  <a:pt x="280" y="443"/>
                  <a:pt x="277" y="444"/>
                </a:cubicBezTo>
                <a:cubicBezTo>
                  <a:pt x="275" y="444"/>
                  <a:pt x="274" y="444"/>
                  <a:pt x="272" y="445"/>
                </a:cubicBezTo>
                <a:cubicBezTo>
                  <a:pt x="270" y="445"/>
                  <a:pt x="268" y="445"/>
                  <a:pt x="266" y="445"/>
                </a:cubicBezTo>
                <a:cubicBezTo>
                  <a:pt x="262" y="446"/>
                  <a:pt x="260" y="446"/>
                  <a:pt x="258" y="446"/>
                </a:cubicBezTo>
                <a:cubicBezTo>
                  <a:pt x="259" y="446"/>
                  <a:pt x="261" y="446"/>
                  <a:pt x="263" y="446"/>
                </a:cubicBezTo>
                <a:cubicBezTo>
                  <a:pt x="263" y="446"/>
                  <a:pt x="265" y="446"/>
                  <a:pt x="265" y="445"/>
                </a:cubicBezTo>
                <a:cubicBezTo>
                  <a:pt x="265" y="445"/>
                  <a:pt x="265" y="445"/>
                  <a:pt x="265" y="445"/>
                </a:cubicBezTo>
                <a:cubicBezTo>
                  <a:pt x="269" y="445"/>
                  <a:pt x="272" y="444"/>
                  <a:pt x="275" y="444"/>
                </a:cubicBezTo>
                <a:cubicBezTo>
                  <a:pt x="278" y="443"/>
                  <a:pt x="275" y="443"/>
                  <a:pt x="278" y="443"/>
                </a:cubicBezTo>
                <a:cubicBezTo>
                  <a:pt x="279" y="443"/>
                  <a:pt x="278" y="442"/>
                  <a:pt x="277" y="443"/>
                </a:cubicBezTo>
                <a:cubicBezTo>
                  <a:pt x="274" y="443"/>
                  <a:pt x="271" y="444"/>
                  <a:pt x="267" y="444"/>
                </a:cubicBezTo>
                <a:cubicBezTo>
                  <a:pt x="269" y="443"/>
                  <a:pt x="272" y="443"/>
                  <a:pt x="275" y="442"/>
                </a:cubicBezTo>
                <a:cubicBezTo>
                  <a:pt x="277" y="442"/>
                  <a:pt x="279" y="441"/>
                  <a:pt x="279" y="441"/>
                </a:cubicBezTo>
                <a:cubicBezTo>
                  <a:pt x="279" y="441"/>
                  <a:pt x="279" y="441"/>
                  <a:pt x="279" y="441"/>
                </a:cubicBezTo>
                <a:cubicBezTo>
                  <a:pt x="280" y="440"/>
                  <a:pt x="281" y="440"/>
                  <a:pt x="281" y="440"/>
                </a:cubicBezTo>
                <a:cubicBezTo>
                  <a:pt x="284" y="439"/>
                  <a:pt x="287" y="439"/>
                  <a:pt x="290" y="438"/>
                </a:cubicBezTo>
                <a:cubicBezTo>
                  <a:pt x="294" y="438"/>
                  <a:pt x="296" y="437"/>
                  <a:pt x="301" y="435"/>
                </a:cubicBezTo>
                <a:cubicBezTo>
                  <a:pt x="296" y="436"/>
                  <a:pt x="292" y="438"/>
                  <a:pt x="291" y="438"/>
                </a:cubicBezTo>
                <a:cubicBezTo>
                  <a:pt x="288" y="438"/>
                  <a:pt x="283" y="439"/>
                  <a:pt x="280" y="440"/>
                </a:cubicBezTo>
                <a:cubicBezTo>
                  <a:pt x="278" y="440"/>
                  <a:pt x="276" y="440"/>
                  <a:pt x="276" y="441"/>
                </a:cubicBezTo>
                <a:cubicBezTo>
                  <a:pt x="276" y="441"/>
                  <a:pt x="276" y="441"/>
                  <a:pt x="276" y="441"/>
                </a:cubicBezTo>
                <a:cubicBezTo>
                  <a:pt x="275" y="441"/>
                  <a:pt x="273" y="442"/>
                  <a:pt x="272" y="441"/>
                </a:cubicBezTo>
                <a:cubicBezTo>
                  <a:pt x="274" y="441"/>
                  <a:pt x="276" y="440"/>
                  <a:pt x="278" y="439"/>
                </a:cubicBezTo>
                <a:cubicBezTo>
                  <a:pt x="280" y="439"/>
                  <a:pt x="282" y="438"/>
                  <a:pt x="285" y="436"/>
                </a:cubicBezTo>
                <a:cubicBezTo>
                  <a:pt x="282" y="438"/>
                  <a:pt x="278" y="439"/>
                  <a:pt x="275" y="440"/>
                </a:cubicBezTo>
                <a:cubicBezTo>
                  <a:pt x="272" y="440"/>
                  <a:pt x="270" y="441"/>
                  <a:pt x="270" y="441"/>
                </a:cubicBezTo>
                <a:cubicBezTo>
                  <a:pt x="269" y="443"/>
                  <a:pt x="264" y="444"/>
                  <a:pt x="260" y="445"/>
                </a:cubicBezTo>
                <a:cubicBezTo>
                  <a:pt x="259" y="445"/>
                  <a:pt x="259" y="445"/>
                  <a:pt x="258" y="445"/>
                </a:cubicBezTo>
                <a:cubicBezTo>
                  <a:pt x="258" y="445"/>
                  <a:pt x="257" y="445"/>
                  <a:pt x="257" y="445"/>
                </a:cubicBezTo>
                <a:cubicBezTo>
                  <a:pt x="259" y="445"/>
                  <a:pt x="261" y="444"/>
                  <a:pt x="262" y="443"/>
                </a:cubicBezTo>
                <a:cubicBezTo>
                  <a:pt x="258" y="444"/>
                  <a:pt x="255" y="445"/>
                  <a:pt x="251" y="446"/>
                </a:cubicBezTo>
                <a:cubicBezTo>
                  <a:pt x="250" y="446"/>
                  <a:pt x="250" y="446"/>
                  <a:pt x="249" y="446"/>
                </a:cubicBezTo>
                <a:cubicBezTo>
                  <a:pt x="245" y="446"/>
                  <a:pt x="242" y="446"/>
                  <a:pt x="239" y="446"/>
                </a:cubicBezTo>
                <a:cubicBezTo>
                  <a:pt x="241" y="445"/>
                  <a:pt x="242" y="445"/>
                  <a:pt x="243" y="445"/>
                </a:cubicBezTo>
                <a:cubicBezTo>
                  <a:pt x="247" y="445"/>
                  <a:pt x="251" y="444"/>
                  <a:pt x="254" y="443"/>
                </a:cubicBezTo>
                <a:cubicBezTo>
                  <a:pt x="263" y="441"/>
                  <a:pt x="272" y="440"/>
                  <a:pt x="280" y="436"/>
                </a:cubicBezTo>
                <a:cubicBezTo>
                  <a:pt x="282" y="435"/>
                  <a:pt x="281" y="437"/>
                  <a:pt x="284" y="435"/>
                </a:cubicBezTo>
                <a:cubicBezTo>
                  <a:pt x="284" y="435"/>
                  <a:pt x="284" y="435"/>
                  <a:pt x="283" y="435"/>
                </a:cubicBezTo>
                <a:cubicBezTo>
                  <a:pt x="281" y="435"/>
                  <a:pt x="273" y="438"/>
                  <a:pt x="272" y="437"/>
                </a:cubicBezTo>
                <a:cubicBezTo>
                  <a:pt x="271" y="438"/>
                  <a:pt x="267" y="438"/>
                  <a:pt x="268" y="439"/>
                </a:cubicBezTo>
                <a:cubicBezTo>
                  <a:pt x="270" y="439"/>
                  <a:pt x="267" y="440"/>
                  <a:pt x="265" y="440"/>
                </a:cubicBezTo>
                <a:cubicBezTo>
                  <a:pt x="260" y="442"/>
                  <a:pt x="255" y="443"/>
                  <a:pt x="252" y="442"/>
                </a:cubicBezTo>
                <a:cubicBezTo>
                  <a:pt x="251" y="442"/>
                  <a:pt x="250" y="442"/>
                  <a:pt x="248" y="443"/>
                </a:cubicBezTo>
                <a:cubicBezTo>
                  <a:pt x="247" y="443"/>
                  <a:pt x="246" y="443"/>
                  <a:pt x="245" y="443"/>
                </a:cubicBezTo>
                <a:cubicBezTo>
                  <a:pt x="244" y="443"/>
                  <a:pt x="243" y="444"/>
                  <a:pt x="241" y="444"/>
                </a:cubicBezTo>
                <a:cubicBezTo>
                  <a:pt x="236" y="444"/>
                  <a:pt x="231" y="445"/>
                  <a:pt x="230" y="446"/>
                </a:cubicBezTo>
                <a:cubicBezTo>
                  <a:pt x="229" y="446"/>
                  <a:pt x="229" y="446"/>
                  <a:pt x="230" y="446"/>
                </a:cubicBezTo>
                <a:cubicBezTo>
                  <a:pt x="235" y="446"/>
                  <a:pt x="227" y="447"/>
                  <a:pt x="226" y="447"/>
                </a:cubicBezTo>
                <a:cubicBezTo>
                  <a:pt x="229" y="447"/>
                  <a:pt x="231" y="447"/>
                  <a:pt x="233" y="447"/>
                </a:cubicBezTo>
                <a:cubicBezTo>
                  <a:pt x="234" y="446"/>
                  <a:pt x="235" y="446"/>
                  <a:pt x="236" y="446"/>
                </a:cubicBezTo>
                <a:cubicBezTo>
                  <a:pt x="240" y="446"/>
                  <a:pt x="244" y="446"/>
                  <a:pt x="249" y="446"/>
                </a:cubicBezTo>
                <a:cubicBezTo>
                  <a:pt x="249" y="446"/>
                  <a:pt x="249" y="446"/>
                  <a:pt x="249" y="446"/>
                </a:cubicBezTo>
                <a:cubicBezTo>
                  <a:pt x="249" y="446"/>
                  <a:pt x="248" y="447"/>
                  <a:pt x="247" y="447"/>
                </a:cubicBezTo>
                <a:cubicBezTo>
                  <a:pt x="239" y="448"/>
                  <a:pt x="240" y="448"/>
                  <a:pt x="240" y="449"/>
                </a:cubicBezTo>
                <a:cubicBezTo>
                  <a:pt x="241" y="450"/>
                  <a:pt x="246" y="449"/>
                  <a:pt x="248" y="449"/>
                </a:cubicBezTo>
                <a:cubicBezTo>
                  <a:pt x="251" y="449"/>
                  <a:pt x="254" y="448"/>
                  <a:pt x="257" y="447"/>
                </a:cubicBezTo>
                <a:cubicBezTo>
                  <a:pt x="256" y="447"/>
                  <a:pt x="256" y="447"/>
                  <a:pt x="256" y="447"/>
                </a:cubicBezTo>
                <a:cubicBezTo>
                  <a:pt x="256" y="448"/>
                  <a:pt x="256" y="448"/>
                  <a:pt x="264" y="447"/>
                </a:cubicBezTo>
                <a:cubicBezTo>
                  <a:pt x="264" y="447"/>
                  <a:pt x="264" y="448"/>
                  <a:pt x="264" y="448"/>
                </a:cubicBezTo>
                <a:cubicBezTo>
                  <a:pt x="264" y="448"/>
                  <a:pt x="259" y="448"/>
                  <a:pt x="263" y="448"/>
                </a:cubicBezTo>
                <a:cubicBezTo>
                  <a:pt x="267" y="447"/>
                  <a:pt x="273" y="447"/>
                  <a:pt x="273" y="447"/>
                </a:cubicBezTo>
                <a:cubicBezTo>
                  <a:pt x="273" y="446"/>
                  <a:pt x="278" y="445"/>
                  <a:pt x="280" y="445"/>
                </a:cubicBezTo>
                <a:cubicBezTo>
                  <a:pt x="285" y="444"/>
                  <a:pt x="287" y="444"/>
                  <a:pt x="289" y="444"/>
                </a:cubicBezTo>
                <a:cubicBezTo>
                  <a:pt x="292" y="444"/>
                  <a:pt x="285" y="445"/>
                  <a:pt x="283" y="446"/>
                </a:cubicBezTo>
                <a:cubicBezTo>
                  <a:pt x="278" y="448"/>
                  <a:pt x="279" y="446"/>
                  <a:pt x="277" y="447"/>
                </a:cubicBezTo>
                <a:cubicBezTo>
                  <a:pt x="276" y="447"/>
                  <a:pt x="274" y="446"/>
                  <a:pt x="273" y="447"/>
                </a:cubicBezTo>
                <a:cubicBezTo>
                  <a:pt x="272" y="447"/>
                  <a:pt x="268" y="449"/>
                  <a:pt x="266" y="448"/>
                </a:cubicBezTo>
                <a:cubicBezTo>
                  <a:pt x="265" y="448"/>
                  <a:pt x="264" y="448"/>
                  <a:pt x="262" y="448"/>
                </a:cubicBezTo>
                <a:cubicBezTo>
                  <a:pt x="260" y="448"/>
                  <a:pt x="258" y="449"/>
                  <a:pt x="257" y="449"/>
                </a:cubicBezTo>
                <a:cubicBezTo>
                  <a:pt x="254" y="449"/>
                  <a:pt x="256" y="449"/>
                  <a:pt x="256" y="449"/>
                </a:cubicBezTo>
                <a:cubicBezTo>
                  <a:pt x="255" y="449"/>
                  <a:pt x="256" y="449"/>
                  <a:pt x="257" y="449"/>
                </a:cubicBezTo>
                <a:cubicBezTo>
                  <a:pt x="262" y="449"/>
                  <a:pt x="263" y="449"/>
                  <a:pt x="264" y="449"/>
                </a:cubicBezTo>
                <a:cubicBezTo>
                  <a:pt x="265" y="449"/>
                  <a:pt x="266" y="449"/>
                  <a:pt x="269" y="449"/>
                </a:cubicBezTo>
                <a:cubicBezTo>
                  <a:pt x="263" y="450"/>
                  <a:pt x="272" y="449"/>
                  <a:pt x="274" y="449"/>
                </a:cubicBezTo>
                <a:cubicBezTo>
                  <a:pt x="271" y="449"/>
                  <a:pt x="269" y="450"/>
                  <a:pt x="266" y="450"/>
                </a:cubicBezTo>
                <a:cubicBezTo>
                  <a:pt x="264" y="451"/>
                  <a:pt x="261" y="451"/>
                  <a:pt x="259" y="451"/>
                </a:cubicBezTo>
                <a:cubicBezTo>
                  <a:pt x="256" y="451"/>
                  <a:pt x="254" y="452"/>
                  <a:pt x="251" y="452"/>
                </a:cubicBezTo>
                <a:cubicBezTo>
                  <a:pt x="249" y="452"/>
                  <a:pt x="246" y="452"/>
                  <a:pt x="244" y="453"/>
                </a:cubicBezTo>
                <a:cubicBezTo>
                  <a:pt x="243" y="452"/>
                  <a:pt x="239" y="452"/>
                  <a:pt x="236" y="452"/>
                </a:cubicBezTo>
                <a:cubicBezTo>
                  <a:pt x="234" y="452"/>
                  <a:pt x="232" y="452"/>
                  <a:pt x="230" y="452"/>
                </a:cubicBezTo>
                <a:cubicBezTo>
                  <a:pt x="227" y="452"/>
                  <a:pt x="225" y="452"/>
                  <a:pt x="224" y="451"/>
                </a:cubicBezTo>
                <a:cubicBezTo>
                  <a:pt x="226" y="452"/>
                  <a:pt x="228" y="452"/>
                  <a:pt x="228" y="452"/>
                </a:cubicBezTo>
                <a:cubicBezTo>
                  <a:pt x="229" y="452"/>
                  <a:pt x="228" y="451"/>
                  <a:pt x="226" y="451"/>
                </a:cubicBezTo>
                <a:cubicBezTo>
                  <a:pt x="224" y="451"/>
                  <a:pt x="221" y="451"/>
                  <a:pt x="219" y="451"/>
                </a:cubicBezTo>
                <a:cubicBezTo>
                  <a:pt x="218" y="450"/>
                  <a:pt x="216" y="450"/>
                  <a:pt x="215" y="450"/>
                </a:cubicBezTo>
                <a:cubicBezTo>
                  <a:pt x="216" y="450"/>
                  <a:pt x="216" y="450"/>
                  <a:pt x="217" y="450"/>
                </a:cubicBezTo>
                <a:cubicBezTo>
                  <a:pt x="215" y="450"/>
                  <a:pt x="213" y="450"/>
                  <a:pt x="212" y="450"/>
                </a:cubicBezTo>
                <a:cubicBezTo>
                  <a:pt x="211" y="449"/>
                  <a:pt x="210" y="449"/>
                  <a:pt x="209" y="449"/>
                </a:cubicBezTo>
                <a:cubicBezTo>
                  <a:pt x="210" y="449"/>
                  <a:pt x="214" y="450"/>
                  <a:pt x="215" y="449"/>
                </a:cubicBezTo>
                <a:cubicBezTo>
                  <a:pt x="209" y="449"/>
                  <a:pt x="199" y="447"/>
                  <a:pt x="197" y="447"/>
                </a:cubicBezTo>
                <a:cubicBezTo>
                  <a:pt x="196" y="448"/>
                  <a:pt x="196" y="448"/>
                  <a:pt x="202" y="449"/>
                </a:cubicBezTo>
                <a:cubicBezTo>
                  <a:pt x="202" y="449"/>
                  <a:pt x="202" y="449"/>
                  <a:pt x="202" y="449"/>
                </a:cubicBezTo>
                <a:cubicBezTo>
                  <a:pt x="200" y="449"/>
                  <a:pt x="198" y="448"/>
                  <a:pt x="196" y="448"/>
                </a:cubicBezTo>
                <a:cubicBezTo>
                  <a:pt x="199" y="449"/>
                  <a:pt x="203" y="450"/>
                  <a:pt x="207" y="450"/>
                </a:cubicBezTo>
                <a:cubicBezTo>
                  <a:pt x="208" y="450"/>
                  <a:pt x="210" y="450"/>
                  <a:pt x="211" y="450"/>
                </a:cubicBezTo>
                <a:cubicBezTo>
                  <a:pt x="213" y="451"/>
                  <a:pt x="214" y="451"/>
                  <a:pt x="215" y="451"/>
                </a:cubicBezTo>
                <a:cubicBezTo>
                  <a:pt x="216" y="452"/>
                  <a:pt x="213" y="451"/>
                  <a:pt x="211" y="451"/>
                </a:cubicBezTo>
                <a:cubicBezTo>
                  <a:pt x="209" y="451"/>
                  <a:pt x="207" y="451"/>
                  <a:pt x="204" y="450"/>
                </a:cubicBezTo>
                <a:cubicBezTo>
                  <a:pt x="206" y="451"/>
                  <a:pt x="209" y="451"/>
                  <a:pt x="211" y="452"/>
                </a:cubicBezTo>
                <a:cubicBezTo>
                  <a:pt x="214" y="452"/>
                  <a:pt x="216" y="452"/>
                  <a:pt x="218" y="453"/>
                </a:cubicBezTo>
                <a:cubicBezTo>
                  <a:pt x="214" y="452"/>
                  <a:pt x="210" y="452"/>
                  <a:pt x="206" y="451"/>
                </a:cubicBezTo>
                <a:cubicBezTo>
                  <a:pt x="202" y="451"/>
                  <a:pt x="197" y="450"/>
                  <a:pt x="193" y="449"/>
                </a:cubicBezTo>
                <a:close/>
                <a:moveTo>
                  <a:pt x="266" y="444"/>
                </a:moveTo>
                <a:cubicBezTo>
                  <a:pt x="267" y="444"/>
                  <a:pt x="267" y="444"/>
                  <a:pt x="268" y="444"/>
                </a:cubicBezTo>
                <a:cubicBezTo>
                  <a:pt x="267" y="445"/>
                  <a:pt x="266" y="445"/>
                  <a:pt x="266" y="445"/>
                </a:cubicBezTo>
                <a:cubicBezTo>
                  <a:pt x="266" y="445"/>
                  <a:pt x="266" y="445"/>
                  <a:pt x="266" y="444"/>
                </a:cubicBezTo>
                <a:close/>
                <a:moveTo>
                  <a:pt x="257" y="447"/>
                </a:moveTo>
                <a:cubicBezTo>
                  <a:pt x="253" y="448"/>
                  <a:pt x="252" y="447"/>
                  <a:pt x="247" y="448"/>
                </a:cubicBezTo>
                <a:cubicBezTo>
                  <a:pt x="246" y="448"/>
                  <a:pt x="244" y="449"/>
                  <a:pt x="243" y="449"/>
                </a:cubicBezTo>
                <a:cubicBezTo>
                  <a:pt x="242" y="448"/>
                  <a:pt x="242" y="448"/>
                  <a:pt x="243" y="448"/>
                </a:cubicBezTo>
                <a:cubicBezTo>
                  <a:pt x="244" y="448"/>
                  <a:pt x="245" y="448"/>
                  <a:pt x="247" y="448"/>
                </a:cubicBezTo>
                <a:cubicBezTo>
                  <a:pt x="250" y="447"/>
                  <a:pt x="253" y="447"/>
                  <a:pt x="255" y="446"/>
                </a:cubicBezTo>
                <a:cubicBezTo>
                  <a:pt x="255" y="446"/>
                  <a:pt x="256" y="446"/>
                  <a:pt x="256" y="446"/>
                </a:cubicBezTo>
                <a:cubicBezTo>
                  <a:pt x="256" y="446"/>
                  <a:pt x="256" y="446"/>
                  <a:pt x="257" y="446"/>
                </a:cubicBezTo>
                <a:cubicBezTo>
                  <a:pt x="257" y="446"/>
                  <a:pt x="257" y="446"/>
                  <a:pt x="257" y="446"/>
                </a:cubicBezTo>
                <a:cubicBezTo>
                  <a:pt x="257" y="446"/>
                  <a:pt x="257" y="446"/>
                  <a:pt x="257" y="446"/>
                </a:cubicBezTo>
                <a:cubicBezTo>
                  <a:pt x="257" y="446"/>
                  <a:pt x="257" y="446"/>
                  <a:pt x="256" y="446"/>
                </a:cubicBezTo>
                <a:cubicBezTo>
                  <a:pt x="258" y="446"/>
                  <a:pt x="258" y="447"/>
                  <a:pt x="257" y="447"/>
                </a:cubicBezTo>
                <a:close/>
                <a:moveTo>
                  <a:pt x="163" y="339"/>
                </a:moveTo>
                <a:cubicBezTo>
                  <a:pt x="162" y="338"/>
                  <a:pt x="163" y="339"/>
                  <a:pt x="164" y="340"/>
                </a:cubicBezTo>
                <a:cubicBezTo>
                  <a:pt x="165" y="341"/>
                  <a:pt x="167" y="342"/>
                  <a:pt x="166" y="342"/>
                </a:cubicBezTo>
                <a:cubicBezTo>
                  <a:pt x="166" y="342"/>
                  <a:pt x="167" y="343"/>
                  <a:pt x="168" y="344"/>
                </a:cubicBezTo>
                <a:cubicBezTo>
                  <a:pt x="169" y="344"/>
                  <a:pt x="170" y="345"/>
                  <a:pt x="171" y="345"/>
                </a:cubicBezTo>
                <a:cubicBezTo>
                  <a:pt x="171" y="346"/>
                  <a:pt x="171" y="346"/>
                  <a:pt x="172" y="346"/>
                </a:cubicBezTo>
                <a:cubicBezTo>
                  <a:pt x="173" y="346"/>
                  <a:pt x="176" y="348"/>
                  <a:pt x="179" y="350"/>
                </a:cubicBezTo>
                <a:cubicBezTo>
                  <a:pt x="178" y="348"/>
                  <a:pt x="176" y="347"/>
                  <a:pt x="174" y="346"/>
                </a:cubicBezTo>
                <a:cubicBezTo>
                  <a:pt x="173" y="346"/>
                  <a:pt x="172" y="345"/>
                  <a:pt x="173" y="345"/>
                </a:cubicBezTo>
                <a:cubicBezTo>
                  <a:pt x="173" y="345"/>
                  <a:pt x="173" y="345"/>
                  <a:pt x="173" y="346"/>
                </a:cubicBezTo>
                <a:cubicBezTo>
                  <a:pt x="171" y="344"/>
                  <a:pt x="170" y="344"/>
                  <a:pt x="168" y="342"/>
                </a:cubicBezTo>
                <a:cubicBezTo>
                  <a:pt x="166" y="341"/>
                  <a:pt x="164" y="339"/>
                  <a:pt x="163" y="339"/>
                </a:cubicBezTo>
                <a:close/>
                <a:moveTo>
                  <a:pt x="230" y="436"/>
                </a:moveTo>
                <a:cubicBezTo>
                  <a:pt x="229" y="435"/>
                  <a:pt x="226" y="435"/>
                  <a:pt x="223" y="435"/>
                </a:cubicBezTo>
                <a:cubicBezTo>
                  <a:pt x="220" y="435"/>
                  <a:pt x="218" y="435"/>
                  <a:pt x="215" y="434"/>
                </a:cubicBezTo>
                <a:cubicBezTo>
                  <a:pt x="212" y="434"/>
                  <a:pt x="209" y="434"/>
                  <a:pt x="206" y="433"/>
                </a:cubicBezTo>
                <a:cubicBezTo>
                  <a:pt x="205" y="433"/>
                  <a:pt x="203" y="432"/>
                  <a:pt x="203" y="432"/>
                </a:cubicBezTo>
                <a:cubicBezTo>
                  <a:pt x="203" y="433"/>
                  <a:pt x="203" y="433"/>
                  <a:pt x="206" y="433"/>
                </a:cubicBezTo>
                <a:cubicBezTo>
                  <a:pt x="209" y="434"/>
                  <a:pt x="212" y="434"/>
                  <a:pt x="216" y="435"/>
                </a:cubicBezTo>
                <a:cubicBezTo>
                  <a:pt x="217" y="435"/>
                  <a:pt x="219" y="435"/>
                  <a:pt x="220" y="435"/>
                </a:cubicBezTo>
                <a:cubicBezTo>
                  <a:pt x="221" y="435"/>
                  <a:pt x="223" y="436"/>
                  <a:pt x="224" y="436"/>
                </a:cubicBezTo>
                <a:cubicBezTo>
                  <a:pt x="226" y="436"/>
                  <a:pt x="230" y="436"/>
                  <a:pt x="230" y="436"/>
                </a:cubicBezTo>
                <a:close/>
              </a:path>
            </a:pathLst>
          </a:custGeom>
          <a:solidFill>
            <a:srgbClr val="FFFF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algn="ctr"/>
            <a:endParaRPr lang="zh-CN" altLang="en-US"/>
          </a:p>
          <a:p>
            <a:pPr algn="ctr"/>
            <a:endParaRPr lang="zh-CN" altLang="en-US"/>
          </a:p>
          <a:p>
            <a:pPr algn="ctr"/>
            <a:endParaRPr lang="zh-CN" altLang="en-US"/>
          </a:p>
          <a:p>
            <a:pPr algn="ctr"/>
            <a:endParaRPr lang="zh-CN" altLang="en-US" sz="5400">
              <a:solidFill>
                <a:schemeClr val="bg1"/>
              </a:solidFill>
              <a:latin typeface="方正粗金陵简体" panose="02000000000000000000" charset="-122"/>
              <a:ea typeface="方正粗金陵简体" panose="02000000000000000000" charset="-122"/>
            </a:endParaRPr>
          </a:p>
        </p:txBody>
      </p:sp>
      <p:sp>
        <p:nvSpPr>
          <p:cNvPr id="8" name="文本框 7"/>
          <p:cNvSpPr txBox="1"/>
          <p:nvPr/>
        </p:nvSpPr>
        <p:spPr>
          <a:xfrm>
            <a:off x="11085830" y="516890"/>
            <a:ext cx="740410" cy="829945"/>
          </a:xfrm>
          <a:prstGeom prst="rect">
            <a:avLst/>
          </a:prstGeom>
          <a:noFill/>
        </p:spPr>
        <p:txBody>
          <a:bodyPr wrap="square" rtlCol="0">
            <a:spAutoFit/>
          </a:bodyPr>
          <a:p>
            <a:r>
              <a:rPr lang="en-US" altLang="zh-CN" sz="4800">
                <a:solidFill>
                  <a:schemeClr val="bg1"/>
                </a:solidFill>
                <a:latin typeface="方正字迹-龙吟体 简" panose="02000500000000000000" charset="-122"/>
                <a:ea typeface="方正字迹-龙吟体 简" panose="02000500000000000000" charset="-122"/>
              </a:rPr>
              <a:t>2</a:t>
            </a:r>
            <a:endParaRPr lang="en-US" altLang="zh-CN" sz="4800">
              <a:solidFill>
                <a:schemeClr val="bg1"/>
              </a:solidFill>
              <a:latin typeface="方正字迹-龙吟体 简" panose="02000500000000000000" charset="-122"/>
              <a:ea typeface="方正字迹-龙吟体 简" panose="02000500000000000000" charset="-122"/>
            </a:endParaRPr>
          </a:p>
        </p:txBody>
      </p:sp>
      <p:pic>
        <p:nvPicPr>
          <p:cNvPr id="9" name="内容占位符 4"/>
          <p:cNvPicPr>
            <a:picLocks noChangeAspect="1"/>
          </p:cNvPicPr>
          <p:nvPr/>
        </p:nvPicPr>
        <p:blipFill rotWithShape="1">
          <a:blip r:embed="rId5">
            <a:extLst>
              <a:ext uri="{BEBA8EAE-BF5A-486C-A8C5-ECC9F3942E4B}">
                <a14:imgProps xmlns:a14="http://schemas.microsoft.com/office/drawing/2010/main">
                  <a14:imgLayer r:embed="rId6">
                    <a14:imgEffect>
                      <a14:backgroundRemoval t="26034" b="64469" l="83920" r="96294">
                        <a14:foregroundMark x1="89070" y1="30950" x2="89070" y2="30950"/>
                        <a14:foregroundMark x1="89008" y1="30391" x2="89008" y2="30391"/>
                        <a14:foregroundMark x1="89384" y1="30726" x2="89384" y2="30726"/>
                        <a14:foregroundMark x1="93970" y1="48827" x2="93970" y2="48827"/>
                        <a14:foregroundMark x1="90452" y1="61229" x2="90452" y2="61229"/>
                        <a14:foregroundMark x1="89887" y1="60894" x2="89887" y2="60894"/>
                        <a14:foregroundMark x1="89510" y1="60894" x2="89510" y2="60894"/>
                        <a14:foregroundMark x1="90013" y1="59777" x2="90013" y2="59777"/>
                        <a14:backgroundMark x1="89636" y1="40335" x2="89636" y2="40335"/>
                      </a14:backgroundRemoval>
                    </a14:imgEffect>
                  </a14:imgLayer>
                </a14:imgProps>
              </a:ext>
              <a:ext uri="{28A0092B-C50C-407E-A947-70E740481C1C}">
                <a14:useLocalDpi xmlns:a14="http://schemas.microsoft.com/office/drawing/2010/main" val="0"/>
              </a:ext>
            </a:extLst>
          </a:blip>
          <a:srcRect l="82712" t="26319" r="4322" b="36364"/>
          <a:stretch>
            <a:fillRect/>
          </a:stretch>
        </p:blipFill>
        <p:spPr>
          <a:xfrm rot="5400000">
            <a:off x="7275195" y="-479425"/>
            <a:ext cx="1746885" cy="2826385"/>
          </a:xfrm>
          <a:prstGeom prst="rect">
            <a:avLst/>
          </a:prstGeom>
          <a:solidFill>
            <a:schemeClr val="accent4">
              <a:alpha val="86000"/>
            </a:schemeClr>
          </a:solidFill>
        </p:spPr>
      </p:pic>
      <p:sp>
        <p:nvSpPr>
          <p:cNvPr id="10" name="文本框 9"/>
          <p:cNvSpPr txBox="1"/>
          <p:nvPr/>
        </p:nvSpPr>
        <p:spPr>
          <a:xfrm>
            <a:off x="7454265" y="597535"/>
            <a:ext cx="1605915" cy="1198880"/>
          </a:xfrm>
          <a:prstGeom prst="rect">
            <a:avLst/>
          </a:prstGeom>
          <a:noFill/>
        </p:spPr>
        <p:txBody>
          <a:bodyPr wrap="square" rtlCol="0">
            <a:spAutoFit/>
          </a:bodyPr>
          <a:p>
            <a:r>
              <a:rPr lang="en-US" altLang="zh-CN" sz="2400">
                <a:solidFill>
                  <a:schemeClr val="bg1"/>
                </a:solidFill>
                <a:latin typeface="方正颜真卿楷书 简繁" panose="02000500000000000000" charset="-122"/>
                <a:ea typeface="方正颜真卿楷书 简繁" panose="02000500000000000000" charset="-122"/>
                <a:cs typeface="方正颜真卿楷书 简繁" panose="02000500000000000000" charset="-122"/>
              </a:rPr>
              <a:t>“</a:t>
            </a:r>
            <a:r>
              <a:rPr lang="zh-CN" altLang="en-US" sz="2400">
                <a:solidFill>
                  <a:schemeClr val="bg1"/>
                </a:solidFill>
                <a:latin typeface="方正颜真卿楷书 简繁" panose="02000500000000000000" charset="-122"/>
                <a:ea typeface="方正颜真卿楷书 简繁" panose="02000500000000000000" charset="-122"/>
                <a:cs typeface="方正颜真卿楷书 简繁" panose="02000500000000000000" charset="-122"/>
              </a:rPr>
              <a:t>中世纪最美好的花朵</a:t>
            </a:r>
            <a:r>
              <a:rPr lang="en-US" altLang="zh-CN" sz="2400">
                <a:solidFill>
                  <a:schemeClr val="bg1"/>
                </a:solidFill>
                <a:latin typeface="方正颜真卿楷书 简繁" panose="02000500000000000000" charset="-122"/>
                <a:ea typeface="方正颜真卿楷书 简繁" panose="02000500000000000000" charset="-122"/>
                <a:cs typeface="方正颜真卿楷书 简繁" panose="02000500000000000000" charset="-122"/>
              </a:rPr>
              <a:t>”</a:t>
            </a:r>
            <a:endParaRPr lang="en-US" altLang="zh-CN" sz="2400">
              <a:solidFill>
                <a:schemeClr val="bg1"/>
              </a:solidFill>
              <a:latin typeface="方正颜真卿楷书 简繁" panose="02000500000000000000" charset="-122"/>
              <a:ea typeface="方正颜真卿楷书 简繁" panose="02000500000000000000" charset="-122"/>
              <a:cs typeface="方正颜真卿楷书 简繁" panose="02000500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1272"/>
                                        </p:tgtEl>
                                        <p:attrNameLst>
                                          <p:attrName>style.visibility</p:attrName>
                                        </p:attrNameLst>
                                      </p:cBhvr>
                                      <p:to>
                                        <p:strVal val="visible"/>
                                      </p:to>
                                    </p:set>
                                    <p:anim calcmode="lin" valueType="num">
                                      <p:cBhvr additive="base">
                                        <p:cTn id="11" dur="500" fill="hold"/>
                                        <p:tgtEl>
                                          <p:spTgt spid="11272"/>
                                        </p:tgtEl>
                                        <p:attrNameLst>
                                          <p:attrName>ppt_x</p:attrName>
                                        </p:attrNameLst>
                                      </p:cBhvr>
                                      <p:tavLst>
                                        <p:tav tm="0">
                                          <p:val>
                                            <p:strVal val="#ppt_x"/>
                                          </p:val>
                                        </p:tav>
                                        <p:tav tm="100000">
                                          <p:val>
                                            <p:strVal val="#ppt_x"/>
                                          </p:val>
                                        </p:tav>
                                      </p:tavLst>
                                    </p:anim>
                                    <p:anim calcmode="lin" valueType="num">
                                      <p:cBhvr additive="base">
                                        <p:cTn id="12" dur="500" fill="hold"/>
                                        <p:tgtEl>
                                          <p:spTgt spid="1127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fill="hold"/>
                                        <p:tgtEl>
                                          <p:spTgt spid="18"/>
                                        </p:tgtEl>
                                        <p:attrNameLst>
                                          <p:attrName>ppt_x</p:attrName>
                                        </p:attrNameLst>
                                      </p:cBhvr>
                                      <p:tavLst>
                                        <p:tav tm="0">
                                          <p:val>
                                            <p:strVal val="#ppt_x"/>
                                          </p:val>
                                        </p:tav>
                                        <p:tav tm="100000">
                                          <p:val>
                                            <p:strVal val="#ppt_x"/>
                                          </p:val>
                                        </p:tav>
                                      </p:tavLst>
                                    </p:anim>
                                    <p:anim calcmode="lin" valueType="num">
                                      <p:cBhvr additive="base">
                                        <p:cTn id="5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ppt_x"/>
                                          </p:val>
                                        </p:tav>
                                        <p:tav tm="100000">
                                          <p:val>
                                            <p:strVal val="#ppt_x"/>
                                          </p:val>
                                        </p:tav>
                                      </p:tavLst>
                                    </p:anim>
                                    <p:anim calcmode="lin" valueType="num">
                                      <p:cBhvr additive="base">
                                        <p:cTn id="6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ppt_x"/>
                                          </p:val>
                                        </p:tav>
                                        <p:tav tm="100000">
                                          <p:val>
                                            <p:strVal val="#ppt_x"/>
                                          </p:val>
                                        </p:tav>
                                      </p:tavLst>
                                    </p:anim>
                                    <p:anim calcmode="lin" valueType="num">
                                      <p:cBhvr additive="base">
                                        <p:cTn id="6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additive="base">
                                        <p:cTn id="71" dur="500" fill="hold"/>
                                        <p:tgtEl>
                                          <p:spTgt spid="21"/>
                                        </p:tgtEl>
                                        <p:attrNameLst>
                                          <p:attrName>ppt_x</p:attrName>
                                        </p:attrNameLst>
                                      </p:cBhvr>
                                      <p:tavLst>
                                        <p:tav tm="0">
                                          <p:val>
                                            <p:strVal val="#ppt_x"/>
                                          </p:val>
                                        </p:tav>
                                        <p:tav tm="100000">
                                          <p:val>
                                            <p:strVal val="#ppt_x"/>
                                          </p:val>
                                        </p:tav>
                                      </p:tavLst>
                                    </p:anim>
                                    <p:anim calcmode="lin" valueType="num">
                                      <p:cBhvr additive="base">
                                        <p:cTn id="7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2"/>
                                        </p:tgtEl>
                                        <p:attrNameLst>
                                          <p:attrName>style.visibility</p:attrName>
                                        </p:attrNameLst>
                                      </p:cBhvr>
                                      <p:to>
                                        <p:strVal val="visible"/>
                                      </p:to>
                                    </p:set>
                                    <p:anim calcmode="lin" valueType="num">
                                      <p:cBhvr additive="base">
                                        <p:cTn id="77" dur="500" fill="hold"/>
                                        <p:tgtEl>
                                          <p:spTgt spid="22"/>
                                        </p:tgtEl>
                                        <p:attrNameLst>
                                          <p:attrName>ppt_x</p:attrName>
                                        </p:attrNameLst>
                                      </p:cBhvr>
                                      <p:tavLst>
                                        <p:tav tm="0">
                                          <p:val>
                                            <p:strVal val="#ppt_x"/>
                                          </p:val>
                                        </p:tav>
                                        <p:tav tm="100000">
                                          <p:val>
                                            <p:strVal val="#ppt_x"/>
                                          </p:val>
                                        </p:tav>
                                      </p:tavLst>
                                    </p:anim>
                                    <p:anim calcmode="lin" valueType="num">
                                      <p:cBhvr additive="base">
                                        <p:cTn id="7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 grpId="0" animBg="1"/>
      <p:bldP spid="217" grpId="1" animBg="1"/>
      <p:bldP spid="11272" grpId="0"/>
      <p:bldP spid="11272" grpId="1"/>
      <p:bldP spid="7" grpId="0" animBg="1"/>
      <p:bldP spid="7" grpId="1" animBg="1"/>
      <p:bldP spid="11" grpId="0"/>
      <p:bldP spid="11" grpId="1"/>
      <p:bldP spid="13" grpId="0"/>
      <p:bldP spid="13" grpId="1"/>
      <p:bldP spid="16" grpId="0"/>
      <p:bldP spid="16" grpId="1"/>
      <p:bldP spid="18" grpId="0"/>
      <p:bldP spid="18" grpId="1"/>
      <p:bldP spid="19" grpId="0" animBg="1"/>
      <p:bldP spid="19" grpId="1" animBg="1"/>
      <p:bldP spid="20" grpId="0" animBg="1"/>
      <p:bldP spid="20" grpId="1" animBg="1"/>
      <p:bldP spid="21" grpId="0" animBg="1"/>
      <p:bldP spid="21" grpId="1" animBg="1"/>
      <p:bldP spid="22" grpId="0" animBg="1"/>
      <p:bldP spid="2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7" name="Freeform 764"/>
          <p:cNvSpPr>
            <a:spLocks noEditPoints="1"/>
          </p:cNvSpPr>
          <p:nvPr/>
        </p:nvSpPr>
        <p:spPr bwMode="auto">
          <a:xfrm>
            <a:off x="350520" y="206375"/>
            <a:ext cx="5413375" cy="856615"/>
          </a:xfrm>
          <a:custGeom>
            <a:avLst/>
            <a:gdLst>
              <a:gd name="T0" fmla="*/ 489 w 524"/>
              <a:gd name="T1" fmla="*/ 105 h 131"/>
              <a:gd name="T2" fmla="*/ 456 w 524"/>
              <a:gd name="T3" fmla="*/ 104 h 131"/>
              <a:gd name="T4" fmla="*/ 439 w 524"/>
              <a:gd name="T5" fmla="*/ 103 h 131"/>
              <a:gd name="T6" fmla="*/ 450 w 524"/>
              <a:gd name="T7" fmla="*/ 98 h 131"/>
              <a:gd name="T8" fmla="*/ 458 w 524"/>
              <a:gd name="T9" fmla="*/ 94 h 131"/>
              <a:gd name="T10" fmla="*/ 497 w 524"/>
              <a:gd name="T11" fmla="*/ 87 h 131"/>
              <a:gd name="T12" fmla="*/ 509 w 524"/>
              <a:gd name="T13" fmla="*/ 77 h 131"/>
              <a:gd name="T14" fmla="*/ 522 w 524"/>
              <a:gd name="T15" fmla="*/ 69 h 131"/>
              <a:gd name="T16" fmla="*/ 515 w 524"/>
              <a:gd name="T17" fmla="*/ 64 h 131"/>
              <a:gd name="T18" fmla="*/ 500 w 524"/>
              <a:gd name="T19" fmla="*/ 60 h 131"/>
              <a:gd name="T20" fmla="*/ 494 w 524"/>
              <a:gd name="T21" fmla="*/ 56 h 131"/>
              <a:gd name="T22" fmla="*/ 492 w 524"/>
              <a:gd name="T23" fmla="*/ 48 h 131"/>
              <a:gd name="T24" fmla="*/ 468 w 524"/>
              <a:gd name="T25" fmla="*/ 47 h 131"/>
              <a:gd name="T26" fmla="*/ 490 w 524"/>
              <a:gd name="T27" fmla="*/ 41 h 131"/>
              <a:gd name="T28" fmla="*/ 468 w 524"/>
              <a:gd name="T29" fmla="*/ 36 h 131"/>
              <a:gd name="T30" fmla="*/ 442 w 524"/>
              <a:gd name="T31" fmla="*/ 34 h 131"/>
              <a:gd name="T32" fmla="*/ 306 w 524"/>
              <a:gd name="T33" fmla="*/ 25 h 131"/>
              <a:gd name="T34" fmla="*/ 383 w 524"/>
              <a:gd name="T35" fmla="*/ 27 h 131"/>
              <a:gd name="T36" fmla="*/ 442 w 524"/>
              <a:gd name="T37" fmla="*/ 25 h 131"/>
              <a:gd name="T38" fmla="*/ 499 w 524"/>
              <a:gd name="T39" fmla="*/ 23 h 131"/>
              <a:gd name="T40" fmla="*/ 323 w 524"/>
              <a:gd name="T41" fmla="*/ 8 h 131"/>
              <a:gd name="T42" fmla="*/ 25 w 524"/>
              <a:gd name="T43" fmla="*/ 3 h 131"/>
              <a:gd name="T44" fmla="*/ 11 w 524"/>
              <a:gd name="T45" fmla="*/ 14 h 131"/>
              <a:gd name="T46" fmla="*/ 16 w 524"/>
              <a:gd name="T47" fmla="*/ 19 h 131"/>
              <a:gd name="T48" fmla="*/ 32 w 524"/>
              <a:gd name="T49" fmla="*/ 32 h 131"/>
              <a:gd name="T50" fmla="*/ 4 w 524"/>
              <a:gd name="T51" fmla="*/ 32 h 131"/>
              <a:gd name="T52" fmla="*/ 13 w 524"/>
              <a:gd name="T53" fmla="*/ 42 h 131"/>
              <a:gd name="T54" fmla="*/ 51 w 524"/>
              <a:gd name="T55" fmla="*/ 57 h 131"/>
              <a:gd name="T56" fmla="*/ 5 w 524"/>
              <a:gd name="T57" fmla="*/ 57 h 131"/>
              <a:gd name="T58" fmla="*/ 17 w 524"/>
              <a:gd name="T59" fmla="*/ 67 h 131"/>
              <a:gd name="T60" fmla="*/ 13 w 524"/>
              <a:gd name="T61" fmla="*/ 72 h 131"/>
              <a:gd name="T62" fmla="*/ 39 w 524"/>
              <a:gd name="T63" fmla="*/ 84 h 131"/>
              <a:gd name="T64" fmla="*/ 41 w 524"/>
              <a:gd name="T65" fmla="*/ 93 h 131"/>
              <a:gd name="T66" fmla="*/ 50 w 524"/>
              <a:gd name="T67" fmla="*/ 98 h 131"/>
              <a:gd name="T68" fmla="*/ 13 w 524"/>
              <a:gd name="T69" fmla="*/ 92 h 131"/>
              <a:gd name="T70" fmla="*/ 34 w 524"/>
              <a:gd name="T71" fmla="*/ 104 h 131"/>
              <a:gd name="T72" fmla="*/ 71 w 524"/>
              <a:gd name="T73" fmla="*/ 114 h 131"/>
              <a:gd name="T74" fmla="*/ 75 w 524"/>
              <a:gd name="T75" fmla="*/ 113 h 131"/>
              <a:gd name="T76" fmla="*/ 256 w 524"/>
              <a:gd name="T77" fmla="*/ 124 h 131"/>
              <a:gd name="T78" fmla="*/ 407 w 524"/>
              <a:gd name="T79" fmla="*/ 130 h 131"/>
              <a:gd name="T80" fmla="*/ 263 w 524"/>
              <a:gd name="T81" fmla="*/ 124 h 131"/>
              <a:gd name="T82" fmla="*/ 178 w 524"/>
              <a:gd name="T83" fmla="*/ 117 h 131"/>
              <a:gd name="T84" fmla="*/ 485 w 524"/>
              <a:gd name="T85" fmla="*/ 120 h 131"/>
              <a:gd name="T86" fmla="*/ 452 w 524"/>
              <a:gd name="T87" fmla="*/ 118 h 131"/>
              <a:gd name="T88" fmla="*/ 509 w 524"/>
              <a:gd name="T89" fmla="*/ 108 h 131"/>
              <a:gd name="T90" fmla="*/ 466 w 524"/>
              <a:gd name="T91" fmla="*/ 62 h 131"/>
              <a:gd name="T92" fmla="*/ 22 w 524"/>
              <a:gd name="T93" fmla="*/ 33 h 131"/>
              <a:gd name="T94" fmla="*/ 31 w 524"/>
              <a:gd name="T95" fmla="*/ 79 h 131"/>
              <a:gd name="T96" fmla="*/ 81 w 524"/>
              <a:gd name="T97" fmla="*/ 20 h 131"/>
              <a:gd name="T98" fmla="*/ 285 w 524"/>
              <a:gd name="T99" fmla="*/ 24 h 131"/>
              <a:gd name="T100" fmla="*/ 407 w 524"/>
              <a:gd name="T101" fmla="*/ 10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4" h="131">
                <a:moveTo>
                  <a:pt x="509" y="108"/>
                </a:moveTo>
                <a:cubicBezTo>
                  <a:pt x="507" y="109"/>
                  <a:pt x="503" y="108"/>
                  <a:pt x="502" y="107"/>
                </a:cubicBezTo>
                <a:cubicBezTo>
                  <a:pt x="488" y="111"/>
                  <a:pt x="473" y="110"/>
                  <a:pt x="458" y="109"/>
                </a:cubicBezTo>
                <a:cubicBezTo>
                  <a:pt x="467" y="106"/>
                  <a:pt x="480" y="109"/>
                  <a:pt x="489" y="105"/>
                </a:cubicBezTo>
                <a:cubicBezTo>
                  <a:pt x="481" y="105"/>
                  <a:pt x="474" y="105"/>
                  <a:pt x="467" y="105"/>
                </a:cubicBezTo>
                <a:cubicBezTo>
                  <a:pt x="467" y="105"/>
                  <a:pt x="467" y="105"/>
                  <a:pt x="467" y="105"/>
                </a:cubicBezTo>
                <a:cubicBezTo>
                  <a:pt x="466" y="108"/>
                  <a:pt x="464" y="102"/>
                  <a:pt x="461" y="105"/>
                </a:cubicBezTo>
                <a:cubicBezTo>
                  <a:pt x="460" y="104"/>
                  <a:pt x="456" y="106"/>
                  <a:pt x="456" y="104"/>
                </a:cubicBezTo>
                <a:cubicBezTo>
                  <a:pt x="442" y="104"/>
                  <a:pt x="427" y="105"/>
                  <a:pt x="413" y="103"/>
                </a:cubicBezTo>
                <a:cubicBezTo>
                  <a:pt x="415" y="102"/>
                  <a:pt x="415" y="102"/>
                  <a:pt x="415" y="102"/>
                </a:cubicBezTo>
                <a:cubicBezTo>
                  <a:pt x="423" y="101"/>
                  <a:pt x="432" y="102"/>
                  <a:pt x="439" y="102"/>
                </a:cubicBezTo>
                <a:cubicBezTo>
                  <a:pt x="439" y="103"/>
                  <a:pt x="439" y="103"/>
                  <a:pt x="439" y="103"/>
                </a:cubicBezTo>
                <a:cubicBezTo>
                  <a:pt x="441" y="103"/>
                  <a:pt x="441" y="103"/>
                  <a:pt x="441" y="103"/>
                </a:cubicBezTo>
                <a:cubicBezTo>
                  <a:pt x="442" y="99"/>
                  <a:pt x="448" y="103"/>
                  <a:pt x="451" y="100"/>
                </a:cubicBezTo>
                <a:cubicBezTo>
                  <a:pt x="449" y="99"/>
                  <a:pt x="449" y="99"/>
                  <a:pt x="449" y="99"/>
                </a:cubicBezTo>
                <a:cubicBezTo>
                  <a:pt x="450" y="98"/>
                  <a:pt x="450" y="98"/>
                  <a:pt x="450" y="98"/>
                </a:cubicBezTo>
                <a:cubicBezTo>
                  <a:pt x="462" y="99"/>
                  <a:pt x="472" y="97"/>
                  <a:pt x="482" y="97"/>
                </a:cubicBezTo>
                <a:cubicBezTo>
                  <a:pt x="481" y="96"/>
                  <a:pt x="480" y="96"/>
                  <a:pt x="479" y="95"/>
                </a:cubicBezTo>
                <a:cubicBezTo>
                  <a:pt x="473" y="96"/>
                  <a:pt x="465" y="95"/>
                  <a:pt x="459" y="95"/>
                </a:cubicBezTo>
                <a:cubicBezTo>
                  <a:pt x="458" y="94"/>
                  <a:pt x="458" y="94"/>
                  <a:pt x="458" y="94"/>
                </a:cubicBezTo>
                <a:cubicBezTo>
                  <a:pt x="466" y="93"/>
                  <a:pt x="475" y="94"/>
                  <a:pt x="483" y="92"/>
                </a:cubicBezTo>
                <a:cubicBezTo>
                  <a:pt x="487" y="92"/>
                  <a:pt x="492" y="91"/>
                  <a:pt x="495" y="90"/>
                </a:cubicBezTo>
                <a:cubicBezTo>
                  <a:pt x="490" y="88"/>
                  <a:pt x="484" y="91"/>
                  <a:pt x="479" y="90"/>
                </a:cubicBezTo>
                <a:cubicBezTo>
                  <a:pt x="484" y="88"/>
                  <a:pt x="491" y="88"/>
                  <a:pt x="497" y="87"/>
                </a:cubicBezTo>
                <a:cubicBezTo>
                  <a:pt x="499" y="88"/>
                  <a:pt x="500" y="84"/>
                  <a:pt x="503" y="86"/>
                </a:cubicBezTo>
                <a:cubicBezTo>
                  <a:pt x="507" y="81"/>
                  <a:pt x="516" y="84"/>
                  <a:pt x="522" y="81"/>
                </a:cubicBezTo>
                <a:cubicBezTo>
                  <a:pt x="514" y="80"/>
                  <a:pt x="502" y="81"/>
                  <a:pt x="492" y="80"/>
                </a:cubicBezTo>
                <a:cubicBezTo>
                  <a:pt x="497" y="77"/>
                  <a:pt x="504" y="78"/>
                  <a:pt x="509" y="77"/>
                </a:cubicBezTo>
                <a:cubicBezTo>
                  <a:pt x="496" y="76"/>
                  <a:pt x="483" y="83"/>
                  <a:pt x="471" y="77"/>
                </a:cubicBezTo>
                <a:cubicBezTo>
                  <a:pt x="478" y="77"/>
                  <a:pt x="484" y="74"/>
                  <a:pt x="491" y="73"/>
                </a:cubicBezTo>
                <a:cubicBezTo>
                  <a:pt x="493" y="71"/>
                  <a:pt x="493" y="71"/>
                  <a:pt x="493" y="71"/>
                </a:cubicBezTo>
                <a:cubicBezTo>
                  <a:pt x="502" y="69"/>
                  <a:pt x="513" y="70"/>
                  <a:pt x="522" y="69"/>
                </a:cubicBezTo>
                <a:cubicBezTo>
                  <a:pt x="524" y="69"/>
                  <a:pt x="524" y="69"/>
                  <a:pt x="524" y="69"/>
                </a:cubicBezTo>
                <a:cubicBezTo>
                  <a:pt x="516" y="66"/>
                  <a:pt x="516" y="66"/>
                  <a:pt x="516" y="66"/>
                </a:cubicBezTo>
                <a:cubicBezTo>
                  <a:pt x="516" y="66"/>
                  <a:pt x="516" y="64"/>
                  <a:pt x="517" y="64"/>
                </a:cubicBezTo>
                <a:cubicBezTo>
                  <a:pt x="515" y="64"/>
                  <a:pt x="515" y="64"/>
                  <a:pt x="515" y="64"/>
                </a:cubicBezTo>
                <a:cubicBezTo>
                  <a:pt x="502" y="66"/>
                  <a:pt x="485" y="64"/>
                  <a:pt x="472" y="65"/>
                </a:cubicBezTo>
                <a:cubicBezTo>
                  <a:pt x="475" y="63"/>
                  <a:pt x="482" y="65"/>
                  <a:pt x="485" y="63"/>
                </a:cubicBezTo>
                <a:cubicBezTo>
                  <a:pt x="482" y="63"/>
                  <a:pt x="478" y="63"/>
                  <a:pt x="475" y="62"/>
                </a:cubicBezTo>
                <a:cubicBezTo>
                  <a:pt x="484" y="62"/>
                  <a:pt x="491" y="60"/>
                  <a:pt x="500" y="60"/>
                </a:cubicBezTo>
                <a:cubicBezTo>
                  <a:pt x="499" y="60"/>
                  <a:pt x="500" y="59"/>
                  <a:pt x="502" y="59"/>
                </a:cubicBezTo>
                <a:cubicBezTo>
                  <a:pt x="500" y="58"/>
                  <a:pt x="498" y="58"/>
                  <a:pt x="496" y="57"/>
                </a:cubicBezTo>
                <a:cubicBezTo>
                  <a:pt x="499" y="56"/>
                  <a:pt x="499" y="56"/>
                  <a:pt x="499" y="56"/>
                </a:cubicBezTo>
                <a:cubicBezTo>
                  <a:pt x="498" y="55"/>
                  <a:pt x="496" y="55"/>
                  <a:pt x="494" y="56"/>
                </a:cubicBezTo>
                <a:cubicBezTo>
                  <a:pt x="493" y="55"/>
                  <a:pt x="493" y="54"/>
                  <a:pt x="493" y="53"/>
                </a:cubicBezTo>
                <a:cubicBezTo>
                  <a:pt x="502" y="51"/>
                  <a:pt x="511" y="52"/>
                  <a:pt x="518" y="49"/>
                </a:cubicBezTo>
                <a:cubicBezTo>
                  <a:pt x="493" y="50"/>
                  <a:pt x="493" y="50"/>
                  <a:pt x="493" y="50"/>
                </a:cubicBezTo>
                <a:cubicBezTo>
                  <a:pt x="492" y="48"/>
                  <a:pt x="492" y="48"/>
                  <a:pt x="492" y="48"/>
                </a:cubicBezTo>
                <a:cubicBezTo>
                  <a:pt x="491" y="49"/>
                  <a:pt x="489" y="50"/>
                  <a:pt x="488" y="49"/>
                </a:cubicBezTo>
                <a:cubicBezTo>
                  <a:pt x="488" y="49"/>
                  <a:pt x="488" y="49"/>
                  <a:pt x="488" y="49"/>
                </a:cubicBezTo>
                <a:cubicBezTo>
                  <a:pt x="479" y="51"/>
                  <a:pt x="470" y="49"/>
                  <a:pt x="461" y="47"/>
                </a:cubicBezTo>
                <a:cubicBezTo>
                  <a:pt x="464" y="47"/>
                  <a:pt x="466" y="46"/>
                  <a:pt x="468" y="47"/>
                </a:cubicBezTo>
                <a:cubicBezTo>
                  <a:pt x="472" y="46"/>
                  <a:pt x="476" y="47"/>
                  <a:pt x="479" y="45"/>
                </a:cubicBezTo>
                <a:cubicBezTo>
                  <a:pt x="480" y="45"/>
                  <a:pt x="482" y="45"/>
                  <a:pt x="483" y="46"/>
                </a:cubicBezTo>
                <a:cubicBezTo>
                  <a:pt x="491" y="44"/>
                  <a:pt x="501" y="43"/>
                  <a:pt x="510" y="43"/>
                </a:cubicBezTo>
                <a:cubicBezTo>
                  <a:pt x="504" y="41"/>
                  <a:pt x="496" y="44"/>
                  <a:pt x="490" y="41"/>
                </a:cubicBezTo>
                <a:cubicBezTo>
                  <a:pt x="490" y="40"/>
                  <a:pt x="490" y="40"/>
                  <a:pt x="491" y="40"/>
                </a:cubicBezTo>
                <a:cubicBezTo>
                  <a:pt x="488" y="38"/>
                  <a:pt x="488" y="38"/>
                  <a:pt x="488" y="38"/>
                </a:cubicBezTo>
                <a:cubicBezTo>
                  <a:pt x="481" y="38"/>
                  <a:pt x="474" y="38"/>
                  <a:pt x="467" y="37"/>
                </a:cubicBezTo>
                <a:cubicBezTo>
                  <a:pt x="468" y="36"/>
                  <a:pt x="468" y="36"/>
                  <a:pt x="468" y="36"/>
                </a:cubicBezTo>
                <a:cubicBezTo>
                  <a:pt x="464" y="36"/>
                  <a:pt x="464" y="36"/>
                  <a:pt x="464" y="36"/>
                </a:cubicBezTo>
                <a:cubicBezTo>
                  <a:pt x="464" y="38"/>
                  <a:pt x="462" y="36"/>
                  <a:pt x="460" y="36"/>
                </a:cubicBezTo>
                <a:cubicBezTo>
                  <a:pt x="461" y="35"/>
                  <a:pt x="461" y="35"/>
                  <a:pt x="461" y="35"/>
                </a:cubicBezTo>
                <a:cubicBezTo>
                  <a:pt x="455" y="34"/>
                  <a:pt x="448" y="35"/>
                  <a:pt x="442" y="34"/>
                </a:cubicBezTo>
                <a:cubicBezTo>
                  <a:pt x="443" y="34"/>
                  <a:pt x="443" y="34"/>
                  <a:pt x="443" y="33"/>
                </a:cubicBezTo>
                <a:cubicBezTo>
                  <a:pt x="433" y="33"/>
                  <a:pt x="433" y="33"/>
                  <a:pt x="433" y="33"/>
                </a:cubicBezTo>
                <a:cubicBezTo>
                  <a:pt x="326" y="26"/>
                  <a:pt x="326" y="26"/>
                  <a:pt x="326" y="26"/>
                </a:cubicBezTo>
                <a:cubicBezTo>
                  <a:pt x="306" y="25"/>
                  <a:pt x="306" y="25"/>
                  <a:pt x="306" y="25"/>
                </a:cubicBezTo>
                <a:cubicBezTo>
                  <a:pt x="299" y="25"/>
                  <a:pt x="290" y="25"/>
                  <a:pt x="285" y="23"/>
                </a:cubicBezTo>
                <a:cubicBezTo>
                  <a:pt x="292" y="23"/>
                  <a:pt x="299" y="24"/>
                  <a:pt x="306" y="24"/>
                </a:cubicBezTo>
                <a:cubicBezTo>
                  <a:pt x="382" y="27"/>
                  <a:pt x="382" y="27"/>
                  <a:pt x="382" y="27"/>
                </a:cubicBezTo>
                <a:cubicBezTo>
                  <a:pt x="383" y="27"/>
                  <a:pt x="383" y="27"/>
                  <a:pt x="383" y="27"/>
                </a:cubicBezTo>
                <a:cubicBezTo>
                  <a:pt x="411" y="29"/>
                  <a:pt x="436" y="26"/>
                  <a:pt x="463" y="28"/>
                </a:cubicBezTo>
                <a:cubicBezTo>
                  <a:pt x="462" y="28"/>
                  <a:pt x="460" y="28"/>
                  <a:pt x="459" y="27"/>
                </a:cubicBezTo>
                <a:cubicBezTo>
                  <a:pt x="460" y="26"/>
                  <a:pt x="461" y="26"/>
                  <a:pt x="462" y="26"/>
                </a:cubicBezTo>
                <a:cubicBezTo>
                  <a:pt x="442" y="25"/>
                  <a:pt x="442" y="25"/>
                  <a:pt x="442" y="25"/>
                </a:cubicBezTo>
                <a:cubicBezTo>
                  <a:pt x="440" y="23"/>
                  <a:pt x="440" y="23"/>
                  <a:pt x="440" y="23"/>
                </a:cubicBezTo>
                <a:cubicBezTo>
                  <a:pt x="458" y="24"/>
                  <a:pt x="477" y="27"/>
                  <a:pt x="493" y="24"/>
                </a:cubicBezTo>
                <a:cubicBezTo>
                  <a:pt x="471" y="21"/>
                  <a:pt x="471" y="21"/>
                  <a:pt x="471" y="21"/>
                </a:cubicBezTo>
                <a:cubicBezTo>
                  <a:pt x="480" y="19"/>
                  <a:pt x="489" y="23"/>
                  <a:pt x="499" y="23"/>
                </a:cubicBezTo>
                <a:cubicBezTo>
                  <a:pt x="481" y="19"/>
                  <a:pt x="463" y="17"/>
                  <a:pt x="444" y="15"/>
                </a:cubicBezTo>
                <a:cubicBezTo>
                  <a:pt x="441" y="12"/>
                  <a:pt x="435" y="14"/>
                  <a:pt x="432" y="12"/>
                </a:cubicBezTo>
                <a:cubicBezTo>
                  <a:pt x="429" y="14"/>
                  <a:pt x="425" y="13"/>
                  <a:pt x="422" y="13"/>
                </a:cubicBezTo>
                <a:cubicBezTo>
                  <a:pt x="323" y="8"/>
                  <a:pt x="323" y="8"/>
                  <a:pt x="323" y="8"/>
                </a:cubicBezTo>
                <a:cubicBezTo>
                  <a:pt x="274" y="4"/>
                  <a:pt x="229" y="6"/>
                  <a:pt x="181" y="4"/>
                </a:cubicBezTo>
                <a:cubicBezTo>
                  <a:pt x="71" y="3"/>
                  <a:pt x="71" y="3"/>
                  <a:pt x="71" y="3"/>
                </a:cubicBezTo>
                <a:cubicBezTo>
                  <a:pt x="39" y="1"/>
                  <a:pt x="39" y="1"/>
                  <a:pt x="39" y="1"/>
                </a:cubicBezTo>
                <a:cubicBezTo>
                  <a:pt x="34" y="0"/>
                  <a:pt x="28" y="0"/>
                  <a:pt x="25" y="3"/>
                </a:cubicBezTo>
                <a:cubicBezTo>
                  <a:pt x="15" y="2"/>
                  <a:pt x="6" y="6"/>
                  <a:pt x="0" y="12"/>
                </a:cubicBezTo>
                <a:cubicBezTo>
                  <a:pt x="3" y="12"/>
                  <a:pt x="7" y="14"/>
                  <a:pt x="10" y="13"/>
                </a:cubicBezTo>
                <a:cubicBezTo>
                  <a:pt x="11" y="11"/>
                  <a:pt x="15" y="11"/>
                  <a:pt x="17" y="12"/>
                </a:cubicBezTo>
                <a:cubicBezTo>
                  <a:pt x="15" y="13"/>
                  <a:pt x="12" y="13"/>
                  <a:pt x="11" y="14"/>
                </a:cubicBezTo>
                <a:cubicBezTo>
                  <a:pt x="12" y="16"/>
                  <a:pt x="15" y="14"/>
                  <a:pt x="16" y="16"/>
                </a:cubicBezTo>
                <a:cubicBezTo>
                  <a:pt x="16" y="16"/>
                  <a:pt x="16" y="16"/>
                  <a:pt x="16" y="16"/>
                </a:cubicBezTo>
                <a:cubicBezTo>
                  <a:pt x="20" y="15"/>
                  <a:pt x="23" y="18"/>
                  <a:pt x="25" y="20"/>
                </a:cubicBezTo>
                <a:cubicBezTo>
                  <a:pt x="24" y="21"/>
                  <a:pt x="19" y="20"/>
                  <a:pt x="16" y="19"/>
                </a:cubicBezTo>
                <a:cubicBezTo>
                  <a:pt x="13" y="22"/>
                  <a:pt x="5" y="19"/>
                  <a:pt x="6" y="23"/>
                </a:cubicBezTo>
                <a:cubicBezTo>
                  <a:pt x="11" y="27"/>
                  <a:pt x="19" y="22"/>
                  <a:pt x="24" y="27"/>
                </a:cubicBezTo>
                <a:cubicBezTo>
                  <a:pt x="24" y="28"/>
                  <a:pt x="24" y="28"/>
                  <a:pt x="24" y="28"/>
                </a:cubicBezTo>
                <a:cubicBezTo>
                  <a:pt x="26" y="29"/>
                  <a:pt x="30" y="29"/>
                  <a:pt x="32" y="32"/>
                </a:cubicBezTo>
                <a:cubicBezTo>
                  <a:pt x="28" y="34"/>
                  <a:pt x="24" y="32"/>
                  <a:pt x="20" y="31"/>
                </a:cubicBezTo>
                <a:cubicBezTo>
                  <a:pt x="17" y="30"/>
                  <a:pt x="12" y="29"/>
                  <a:pt x="10" y="30"/>
                </a:cubicBezTo>
                <a:cubicBezTo>
                  <a:pt x="8" y="29"/>
                  <a:pt x="8" y="29"/>
                  <a:pt x="8" y="29"/>
                </a:cubicBezTo>
                <a:cubicBezTo>
                  <a:pt x="7" y="29"/>
                  <a:pt x="5" y="30"/>
                  <a:pt x="4" y="32"/>
                </a:cubicBezTo>
                <a:cubicBezTo>
                  <a:pt x="11" y="34"/>
                  <a:pt x="17" y="30"/>
                  <a:pt x="21" y="33"/>
                </a:cubicBezTo>
                <a:cubicBezTo>
                  <a:pt x="21" y="34"/>
                  <a:pt x="20" y="33"/>
                  <a:pt x="20" y="33"/>
                </a:cubicBezTo>
                <a:cubicBezTo>
                  <a:pt x="19" y="39"/>
                  <a:pt x="10" y="34"/>
                  <a:pt x="8" y="39"/>
                </a:cubicBezTo>
                <a:cubicBezTo>
                  <a:pt x="13" y="42"/>
                  <a:pt x="13" y="42"/>
                  <a:pt x="13" y="42"/>
                </a:cubicBezTo>
                <a:cubicBezTo>
                  <a:pt x="11" y="46"/>
                  <a:pt x="5" y="41"/>
                  <a:pt x="4" y="43"/>
                </a:cubicBezTo>
                <a:cubicBezTo>
                  <a:pt x="6" y="44"/>
                  <a:pt x="6" y="44"/>
                  <a:pt x="6" y="44"/>
                </a:cubicBezTo>
                <a:cubicBezTo>
                  <a:pt x="11" y="45"/>
                  <a:pt x="16" y="46"/>
                  <a:pt x="21" y="47"/>
                </a:cubicBezTo>
                <a:cubicBezTo>
                  <a:pt x="29" y="55"/>
                  <a:pt x="41" y="52"/>
                  <a:pt x="51" y="57"/>
                </a:cubicBezTo>
                <a:cubicBezTo>
                  <a:pt x="47" y="59"/>
                  <a:pt x="43" y="54"/>
                  <a:pt x="41" y="57"/>
                </a:cubicBezTo>
                <a:cubicBezTo>
                  <a:pt x="29" y="54"/>
                  <a:pt x="18" y="53"/>
                  <a:pt x="6" y="54"/>
                </a:cubicBezTo>
                <a:cubicBezTo>
                  <a:pt x="6" y="54"/>
                  <a:pt x="6" y="55"/>
                  <a:pt x="7" y="55"/>
                </a:cubicBezTo>
                <a:cubicBezTo>
                  <a:pt x="6" y="56"/>
                  <a:pt x="6" y="56"/>
                  <a:pt x="5" y="57"/>
                </a:cubicBezTo>
                <a:cubicBezTo>
                  <a:pt x="9" y="57"/>
                  <a:pt x="12" y="61"/>
                  <a:pt x="17" y="61"/>
                </a:cubicBezTo>
                <a:cubicBezTo>
                  <a:pt x="14" y="62"/>
                  <a:pt x="14" y="62"/>
                  <a:pt x="14" y="62"/>
                </a:cubicBezTo>
                <a:cubicBezTo>
                  <a:pt x="16" y="64"/>
                  <a:pt x="21" y="63"/>
                  <a:pt x="22" y="66"/>
                </a:cubicBezTo>
                <a:cubicBezTo>
                  <a:pt x="21" y="67"/>
                  <a:pt x="19" y="65"/>
                  <a:pt x="17" y="67"/>
                </a:cubicBezTo>
                <a:cubicBezTo>
                  <a:pt x="17" y="69"/>
                  <a:pt x="20" y="68"/>
                  <a:pt x="20" y="70"/>
                </a:cubicBezTo>
                <a:cubicBezTo>
                  <a:pt x="19" y="70"/>
                  <a:pt x="19" y="70"/>
                  <a:pt x="19" y="70"/>
                </a:cubicBezTo>
                <a:cubicBezTo>
                  <a:pt x="17" y="71"/>
                  <a:pt x="16" y="70"/>
                  <a:pt x="13" y="71"/>
                </a:cubicBezTo>
                <a:cubicBezTo>
                  <a:pt x="13" y="71"/>
                  <a:pt x="13" y="72"/>
                  <a:pt x="13" y="72"/>
                </a:cubicBezTo>
                <a:cubicBezTo>
                  <a:pt x="15" y="75"/>
                  <a:pt x="22" y="74"/>
                  <a:pt x="25" y="77"/>
                </a:cubicBezTo>
                <a:cubicBezTo>
                  <a:pt x="23" y="78"/>
                  <a:pt x="22" y="77"/>
                  <a:pt x="19" y="78"/>
                </a:cubicBezTo>
                <a:cubicBezTo>
                  <a:pt x="21" y="80"/>
                  <a:pt x="24" y="80"/>
                  <a:pt x="28" y="80"/>
                </a:cubicBezTo>
                <a:cubicBezTo>
                  <a:pt x="31" y="82"/>
                  <a:pt x="36" y="82"/>
                  <a:pt x="39" y="84"/>
                </a:cubicBezTo>
                <a:cubicBezTo>
                  <a:pt x="32" y="85"/>
                  <a:pt x="32" y="85"/>
                  <a:pt x="32" y="85"/>
                </a:cubicBezTo>
                <a:cubicBezTo>
                  <a:pt x="33" y="86"/>
                  <a:pt x="33" y="86"/>
                  <a:pt x="33" y="86"/>
                </a:cubicBezTo>
                <a:cubicBezTo>
                  <a:pt x="31" y="87"/>
                  <a:pt x="29" y="87"/>
                  <a:pt x="27" y="87"/>
                </a:cubicBezTo>
                <a:cubicBezTo>
                  <a:pt x="32" y="89"/>
                  <a:pt x="37" y="90"/>
                  <a:pt x="41" y="93"/>
                </a:cubicBezTo>
                <a:cubicBezTo>
                  <a:pt x="39" y="94"/>
                  <a:pt x="39" y="94"/>
                  <a:pt x="39" y="94"/>
                </a:cubicBezTo>
                <a:cubicBezTo>
                  <a:pt x="40" y="94"/>
                  <a:pt x="41" y="94"/>
                  <a:pt x="42" y="95"/>
                </a:cubicBezTo>
                <a:cubicBezTo>
                  <a:pt x="42" y="94"/>
                  <a:pt x="42" y="94"/>
                  <a:pt x="42" y="94"/>
                </a:cubicBezTo>
                <a:cubicBezTo>
                  <a:pt x="45" y="94"/>
                  <a:pt x="48" y="96"/>
                  <a:pt x="50" y="98"/>
                </a:cubicBezTo>
                <a:cubicBezTo>
                  <a:pt x="49" y="98"/>
                  <a:pt x="49" y="98"/>
                  <a:pt x="49" y="98"/>
                </a:cubicBezTo>
                <a:cubicBezTo>
                  <a:pt x="40" y="93"/>
                  <a:pt x="29" y="101"/>
                  <a:pt x="21" y="94"/>
                </a:cubicBezTo>
                <a:cubicBezTo>
                  <a:pt x="19" y="92"/>
                  <a:pt x="19" y="96"/>
                  <a:pt x="17" y="93"/>
                </a:cubicBezTo>
                <a:cubicBezTo>
                  <a:pt x="16" y="92"/>
                  <a:pt x="13" y="91"/>
                  <a:pt x="13" y="92"/>
                </a:cubicBezTo>
                <a:cubicBezTo>
                  <a:pt x="16" y="97"/>
                  <a:pt x="25" y="94"/>
                  <a:pt x="29" y="99"/>
                </a:cubicBezTo>
                <a:cubicBezTo>
                  <a:pt x="24" y="101"/>
                  <a:pt x="24" y="101"/>
                  <a:pt x="24" y="101"/>
                </a:cubicBezTo>
                <a:cubicBezTo>
                  <a:pt x="26" y="102"/>
                  <a:pt x="26" y="102"/>
                  <a:pt x="26" y="102"/>
                </a:cubicBezTo>
                <a:cubicBezTo>
                  <a:pt x="29" y="101"/>
                  <a:pt x="31" y="104"/>
                  <a:pt x="34" y="104"/>
                </a:cubicBezTo>
                <a:cubicBezTo>
                  <a:pt x="26" y="105"/>
                  <a:pt x="26" y="105"/>
                  <a:pt x="26" y="105"/>
                </a:cubicBezTo>
                <a:cubicBezTo>
                  <a:pt x="32" y="106"/>
                  <a:pt x="38" y="108"/>
                  <a:pt x="44" y="110"/>
                </a:cubicBezTo>
                <a:cubicBezTo>
                  <a:pt x="46" y="111"/>
                  <a:pt x="50" y="112"/>
                  <a:pt x="51" y="110"/>
                </a:cubicBezTo>
                <a:cubicBezTo>
                  <a:pt x="58" y="112"/>
                  <a:pt x="64" y="114"/>
                  <a:pt x="71" y="114"/>
                </a:cubicBezTo>
                <a:cubicBezTo>
                  <a:pt x="67" y="112"/>
                  <a:pt x="59" y="112"/>
                  <a:pt x="55" y="109"/>
                </a:cubicBezTo>
                <a:cubicBezTo>
                  <a:pt x="56" y="108"/>
                  <a:pt x="56" y="108"/>
                  <a:pt x="56" y="108"/>
                </a:cubicBezTo>
                <a:cubicBezTo>
                  <a:pt x="89" y="114"/>
                  <a:pt x="89" y="114"/>
                  <a:pt x="89" y="114"/>
                </a:cubicBezTo>
                <a:cubicBezTo>
                  <a:pt x="85" y="115"/>
                  <a:pt x="80" y="112"/>
                  <a:pt x="75" y="113"/>
                </a:cubicBezTo>
                <a:cubicBezTo>
                  <a:pt x="78" y="115"/>
                  <a:pt x="78" y="115"/>
                  <a:pt x="78" y="115"/>
                </a:cubicBezTo>
                <a:cubicBezTo>
                  <a:pt x="77" y="116"/>
                  <a:pt x="77" y="116"/>
                  <a:pt x="77" y="116"/>
                </a:cubicBezTo>
                <a:cubicBezTo>
                  <a:pt x="86" y="118"/>
                  <a:pt x="95" y="119"/>
                  <a:pt x="104" y="121"/>
                </a:cubicBezTo>
                <a:cubicBezTo>
                  <a:pt x="157" y="123"/>
                  <a:pt x="204" y="123"/>
                  <a:pt x="256" y="124"/>
                </a:cubicBezTo>
                <a:cubicBezTo>
                  <a:pt x="261" y="127"/>
                  <a:pt x="264" y="122"/>
                  <a:pt x="270" y="125"/>
                </a:cubicBezTo>
                <a:cubicBezTo>
                  <a:pt x="270" y="125"/>
                  <a:pt x="270" y="125"/>
                  <a:pt x="270" y="125"/>
                </a:cubicBezTo>
                <a:cubicBezTo>
                  <a:pt x="370" y="130"/>
                  <a:pt x="370" y="130"/>
                  <a:pt x="370" y="130"/>
                </a:cubicBezTo>
                <a:cubicBezTo>
                  <a:pt x="383" y="129"/>
                  <a:pt x="398" y="131"/>
                  <a:pt x="407" y="130"/>
                </a:cubicBezTo>
                <a:cubicBezTo>
                  <a:pt x="365" y="128"/>
                  <a:pt x="365" y="128"/>
                  <a:pt x="365" y="128"/>
                </a:cubicBezTo>
                <a:cubicBezTo>
                  <a:pt x="285" y="123"/>
                  <a:pt x="285" y="123"/>
                  <a:pt x="285" y="123"/>
                </a:cubicBezTo>
                <a:cubicBezTo>
                  <a:pt x="281" y="125"/>
                  <a:pt x="271" y="122"/>
                  <a:pt x="264" y="123"/>
                </a:cubicBezTo>
                <a:cubicBezTo>
                  <a:pt x="263" y="124"/>
                  <a:pt x="263" y="124"/>
                  <a:pt x="263" y="124"/>
                </a:cubicBezTo>
                <a:cubicBezTo>
                  <a:pt x="245" y="121"/>
                  <a:pt x="228" y="124"/>
                  <a:pt x="210" y="121"/>
                </a:cubicBezTo>
                <a:cubicBezTo>
                  <a:pt x="174" y="120"/>
                  <a:pt x="139" y="121"/>
                  <a:pt x="104" y="116"/>
                </a:cubicBezTo>
                <a:cubicBezTo>
                  <a:pt x="127" y="118"/>
                  <a:pt x="151" y="115"/>
                  <a:pt x="174" y="117"/>
                </a:cubicBezTo>
                <a:cubicBezTo>
                  <a:pt x="178" y="117"/>
                  <a:pt x="178" y="117"/>
                  <a:pt x="178" y="117"/>
                </a:cubicBezTo>
                <a:cubicBezTo>
                  <a:pt x="233" y="119"/>
                  <a:pt x="292" y="120"/>
                  <a:pt x="347" y="123"/>
                </a:cubicBezTo>
                <a:cubicBezTo>
                  <a:pt x="429" y="125"/>
                  <a:pt x="429" y="125"/>
                  <a:pt x="429" y="125"/>
                </a:cubicBezTo>
                <a:cubicBezTo>
                  <a:pt x="452" y="125"/>
                  <a:pt x="477" y="125"/>
                  <a:pt x="496" y="119"/>
                </a:cubicBezTo>
                <a:cubicBezTo>
                  <a:pt x="485" y="120"/>
                  <a:pt x="485" y="120"/>
                  <a:pt x="485" y="120"/>
                </a:cubicBezTo>
                <a:cubicBezTo>
                  <a:pt x="481" y="121"/>
                  <a:pt x="477" y="120"/>
                  <a:pt x="473" y="118"/>
                </a:cubicBezTo>
                <a:cubicBezTo>
                  <a:pt x="458" y="119"/>
                  <a:pt x="442" y="121"/>
                  <a:pt x="426" y="118"/>
                </a:cubicBezTo>
                <a:cubicBezTo>
                  <a:pt x="434" y="118"/>
                  <a:pt x="442" y="118"/>
                  <a:pt x="451" y="119"/>
                </a:cubicBezTo>
                <a:cubicBezTo>
                  <a:pt x="452" y="118"/>
                  <a:pt x="452" y="118"/>
                  <a:pt x="452" y="118"/>
                </a:cubicBezTo>
                <a:cubicBezTo>
                  <a:pt x="468" y="119"/>
                  <a:pt x="480" y="114"/>
                  <a:pt x="495" y="115"/>
                </a:cubicBezTo>
                <a:cubicBezTo>
                  <a:pt x="491" y="115"/>
                  <a:pt x="491" y="115"/>
                  <a:pt x="491" y="115"/>
                </a:cubicBezTo>
                <a:cubicBezTo>
                  <a:pt x="498" y="110"/>
                  <a:pt x="510" y="110"/>
                  <a:pt x="516" y="108"/>
                </a:cubicBezTo>
                <a:cubicBezTo>
                  <a:pt x="514" y="107"/>
                  <a:pt x="511" y="107"/>
                  <a:pt x="509" y="108"/>
                </a:cubicBezTo>
                <a:close/>
                <a:moveTo>
                  <a:pt x="466" y="62"/>
                </a:moveTo>
                <a:cubicBezTo>
                  <a:pt x="471" y="62"/>
                  <a:pt x="471" y="62"/>
                  <a:pt x="471" y="62"/>
                </a:cubicBezTo>
                <a:cubicBezTo>
                  <a:pt x="465" y="62"/>
                  <a:pt x="465" y="62"/>
                  <a:pt x="465" y="62"/>
                </a:cubicBezTo>
                <a:lnTo>
                  <a:pt x="466" y="62"/>
                </a:lnTo>
                <a:close/>
                <a:moveTo>
                  <a:pt x="13" y="43"/>
                </a:moveTo>
                <a:cubicBezTo>
                  <a:pt x="14" y="42"/>
                  <a:pt x="15" y="43"/>
                  <a:pt x="16" y="43"/>
                </a:cubicBezTo>
                <a:cubicBezTo>
                  <a:pt x="16" y="44"/>
                  <a:pt x="14" y="43"/>
                  <a:pt x="13" y="43"/>
                </a:cubicBezTo>
                <a:close/>
                <a:moveTo>
                  <a:pt x="22" y="33"/>
                </a:moveTo>
                <a:cubicBezTo>
                  <a:pt x="22" y="32"/>
                  <a:pt x="22" y="32"/>
                  <a:pt x="22" y="32"/>
                </a:cubicBezTo>
                <a:cubicBezTo>
                  <a:pt x="23" y="33"/>
                  <a:pt x="23" y="33"/>
                  <a:pt x="23" y="33"/>
                </a:cubicBezTo>
                <a:lnTo>
                  <a:pt x="22" y="33"/>
                </a:lnTo>
                <a:close/>
                <a:moveTo>
                  <a:pt x="31" y="79"/>
                </a:moveTo>
                <a:cubicBezTo>
                  <a:pt x="42" y="81"/>
                  <a:pt x="42" y="81"/>
                  <a:pt x="42" y="81"/>
                </a:cubicBezTo>
                <a:cubicBezTo>
                  <a:pt x="38" y="81"/>
                  <a:pt x="35" y="80"/>
                  <a:pt x="31" y="79"/>
                </a:cubicBezTo>
                <a:close/>
                <a:moveTo>
                  <a:pt x="73" y="20"/>
                </a:moveTo>
                <a:cubicBezTo>
                  <a:pt x="75" y="19"/>
                  <a:pt x="78" y="20"/>
                  <a:pt x="81" y="20"/>
                </a:cubicBezTo>
                <a:cubicBezTo>
                  <a:pt x="78" y="21"/>
                  <a:pt x="76" y="20"/>
                  <a:pt x="73" y="20"/>
                </a:cubicBezTo>
                <a:close/>
                <a:moveTo>
                  <a:pt x="82" y="21"/>
                </a:moveTo>
                <a:cubicBezTo>
                  <a:pt x="122" y="22"/>
                  <a:pt x="164" y="23"/>
                  <a:pt x="204" y="23"/>
                </a:cubicBezTo>
                <a:cubicBezTo>
                  <a:pt x="231" y="23"/>
                  <a:pt x="258" y="23"/>
                  <a:pt x="285" y="24"/>
                </a:cubicBezTo>
                <a:cubicBezTo>
                  <a:pt x="217" y="22"/>
                  <a:pt x="151" y="26"/>
                  <a:pt x="82" y="21"/>
                </a:cubicBezTo>
                <a:close/>
                <a:moveTo>
                  <a:pt x="411" y="102"/>
                </a:moveTo>
                <a:cubicBezTo>
                  <a:pt x="411" y="103"/>
                  <a:pt x="411" y="103"/>
                  <a:pt x="411" y="103"/>
                </a:cubicBezTo>
                <a:cubicBezTo>
                  <a:pt x="407" y="103"/>
                  <a:pt x="407" y="103"/>
                  <a:pt x="407" y="103"/>
                </a:cubicBezTo>
                <a:cubicBezTo>
                  <a:pt x="408" y="102"/>
                  <a:pt x="410" y="102"/>
                  <a:pt x="411" y="10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r>
              <a:rPr lang="en-US" altLang="zh-CN" sz="2800">
                <a:solidFill>
                  <a:schemeClr val="tx1"/>
                </a:solidFill>
                <a:latin typeface="华文楷体" panose="02010600040101010101" pitchFamily="2" charset="-122"/>
                <a:ea typeface="华文楷体" panose="02010600040101010101" pitchFamily="2" charset="-122"/>
              </a:rPr>
              <a:t>    </a:t>
            </a:r>
            <a:r>
              <a:rPr lang="zh-CN" altLang="en-US" sz="2800">
                <a:solidFill>
                  <a:schemeClr val="tx1"/>
                </a:solidFill>
                <a:latin typeface="华文楷体" panose="02010600040101010101" pitchFamily="2" charset="-122"/>
                <a:ea typeface="华文楷体" panose="02010600040101010101" pitchFamily="2" charset="-122"/>
              </a:rPr>
              <a:t>应运而生</a:t>
            </a:r>
            <a:r>
              <a:rPr lang="en-US" altLang="zh-CN" sz="2800">
                <a:solidFill>
                  <a:schemeClr val="tx1"/>
                </a:solidFill>
                <a:latin typeface="华文楷体" panose="02010600040101010101" pitchFamily="2" charset="-122"/>
                <a:ea typeface="华文楷体" panose="02010600040101010101" pitchFamily="2" charset="-122"/>
              </a:rPr>
              <a:t>——</a:t>
            </a:r>
            <a:r>
              <a:rPr lang="zh-CN" altLang="en-US" sz="2800">
                <a:solidFill>
                  <a:schemeClr val="tx1"/>
                </a:solidFill>
                <a:latin typeface="华文楷体" panose="02010600040101010101" pitchFamily="2" charset="-122"/>
                <a:ea typeface="华文楷体" panose="02010600040101010101" pitchFamily="2" charset="-122"/>
              </a:rPr>
              <a:t>大学的兴起</a:t>
            </a:r>
            <a:endParaRPr lang="zh-CN" altLang="en-US" sz="2800">
              <a:solidFill>
                <a:schemeClr val="tx1"/>
              </a:solidFill>
              <a:latin typeface="华文楷体" panose="02010600040101010101" pitchFamily="2" charset="-122"/>
              <a:ea typeface="华文楷体" panose="02010600040101010101" pitchFamily="2" charset="-122"/>
            </a:endParaRPr>
          </a:p>
        </p:txBody>
      </p:sp>
      <p:sp>
        <p:nvSpPr>
          <p:cNvPr id="2" name="文本框 1"/>
          <p:cNvSpPr txBox="1"/>
          <p:nvPr/>
        </p:nvSpPr>
        <p:spPr>
          <a:xfrm>
            <a:off x="233680" y="1152525"/>
            <a:ext cx="4107815" cy="460375"/>
          </a:xfrm>
          <a:prstGeom prst="rect">
            <a:avLst/>
          </a:prstGeom>
          <a:noFill/>
        </p:spPr>
        <p:txBody>
          <a:bodyPr wrap="square" rtlCol="0">
            <a:spAutoFit/>
          </a:bodyPr>
          <a:p>
            <a:r>
              <a:rPr lang="en-US" altLang="zh-CN" sz="2400">
                <a:solidFill>
                  <a:srgbClr val="FFFF00"/>
                </a:solidFill>
                <a:latin typeface="方正颜真卿楷书 简繁" panose="02000500000000000000" charset="-122"/>
                <a:ea typeface="方正颜真卿楷书 简繁" panose="02000500000000000000" charset="-122"/>
                <a:cs typeface="方正颜真卿楷书 简繁" panose="02000500000000000000" charset="-122"/>
              </a:rPr>
              <a:t>2.</a:t>
            </a:r>
            <a:r>
              <a:rPr lang="zh-CN" altLang="en-US" sz="2400">
                <a:solidFill>
                  <a:srgbClr val="FFFF00"/>
                </a:solidFill>
                <a:latin typeface="方正颜真卿楷书 简繁" panose="02000500000000000000" charset="-122"/>
                <a:ea typeface="方正颜真卿楷书 简繁" panose="02000500000000000000" charset="-122"/>
                <a:cs typeface="方正颜真卿楷书 简繁" panose="02000500000000000000" charset="-122"/>
              </a:rPr>
              <a:t>大学的组织及发展</a:t>
            </a:r>
            <a:endParaRPr lang="zh-CN" altLang="en-US" sz="2400">
              <a:solidFill>
                <a:srgbClr val="FFFF00"/>
              </a:solidFill>
              <a:latin typeface="方正颜真卿楷书 简繁" panose="02000500000000000000" charset="-122"/>
              <a:ea typeface="方正颜真卿楷书 简繁" panose="02000500000000000000" charset="-122"/>
              <a:cs typeface="方正颜真卿楷书 简繁" panose="02000500000000000000" charset="-122"/>
            </a:endParaRPr>
          </a:p>
        </p:txBody>
      </p:sp>
      <p:sp>
        <p:nvSpPr>
          <p:cNvPr id="3" name="文本框 2"/>
          <p:cNvSpPr txBox="1"/>
          <p:nvPr/>
        </p:nvSpPr>
        <p:spPr>
          <a:xfrm>
            <a:off x="452755" y="1917065"/>
            <a:ext cx="10346055" cy="922020"/>
          </a:xfrm>
          <a:prstGeom prst="rect">
            <a:avLst/>
          </a:prstGeom>
          <a:solidFill>
            <a:schemeClr val="bg1">
              <a:alpha val="78000"/>
            </a:schemeClr>
          </a:solidFill>
        </p:spPr>
        <p:txBody>
          <a:bodyPr wrap="square" rtlCol="0">
            <a:spAutoFit/>
          </a:bodyPr>
          <a:p>
            <a:r>
              <a:rPr lang="zh-CN" altLang="en-US">
                <a:solidFill>
                  <a:schemeClr val="tx1"/>
                </a:solidFill>
                <a:latin typeface="方正颜真卿楷书 简繁" panose="02000500000000000000" charset="-122"/>
                <a:ea typeface="方正颜真卿楷书 简繁" panose="02000500000000000000" charset="-122"/>
              </a:rPr>
              <a:t>材料</a:t>
            </a:r>
            <a:r>
              <a:rPr lang="zh-CN" altLang="en-US">
                <a:solidFill>
                  <a:schemeClr val="tx1"/>
                </a:solidFill>
                <a:latin typeface="方正颜真卿楷书 简繁" panose="02000500000000000000" charset="-122"/>
                <a:ea typeface="方正颜真卿楷书 简繁" panose="02000500000000000000" charset="-122"/>
              </a:rPr>
              <a:t>五：</a:t>
            </a:r>
            <a:r>
              <a:rPr lang="en-US" altLang="zh-CN">
                <a:solidFill>
                  <a:schemeClr val="tx1"/>
                </a:solidFill>
                <a:latin typeface="方正颜真卿楷书 简繁" panose="02000500000000000000" charset="-122"/>
                <a:ea typeface="方正颜真卿楷书 简繁" panose="02000500000000000000" charset="-122"/>
              </a:rPr>
              <a:t>“</a:t>
            </a:r>
            <a:r>
              <a:rPr lang="zh-CN" altLang="en-US">
                <a:solidFill>
                  <a:schemeClr val="tx1"/>
                </a:solidFill>
                <a:latin typeface="方正颜真卿楷书 简繁" panose="02000500000000000000" charset="-122"/>
                <a:ea typeface="方正颜真卿楷书 简繁" panose="02000500000000000000" charset="-122"/>
              </a:rPr>
              <a:t>中世纪大学自治的星期离不开当时一个非常重要的机构</a:t>
            </a:r>
            <a:r>
              <a:rPr lang="en-US" altLang="zh-CN">
                <a:solidFill>
                  <a:schemeClr val="tx1"/>
                </a:solidFill>
                <a:latin typeface="方正颜真卿楷书 简繁" panose="02000500000000000000" charset="-122"/>
                <a:ea typeface="方正颜真卿楷书 简繁" panose="02000500000000000000" charset="-122"/>
              </a:rPr>
              <a:t>——</a:t>
            </a:r>
            <a:r>
              <a:rPr lang="zh-CN" altLang="en-US">
                <a:solidFill>
                  <a:schemeClr val="tx1"/>
                </a:solidFill>
                <a:latin typeface="方正颜真卿楷书 简繁" panose="02000500000000000000" charset="-122"/>
                <a:ea typeface="方正颜真卿楷书 简繁" panose="02000500000000000000" charset="-122"/>
              </a:rPr>
              <a:t>行会。欧洲中世纪大学自治实际上是一种社会行业性自治，</a:t>
            </a:r>
            <a:r>
              <a:rPr lang="zh-CN" altLang="en-US">
                <a:solidFill>
                  <a:srgbClr val="FF0000"/>
                </a:solidFill>
                <a:latin typeface="方正颜真卿楷书 简繁" panose="02000500000000000000" charset="-122"/>
                <a:ea typeface="方正颜真卿楷书 简繁" panose="02000500000000000000" charset="-122"/>
              </a:rPr>
              <a:t>其自治权的法人团体为教师和学生共同拥有</a:t>
            </a:r>
            <a:r>
              <a:rPr lang="zh-CN" altLang="en-US">
                <a:solidFill>
                  <a:schemeClr val="tx1"/>
                </a:solidFill>
                <a:latin typeface="方正颜真卿楷书 简繁" panose="02000500000000000000" charset="-122"/>
                <a:ea typeface="方正颜真卿楷书 简繁" panose="02000500000000000000" charset="-122"/>
              </a:rPr>
              <a:t>，由此形成了大学自治的两种模式，即</a:t>
            </a:r>
            <a:r>
              <a:rPr lang="en-US" altLang="zh-CN">
                <a:solidFill>
                  <a:schemeClr val="tx1"/>
                </a:solidFill>
                <a:latin typeface="方正颜真卿楷书 简繁" panose="02000500000000000000" charset="-122"/>
                <a:ea typeface="方正颜真卿楷书 简繁" panose="02000500000000000000" charset="-122"/>
              </a:rPr>
              <a:t>“</a:t>
            </a:r>
            <a:r>
              <a:rPr lang="zh-CN" altLang="en-US">
                <a:solidFill>
                  <a:schemeClr val="tx1"/>
                </a:solidFill>
                <a:latin typeface="方正颜真卿楷书 简繁" panose="02000500000000000000" charset="-122"/>
                <a:ea typeface="方正颜真卿楷书 简繁" panose="02000500000000000000" charset="-122"/>
              </a:rPr>
              <a:t>学生大学</a:t>
            </a:r>
            <a:r>
              <a:rPr lang="en-US" altLang="zh-CN">
                <a:solidFill>
                  <a:schemeClr val="tx1"/>
                </a:solidFill>
                <a:latin typeface="方正颜真卿楷书 简繁" panose="02000500000000000000" charset="-122"/>
                <a:ea typeface="方正颜真卿楷书 简繁" panose="02000500000000000000" charset="-122"/>
              </a:rPr>
              <a:t>”</a:t>
            </a:r>
            <a:r>
              <a:rPr lang="zh-CN" altLang="en-US">
                <a:solidFill>
                  <a:schemeClr val="tx1"/>
                </a:solidFill>
                <a:latin typeface="方正颜真卿楷书 简繁" panose="02000500000000000000" charset="-122"/>
                <a:ea typeface="方正颜真卿楷书 简繁" panose="02000500000000000000" charset="-122"/>
              </a:rPr>
              <a:t>和</a:t>
            </a:r>
            <a:r>
              <a:rPr lang="en-US" altLang="zh-CN">
                <a:solidFill>
                  <a:schemeClr val="tx1"/>
                </a:solidFill>
                <a:latin typeface="方正颜真卿楷书 简繁" panose="02000500000000000000" charset="-122"/>
                <a:ea typeface="方正颜真卿楷书 简繁" panose="02000500000000000000" charset="-122"/>
              </a:rPr>
              <a:t>“</a:t>
            </a:r>
            <a:r>
              <a:rPr lang="zh-CN" altLang="en-US">
                <a:solidFill>
                  <a:schemeClr val="tx1"/>
                </a:solidFill>
                <a:latin typeface="方正颜真卿楷书 简繁" panose="02000500000000000000" charset="-122"/>
                <a:ea typeface="方正颜真卿楷书 简繁" panose="02000500000000000000" charset="-122"/>
              </a:rPr>
              <a:t>教师大学</a:t>
            </a:r>
            <a:r>
              <a:rPr lang="en-US" altLang="zh-CN">
                <a:solidFill>
                  <a:schemeClr val="tx1"/>
                </a:solidFill>
                <a:latin typeface="方正颜真卿楷书 简繁" panose="02000500000000000000" charset="-122"/>
                <a:ea typeface="方正颜真卿楷书 简繁" panose="02000500000000000000" charset="-122"/>
              </a:rPr>
              <a:t>”</a:t>
            </a:r>
            <a:r>
              <a:rPr lang="zh-CN" altLang="en-US">
                <a:solidFill>
                  <a:schemeClr val="tx1"/>
                </a:solidFill>
                <a:latin typeface="方正颜真卿楷书 简繁" panose="02000500000000000000" charset="-122"/>
                <a:ea typeface="方正颜真卿楷书 简繁" panose="02000500000000000000" charset="-122"/>
              </a:rPr>
              <a:t>。</a:t>
            </a:r>
            <a:r>
              <a:rPr lang="en-US" altLang="zh-CN">
                <a:solidFill>
                  <a:schemeClr val="tx1"/>
                </a:solidFill>
                <a:latin typeface="方正颜真卿楷书 简繁" panose="02000500000000000000" charset="-122"/>
                <a:ea typeface="方正颜真卿楷书 简繁" panose="02000500000000000000" charset="-122"/>
              </a:rPr>
              <a:t>——</a:t>
            </a:r>
            <a:r>
              <a:rPr lang="zh-CN" altLang="en-US">
                <a:solidFill>
                  <a:schemeClr val="tx1"/>
                </a:solidFill>
                <a:latin typeface="方正颜真卿楷书 简繁" panose="02000500000000000000" charset="-122"/>
                <a:ea typeface="方正颜真卿楷书 简繁" panose="02000500000000000000" charset="-122"/>
              </a:rPr>
              <a:t>王红利《欧洲中世纪大学发展特点</a:t>
            </a:r>
            <a:r>
              <a:rPr lang="zh-CN" altLang="en-US">
                <a:solidFill>
                  <a:schemeClr val="tx1"/>
                </a:solidFill>
                <a:latin typeface="方正颜真卿楷书 简繁" panose="02000500000000000000" charset="-122"/>
                <a:ea typeface="方正颜真卿楷书 简繁" panose="02000500000000000000" charset="-122"/>
              </a:rPr>
              <a:t>探析》</a:t>
            </a:r>
            <a:endParaRPr lang="zh-CN" altLang="en-US">
              <a:solidFill>
                <a:schemeClr val="tx1"/>
              </a:solidFill>
              <a:latin typeface="方正颜真卿楷书 简繁" panose="02000500000000000000" charset="-122"/>
              <a:ea typeface="方正颜真卿楷书 简繁" panose="02000500000000000000" charset="-122"/>
            </a:endParaRPr>
          </a:p>
        </p:txBody>
      </p:sp>
      <p:sp>
        <p:nvSpPr>
          <p:cNvPr id="4" name="文本框 3"/>
          <p:cNvSpPr txBox="1"/>
          <p:nvPr/>
        </p:nvSpPr>
        <p:spPr>
          <a:xfrm>
            <a:off x="537210" y="3692525"/>
            <a:ext cx="10346055" cy="922020"/>
          </a:xfrm>
          <a:prstGeom prst="rect">
            <a:avLst/>
          </a:prstGeom>
          <a:solidFill>
            <a:schemeClr val="bg1">
              <a:alpha val="87000"/>
            </a:schemeClr>
          </a:solidFill>
        </p:spPr>
        <p:txBody>
          <a:bodyPr wrap="square" rtlCol="0">
            <a:spAutoFit/>
          </a:bodyPr>
          <a:p>
            <a:r>
              <a:rPr lang="zh-CN" altLang="en-US">
                <a:latin typeface="方正颜真卿楷书 简繁" panose="02000500000000000000" charset="-122"/>
                <a:ea typeface="方正颜真卿楷书 简繁" panose="02000500000000000000" charset="-122"/>
              </a:rPr>
              <a:t>材料</a:t>
            </a:r>
            <a:r>
              <a:rPr lang="zh-CN" altLang="en-US">
                <a:latin typeface="方正颜真卿楷书 简繁" panose="02000500000000000000" charset="-122"/>
                <a:ea typeface="方正颜真卿楷书 简繁" panose="02000500000000000000" charset="-122"/>
              </a:rPr>
              <a:t>六：</a:t>
            </a:r>
            <a:r>
              <a:rPr lang="en-US" altLang="zh-CN">
                <a:latin typeface="方正颜真卿楷书 简繁" panose="02000500000000000000" charset="-122"/>
                <a:ea typeface="方正颜真卿楷书 简繁" panose="02000500000000000000" charset="-122"/>
              </a:rPr>
              <a:t>“12</a:t>
            </a:r>
            <a:r>
              <a:rPr lang="zh-CN" altLang="en-US">
                <a:latin typeface="方正颜真卿楷书 简繁" panose="02000500000000000000" charset="-122"/>
                <a:ea typeface="方正颜真卿楷书 简繁" panose="02000500000000000000" charset="-122"/>
              </a:rPr>
              <a:t>世纪前后，</a:t>
            </a:r>
            <a:r>
              <a:rPr lang="zh-CN" altLang="en-US">
                <a:solidFill>
                  <a:srgbClr val="FF0000"/>
                </a:solidFill>
                <a:latin typeface="方正颜真卿楷书 简繁" panose="02000500000000000000" charset="-122"/>
                <a:ea typeface="方正颜真卿楷书 简繁" panose="02000500000000000000" charset="-122"/>
              </a:rPr>
              <a:t>教俗两界为确立自身的权威地位</a:t>
            </a:r>
            <a:r>
              <a:rPr lang="zh-CN" altLang="en-US">
                <a:latin typeface="方正颜真卿楷书 简繁" panose="02000500000000000000" charset="-122"/>
                <a:ea typeface="方正颜真卿楷书 简繁" panose="02000500000000000000" charset="-122"/>
              </a:rPr>
              <a:t>，极力拉拢和控制大学。办法教学许可证、大学办学许可状是其主要的手段。大学也由于为教权和王权论战提供了思想和理论简介的探讨平台，</a:t>
            </a:r>
            <a:r>
              <a:rPr lang="zh-CN" altLang="en-US">
                <a:solidFill>
                  <a:srgbClr val="FF0000"/>
                </a:solidFill>
                <a:latin typeface="方正颜真卿楷书 简繁" panose="02000500000000000000" charset="-122"/>
                <a:ea typeface="方正颜真卿楷书 简繁" panose="02000500000000000000" charset="-122"/>
              </a:rPr>
              <a:t>得到教俗两界的支持</a:t>
            </a:r>
            <a:r>
              <a:rPr lang="zh-CN" altLang="en-US">
                <a:latin typeface="方正颜真卿楷书 简繁" panose="02000500000000000000" charset="-122"/>
                <a:ea typeface="方正颜真卿楷书 简繁" panose="02000500000000000000" charset="-122"/>
              </a:rPr>
              <a:t>，获得办学自主权。</a:t>
            </a:r>
            <a:r>
              <a:rPr lang="en-US" altLang="zh-CN">
                <a:latin typeface="方正颜真卿楷书 简繁" panose="02000500000000000000" charset="-122"/>
                <a:ea typeface="方正颜真卿楷书 简繁" panose="02000500000000000000" charset="-122"/>
              </a:rPr>
              <a:t>”——</a:t>
            </a:r>
            <a:r>
              <a:rPr lang="zh-CN" altLang="en-US">
                <a:latin typeface="方正颜真卿楷书 简繁" panose="02000500000000000000" charset="-122"/>
                <a:ea typeface="方正颜真卿楷书 简繁" panose="02000500000000000000" charset="-122"/>
              </a:rPr>
              <a:t>武寅主编《简明世界历史</a:t>
            </a:r>
            <a:r>
              <a:rPr lang="zh-CN" altLang="en-US">
                <a:latin typeface="方正颜真卿楷书 简繁" panose="02000500000000000000" charset="-122"/>
                <a:ea typeface="方正颜真卿楷书 简繁" panose="02000500000000000000" charset="-122"/>
              </a:rPr>
              <a:t>读本》</a:t>
            </a:r>
            <a:endParaRPr lang="zh-CN" altLang="en-US">
              <a:latin typeface="方正颜真卿楷书 简繁" panose="02000500000000000000" charset="-122"/>
              <a:ea typeface="方正颜真卿楷书 简繁" panose="02000500000000000000" charset="-122"/>
            </a:endParaRPr>
          </a:p>
        </p:txBody>
      </p:sp>
      <p:sp>
        <p:nvSpPr>
          <p:cNvPr id="5" name="文本框 4"/>
          <p:cNvSpPr txBox="1"/>
          <p:nvPr/>
        </p:nvSpPr>
        <p:spPr>
          <a:xfrm>
            <a:off x="5637530" y="2927985"/>
            <a:ext cx="2162175" cy="368300"/>
          </a:xfrm>
          <a:prstGeom prst="rect">
            <a:avLst/>
          </a:prstGeom>
          <a:solidFill>
            <a:schemeClr val="accent4"/>
          </a:solidFill>
        </p:spPr>
        <p:txBody>
          <a:bodyPr wrap="square" rtlCol="0">
            <a:spAutoFit/>
          </a:bodyPr>
          <a:p>
            <a:pPr algn="ctr"/>
            <a:r>
              <a:rPr lang="zh-CN" altLang="en-US">
                <a:solidFill>
                  <a:schemeClr val="tx1"/>
                </a:solidFill>
                <a:latin typeface="方正颜真卿楷书 简繁" panose="02000500000000000000" charset="-122"/>
                <a:ea typeface="方正颜真卿楷书 简繁" panose="02000500000000000000" charset="-122"/>
              </a:rPr>
              <a:t>原发型大学</a:t>
            </a:r>
            <a:r>
              <a:rPr lang="zh-CN" altLang="en-US">
                <a:solidFill>
                  <a:schemeClr val="tx1"/>
                </a:solidFill>
                <a:latin typeface="方正颜真卿楷书 简繁" panose="02000500000000000000" charset="-122"/>
                <a:ea typeface="方正颜真卿楷书 简繁" panose="02000500000000000000" charset="-122"/>
              </a:rPr>
              <a:t>自治</a:t>
            </a:r>
            <a:endParaRPr lang="zh-CN" altLang="en-US">
              <a:solidFill>
                <a:schemeClr val="tx1"/>
              </a:solidFill>
              <a:latin typeface="方正颜真卿楷书 简繁" panose="02000500000000000000" charset="-122"/>
              <a:ea typeface="方正颜真卿楷书 简繁" panose="02000500000000000000" charset="-122"/>
            </a:endParaRPr>
          </a:p>
        </p:txBody>
      </p:sp>
      <p:sp>
        <p:nvSpPr>
          <p:cNvPr id="6" name="文本框 5"/>
          <p:cNvSpPr txBox="1"/>
          <p:nvPr/>
        </p:nvSpPr>
        <p:spPr>
          <a:xfrm>
            <a:off x="5461000" y="4659630"/>
            <a:ext cx="2515235" cy="368300"/>
          </a:xfrm>
          <a:prstGeom prst="rect">
            <a:avLst/>
          </a:prstGeom>
          <a:solidFill>
            <a:schemeClr val="accent4"/>
          </a:solidFill>
        </p:spPr>
        <p:txBody>
          <a:bodyPr wrap="square" rtlCol="0">
            <a:spAutoFit/>
          </a:bodyPr>
          <a:p>
            <a:r>
              <a:rPr lang="zh-CN" altLang="en-US">
                <a:latin typeface="方正颜真卿楷书 简繁" panose="02000500000000000000" charset="-122"/>
                <a:ea typeface="方正颜真卿楷书 简繁" panose="02000500000000000000" charset="-122"/>
              </a:rPr>
              <a:t>国王与教皇支持大学</a:t>
            </a:r>
            <a:endParaRPr lang="zh-CN" altLang="en-US">
              <a:latin typeface="方正颜真卿楷书 简繁" panose="02000500000000000000" charset="-122"/>
              <a:ea typeface="方正颜真卿楷书 简繁" panose="02000500000000000000" charset="-122"/>
            </a:endParaRPr>
          </a:p>
        </p:txBody>
      </p:sp>
      <p:sp>
        <p:nvSpPr>
          <p:cNvPr id="7" name="文本框 6"/>
          <p:cNvSpPr txBox="1"/>
          <p:nvPr/>
        </p:nvSpPr>
        <p:spPr>
          <a:xfrm>
            <a:off x="577215" y="5375910"/>
            <a:ext cx="10335895" cy="922020"/>
          </a:xfrm>
          <a:prstGeom prst="rect">
            <a:avLst/>
          </a:prstGeom>
          <a:solidFill>
            <a:schemeClr val="bg1">
              <a:alpha val="85000"/>
            </a:schemeClr>
          </a:solidFill>
        </p:spPr>
        <p:txBody>
          <a:bodyPr wrap="square" rtlCol="0">
            <a:spAutoFit/>
          </a:bodyPr>
          <a:p>
            <a:r>
              <a:rPr lang="zh-CN" altLang="en-US">
                <a:latin typeface="方正颜真卿楷书 简繁" panose="02000500000000000000" charset="-122"/>
                <a:ea typeface="方正颜真卿楷书 简繁" panose="02000500000000000000" charset="-122"/>
              </a:rPr>
              <a:t>材料</a:t>
            </a:r>
            <a:r>
              <a:rPr lang="zh-CN" altLang="en-US">
                <a:latin typeface="方正颜真卿楷书 简繁" panose="02000500000000000000" charset="-122"/>
                <a:ea typeface="方正颜真卿楷书 简繁" panose="02000500000000000000" charset="-122"/>
              </a:rPr>
              <a:t>七：</a:t>
            </a:r>
            <a:r>
              <a:rPr lang="en-US" altLang="zh-CN">
                <a:latin typeface="方正颜真卿楷书 简繁" panose="02000500000000000000" charset="-122"/>
                <a:ea typeface="方正颜真卿楷书 简繁" panose="02000500000000000000" charset="-122"/>
              </a:rPr>
              <a:t>“</a:t>
            </a:r>
            <a:r>
              <a:rPr lang="zh-CN" altLang="en-US">
                <a:latin typeface="方正颜真卿楷书 简繁" panose="02000500000000000000" charset="-122"/>
                <a:ea typeface="方正颜真卿楷书 简繁" panose="02000500000000000000" charset="-122"/>
              </a:rPr>
              <a:t>欧洲中世纪大学通过自身不懈地抗争和努力，在宗教和政府双方势力的博弈下，逐渐获得了</a:t>
            </a:r>
            <a:r>
              <a:rPr lang="zh-CN" altLang="en-US">
                <a:solidFill>
                  <a:srgbClr val="FF0000"/>
                </a:solidFill>
                <a:latin typeface="方正颜真卿楷书 简繁" panose="02000500000000000000" charset="-122"/>
                <a:ea typeface="方正颜真卿楷书 简繁" panose="02000500000000000000" charset="-122"/>
              </a:rPr>
              <a:t>居住权、免税全、免役权、颁发教学许可证权、司法自治权、罢课权、迁徙权等特权</a:t>
            </a:r>
            <a:r>
              <a:rPr lang="zh-CN" altLang="en-US">
                <a:latin typeface="方正颜真卿楷书 简繁" panose="02000500000000000000" charset="-122"/>
                <a:ea typeface="方正颜真卿楷书 简繁" panose="02000500000000000000" charset="-122"/>
              </a:rPr>
              <a:t>。</a:t>
            </a:r>
            <a:r>
              <a:rPr lang="en-US" altLang="zh-CN">
                <a:latin typeface="方正颜真卿楷书 简繁" panose="02000500000000000000" charset="-122"/>
                <a:ea typeface="方正颜真卿楷书 简繁" panose="02000500000000000000" charset="-122"/>
              </a:rPr>
              <a:t>”——</a:t>
            </a:r>
            <a:r>
              <a:rPr lang="zh-CN" altLang="en-US">
                <a:latin typeface="方正颜真卿楷书 简繁" panose="02000500000000000000" charset="-122"/>
                <a:ea typeface="方正颜真卿楷书 简繁" panose="02000500000000000000" charset="-122"/>
              </a:rPr>
              <a:t>毛钧瑶《欧洲中世纪大学的课程</a:t>
            </a:r>
            <a:r>
              <a:rPr lang="zh-CN" altLang="en-US">
                <a:latin typeface="方正颜真卿楷书 简繁" panose="02000500000000000000" charset="-122"/>
                <a:ea typeface="方正颜真卿楷书 简繁" panose="02000500000000000000" charset="-122"/>
              </a:rPr>
              <a:t>设置》</a:t>
            </a:r>
            <a:endParaRPr lang="zh-CN" altLang="en-US">
              <a:latin typeface="方正颜真卿楷书 简繁" panose="02000500000000000000" charset="-122"/>
              <a:ea typeface="方正颜真卿楷书 简繁" panose="02000500000000000000" charset="-122"/>
            </a:endParaRPr>
          </a:p>
        </p:txBody>
      </p:sp>
      <p:sp>
        <p:nvSpPr>
          <p:cNvPr id="8" name="文本框 7"/>
          <p:cNvSpPr txBox="1"/>
          <p:nvPr/>
        </p:nvSpPr>
        <p:spPr>
          <a:xfrm>
            <a:off x="2383155" y="6390640"/>
            <a:ext cx="7221220" cy="368300"/>
          </a:xfrm>
          <a:prstGeom prst="rect">
            <a:avLst/>
          </a:prstGeom>
          <a:solidFill>
            <a:schemeClr val="accent4"/>
          </a:solidFill>
        </p:spPr>
        <p:txBody>
          <a:bodyPr wrap="square" rtlCol="0">
            <a:spAutoFit/>
          </a:bodyPr>
          <a:p>
            <a:r>
              <a:rPr lang="zh-CN" altLang="en-US">
                <a:latin typeface="方正颜真卿楷书 简繁" panose="02000500000000000000" charset="-122"/>
                <a:ea typeface="方正颜真卿楷书 简繁" panose="02000500000000000000" charset="-122"/>
              </a:rPr>
              <a:t>大学自治地位主要体现在免赋税特权、司法特权、教育自主权</a:t>
            </a:r>
            <a:endParaRPr lang="zh-CN" altLang="en-US">
              <a:latin typeface="方正颜真卿楷书 简繁" panose="02000500000000000000" charset="-122"/>
              <a:ea typeface="方正颜真卿楷书 简繁" panose="02000500000000000000" charset="-122"/>
            </a:endParaRPr>
          </a:p>
        </p:txBody>
      </p:sp>
      <p:sp>
        <p:nvSpPr>
          <p:cNvPr id="9" name="Freeform 8"/>
          <p:cNvSpPr>
            <a:spLocks noEditPoints="1"/>
          </p:cNvSpPr>
          <p:nvPr/>
        </p:nvSpPr>
        <p:spPr bwMode="auto">
          <a:xfrm>
            <a:off x="10481310" y="0"/>
            <a:ext cx="1798955" cy="1530350"/>
          </a:xfrm>
          <a:custGeom>
            <a:avLst/>
            <a:gdLst>
              <a:gd name="T0" fmla="*/ 398 w 476"/>
              <a:gd name="T1" fmla="*/ 385 h 471"/>
              <a:gd name="T2" fmla="*/ 451 w 476"/>
              <a:gd name="T3" fmla="*/ 190 h 471"/>
              <a:gd name="T4" fmla="*/ 224 w 476"/>
              <a:gd name="T5" fmla="*/ 465 h 471"/>
              <a:gd name="T6" fmla="*/ 182 w 476"/>
              <a:gd name="T7" fmla="*/ 202 h 471"/>
              <a:gd name="T8" fmla="*/ 216 w 476"/>
              <a:gd name="T9" fmla="*/ 194 h 471"/>
              <a:gd name="T10" fmla="*/ 261 w 476"/>
              <a:gd name="T11" fmla="*/ 197 h 471"/>
              <a:gd name="T12" fmla="*/ 229 w 476"/>
              <a:gd name="T13" fmla="*/ 205 h 471"/>
              <a:gd name="T14" fmla="*/ 398 w 476"/>
              <a:gd name="T15" fmla="*/ 98 h 471"/>
              <a:gd name="T16" fmla="*/ 300 w 476"/>
              <a:gd name="T17" fmla="*/ 38 h 471"/>
              <a:gd name="T18" fmla="*/ 221 w 476"/>
              <a:gd name="T19" fmla="*/ 20 h 471"/>
              <a:gd name="T20" fmla="*/ 206 w 476"/>
              <a:gd name="T21" fmla="*/ 14 h 471"/>
              <a:gd name="T22" fmla="*/ 111 w 476"/>
              <a:gd name="T23" fmla="*/ 50 h 471"/>
              <a:gd name="T24" fmla="*/ 15 w 476"/>
              <a:gd name="T25" fmla="*/ 204 h 471"/>
              <a:gd name="T26" fmla="*/ 48 w 476"/>
              <a:gd name="T27" fmla="*/ 354 h 471"/>
              <a:gd name="T28" fmla="*/ 179 w 476"/>
              <a:gd name="T29" fmla="*/ 441 h 471"/>
              <a:gd name="T30" fmla="*/ 195 w 476"/>
              <a:gd name="T31" fmla="*/ 433 h 471"/>
              <a:gd name="T32" fmla="*/ 342 w 476"/>
              <a:gd name="T33" fmla="*/ 399 h 471"/>
              <a:gd name="T34" fmla="*/ 389 w 476"/>
              <a:gd name="T35" fmla="*/ 354 h 471"/>
              <a:gd name="T36" fmla="*/ 339 w 476"/>
              <a:gd name="T37" fmla="*/ 425 h 471"/>
              <a:gd name="T38" fmla="*/ 426 w 476"/>
              <a:gd name="T39" fmla="*/ 304 h 471"/>
              <a:gd name="T40" fmla="*/ 300 w 476"/>
              <a:gd name="T41" fmla="*/ 41 h 471"/>
              <a:gd name="T42" fmla="*/ 232 w 476"/>
              <a:gd name="T43" fmla="*/ 374 h 471"/>
              <a:gd name="T44" fmla="*/ 265 w 476"/>
              <a:gd name="T45" fmla="*/ 374 h 471"/>
              <a:gd name="T46" fmla="*/ 283 w 476"/>
              <a:gd name="T47" fmla="*/ 343 h 471"/>
              <a:gd name="T48" fmla="*/ 271 w 476"/>
              <a:gd name="T49" fmla="*/ 347 h 471"/>
              <a:gd name="T50" fmla="*/ 199 w 476"/>
              <a:gd name="T51" fmla="*/ 361 h 471"/>
              <a:gd name="T52" fmla="*/ 179 w 476"/>
              <a:gd name="T53" fmla="*/ 365 h 471"/>
              <a:gd name="T54" fmla="*/ 125 w 476"/>
              <a:gd name="T55" fmla="*/ 318 h 471"/>
              <a:gd name="T56" fmla="*/ 113 w 476"/>
              <a:gd name="T57" fmla="*/ 272 h 471"/>
              <a:gd name="T58" fmla="*/ 127 w 476"/>
              <a:gd name="T59" fmla="*/ 209 h 471"/>
              <a:gd name="T60" fmla="*/ 151 w 476"/>
              <a:gd name="T61" fmla="*/ 208 h 471"/>
              <a:gd name="T62" fmla="*/ 189 w 476"/>
              <a:gd name="T63" fmla="*/ 194 h 471"/>
              <a:gd name="T64" fmla="*/ 237 w 476"/>
              <a:gd name="T65" fmla="*/ 165 h 471"/>
              <a:gd name="T66" fmla="*/ 235 w 476"/>
              <a:gd name="T67" fmla="*/ 183 h 471"/>
              <a:gd name="T68" fmla="*/ 298 w 476"/>
              <a:gd name="T69" fmla="*/ 220 h 471"/>
              <a:gd name="T70" fmla="*/ 319 w 476"/>
              <a:gd name="T71" fmla="*/ 267 h 471"/>
              <a:gd name="T72" fmla="*/ 361 w 476"/>
              <a:gd name="T73" fmla="*/ 377 h 471"/>
              <a:gd name="T74" fmla="*/ 361 w 476"/>
              <a:gd name="T75" fmla="*/ 397 h 471"/>
              <a:gd name="T76" fmla="*/ 365 w 476"/>
              <a:gd name="T77" fmla="*/ 405 h 471"/>
              <a:gd name="T78" fmla="*/ 122 w 476"/>
              <a:gd name="T79" fmla="*/ 242 h 471"/>
              <a:gd name="T80" fmla="*/ 128 w 476"/>
              <a:gd name="T81" fmla="*/ 220 h 471"/>
              <a:gd name="T82" fmla="*/ 297 w 476"/>
              <a:gd name="T83" fmla="*/ 311 h 471"/>
              <a:gd name="T84" fmla="*/ 250 w 476"/>
              <a:gd name="T85" fmla="*/ 346 h 471"/>
              <a:gd name="T86" fmla="*/ 283 w 476"/>
              <a:gd name="T87" fmla="*/ 332 h 471"/>
              <a:gd name="T88" fmla="*/ 292 w 476"/>
              <a:gd name="T89" fmla="*/ 298 h 471"/>
              <a:gd name="T90" fmla="*/ 301 w 476"/>
              <a:gd name="T91" fmla="*/ 291 h 471"/>
              <a:gd name="T92" fmla="*/ 288 w 476"/>
              <a:gd name="T93" fmla="*/ 337 h 471"/>
              <a:gd name="T94" fmla="*/ 54 w 476"/>
              <a:gd name="T95" fmla="*/ 72 h 471"/>
              <a:gd name="T96" fmla="*/ 42 w 476"/>
              <a:gd name="T97" fmla="*/ 354 h 471"/>
              <a:gd name="T98" fmla="*/ 123 w 476"/>
              <a:gd name="T99" fmla="*/ 430 h 471"/>
              <a:gd name="T100" fmla="*/ 13 w 476"/>
              <a:gd name="T101" fmla="*/ 182 h 471"/>
              <a:gd name="T102" fmla="*/ 391 w 476"/>
              <a:gd name="T103" fmla="*/ 66 h 471"/>
              <a:gd name="T104" fmla="*/ 88 w 476"/>
              <a:gd name="T105" fmla="*/ 407 h 471"/>
              <a:gd name="T106" fmla="*/ 419 w 476"/>
              <a:gd name="T107" fmla="*/ 107 h 471"/>
              <a:gd name="T108" fmla="*/ 121 w 476"/>
              <a:gd name="T109" fmla="*/ 274 h 471"/>
              <a:gd name="T110" fmla="*/ 117 w 476"/>
              <a:gd name="T111" fmla="*/ 267 h 471"/>
              <a:gd name="T112" fmla="*/ 52 w 476"/>
              <a:gd name="T113" fmla="*/ 93 h 471"/>
              <a:gd name="T114" fmla="*/ 115 w 476"/>
              <a:gd name="T115" fmla="*/ 443 h 471"/>
              <a:gd name="T116" fmla="*/ 86 w 476"/>
              <a:gd name="T117" fmla="*/ 406 h 471"/>
              <a:gd name="T118" fmla="*/ 205 w 476"/>
              <a:gd name="T119" fmla="*/ 460 h 471"/>
              <a:gd name="T120" fmla="*/ 312 w 476"/>
              <a:gd name="T121" fmla="*/ 441 h 471"/>
              <a:gd name="T122" fmla="*/ 284 w 476"/>
              <a:gd name="T123" fmla="*/ 435 h 471"/>
              <a:gd name="T124" fmla="*/ 204 w 476"/>
              <a:gd name="T125" fmla="*/ 45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6" h="471">
                <a:moveTo>
                  <a:pt x="190" y="455"/>
                </a:moveTo>
                <a:cubicBezTo>
                  <a:pt x="193" y="455"/>
                  <a:pt x="196" y="455"/>
                  <a:pt x="199" y="455"/>
                </a:cubicBezTo>
                <a:cubicBezTo>
                  <a:pt x="202" y="455"/>
                  <a:pt x="204" y="455"/>
                  <a:pt x="204" y="455"/>
                </a:cubicBezTo>
                <a:cubicBezTo>
                  <a:pt x="201" y="455"/>
                  <a:pt x="200" y="453"/>
                  <a:pt x="195" y="454"/>
                </a:cubicBezTo>
                <a:cubicBezTo>
                  <a:pt x="192" y="454"/>
                  <a:pt x="190" y="454"/>
                  <a:pt x="190" y="455"/>
                </a:cubicBezTo>
                <a:close/>
                <a:moveTo>
                  <a:pt x="275" y="435"/>
                </a:moveTo>
                <a:cubicBezTo>
                  <a:pt x="276" y="435"/>
                  <a:pt x="278" y="434"/>
                  <a:pt x="278" y="434"/>
                </a:cubicBezTo>
                <a:cubicBezTo>
                  <a:pt x="278" y="434"/>
                  <a:pt x="277" y="434"/>
                  <a:pt x="275" y="434"/>
                </a:cubicBezTo>
                <a:cubicBezTo>
                  <a:pt x="273" y="435"/>
                  <a:pt x="271" y="436"/>
                  <a:pt x="268" y="436"/>
                </a:cubicBezTo>
                <a:cubicBezTo>
                  <a:pt x="265" y="437"/>
                  <a:pt x="263" y="438"/>
                  <a:pt x="259" y="439"/>
                </a:cubicBezTo>
                <a:cubicBezTo>
                  <a:pt x="263" y="438"/>
                  <a:pt x="265" y="438"/>
                  <a:pt x="268" y="437"/>
                </a:cubicBezTo>
                <a:cubicBezTo>
                  <a:pt x="270" y="436"/>
                  <a:pt x="273" y="436"/>
                  <a:pt x="275" y="435"/>
                </a:cubicBezTo>
                <a:close/>
                <a:moveTo>
                  <a:pt x="433" y="139"/>
                </a:moveTo>
                <a:cubicBezTo>
                  <a:pt x="432" y="136"/>
                  <a:pt x="431" y="134"/>
                  <a:pt x="430" y="132"/>
                </a:cubicBezTo>
                <a:cubicBezTo>
                  <a:pt x="427" y="128"/>
                  <a:pt x="425" y="123"/>
                  <a:pt x="422" y="119"/>
                </a:cubicBezTo>
                <a:cubicBezTo>
                  <a:pt x="424" y="123"/>
                  <a:pt x="427" y="128"/>
                  <a:pt x="429" y="132"/>
                </a:cubicBezTo>
                <a:cubicBezTo>
                  <a:pt x="430" y="134"/>
                  <a:pt x="432" y="136"/>
                  <a:pt x="433" y="139"/>
                </a:cubicBezTo>
                <a:cubicBezTo>
                  <a:pt x="434" y="141"/>
                  <a:pt x="436" y="143"/>
                  <a:pt x="436" y="145"/>
                </a:cubicBezTo>
                <a:cubicBezTo>
                  <a:pt x="436" y="143"/>
                  <a:pt x="435" y="141"/>
                  <a:pt x="433" y="139"/>
                </a:cubicBezTo>
                <a:close/>
                <a:moveTo>
                  <a:pt x="439" y="128"/>
                </a:moveTo>
                <a:cubicBezTo>
                  <a:pt x="442" y="133"/>
                  <a:pt x="438" y="125"/>
                  <a:pt x="440" y="129"/>
                </a:cubicBezTo>
                <a:cubicBezTo>
                  <a:pt x="442" y="131"/>
                  <a:pt x="441" y="130"/>
                  <a:pt x="440" y="128"/>
                </a:cubicBezTo>
                <a:cubicBezTo>
                  <a:pt x="437" y="123"/>
                  <a:pt x="435" y="117"/>
                  <a:pt x="430" y="111"/>
                </a:cubicBezTo>
                <a:cubicBezTo>
                  <a:pt x="431" y="113"/>
                  <a:pt x="432" y="116"/>
                  <a:pt x="434" y="119"/>
                </a:cubicBezTo>
                <a:cubicBezTo>
                  <a:pt x="436" y="122"/>
                  <a:pt x="438" y="125"/>
                  <a:pt x="439" y="128"/>
                </a:cubicBezTo>
                <a:close/>
                <a:moveTo>
                  <a:pt x="421" y="107"/>
                </a:moveTo>
                <a:cubicBezTo>
                  <a:pt x="423" y="111"/>
                  <a:pt x="429" y="117"/>
                  <a:pt x="428" y="119"/>
                </a:cubicBezTo>
                <a:cubicBezTo>
                  <a:pt x="428" y="119"/>
                  <a:pt x="432" y="126"/>
                  <a:pt x="434" y="130"/>
                </a:cubicBezTo>
                <a:cubicBezTo>
                  <a:pt x="436" y="134"/>
                  <a:pt x="436" y="133"/>
                  <a:pt x="437" y="133"/>
                </a:cubicBezTo>
                <a:cubicBezTo>
                  <a:pt x="439" y="134"/>
                  <a:pt x="437" y="129"/>
                  <a:pt x="430" y="119"/>
                </a:cubicBezTo>
                <a:cubicBezTo>
                  <a:pt x="430" y="118"/>
                  <a:pt x="428" y="116"/>
                  <a:pt x="428" y="116"/>
                </a:cubicBezTo>
                <a:cubicBezTo>
                  <a:pt x="428" y="117"/>
                  <a:pt x="430" y="119"/>
                  <a:pt x="430" y="120"/>
                </a:cubicBezTo>
                <a:cubicBezTo>
                  <a:pt x="427" y="116"/>
                  <a:pt x="424" y="110"/>
                  <a:pt x="421" y="107"/>
                </a:cubicBezTo>
                <a:close/>
                <a:moveTo>
                  <a:pt x="421" y="124"/>
                </a:moveTo>
                <a:cubicBezTo>
                  <a:pt x="422" y="126"/>
                  <a:pt x="422" y="126"/>
                  <a:pt x="422" y="126"/>
                </a:cubicBezTo>
                <a:cubicBezTo>
                  <a:pt x="423" y="126"/>
                  <a:pt x="423" y="127"/>
                  <a:pt x="424" y="128"/>
                </a:cubicBezTo>
                <a:cubicBezTo>
                  <a:pt x="425" y="130"/>
                  <a:pt x="426" y="131"/>
                  <a:pt x="427" y="133"/>
                </a:cubicBezTo>
                <a:cubicBezTo>
                  <a:pt x="430" y="138"/>
                  <a:pt x="432" y="144"/>
                  <a:pt x="435" y="150"/>
                </a:cubicBezTo>
                <a:cubicBezTo>
                  <a:pt x="436" y="151"/>
                  <a:pt x="436" y="152"/>
                  <a:pt x="436" y="152"/>
                </a:cubicBezTo>
                <a:cubicBezTo>
                  <a:pt x="436" y="150"/>
                  <a:pt x="435" y="148"/>
                  <a:pt x="435" y="146"/>
                </a:cubicBezTo>
                <a:cubicBezTo>
                  <a:pt x="434" y="144"/>
                  <a:pt x="434" y="142"/>
                  <a:pt x="433" y="141"/>
                </a:cubicBezTo>
                <a:cubicBezTo>
                  <a:pt x="431" y="137"/>
                  <a:pt x="429" y="132"/>
                  <a:pt x="426" y="128"/>
                </a:cubicBezTo>
                <a:cubicBezTo>
                  <a:pt x="424" y="125"/>
                  <a:pt x="422" y="122"/>
                  <a:pt x="421" y="120"/>
                </a:cubicBezTo>
                <a:cubicBezTo>
                  <a:pt x="421" y="121"/>
                  <a:pt x="424" y="125"/>
                  <a:pt x="425" y="128"/>
                </a:cubicBezTo>
                <a:cubicBezTo>
                  <a:pt x="425" y="128"/>
                  <a:pt x="426" y="129"/>
                  <a:pt x="427" y="131"/>
                </a:cubicBezTo>
                <a:cubicBezTo>
                  <a:pt x="423" y="124"/>
                  <a:pt x="419" y="119"/>
                  <a:pt x="416" y="115"/>
                </a:cubicBezTo>
                <a:cubicBezTo>
                  <a:pt x="415" y="113"/>
                  <a:pt x="414" y="112"/>
                  <a:pt x="413" y="110"/>
                </a:cubicBezTo>
                <a:cubicBezTo>
                  <a:pt x="412" y="110"/>
                  <a:pt x="412" y="109"/>
                  <a:pt x="411" y="109"/>
                </a:cubicBezTo>
                <a:cubicBezTo>
                  <a:pt x="413" y="111"/>
                  <a:pt x="414" y="113"/>
                  <a:pt x="415" y="115"/>
                </a:cubicBezTo>
                <a:cubicBezTo>
                  <a:pt x="417" y="118"/>
                  <a:pt x="419" y="121"/>
                  <a:pt x="421" y="124"/>
                </a:cubicBezTo>
                <a:close/>
                <a:moveTo>
                  <a:pt x="290" y="471"/>
                </a:moveTo>
                <a:cubicBezTo>
                  <a:pt x="294" y="469"/>
                  <a:pt x="299" y="468"/>
                  <a:pt x="303" y="466"/>
                </a:cubicBezTo>
                <a:cubicBezTo>
                  <a:pt x="308" y="464"/>
                  <a:pt x="312" y="462"/>
                  <a:pt x="317" y="460"/>
                </a:cubicBezTo>
                <a:cubicBezTo>
                  <a:pt x="312" y="462"/>
                  <a:pt x="308" y="463"/>
                  <a:pt x="303" y="465"/>
                </a:cubicBezTo>
                <a:cubicBezTo>
                  <a:pt x="299" y="467"/>
                  <a:pt x="294" y="468"/>
                  <a:pt x="290" y="471"/>
                </a:cubicBezTo>
                <a:close/>
                <a:moveTo>
                  <a:pt x="396" y="387"/>
                </a:moveTo>
                <a:cubicBezTo>
                  <a:pt x="396" y="386"/>
                  <a:pt x="397" y="385"/>
                  <a:pt x="398" y="384"/>
                </a:cubicBezTo>
                <a:cubicBezTo>
                  <a:pt x="396" y="385"/>
                  <a:pt x="394" y="388"/>
                  <a:pt x="394" y="389"/>
                </a:cubicBezTo>
                <a:cubicBezTo>
                  <a:pt x="393" y="391"/>
                  <a:pt x="389" y="395"/>
                  <a:pt x="385" y="399"/>
                </a:cubicBezTo>
                <a:cubicBezTo>
                  <a:pt x="385" y="399"/>
                  <a:pt x="390" y="394"/>
                  <a:pt x="395" y="389"/>
                </a:cubicBezTo>
                <a:cubicBezTo>
                  <a:pt x="396" y="387"/>
                  <a:pt x="397" y="386"/>
                  <a:pt x="398" y="385"/>
                </a:cubicBezTo>
                <a:cubicBezTo>
                  <a:pt x="399" y="384"/>
                  <a:pt x="400" y="382"/>
                  <a:pt x="401" y="381"/>
                </a:cubicBezTo>
                <a:cubicBezTo>
                  <a:pt x="403" y="379"/>
                  <a:pt x="404" y="378"/>
                  <a:pt x="404" y="378"/>
                </a:cubicBezTo>
                <a:cubicBezTo>
                  <a:pt x="401" y="380"/>
                  <a:pt x="398" y="385"/>
                  <a:pt x="396" y="387"/>
                </a:cubicBezTo>
                <a:close/>
                <a:moveTo>
                  <a:pt x="395" y="380"/>
                </a:moveTo>
                <a:cubicBezTo>
                  <a:pt x="394" y="380"/>
                  <a:pt x="393" y="381"/>
                  <a:pt x="391" y="384"/>
                </a:cubicBezTo>
                <a:cubicBezTo>
                  <a:pt x="386" y="389"/>
                  <a:pt x="382" y="394"/>
                  <a:pt x="377" y="398"/>
                </a:cubicBezTo>
                <a:cubicBezTo>
                  <a:pt x="383" y="392"/>
                  <a:pt x="387" y="390"/>
                  <a:pt x="393" y="384"/>
                </a:cubicBezTo>
                <a:cubicBezTo>
                  <a:pt x="394" y="383"/>
                  <a:pt x="394" y="383"/>
                  <a:pt x="396" y="382"/>
                </a:cubicBezTo>
                <a:cubicBezTo>
                  <a:pt x="395" y="383"/>
                  <a:pt x="395" y="381"/>
                  <a:pt x="396" y="380"/>
                </a:cubicBezTo>
                <a:cubicBezTo>
                  <a:pt x="392" y="384"/>
                  <a:pt x="395" y="380"/>
                  <a:pt x="395" y="380"/>
                </a:cubicBezTo>
                <a:close/>
                <a:moveTo>
                  <a:pt x="458" y="215"/>
                </a:moveTo>
                <a:cubicBezTo>
                  <a:pt x="458" y="215"/>
                  <a:pt x="458" y="215"/>
                  <a:pt x="458" y="215"/>
                </a:cubicBezTo>
                <a:cubicBezTo>
                  <a:pt x="458" y="215"/>
                  <a:pt x="458" y="215"/>
                  <a:pt x="458" y="215"/>
                </a:cubicBezTo>
                <a:close/>
                <a:moveTo>
                  <a:pt x="399" y="386"/>
                </a:moveTo>
                <a:cubicBezTo>
                  <a:pt x="398" y="387"/>
                  <a:pt x="396" y="389"/>
                  <a:pt x="395" y="390"/>
                </a:cubicBezTo>
                <a:cubicBezTo>
                  <a:pt x="392" y="393"/>
                  <a:pt x="389" y="396"/>
                  <a:pt x="386" y="399"/>
                </a:cubicBezTo>
                <a:cubicBezTo>
                  <a:pt x="392" y="392"/>
                  <a:pt x="393" y="394"/>
                  <a:pt x="397" y="390"/>
                </a:cubicBezTo>
                <a:cubicBezTo>
                  <a:pt x="396" y="389"/>
                  <a:pt x="398" y="387"/>
                  <a:pt x="403" y="381"/>
                </a:cubicBezTo>
                <a:cubicBezTo>
                  <a:pt x="402" y="382"/>
                  <a:pt x="400" y="384"/>
                  <a:pt x="399" y="386"/>
                </a:cubicBezTo>
                <a:close/>
                <a:moveTo>
                  <a:pt x="196" y="452"/>
                </a:moveTo>
                <a:cubicBezTo>
                  <a:pt x="188" y="451"/>
                  <a:pt x="181" y="449"/>
                  <a:pt x="173" y="448"/>
                </a:cubicBezTo>
                <a:cubicBezTo>
                  <a:pt x="180" y="450"/>
                  <a:pt x="188" y="452"/>
                  <a:pt x="196" y="452"/>
                </a:cubicBezTo>
                <a:close/>
                <a:moveTo>
                  <a:pt x="448" y="249"/>
                </a:moveTo>
                <a:cubicBezTo>
                  <a:pt x="448" y="249"/>
                  <a:pt x="448" y="249"/>
                  <a:pt x="448" y="249"/>
                </a:cubicBezTo>
                <a:cubicBezTo>
                  <a:pt x="448" y="248"/>
                  <a:pt x="448" y="248"/>
                  <a:pt x="448" y="248"/>
                </a:cubicBezTo>
                <a:cubicBezTo>
                  <a:pt x="448" y="249"/>
                  <a:pt x="448" y="249"/>
                  <a:pt x="448" y="249"/>
                </a:cubicBezTo>
                <a:cubicBezTo>
                  <a:pt x="448" y="249"/>
                  <a:pt x="448" y="249"/>
                  <a:pt x="448" y="249"/>
                </a:cubicBezTo>
                <a:close/>
                <a:moveTo>
                  <a:pt x="448" y="246"/>
                </a:moveTo>
                <a:cubicBezTo>
                  <a:pt x="448" y="243"/>
                  <a:pt x="448" y="237"/>
                  <a:pt x="448" y="236"/>
                </a:cubicBezTo>
                <a:cubicBezTo>
                  <a:pt x="447" y="235"/>
                  <a:pt x="447" y="241"/>
                  <a:pt x="447" y="244"/>
                </a:cubicBezTo>
                <a:cubicBezTo>
                  <a:pt x="447" y="245"/>
                  <a:pt x="447" y="245"/>
                  <a:pt x="447" y="246"/>
                </a:cubicBezTo>
                <a:cubicBezTo>
                  <a:pt x="447" y="248"/>
                  <a:pt x="446" y="259"/>
                  <a:pt x="448" y="249"/>
                </a:cubicBezTo>
                <a:cubicBezTo>
                  <a:pt x="448" y="248"/>
                  <a:pt x="448" y="250"/>
                  <a:pt x="448" y="246"/>
                </a:cubicBezTo>
                <a:close/>
                <a:moveTo>
                  <a:pt x="458" y="214"/>
                </a:moveTo>
                <a:cubicBezTo>
                  <a:pt x="458" y="216"/>
                  <a:pt x="458" y="217"/>
                  <a:pt x="459" y="217"/>
                </a:cubicBezTo>
                <a:cubicBezTo>
                  <a:pt x="459" y="217"/>
                  <a:pt x="459" y="214"/>
                  <a:pt x="459" y="213"/>
                </a:cubicBezTo>
                <a:cubicBezTo>
                  <a:pt x="458" y="210"/>
                  <a:pt x="458" y="207"/>
                  <a:pt x="457" y="204"/>
                </a:cubicBezTo>
                <a:cubicBezTo>
                  <a:pt x="457" y="206"/>
                  <a:pt x="458" y="209"/>
                  <a:pt x="457" y="210"/>
                </a:cubicBezTo>
                <a:cubicBezTo>
                  <a:pt x="457" y="211"/>
                  <a:pt x="457" y="212"/>
                  <a:pt x="458" y="215"/>
                </a:cubicBezTo>
                <a:cubicBezTo>
                  <a:pt x="458" y="214"/>
                  <a:pt x="457" y="210"/>
                  <a:pt x="458" y="214"/>
                </a:cubicBezTo>
                <a:close/>
                <a:moveTo>
                  <a:pt x="453" y="219"/>
                </a:moveTo>
                <a:cubicBezTo>
                  <a:pt x="453" y="220"/>
                  <a:pt x="453" y="221"/>
                  <a:pt x="453" y="223"/>
                </a:cubicBezTo>
                <a:cubicBezTo>
                  <a:pt x="453" y="224"/>
                  <a:pt x="453" y="225"/>
                  <a:pt x="453" y="226"/>
                </a:cubicBezTo>
                <a:cubicBezTo>
                  <a:pt x="453" y="231"/>
                  <a:pt x="454" y="231"/>
                  <a:pt x="454" y="230"/>
                </a:cubicBezTo>
                <a:cubicBezTo>
                  <a:pt x="455" y="229"/>
                  <a:pt x="456" y="231"/>
                  <a:pt x="455" y="237"/>
                </a:cubicBezTo>
                <a:cubicBezTo>
                  <a:pt x="455" y="240"/>
                  <a:pt x="455" y="243"/>
                  <a:pt x="455" y="246"/>
                </a:cubicBezTo>
                <a:cubicBezTo>
                  <a:pt x="455" y="248"/>
                  <a:pt x="455" y="251"/>
                  <a:pt x="455" y="254"/>
                </a:cubicBezTo>
                <a:cubicBezTo>
                  <a:pt x="455" y="250"/>
                  <a:pt x="456" y="247"/>
                  <a:pt x="456" y="244"/>
                </a:cubicBezTo>
                <a:cubicBezTo>
                  <a:pt x="456" y="240"/>
                  <a:pt x="457" y="238"/>
                  <a:pt x="457" y="235"/>
                </a:cubicBezTo>
                <a:cubicBezTo>
                  <a:pt x="458" y="229"/>
                  <a:pt x="459" y="223"/>
                  <a:pt x="458" y="215"/>
                </a:cubicBezTo>
                <a:cubicBezTo>
                  <a:pt x="457" y="215"/>
                  <a:pt x="456" y="212"/>
                  <a:pt x="456" y="209"/>
                </a:cubicBezTo>
                <a:cubicBezTo>
                  <a:pt x="455" y="205"/>
                  <a:pt x="455" y="201"/>
                  <a:pt x="454" y="199"/>
                </a:cubicBezTo>
                <a:cubicBezTo>
                  <a:pt x="455" y="201"/>
                  <a:pt x="455" y="204"/>
                  <a:pt x="455" y="207"/>
                </a:cubicBezTo>
                <a:cubicBezTo>
                  <a:pt x="456" y="209"/>
                  <a:pt x="456" y="212"/>
                  <a:pt x="455" y="213"/>
                </a:cubicBezTo>
                <a:cubicBezTo>
                  <a:pt x="455" y="213"/>
                  <a:pt x="455" y="215"/>
                  <a:pt x="455" y="215"/>
                </a:cubicBezTo>
                <a:cubicBezTo>
                  <a:pt x="454" y="212"/>
                  <a:pt x="454" y="209"/>
                  <a:pt x="455" y="209"/>
                </a:cubicBezTo>
                <a:cubicBezTo>
                  <a:pt x="455" y="209"/>
                  <a:pt x="455" y="210"/>
                  <a:pt x="455" y="207"/>
                </a:cubicBezTo>
                <a:cubicBezTo>
                  <a:pt x="454" y="205"/>
                  <a:pt x="454" y="203"/>
                  <a:pt x="453" y="201"/>
                </a:cubicBezTo>
                <a:cubicBezTo>
                  <a:pt x="453" y="199"/>
                  <a:pt x="452" y="197"/>
                  <a:pt x="452" y="195"/>
                </a:cubicBezTo>
                <a:cubicBezTo>
                  <a:pt x="451" y="191"/>
                  <a:pt x="449" y="186"/>
                  <a:pt x="449" y="180"/>
                </a:cubicBezTo>
                <a:cubicBezTo>
                  <a:pt x="450" y="184"/>
                  <a:pt x="450" y="187"/>
                  <a:pt x="451" y="190"/>
                </a:cubicBezTo>
                <a:cubicBezTo>
                  <a:pt x="451" y="181"/>
                  <a:pt x="447" y="174"/>
                  <a:pt x="444" y="165"/>
                </a:cubicBezTo>
                <a:cubicBezTo>
                  <a:pt x="445" y="168"/>
                  <a:pt x="446" y="172"/>
                  <a:pt x="446" y="175"/>
                </a:cubicBezTo>
                <a:cubicBezTo>
                  <a:pt x="447" y="179"/>
                  <a:pt x="448" y="183"/>
                  <a:pt x="448" y="185"/>
                </a:cubicBezTo>
                <a:cubicBezTo>
                  <a:pt x="448" y="188"/>
                  <a:pt x="449" y="193"/>
                  <a:pt x="447" y="188"/>
                </a:cubicBezTo>
                <a:cubicBezTo>
                  <a:pt x="446" y="185"/>
                  <a:pt x="446" y="187"/>
                  <a:pt x="446" y="188"/>
                </a:cubicBezTo>
                <a:cubicBezTo>
                  <a:pt x="446" y="189"/>
                  <a:pt x="446" y="193"/>
                  <a:pt x="447" y="194"/>
                </a:cubicBezTo>
                <a:cubicBezTo>
                  <a:pt x="447" y="194"/>
                  <a:pt x="447" y="195"/>
                  <a:pt x="447" y="195"/>
                </a:cubicBezTo>
                <a:cubicBezTo>
                  <a:pt x="447" y="196"/>
                  <a:pt x="447" y="198"/>
                  <a:pt x="448" y="200"/>
                </a:cubicBezTo>
                <a:cubicBezTo>
                  <a:pt x="450" y="201"/>
                  <a:pt x="450" y="218"/>
                  <a:pt x="453" y="219"/>
                </a:cubicBezTo>
                <a:close/>
                <a:moveTo>
                  <a:pt x="458" y="215"/>
                </a:moveTo>
                <a:cubicBezTo>
                  <a:pt x="458" y="215"/>
                  <a:pt x="458" y="215"/>
                  <a:pt x="458" y="215"/>
                </a:cubicBezTo>
                <a:cubicBezTo>
                  <a:pt x="458" y="215"/>
                  <a:pt x="458" y="215"/>
                  <a:pt x="458" y="215"/>
                </a:cubicBezTo>
                <a:cubicBezTo>
                  <a:pt x="458" y="215"/>
                  <a:pt x="458" y="215"/>
                  <a:pt x="458" y="215"/>
                </a:cubicBezTo>
                <a:close/>
                <a:moveTo>
                  <a:pt x="250" y="463"/>
                </a:moveTo>
                <a:cubicBezTo>
                  <a:pt x="246" y="463"/>
                  <a:pt x="241" y="463"/>
                  <a:pt x="240" y="463"/>
                </a:cubicBezTo>
                <a:cubicBezTo>
                  <a:pt x="236" y="464"/>
                  <a:pt x="232" y="463"/>
                  <a:pt x="228" y="463"/>
                </a:cubicBezTo>
                <a:cubicBezTo>
                  <a:pt x="229" y="462"/>
                  <a:pt x="232" y="463"/>
                  <a:pt x="233" y="462"/>
                </a:cubicBezTo>
                <a:cubicBezTo>
                  <a:pt x="232" y="462"/>
                  <a:pt x="228" y="462"/>
                  <a:pt x="226" y="462"/>
                </a:cubicBezTo>
                <a:cubicBezTo>
                  <a:pt x="224" y="461"/>
                  <a:pt x="218" y="461"/>
                  <a:pt x="214" y="461"/>
                </a:cubicBezTo>
                <a:cubicBezTo>
                  <a:pt x="218" y="461"/>
                  <a:pt x="216" y="462"/>
                  <a:pt x="221" y="463"/>
                </a:cubicBezTo>
                <a:cubicBezTo>
                  <a:pt x="227" y="463"/>
                  <a:pt x="233" y="464"/>
                  <a:pt x="240" y="464"/>
                </a:cubicBezTo>
                <a:cubicBezTo>
                  <a:pt x="240" y="464"/>
                  <a:pt x="240" y="464"/>
                  <a:pt x="240" y="464"/>
                </a:cubicBezTo>
                <a:cubicBezTo>
                  <a:pt x="235" y="464"/>
                  <a:pt x="230" y="464"/>
                  <a:pt x="224" y="465"/>
                </a:cubicBezTo>
                <a:cubicBezTo>
                  <a:pt x="229" y="465"/>
                  <a:pt x="234" y="465"/>
                  <a:pt x="239" y="465"/>
                </a:cubicBezTo>
                <a:cubicBezTo>
                  <a:pt x="241" y="465"/>
                  <a:pt x="243" y="464"/>
                  <a:pt x="246" y="464"/>
                </a:cubicBezTo>
                <a:cubicBezTo>
                  <a:pt x="247" y="464"/>
                  <a:pt x="249" y="463"/>
                  <a:pt x="250" y="463"/>
                </a:cubicBezTo>
                <a:cubicBezTo>
                  <a:pt x="251" y="463"/>
                  <a:pt x="252" y="463"/>
                  <a:pt x="252" y="463"/>
                </a:cubicBezTo>
                <a:cubicBezTo>
                  <a:pt x="252" y="463"/>
                  <a:pt x="252" y="463"/>
                  <a:pt x="251" y="463"/>
                </a:cubicBezTo>
                <a:cubicBezTo>
                  <a:pt x="252" y="463"/>
                  <a:pt x="252" y="463"/>
                  <a:pt x="252" y="463"/>
                </a:cubicBezTo>
                <a:cubicBezTo>
                  <a:pt x="252" y="463"/>
                  <a:pt x="251" y="463"/>
                  <a:pt x="250" y="463"/>
                </a:cubicBezTo>
                <a:close/>
                <a:moveTo>
                  <a:pt x="304" y="455"/>
                </a:moveTo>
                <a:cubicBezTo>
                  <a:pt x="308" y="453"/>
                  <a:pt x="312" y="450"/>
                  <a:pt x="315" y="450"/>
                </a:cubicBezTo>
                <a:cubicBezTo>
                  <a:pt x="315" y="450"/>
                  <a:pt x="316" y="450"/>
                  <a:pt x="316" y="449"/>
                </a:cubicBezTo>
                <a:cubicBezTo>
                  <a:pt x="317" y="449"/>
                  <a:pt x="317" y="449"/>
                  <a:pt x="317" y="449"/>
                </a:cubicBezTo>
                <a:cubicBezTo>
                  <a:pt x="319" y="447"/>
                  <a:pt x="321" y="446"/>
                  <a:pt x="324" y="445"/>
                </a:cubicBezTo>
                <a:cubicBezTo>
                  <a:pt x="326" y="444"/>
                  <a:pt x="328" y="443"/>
                  <a:pt x="331" y="441"/>
                </a:cubicBezTo>
                <a:cubicBezTo>
                  <a:pt x="333" y="440"/>
                  <a:pt x="337" y="438"/>
                  <a:pt x="334" y="438"/>
                </a:cubicBezTo>
                <a:cubicBezTo>
                  <a:pt x="333" y="438"/>
                  <a:pt x="333" y="438"/>
                  <a:pt x="329" y="440"/>
                </a:cubicBezTo>
                <a:cubicBezTo>
                  <a:pt x="324" y="443"/>
                  <a:pt x="317" y="447"/>
                  <a:pt x="311" y="449"/>
                </a:cubicBezTo>
                <a:cubicBezTo>
                  <a:pt x="311" y="449"/>
                  <a:pt x="309" y="449"/>
                  <a:pt x="308" y="450"/>
                </a:cubicBezTo>
                <a:cubicBezTo>
                  <a:pt x="307" y="450"/>
                  <a:pt x="305" y="450"/>
                  <a:pt x="304" y="451"/>
                </a:cubicBezTo>
                <a:cubicBezTo>
                  <a:pt x="300" y="451"/>
                  <a:pt x="300" y="453"/>
                  <a:pt x="296" y="454"/>
                </a:cubicBezTo>
                <a:cubicBezTo>
                  <a:pt x="291" y="456"/>
                  <a:pt x="291" y="456"/>
                  <a:pt x="287" y="458"/>
                </a:cubicBezTo>
                <a:cubicBezTo>
                  <a:pt x="290" y="457"/>
                  <a:pt x="292" y="456"/>
                  <a:pt x="293" y="456"/>
                </a:cubicBezTo>
                <a:cubicBezTo>
                  <a:pt x="297" y="455"/>
                  <a:pt x="313" y="449"/>
                  <a:pt x="304" y="455"/>
                </a:cubicBezTo>
                <a:close/>
                <a:moveTo>
                  <a:pt x="263" y="459"/>
                </a:moveTo>
                <a:cubicBezTo>
                  <a:pt x="260" y="459"/>
                  <a:pt x="258" y="460"/>
                  <a:pt x="256" y="460"/>
                </a:cubicBezTo>
                <a:cubicBezTo>
                  <a:pt x="260" y="460"/>
                  <a:pt x="259" y="461"/>
                  <a:pt x="261" y="460"/>
                </a:cubicBezTo>
                <a:cubicBezTo>
                  <a:pt x="263" y="460"/>
                  <a:pt x="264" y="460"/>
                  <a:pt x="266" y="460"/>
                </a:cubicBezTo>
                <a:cubicBezTo>
                  <a:pt x="268" y="459"/>
                  <a:pt x="270" y="459"/>
                  <a:pt x="272" y="458"/>
                </a:cubicBezTo>
                <a:cubicBezTo>
                  <a:pt x="275" y="457"/>
                  <a:pt x="279" y="456"/>
                  <a:pt x="283" y="455"/>
                </a:cubicBezTo>
                <a:cubicBezTo>
                  <a:pt x="280" y="455"/>
                  <a:pt x="276" y="456"/>
                  <a:pt x="273" y="457"/>
                </a:cubicBezTo>
                <a:cubicBezTo>
                  <a:pt x="270" y="457"/>
                  <a:pt x="266" y="458"/>
                  <a:pt x="263" y="459"/>
                </a:cubicBezTo>
                <a:close/>
                <a:moveTo>
                  <a:pt x="209" y="464"/>
                </a:moveTo>
                <a:cubicBezTo>
                  <a:pt x="208" y="464"/>
                  <a:pt x="207" y="464"/>
                  <a:pt x="206" y="465"/>
                </a:cubicBezTo>
                <a:cubicBezTo>
                  <a:pt x="205" y="464"/>
                  <a:pt x="203" y="464"/>
                  <a:pt x="202" y="464"/>
                </a:cubicBezTo>
                <a:cubicBezTo>
                  <a:pt x="200" y="464"/>
                  <a:pt x="198" y="464"/>
                  <a:pt x="195" y="464"/>
                </a:cubicBezTo>
                <a:cubicBezTo>
                  <a:pt x="198" y="464"/>
                  <a:pt x="200" y="464"/>
                  <a:pt x="202" y="465"/>
                </a:cubicBezTo>
                <a:cubicBezTo>
                  <a:pt x="203" y="465"/>
                  <a:pt x="204" y="465"/>
                  <a:pt x="206" y="465"/>
                </a:cubicBezTo>
                <a:cubicBezTo>
                  <a:pt x="207" y="465"/>
                  <a:pt x="208" y="465"/>
                  <a:pt x="209" y="465"/>
                </a:cubicBezTo>
                <a:cubicBezTo>
                  <a:pt x="214" y="465"/>
                  <a:pt x="219" y="465"/>
                  <a:pt x="224" y="465"/>
                </a:cubicBezTo>
                <a:cubicBezTo>
                  <a:pt x="219" y="464"/>
                  <a:pt x="214" y="464"/>
                  <a:pt x="209" y="464"/>
                </a:cubicBezTo>
                <a:close/>
                <a:moveTo>
                  <a:pt x="332" y="452"/>
                </a:moveTo>
                <a:cubicBezTo>
                  <a:pt x="332" y="452"/>
                  <a:pt x="332" y="451"/>
                  <a:pt x="332" y="451"/>
                </a:cubicBezTo>
                <a:cubicBezTo>
                  <a:pt x="332" y="451"/>
                  <a:pt x="332" y="452"/>
                  <a:pt x="332" y="452"/>
                </a:cubicBezTo>
                <a:cubicBezTo>
                  <a:pt x="332" y="452"/>
                  <a:pt x="332" y="452"/>
                  <a:pt x="332" y="452"/>
                </a:cubicBezTo>
                <a:close/>
                <a:moveTo>
                  <a:pt x="332" y="452"/>
                </a:moveTo>
                <a:cubicBezTo>
                  <a:pt x="332" y="451"/>
                  <a:pt x="332" y="451"/>
                  <a:pt x="332" y="451"/>
                </a:cubicBezTo>
                <a:cubicBezTo>
                  <a:pt x="332" y="451"/>
                  <a:pt x="332" y="451"/>
                  <a:pt x="332" y="451"/>
                </a:cubicBezTo>
                <a:lnTo>
                  <a:pt x="332" y="452"/>
                </a:lnTo>
                <a:close/>
                <a:moveTo>
                  <a:pt x="308" y="463"/>
                </a:moveTo>
                <a:cubicBezTo>
                  <a:pt x="312" y="461"/>
                  <a:pt x="316" y="460"/>
                  <a:pt x="320" y="458"/>
                </a:cubicBezTo>
                <a:cubicBezTo>
                  <a:pt x="324" y="456"/>
                  <a:pt x="328" y="454"/>
                  <a:pt x="332" y="452"/>
                </a:cubicBezTo>
                <a:cubicBezTo>
                  <a:pt x="328" y="453"/>
                  <a:pt x="324" y="455"/>
                  <a:pt x="320" y="457"/>
                </a:cubicBezTo>
                <a:cubicBezTo>
                  <a:pt x="316" y="459"/>
                  <a:pt x="312" y="461"/>
                  <a:pt x="308" y="463"/>
                </a:cubicBezTo>
                <a:close/>
                <a:moveTo>
                  <a:pt x="311" y="461"/>
                </a:moveTo>
                <a:cubicBezTo>
                  <a:pt x="314" y="458"/>
                  <a:pt x="318" y="456"/>
                  <a:pt x="322" y="455"/>
                </a:cubicBezTo>
                <a:cubicBezTo>
                  <a:pt x="323" y="455"/>
                  <a:pt x="326" y="453"/>
                  <a:pt x="328" y="452"/>
                </a:cubicBezTo>
                <a:cubicBezTo>
                  <a:pt x="329" y="451"/>
                  <a:pt x="331" y="451"/>
                  <a:pt x="332" y="450"/>
                </a:cubicBezTo>
                <a:cubicBezTo>
                  <a:pt x="333" y="449"/>
                  <a:pt x="335" y="448"/>
                  <a:pt x="336" y="447"/>
                </a:cubicBezTo>
                <a:cubicBezTo>
                  <a:pt x="339" y="446"/>
                  <a:pt x="342" y="444"/>
                  <a:pt x="345" y="442"/>
                </a:cubicBezTo>
                <a:cubicBezTo>
                  <a:pt x="340" y="444"/>
                  <a:pt x="335" y="447"/>
                  <a:pt x="329" y="450"/>
                </a:cubicBezTo>
                <a:cubicBezTo>
                  <a:pt x="323" y="453"/>
                  <a:pt x="317" y="455"/>
                  <a:pt x="311" y="458"/>
                </a:cubicBezTo>
                <a:cubicBezTo>
                  <a:pt x="309" y="459"/>
                  <a:pt x="308" y="459"/>
                  <a:pt x="308" y="460"/>
                </a:cubicBezTo>
                <a:cubicBezTo>
                  <a:pt x="307" y="460"/>
                  <a:pt x="307" y="460"/>
                  <a:pt x="308" y="460"/>
                </a:cubicBezTo>
                <a:cubicBezTo>
                  <a:pt x="311" y="459"/>
                  <a:pt x="313" y="458"/>
                  <a:pt x="315" y="457"/>
                </a:cubicBezTo>
                <a:cubicBezTo>
                  <a:pt x="314" y="458"/>
                  <a:pt x="310" y="460"/>
                  <a:pt x="311" y="461"/>
                </a:cubicBezTo>
                <a:close/>
                <a:moveTo>
                  <a:pt x="324" y="450"/>
                </a:moveTo>
                <a:cubicBezTo>
                  <a:pt x="324" y="450"/>
                  <a:pt x="324" y="450"/>
                  <a:pt x="324" y="450"/>
                </a:cubicBezTo>
                <a:cubicBezTo>
                  <a:pt x="330" y="447"/>
                  <a:pt x="335" y="446"/>
                  <a:pt x="342" y="441"/>
                </a:cubicBezTo>
                <a:cubicBezTo>
                  <a:pt x="338" y="443"/>
                  <a:pt x="335" y="444"/>
                  <a:pt x="331" y="446"/>
                </a:cubicBezTo>
                <a:cubicBezTo>
                  <a:pt x="329" y="447"/>
                  <a:pt x="326" y="449"/>
                  <a:pt x="324" y="450"/>
                </a:cubicBezTo>
                <a:close/>
                <a:moveTo>
                  <a:pt x="449" y="309"/>
                </a:moveTo>
                <a:cubicBezTo>
                  <a:pt x="449" y="310"/>
                  <a:pt x="449" y="311"/>
                  <a:pt x="448" y="312"/>
                </a:cubicBezTo>
                <a:cubicBezTo>
                  <a:pt x="449" y="311"/>
                  <a:pt x="449" y="310"/>
                  <a:pt x="449" y="309"/>
                </a:cubicBezTo>
                <a:close/>
                <a:moveTo>
                  <a:pt x="215" y="186"/>
                </a:moveTo>
                <a:cubicBezTo>
                  <a:pt x="215" y="186"/>
                  <a:pt x="215" y="186"/>
                  <a:pt x="215" y="186"/>
                </a:cubicBezTo>
                <a:cubicBezTo>
                  <a:pt x="216" y="185"/>
                  <a:pt x="216" y="185"/>
                  <a:pt x="217" y="184"/>
                </a:cubicBezTo>
                <a:cubicBezTo>
                  <a:pt x="217" y="183"/>
                  <a:pt x="219" y="184"/>
                  <a:pt x="219" y="183"/>
                </a:cubicBezTo>
                <a:cubicBezTo>
                  <a:pt x="218" y="183"/>
                  <a:pt x="218" y="183"/>
                  <a:pt x="217" y="183"/>
                </a:cubicBezTo>
                <a:cubicBezTo>
                  <a:pt x="216" y="184"/>
                  <a:pt x="216" y="184"/>
                  <a:pt x="215" y="184"/>
                </a:cubicBezTo>
                <a:cubicBezTo>
                  <a:pt x="214" y="184"/>
                  <a:pt x="213" y="184"/>
                  <a:pt x="211" y="185"/>
                </a:cubicBezTo>
                <a:cubicBezTo>
                  <a:pt x="211" y="184"/>
                  <a:pt x="213" y="184"/>
                  <a:pt x="212" y="183"/>
                </a:cubicBezTo>
                <a:cubicBezTo>
                  <a:pt x="212" y="184"/>
                  <a:pt x="211" y="184"/>
                  <a:pt x="210" y="184"/>
                </a:cubicBezTo>
                <a:cubicBezTo>
                  <a:pt x="210" y="184"/>
                  <a:pt x="209" y="184"/>
                  <a:pt x="209" y="184"/>
                </a:cubicBezTo>
                <a:cubicBezTo>
                  <a:pt x="210" y="183"/>
                  <a:pt x="212" y="183"/>
                  <a:pt x="214" y="182"/>
                </a:cubicBezTo>
                <a:cubicBezTo>
                  <a:pt x="212" y="182"/>
                  <a:pt x="212" y="183"/>
                  <a:pt x="211" y="183"/>
                </a:cubicBezTo>
                <a:cubicBezTo>
                  <a:pt x="210" y="183"/>
                  <a:pt x="210" y="183"/>
                  <a:pt x="209" y="183"/>
                </a:cubicBezTo>
                <a:cubicBezTo>
                  <a:pt x="208" y="183"/>
                  <a:pt x="208" y="184"/>
                  <a:pt x="208" y="184"/>
                </a:cubicBezTo>
                <a:cubicBezTo>
                  <a:pt x="207" y="186"/>
                  <a:pt x="205" y="185"/>
                  <a:pt x="204" y="186"/>
                </a:cubicBezTo>
                <a:cubicBezTo>
                  <a:pt x="203" y="186"/>
                  <a:pt x="203" y="186"/>
                  <a:pt x="202" y="186"/>
                </a:cubicBezTo>
                <a:cubicBezTo>
                  <a:pt x="201" y="186"/>
                  <a:pt x="200" y="186"/>
                  <a:pt x="200" y="187"/>
                </a:cubicBezTo>
                <a:cubicBezTo>
                  <a:pt x="199" y="188"/>
                  <a:pt x="200" y="188"/>
                  <a:pt x="200" y="188"/>
                </a:cubicBezTo>
                <a:cubicBezTo>
                  <a:pt x="199" y="189"/>
                  <a:pt x="201" y="188"/>
                  <a:pt x="201" y="188"/>
                </a:cubicBezTo>
                <a:cubicBezTo>
                  <a:pt x="202" y="188"/>
                  <a:pt x="203" y="187"/>
                  <a:pt x="203" y="187"/>
                </a:cubicBezTo>
                <a:cubicBezTo>
                  <a:pt x="202" y="188"/>
                  <a:pt x="200" y="189"/>
                  <a:pt x="199" y="190"/>
                </a:cubicBezTo>
                <a:cubicBezTo>
                  <a:pt x="198" y="191"/>
                  <a:pt x="196" y="191"/>
                  <a:pt x="195" y="192"/>
                </a:cubicBezTo>
                <a:cubicBezTo>
                  <a:pt x="194" y="193"/>
                  <a:pt x="193" y="194"/>
                  <a:pt x="191" y="195"/>
                </a:cubicBezTo>
                <a:cubicBezTo>
                  <a:pt x="191" y="195"/>
                  <a:pt x="190" y="196"/>
                  <a:pt x="189" y="196"/>
                </a:cubicBezTo>
                <a:cubicBezTo>
                  <a:pt x="189" y="196"/>
                  <a:pt x="188" y="197"/>
                  <a:pt x="188" y="198"/>
                </a:cubicBezTo>
                <a:cubicBezTo>
                  <a:pt x="188" y="197"/>
                  <a:pt x="189" y="196"/>
                  <a:pt x="188" y="196"/>
                </a:cubicBezTo>
                <a:cubicBezTo>
                  <a:pt x="187" y="198"/>
                  <a:pt x="184" y="200"/>
                  <a:pt x="182" y="202"/>
                </a:cubicBezTo>
                <a:cubicBezTo>
                  <a:pt x="182" y="203"/>
                  <a:pt x="181" y="206"/>
                  <a:pt x="181" y="205"/>
                </a:cubicBezTo>
                <a:cubicBezTo>
                  <a:pt x="182" y="205"/>
                  <a:pt x="182" y="205"/>
                  <a:pt x="183" y="205"/>
                </a:cubicBezTo>
                <a:cubicBezTo>
                  <a:pt x="183" y="204"/>
                  <a:pt x="184" y="203"/>
                  <a:pt x="185" y="203"/>
                </a:cubicBezTo>
                <a:cubicBezTo>
                  <a:pt x="185" y="203"/>
                  <a:pt x="186" y="202"/>
                  <a:pt x="187" y="202"/>
                </a:cubicBezTo>
                <a:cubicBezTo>
                  <a:pt x="187" y="202"/>
                  <a:pt x="186" y="203"/>
                  <a:pt x="185" y="204"/>
                </a:cubicBezTo>
                <a:cubicBezTo>
                  <a:pt x="184" y="205"/>
                  <a:pt x="184" y="205"/>
                  <a:pt x="184" y="205"/>
                </a:cubicBezTo>
                <a:cubicBezTo>
                  <a:pt x="184" y="207"/>
                  <a:pt x="182" y="208"/>
                  <a:pt x="181" y="209"/>
                </a:cubicBezTo>
                <a:cubicBezTo>
                  <a:pt x="180" y="210"/>
                  <a:pt x="180" y="210"/>
                  <a:pt x="180" y="210"/>
                </a:cubicBezTo>
                <a:cubicBezTo>
                  <a:pt x="180" y="212"/>
                  <a:pt x="180" y="212"/>
                  <a:pt x="180" y="212"/>
                </a:cubicBezTo>
                <a:cubicBezTo>
                  <a:pt x="179" y="212"/>
                  <a:pt x="179" y="213"/>
                  <a:pt x="178" y="214"/>
                </a:cubicBezTo>
                <a:cubicBezTo>
                  <a:pt x="176" y="216"/>
                  <a:pt x="176" y="216"/>
                  <a:pt x="176" y="216"/>
                </a:cubicBezTo>
                <a:cubicBezTo>
                  <a:pt x="176" y="217"/>
                  <a:pt x="175" y="218"/>
                  <a:pt x="175" y="218"/>
                </a:cubicBezTo>
                <a:cubicBezTo>
                  <a:pt x="175" y="218"/>
                  <a:pt x="176" y="217"/>
                  <a:pt x="176" y="216"/>
                </a:cubicBezTo>
                <a:cubicBezTo>
                  <a:pt x="177" y="216"/>
                  <a:pt x="178" y="216"/>
                  <a:pt x="178" y="215"/>
                </a:cubicBezTo>
                <a:cubicBezTo>
                  <a:pt x="179" y="214"/>
                  <a:pt x="179" y="213"/>
                  <a:pt x="180" y="212"/>
                </a:cubicBezTo>
                <a:cubicBezTo>
                  <a:pt x="181" y="212"/>
                  <a:pt x="181" y="211"/>
                  <a:pt x="181" y="211"/>
                </a:cubicBezTo>
                <a:cubicBezTo>
                  <a:pt x="182" y="210"/>
                  <a:pt x="183" y="208"/>
                  <a:pt x="184" y="207"/>
                </a:cubicBezTo>
                <a:cubicBezTo>
                  <a:pt x="185" y="206"/>
                  <a:pt x="186" y="205"/>
                  <a:pt x="186" y="203"/>
                </a:cubicBezTo>
                <a:cubicBezTo>
                  <a:pt x="186" y="203"/>
                  <a:pt x="187" y="203"/>
                  <a:pt x="187" y="203"/>
                </a:cubicBezTo>
                <a:cubicBezTo>
                  <a:pt x="189" y="203"/>
                  <a:pt x="190" y="201"/>
                  <a:pt x="190" y="200"/>
                </a:cubicBezTo>
                <a:cubicBezTo>
                  <a:pt x="191" y="200"/>
                  <a:pt x="191" y="199"/>
                  <a:pt x="192" y="199"/>
                </a:cubicBezTo>
                <a:cubicBezTo>
                  <a:pt x="194" y="198"/>
                  <a:pt x="195" y="197"/>
                  <a:pt x="197" y="195"/>
                </a:cubicBezTo>
                <a:cubicBezTo>
                  <a:pt x="199" y="194"/>
                  <a:pt x="201" y="193"/>
                  <a:pt x="202" y="192"/>
                </a:cubicBezTo>
                <a:cubicBezTo>
                  <a:pt x="203" y="191"/>
                  <a:pt x="204" y="191"/>
                  <a:pt x="204" y="191"/>
                </a:cubicBezTo>
                <a:cubicBezTo>
                  <a:pt x="204" y="191"/>
                  <a:pt x="203" y="191"/>
                  <a:pt x="203" y="192"/>
                </a:cubicBezTo>
                <a:cubicBezTo>
                  <a:pt x="204" y="191"/>
                  <a:pt x="203" y="193"/>
                  <a:pt x="204" y="192"/>
                </a:cubicBezTo>
                <a:cubicBezTo>
                  <a:pt x="205" y="191"/>
                  <a:pt x="206" y="191"/>
                  <a:pt x="206" y="191"/>
                </a:cubicBezTo>
                <a:cubicBezTo>
                  <a:pt x="206" y="191"/>
                  <a:pt x="205" y="191"/>
                  <a:pt x="205" y="192"/>
                </a:cubicBezTo>
                <a:cubicBezTo>
                  <a:pt x="205" y="192"/>
                  <a:pt x="202" y="193"/>
                  <a:pt x="203" y="194"/>
                </a:cubicBezTo>
                <a:cubicBezTo>
                  <a:pt x="203" y="194"/>
                  <a:pt x="205" y="193"/>
                  <a:pt x="206" y="192"/>
                </a:cubicBezTo>
                <a:cubicBezTo>
                  <a:pt x="206" y="192"/>
                  <a:pt x="206" y="192"/>
                  <a:pt x="207" y="192"/>
                </a:cubicBezTo>
                <a:cubicBezTo>
                  <a:pt x="206" y="193"/>
                  <a:pt x="205" y="193"/>
                  <a:pt x="204" y="194"/>
                </a:cubicBezTo>
                <a:cubicBezTo>
                  <a:pt x="203" y="194"/>
                  <a:pt x="203" y="195"/>
                  <a:pt x="203" y="195"/>
                </a:cubicBezTo>
                <a:cubicBezTo>
                  <a:pt x="203" y="195"/>
                  <a:pt x="203" y="196"/>
                  <a:pt x="204" y="196"/>
                </a:cubicBezTo>
                <a:cubicBezTo>
                  <a:pt x="205" y="195"/>
                  <a:pt x="205" y="195"/>
                  <a:pt x="206" y="194"/>
                </a:cubicBezTo>
                <a:cubicBezTo>
                  <a:pt x="207" y="193"/>
                  <a:pt x="208" y="193"/>
                  <a:pt x="209" y="192"/>
                </a:cubicBezTo>
                <a:cubicBezTo>
                  <a:pt x="210" y="191"/>
                  <a:pt x="211" y="191"/>
                  <a:pt x="211" y="190"/>
                </a:cubicBezTo>
                <a:cubicBezTo>
                  <a:pt x="212" y="190"/>
                  <a:pt x="213" y="190"/>
                  <a:pt x="213" y="190"/>
                </a:cubicBezTo>
                <a:cubicBezTo>
                  <a:pt x="215" y="189"/>
                  <a:pt x="215" y="187"/>
                  <a:pt x="215" y="186"/>
                </a:cubicBezTo>
                <a:close/>
                <a:moveTo>
                  <a:pt x="229" y="189"/>
                </a:moveTo>
                <a:cubicBezTo>
                  <a:pt x="230" y="188"/>
                  <a:pt x="226" y="189"/>
                  <a:pt x="226" y="188"/>
                </a:cubicBezTo>
                <a:cubicBezTo>
                  <a:pt x="226" y="188"/>
                  <a:pt x="226" y="188"/>
                  <a:pt x="225" y="188"/>
                </a:cubicBezTo>
                <a:cubicBezTo>
                  <a:pt x="224" y="188"/>
                  <a:pt x="224" y="189"/>
                  <a:pt x="223" y="188"/>
                </a:cubicBezTo>
                <a:cubicBezTo>
                  <a:pt x="223" y="188"/>
                  <a:pt x="223" y="189"/>
                  <a:pt x="223" y="189"/>
                </a:cubicBezTo>
                <a:cubicBezTo>
                  <a:pt x="222" y="190"/>
                  <a:pt x="221" y="190"/>
                  <a:pt x="219" y="190"/>
                </a:cubicBezTo>
                <a:cubicBezTo>
                  <a:pt x="220" y="191"/>
                  <a:pt x="221" y="191"/>
                  <a:pt x="222" y="190"/>
                </a:cubicBezTo>
                <a:cubicBezTo>
                  <a:pt x="222" y="190"/>
                  <a:pt x="223" y="190"/>
                  <a:pt x="223" y="190"/>
                </a:cubicBezTo>
                <a:cubicBezTo>
                  <a:pt x="223" y="190"/>
                  <a:pt x="223" y="191"/>
                  <a:pt x="222" y="191"/>
                </a:cubicBezTo>
                <a:cubicBezTo>
                  <a:pt x="224" y="191"/>
                  <a:pt x="224" y="189"/>
                  <a:pt x="226" y="189"/>
                </a:cubicBezTo>
                <a:cubicBezTo>
                  <a:pt x="227" y="189"/>
                  <a:pt x="228" y="189"/>
                  <a:pt x="229" y="189"/>
                </a:cubicBezTo>
                <a:close/>
                <a:moveTo>
                  <a:pt x="232" y="189"/>
                </a:moveTo>
                <a:cubicBezTo>
                  <a:pt x="231" y="189"/>
                  <a:pt x="230" y="189"/>
                  <a:pt x="229" y="189"/>
                </a:cubicBezTo>
                <a:cubicBezTo>
                  <a:pt x="228" y="190"/>
                  <a:pt x="227" y="190"/>
                  <a:pt x="226" y="190"/>
                </a:cubicBezTo>
                <a:cubicBezTo>
                  <a:pt x="225" y="190"/>
                  <a:pt x="224" y="191"/>
                  <a:pt x="222" y="191"/>
                </a:cubicBezTo>
                <a:cubicBezTo>
                  <a:pt x="222" y="191"/>
                  <a:pt x="222" y="191"/>
                  <a:pt x="222" y="191"/>
                </a:cubicBezTo>
                <a:cubicBezTo>
                  <a:pt x="222" y="191"/>
                  <a:pt x="222" y="191"/>
                  <a:pt x="222" y="191"/>
                </a:cubicBezTo>
                <a:cubicBezTo>
                  <a:pt x="222" y="191"/>
                  <a:pt x="222" y="191"/>
                  <a:pt x="222" y="191"/>
                </a:cubicBezTo>
                <a:cubicBezTo>
                  <a:pt x="221" y="191"/>
                  <a:pt x="220" y="191"/>
                  <a:pt x="219" y="192"/>
                </a:cubicBezTo>
                <a:cubicBezTo>
                  <a:pt x="218" y="193"/>
                  <a:pt x="217" y="193"/>
                  <a:pt x="216" y="194"/>
                </a:cubicBezTo>
                <a:cubicBezTo>
                  <a:pt x="215" y="194"/>
                  <a:pt x="214" y="194"/>
                  <a:pt x="214" y="195"/>
                </a:cubicBezTo>
                <a:cubicBezTo>
                  <a:pt x="215" y="195"/>
                  <a:pt x="215" y="195"/>
                  <a:pt x="216" y="194"/>
                </a:cubicBezTo>
                <a:cubicBezTo>
                  <a:pt x="217" y="194"/>
                  <a:pt x="218" y="193"/>
                  <a:pt x="218" y="194"/>
                </a:cubicBezTo>
                <a:cubicBezTo>
                  <a:pt x="219" y="194"/>
                  <a:pt x="219" y="194"/>
                  <a:pt x="219" y="194"/>
                </a:cubicBezTo>
                <a:cubicBezTo>
                  <a:pt x="220" y="194"/>
                  <a:pt x="220" y="194"/>
                  <a:pt x="221" y="194"/>
                </a:cubicBezTo>
                <a:cubicBezTo>
                  <a:pt x="222" y="193"/>
                  <a:pt x="224" y="192"/>
                  <a:pt x="225" y="192"/>
                </a:cubicBezTo>
                <a:cubicBezTo>
                  <a:pt x="227" y="191"/>
                  <a:pt x="229" y="191"/>
                  <a:pt x="230" y="191"/>
                </a:cubicBezTo>
                <a:cubicBezTo>
                  <a:pt x="231" y="190"/>
                  <a:pt x="231" y="190"/>
                  <a:pt x="231" y="190"/>
                </a:cubicBezTo>
                <a:cubicBezTo>
                  <a:pt x="230" y="190"/>
                  <a:pt x="231" y="189"/>
                  <a:pt x="231" y="189"/>
                </a:cubicBezTo>
                <a:cubicBezTo>
                  <a:pt x="232" y="189"/>
                  <a:pt x="233" y="190"/>
                  <a:pt x="233" y="190"/>
                </a:cubicBezTo>
                <a:cubicBezTo>
                  <a:pt x="233" y="189"/>
                  <a:pt x="234" y="190"/>
                  <a:pt x="234" y="189"/>
                </a:cubicBezTo>
                <a:cubicBezTo>
                  <a:pt x="234" y="189"/>
                  <a:pt x="233" y="189"/>
                  <a:pt x="232" y="189"/>
                </a:cubicBezTo>
                <a:close/>
                <a:moveTo>
                  <a:pt x="175" y="216"/>
                </a:moveTo>
                <a:cubicBezTo>
                  <a:pt x="175" y="215"/>
                  <a:pt x="176" y="214"/>
                  <a:pt x="177" y="215"/>
                </a:cubicBezTo>
                <a:cubicBezTo>
                  <a:pt x="178" y="213"/>
                  <a:pt x="179" y="211"/>
                  <a:pt x="180" y="210"/>
                </a:cubicBezTo>
                <a:cubicBezTo>
                  <a:pt x="181" y="208"/>
                  <a:pt x="182" y="207"/>
                  <a:pt x="183" y="205"/>
                </a:cubicBezTo>
                <a:cubicBezTo>
                  <a:pt x="182" y="206"/>
                  <a:pt x="181" y="207"/>
                  <a:pt x="181" y="207"/>
                </a:cubicBezTo>
                <a:cubicBezTo>
                  <a:pt x="181" y="207"/>
                  <a:pt x="181" y="206"/>
                  <a:pt x="180" y="206"/>
                </a:cubicBezTo>
                <a:cubicBezTo>
                  <a:pt x="180" y="207"/>
                  <a:pt x="179" y="208"/>
                  <a:pt x="179" y="209"/>
                </a:cubicBezTo>
                <a:cubicBezTo>
                  <a:pt x="178" y="210"/>
                  <a:pt x="177" y="211"/>
                  <a:pt x="177" y="212"/>
                </a:cubicBezTo>
                <a:cubicBezTo>
                  <a:pt x="176" y="213"/>
                  <a:pt x="175" y="214"/>
                  <a:pt x="175" y="215"/>
                </a:cubicBezTo>
                <a:cubicBezTo>
                  <a:pt x="174" y="216"/>
                  <a:pt x="174" y="217"/>
                  <a:pt x="173" y="218"/>
                </a:cubicBezTo>
                <a:cubicBezTo>
                  <a:pt x="174" y="218"/>
                  <a:pt x="174" y="217"/>
                  <a:pt x="175" y="216"/>
                </a:cubicBezTo>
                <a:close/>
                <a:moveTo>
                  <a:pt x="145" y="215"/>
                </a:moveTo>
                <a:cubicBezTo>
                  <a:pt x="145" y="215"/>
                  <a:pt x="144" y="214"/>
                  <a:pt x="144" y="214"/>
                </a:cubicBezTo>
                <a:cubicBezTo>
                  <a:pt x="144" y="215"/>
                  <a:pt x="143" y="216"/>
                  <a:pt x="142" y="217"/>
                </a:cubicBezTo>
                <a:cubicBezTo>
                  <a:pt x="142" y="218"/>
                  <a:pt x="142" y="218"/>
                  <a:pt x="142" y="219"/>
                </a:cubicBezTo>
                <a:cubicBezTo>
                  <a:pt x="141" y="220"/>
                  <a:pt x="141" y="220"/>
                  <a:pt x="141" y="221"/>
                </a:cubicBezTo>
                <a:cubicBezTo>
                  <a:pt x="141" y="223"/>
                  <a:pt x="139" y="226"/>
                  <a:pt x="139" y="229"/>
                </a:cubicBezTo>
                <a:cubicBezTo>
                  <a:pt x="140" y="227"/>
                  <a:pt x="141" y="225"/>
                  <a:pt x="142" y="223"/>
                </a:cubicBezTo>
                <a:cubicBezTo>
                  <a:pt x="142" y="222"/>
                  <a:pt x="143" y="221"/>
                  <a:pt x="143" y="220"/>
                </a:cubicBezTo>
                <a:cubicBezTo>
                  <a:pt x="144" y="219"/>
                  <a:pt x="144" y="218"/>
                  <a:pt x="145" y="217"/>
                </a:cubicBezTo>
                <a:cubicBezTo>
                  <a:pt x="145" y="216"/>
                  <a:pt x="146" y="215"/>
                  <a:pt x="145" y="215"/>
                </a:cubicBezTo>
                <a:close/>
                <a:moveTo>
                  <a:pt x="142" y="248"/>
                </a:moveTo>
                <a:cubicBezTo>
                  <a:pt x="142" y="250"/>
                  <a:pt x="142" y="251"/>
                  <a:pt x="143" y="250"/>
                </a:cubicBezTo>
                <a:cubicBezTo>
                  <a:pt x="144" y="250"/>
                  <a:pt x="144" y="249"/>
                  <a:pt x="144" y="247"/>
                </a:cubicBezTo>
                <a:cubicBezTo>
                  <a:pt x="144" y="246"/>
                  <a:pt x="145" y="244"/>
                  <a:pt x="144" y="246"/>
                </a:cubicBezTo>
                <a:cubicBezTo>
                  <a:pt x="143" y="246"/>
                  <a:pt x="143" y="246"/>
                  <a:pt x="142" y="248"/>
                </a:cubicBezTo>
                <a:close/>
                <a:moveTo>
                  <a:pt x="157" y="292"/>
                </a:moveTo>
                <a:cubicBezTo>
                  <a:pt x="157" y="292"/>
                  <a:pt x="157" y="294"/>
                  <a:pt x="158" y="294"/>
                </a:cubicBezTo>
                <a:cubicBezTo>
                  <a:pt x="159" y="293"/>
                  <a:pt x="158" y="291"/>
                  <a:pt x="158" y="290"/>
                </a:cubicBezTo>
                <a:cubicBezTo>
                  <a:pt x="157" y="290"/>
                  <a:pt x="156" y="289"/>
                  <a:pt x="157" y="292"/>
                </a:cubicBezTo>
                <a:close/>
                <a:moveTo>
                  <a:pt x="140" y="233"/>
                </a:moveTo>
                <a:cubicBezTo>
                  <a:pt x="141" y="232"/>
                  <a:pt x="141" y="230"/>
                  <a:pt x="142" y="227"/>
                </a:cubicBezTo>
                <a:cubicBezTo>
                  <a:pt x="140" y="229"/>
                  <a:pt x="139" y="231"/>
                  <a:pt x="138" y="234"/>
                </a:cubicBezTo>
                <a:cubicBezTo>
                  <a:pt x="139" y="234"/>
                  <a:pt x="139" y="234"/>
                  <a:pt x="140" y="233"/>
                </a:cubicBezTo>
                <a:close/>
                <a:moveTo>
                  <a:pt x="267" y="195"/>
                </a:moveTo>
                <a:cubicBezTo>
                  <a:pt x="267" y="195"/>
                  <a:pt x="267" y="195"/>
                  <a:pt x="267" y="195"/>
                </a:cubicBezTo>
                <a:cubicBezTo>
                  <a:pt x="267" y="195"/>
                  <a:pt x="267" y="195"/>
                  <a:pt x="267" y="195"/>
                </a:cubicBezTo>
                <a:cubicBezTo>
                  <a:pt x="267" y="195"/>
                  <a:pt x="267" y="195"/>
                  <a:pt x="267" y="195"/>
                </a:cubicBezTo>
                <a:close/>
                <a:moveTo>
                  <a:pt x="271" y="197"/>
                </a:moveTo>
                <a:cubicBezTo>
                  <a:pt x="270" y="196"/>
                  <a:pt x="269" y="194"/>
                  <a:pt x="268" y="195"/>
                </a:cubicBezTo>
                <a:cubicBezTo>
                  <a:pt x="268" y="195"/>
                  <a:pt x="267" y="195"/>
                  <a:pt x="267" y="195"/>
                </a:cubicBezTo>
                <a:cubicBezTo>
                  <a:pt x="268" y="196"/>
                  <a:pt x="270" y="197"/>
                  <a:pt x="271" y="197"/>
                </a:cubicBezTo>
                <a:close/>
                <a:moveTo>
                  <a:pt x="266" y="195"/>
                </a:moveTo>
                <a:cubicBezTo>
                  <a:pt x="264" y="195"/>
                  <a:pt x="263" y="194"/>
                  <a:pt x="261" y="193"/>
                </a:cubicBezTo>
                <a:cubicBezTo>
                  <a:pt x="260" y="193"/>
                  <a:pt x="259" y="192"/>
                  <a:pt x="258" y="191"/>
                </a:cubicBezTo>
                <a:cubicBezTo>
                  <a:pt x="257" y="192"/>
                  <a:pt x="258" y="193"/>
                  <a:pt x="259" y="193"/>
                </a:cubicBezTo>
                <a:cubicBezTo>
                  <a:pt x="259" y="194"/>
                  <a:pt x="256" y="193"/>
                  <a:pt x="258" y="194"/>
                </a:cubicBezTo>
                <a:cubicBezTo>
                  <a:pt x="259" y="195"/>
                  <a:pt x="257" y="195"/>
                  <a:pt x="258" y="196"/>
                </a:cubicBezTo>
                <a:cubicBezTo>
                  <a:pt x="259" y="196"/>
                  <a:pt x="259" y="197"/>
                  <a:pt x="260" y="197"/>
                </a:cubicBezTo>
                <a:cubicBezTo>
                  <a:pt x="262" y="199"/>
                  <a:pt x="260" y="196"/>
                  <a:pt x="261" y="197"/>
                </a:cubicBezTo>
                <a:cubicBezTo>
                  <a:pt x="261" y="197"/>
                  <a:pt x="261" y="197"/>
                  <a:pt x="261" y="197"/>
                </a:cubicBezTo>
                <a:cubicBezTo>
                  <a:pt x="262" y="198"/>
                  <a:pt x="264" y="198"/>
                  <a:pt x="265" y="198"/>
                </a:cubicBezTo>
                <a:cubicBezTo>
                  <a:pt x="266" y="199"/>
                  <a:pt x="266" y="200"/>
                  <a:pt x="267" y="200"/>
                </a:cubicBezTo>
                <a:cubicBezTo>
                  <a:pt x="267" y="200"/>
                  <a:pt x="267" y="199"/>
                  <a:pt x="267" y="198"/>
                </a:cubicBezTo>
                <a:cubicBezTo>
                  <a:pt x="266" y="198"/>
                  <a:pt x="266" y="198"/>
                  <a:pt x="266" y="198"/>
                </a:cubicBezTo>
                <a:cubicBezTo>
                  <a:pt x="266" y="197"/>
                  <a:pt x="265" y="197"/>
                  <a:pt x="265" y="197"/>
                </a:cubicBezTo>
                <a:cubicBezTo>
                  <a:pt x="265" y="197"/>
                  <a:pt x="265" y="197"/>
                  <a:pt x="265" y="197"/>
                </a:cubicBezTo>
                <a:cubicBezTo>
                  <a:pt x="265" y="197"/>
                  <a:pt x="265" y="197"/>
                  <a:pt x="265" y="197"/>
                </a:cubicBezTo>
                <a:cubicBezTo>
                  <a:pt x="265" y="197"/>
                  <a:pt x="265" y="197"/>
                  <a:pt x="265" y="197"/>
                </a:cubicBezTo>
                <a:cubicBezTo>
                  <a:pt x="265" y="197"/>
                  <a:pt x="265" y="197"/>
                  <a:pt x="265" y="197"/>
                </a:cubicBezTo>
                <a:cubicBezTo>
                  <a:pt x="266" y="197"/>
                  <a:pt x="266" y="197"/>
                  <a:pt x="267" y="197"/>
                </a:cubicBezTo>
                <a:cubicBezTo>
                  <a:pt x="268" y="196"/>
                  <a:pt x="268" y="196"/>
                  <a:pt x="269" y="198"/>
                </a:cubicBezTo>
                <a:cubicBezTo>
                  <a:pt x="270" y="199"/>
                  <a:pt x="272" y="199"/>
                  <a:pt x="274" y="200"/>
                </a:cubicBezTo>
                <a:cubicBezTo>
                  <a:pt x="273" y="199"/>
                  <a:pt x="271" y="198"/>
                  <a:pt x="270" y="197"/>
                </a:cubicBezTo>
                <a:cubicBezTo>
                  <a:pt x="268" y="197"/>
                  <a:pt x="267" y="196"/>
                  <a:pt x="266" y="195"/>
                </a:cubicBezTo>
                <a:close/>
                <a:moveTo>
                  <a:pt x="260" y="321"/>
                </a:moveTo>
                <a:cubicBezTo>
                  <a:pt x="258" y="321"/>
                  <a:pt x="258" y="321"/>
                  <a:pt x="258" y="321"/>
                </a:cubicBezTo>
                <a:cubicBezTo>
                  <a:pt x="258" y="321"/>
                  <a:pt x="257" y="321"/>
                  <a:pt x="256" y="321"/>
                </a:cubicBezTo>
                <a:cubicBezTo>
                  <a:pt x="255" y="321"/>
                  <a:pt x="253" y="322"/>
                  <a:pt x="252" y="323"/>
                </a:cubicBezTo>
                <a:cubicBezTo>
                  <a:pt x="253" y="323"/>
                  <a:pt x="255" y="322"/>
                  <a:pt x="256" y="322"/>
                </a:cubicBezTo>
                <a:cubicBezTo>
                  <a:pt x="255" y="323"/>
                  <a:pt x="253" y="324"/>
                  <a:pt x="252" y="324"/>
                </a:cubicBezTo>
                <a:cubicBezTo>
                  <a:pt x="250" y="325"/>
                  <a:pt x="249" y="325"/>
                  <a:pt x="247" y="326"/>
                </a:cubicBezTo>
                <a:cubicBezTo>
                  <a:pt x="248" y="326"/>
                  <a:pt x="250" y="326"/>
                  <a:pt x="251" y="325"/>
                </a:cubicBezTo>
                <a:cubicBezTo>
                  <a:pt x="252" y="325"/>
                  <a:pt x="253" y="325"/>
                  <a:pt x="254" y="324"/>
                </a:cubicBezTo>
                <a:cubicBezTo>
                  <a:pt x="256" y="323"/>
                  <a:pt x="258" y="322"/>
                  <a:pt x="260" y="321"/>
                </a:cubicBezTo>
                <a:cubicBezTo>
                  <a:pt x="260" y="321"/>
                  <a:pt x="258" y="321"/>
                  <a:pt x="258" y="322"/>
                </a:cubicBezTo>
                <a:cubicBezTo>
                  <a:pt x="259" y="322"/>
                  <a:pt x="260" y="322"/>
                  <a:pt x="260" y="321"/>
                </a:cubicBezTo>
                <a:cubicBezTo>
                  <a:pt x="261" y="321"/>
                  <a:pt x="262" y="321"/>
                  <a:pt x="262" y="320"/>
                </a:cubicBezTo>
                <a:cubicBezTo>
                  <a:pt x="263" y="320"/>
                  <a:pt x="265" y="319"/>
                  <a:pt x="266" y="318"/>
                </a:cubicBezTo>
                <a:cubicBezTo>
                  <a:pt x="264" y="319"/>
                  <a:pt x="262" y="319"/>
                  <a:pt x="261" y="320"/>
                </a:cubicBezTo>
                <a:cubicBezTo>
                  <a:pt x="260" y="320"/>
                  <a:pt x="260" y="320"/>
                  <a:pt x="260" y="321"/>
                </a:cubicBezTo>
                <a:close/>
                <a:moveTo>
                  <a:pt x="268" y="193"/>
                </a:moveTo>
                <a:cubicBezTo>
                  <a:pt x="267" y="194"/>
                  <a:pt x="265" y="193"/>
                  <a:pt x="265" y="193"/>
                </a:cubicBezTo>
                <a:cubicBezTo>
                  <a:pt x="264" y="192"/>
                  <a:pt x="264" y="192"/>
                  <a:pt x="264" y="192"/>
                </a:cubicBezTo>
                <a:cubicBezTo>
                  <a:pt x="263" y="193"/>
                  <a:pt x="263" y="193"/>
                  <a:pt x="263" y="193"/>
                </a:cubicBezTo>
                <a:cubicBezTo>
                  <a:pt x="264" y="194"/>
                  <a:pt x="266" y="194"/>
                  <a:pt x="267" y="195"/>
                </a:cubicBezTo>
                <a:cubicBezTo>
                  <a:pt x="267" y="195"/>
                  <a:pt x="267" y="194"/>
                  <a:pt x="268" y="193"/>
                </a:cubicBezTo>
                <a:close/>
                <a:moveTo>
                  <a:pt x="240" y="184"/>
                </a:moveTo>
                <a:cubicBezTo>
                  <a:pt x="240" y="183"/>
                  <a:pt x="241" y="184"/>
                  <a:pt x="241" y="183"/>
                </a:cubicBezTo>
                <a:cubicBezTo>
                  <a:pt x="240" y="183"/>
                  <a:pt x="239" y="182"/>
                  <a:pt x="238" y="182"/>
                </a:cubicBezTo>
                <a:cubicBezTo>
                  <a:pt x="236" y="183"/>
                  <a:pt x="237" y="184"/>
                  <a:pt x="237" y="184"/>
                </a:cubicBezTo>
                <a:cubicBezTo>
                  <a:pt x="238" y="183"/>
                  <a:pt x="239" y="184"/>
                  <a:pt x="240" y="184"/>
                </a:cubicBezTo>
                <a:close/>
                <a:moveTo>
                  <a:pt x="244" y="193"/>
                </a:moveTo>
                <a:cubicBezTo>
                  <a:pt x="244" y="193"/>
                  <a:pt x="244" y="194"/>
                  <a:pt x="245" y="194"/>
                </a:cubicBezTo>
                <a:cubicBezTo>
                  <a:pt x="246" y="194"/>
                  <a:pt x="246" y="194"/>
                  <a:pt x="247" y="194"/>
                </a:cubicBezTo>
                <a:cubicBezTo>
                  <a:pt x="247" y="194"/>
                  <a:pt x="247" y="194"/>
                  <a:pt x="247" y="194"/>
                </a:cubicBezTo>
                <a:cubicBezTo>
                  <a:pt x="247" y="192"/>
                  <a:pt x="246" y="192"/>
                  <a:pt x="244" y="192"/>
                </a:cubicBezTo>
                <a:cubicBezTo>
                  <a:pt x="243" y="192"/>
                  <a:pt x="242" y="192"/>
                  <a:pt x="242" y="192"/>
                </a:cubicBezTo>
                <a:cubicBezTo>
                  <a:pt x="241" y="192"/>
                  <a:pt x="240" y="191"/>
                  <a:pt x="239" y="192"/>
                </a:cubicBezTo>
                <a:cubicBezTo>
                  <a:pt x="238" y="192"/>
                  <a:pt x="238" y="191"/>
                  <a:pt x="238" y="191"/>
                </a:cubicBezTo>
                <a:cubicBezTo>
                  <a:pt x="238" y="192"/>
                  <a:pt x="238" y="192"/>
                  <a:pt x="238" y="192"/>
                </a:cubicBezTo>
                <a:cubicBezTo>
                  <a:pt x="239" y="192"/>
                  <a:pt x="241" y="193"/>
                  <a:pt x="242" y="193"/>
                </a:cubicBezTo>
                <a:cubicBezTo>
                  <a:pt x="243" y="193"/>
                  <a:pt x="243" y="193"/>
                  <a:pt x="244" y="193"/>
                </a:cubicBezTo>
                <a:close/>
                <a:moveTo>
                  <a:pt x="229" y="205"/>
                </a:moveTo>
                <a:cubicBezTo>
                  <a:pt x="228" y="205"/>
                  <a:pt x="227" y="205"/>
                  <a:pt x="227" y="205"/>
                </a:cubicBezTo>
                <a:cubicBezTo>
                  <a:pt x="227" y="206"/>
                  <a:pt x="227" y="206"/>
                  <a:pt x="228" y="206"/>
                </a:cubicBezTo>
                <a:cubicBezTo>
                  <a:pt x="228" y="206"/>
                  <a:pt x="228" y="206"/>
                  <a:pt x="228" y="206"/>
                </a:cubicBezTo>
                <a:cubicBezTo>
                  <a:pt x="228" y="206"/>
                  <a:pt x="227" y="206"/>
                  <a:pt x="227" y="206"/>
                </a:cubicBezTo>
                <a:cubicBezTo>
                  <a:pt x="226" y="206"/>
                  <a:pt x="225" y="207"/>
                  <a:pt x="224" y="207"/>
                </a:cubicBezTo>
                <a:cubicBezTo>
                  <a:pt x="224" y="207"/>
                  <a:pt x="225" y="207"/>
                  <a:pt x="225" y="207"/>
                </a:cubicBezTo>
                <a:cubicBezTo>
                  <a:pt x="227" y="207"/>
                  <a:pt x="228" y="207"/>
                  <a:pt x="229" y="206"/>
                </a:cubicBezTo>
                <a:cubicBezTo>
                  <a:pt x="229" y="206"/>
                  <a:pt x="229" y="205"/>
                  <a:pt x="229" y="205"/>
                </a:cubicBezTo>
                <a:close/>
                <a:moveTo>
                  <a:pt x="471" y="263"/>
                </a:moveTo>
                <a:cubicBezTo>
                  <a:pt x="471" y="260"/>
                  <a:pt x="471" y="258"/>
                  <a:pt x="471" y="256"/>
                </a:cubicBezTo>
                <a:cubicBezTo>
                  <a:pt x="470" y="258"/>
                  <a:pt x="470" y="260"/>
                  <a:pt x="470" y="263"/>
                </a:cubicBezTo>
                <a:cubicBezTo>
                  <a:pt x="470" y="265"/>
                  <a:pt x="470" y="267"/>
                  <a:pt x="469" y="269"/>
                </a:cubicBezTo>
                <a:cubicBezTo>
                  <a:pt x="469" y="274"/>
                  <a:pt x="468" y="278"/>
                  <a:pt x="467" y="282"/>
                </a:cubicBezTo>
                <a:cubicBezTo>
                  <a:pt x="466" y="283"/>
                  <a:pt x="466" y="284"/>
                  <a:pt x="466" y="284"/>
                </a:cubicBezTo>
                <a:cubicBezTo>
                  <a:pt x="467" y="285"/>
                  <a:pt x="467" y="286"/>
                  <a:pt x="467" y="283"/>
                </a:cubicBezTo>
                <a:cubicBezTo>
                  <a:pt x="468" y="279"/>
                  <a:pt x="469" y="274"/>
                  <a:pt x="470" y="269"/>
                </a:cubicBezTo>
                <a:cubicBezTo>
                  <a:pt x="470" y="267"/>
                  <a:pt x="471" y="265"/>
                  <a:pt x="471" y="263"/>
                </a:cubicBezTo>
                <a:close/>
                <a:moveTo>
                  <a:pt x="450" y="246"/>
                </a:moveTo>
                <a:cubicBezTo>
                  <a:pt x="451" y="240"/>
                  <a:pt x="450" y="236"/>
                  <a:pt x="449" y="232"/>
                </a:cubicBezTo>
                <a:cubicBezTo>
                  <a:pt x="449" y="225"/>
                  <a:pt x="449" y="220"/>
                  <a:pt x="448" y="215"/>
                </a:cubicBezTo>
                <a:cubicBezTo>
                  <a:pt x="449" y="214"/>
                  <a:pt x="449" y="213"/>
                  <a:pt x="449" y="210"/>
                </a:cubicBezTo>
                <a:cubicBezTo>
                  <a:pt x="449" y="207"/>
                  <a:pt x="449" y="204"/>
                  <a:pt x="448" y="200"/>
                </a:cubicBezTo>
                <a:cubicBezTo>
                  <a:pt x="448" y="200"/>
                  <a:pt x="448" y="200"/>
                  <a:pt x="448" y="200"/>
                </a:cubicBezTo>
                <a:cubicBezTo>
                  <a:pt x="448" y="200"/>
                  <a:pt x="448" y="200"/>
                  <a:pt x="448" y="200"/>
                </a:cubicBezTo>
                <a:cubicBezTo>
                  <a:pt x="448" y="200"/>
                  <a:pt x="448" y="200"/>
                  <a:pt x="448" y="200"/>
                </a:cubicBezTo>
                <a:cubicBezTo>
                  <a:pt x="446" y="196"/>
                  <a:pt x="446" y="196"/>
                  <a:pt x="446" y="198"/>
                </a:cubicBezTo>
                <a:cubicBezTo>
                  <a:pt x="446" y="200"/>
                  <a:pt x="445" y="194"/>
                  <a:pt x="445" y="195"/>
                </a:cubicBezTo>
                <a:cubicBezTo>
                  <a:pt x="444" y="197"/>
                  <a:pt x="445" y="201"/>
                  <a:pt x="445" y="202"/>
                </a:cubicBezTo>
                <a:cubicBezTo>
                  <a:pt x="445" y="202"/>
                  <a:pt x="444" y="200"/>
                  <a:pt x="444" y="200"/>
                </a:cubicBezTo>
                <a:cubicBezTo>
                  <a:pt x="444" y="198"/>
                  <a:pt x="443" y="197"/>
                  <a:pt x="443" y="199"/>
                </a:cubicBezTo>
                <a:cubicBezTo>
                  <a:pt x="444" y="205"/>
                  <a:pt x="443" y="200"/>
                  <a:pt x="442" y="196"/>
                </a:cubicBezTo>
                <a:cubicBezTo>
                  <a:pt x="441" y="191"/>
                  <a:pt x="440" y="187"/>
                  <a:pt x="439" y="184"/>
                </a:cubicBezTo>
                <a:cubicBezTo>
                  <a:pt x="437" y="180"/>
                  <a:pt x="436" y="177"/>
                  <a:pt x="435" y="174"/>
                </a:cubicBezTo>
                <a:cubicBezTo>
                  <a:pt x="434" y="174"/>
                  <a:pt x="434" y="172"/>
                  <a:pt x="433" y="171"/>
                </a:cubicBezTo>
                <a:cubicBezTo>
                  <a:pt x="433" y="168"/>
                  <a:pt x="434" y="170"/>
                  <a:pt x="434" y="170"/>
                </a:cubicBezTo>
                <a:cubicBezTo>
                  <a:pt x="434" y="169"/>
                  <a:pt x="436" y="171"/>
                  <a:pt x="433" y="165"/>
                </a:cubicBezTo>
                <a:cubicBezTo>
                  <a:pt x="432" y="164"/>
                  <a:pt x="432" y="163"/>
                  <a:pt x="432" y="163"/>
                </a:cubicBezTo>
                <a:cubicBezTo>
                  <a:pt x="432" y="162"/>
                  <a:pt x="432" y="163"/>
                  <a:pt x="433" y="163"/>
                </a:cubicBezTo>
                <a:cubicBezTo>
                  <a:pt x="433" y="163"/>
                  <a:pt x="433" y="164"/>
                  <a:pt x="433" y="165"/>
                </a:cubicBezTo>
                <a:cubicBezTo>
                  <a:pt x="434" y="165"/>
                  <a:pt x="434" y="166"/>
                  <a:pt x="434" y="167"/>
                </a:cubicBezTo>
                <a:cubicBezTo>
                  <a:pt x="435" y="168"/>
                  <a:pt x="435" y="169"/>
                  <a:pt x="435" y="169"/>
                </a:cubicBezTo>
                <a:cubicBezTo>
                  <a:pt x="435" y="170"/>
                  <a:pt x="436" y="170"/>
                  <a:pt x="436" y="171"/>
                </a:cubicBezTo>
                <a:cubicBezTo>
                  <a:pt x="437" y="175"/>
                  <a:pt x="439" y="180"/>
                  <a:pt x="439" y="181"/>
                </a:cubicBezTo>
                <a:cubicBezTo>
                  <a:pt x="439" y="179"/>
                  <a:pt x="438" y="177"/>
                  <a:pt x="438" y="175"/>
                </a:cubicBezTo>
                <a:cubicBezTo>
                  <a:pt x="437" y="174"/>
                  <a:pt x="437" y="172"/>
                  <a:pt x="436" y="171"/>
                </a:cubicBezTo>
                <a:cubicBezTo>
                  <a:pt x="437" y="172"/>
                  <a:pt x="438" y="174"/>
                  <a:pt x="438" y="176"/>
                </a:cubicBezTo>
                <a:cubicBezTo>
                  <a:pt x="439" y="178"/>
                  <a:pt x="440" y="181"/>
                  <a:pt x="441" y="183"/>
                </a:cubicBezTo>
                <a:cubicBezTo>
                  <a:pt x="440" y="179"/>
                  <a:pt x="439" y="177"/>
                  <a:pt x="438" y="174"/>
                </a:cubicBezTo>
                <a:cubicBezTo>
                  <a:pt x="438" y="173"/>
                  <a:pt x="437" y="172"/>
                  <a:pt x="437" y="170"/>
                </a:cubicBezTo>
                <a:cubicBezTo>
                  <a:pt x="438" y="171"/>
                  <a:pt x="438" y="170"/>
                  <a:pt x="439" y="171"/>
                </a:cubicBezTo>
                <a:cubicBezTo>
                  <a:pt x="440" y="173"/>
                  <a:pt x="439" y="168"/>
                  <a:pt x="438" y="166"/>
                </a:cubicBezTo>
                <a:cubicBezTo>
                  <a:pt x="436" y="161"/>
                  <a:pt x="434" y="159"/>
                  <a:pt x="432" y="155"/>
                </a:cubicBezTo>
                <a:cubicBezTo>
                  <a:pt x="431" y="153"/>
                  <a:pt x="430" y="153"/>
                  <a:pt x="429" y="150"/>
                </a:cubicBezTo>
                <a:cubicBezTo>
                  <a:pt x="428" y="148"/>
                  <a:pt x="429" y="147"/>
                  <a:pt x="429" y="147"/>
                </a:cubicBezTo>
                <a:cubicBezTo>
                  <a:pt x="430" y="147"/>
                  <a:pt x="430" y="147"/>
                  <a:pt x="432" y="150"/>
                </a:cubicBezTo>
                <a:cubicBezTo>
                  <a:pt x="434" y="153"/>
                  <a:pt x="434" y="153"/>
                  <a:pt x="434" y="151"/>
                </a:cubicBezTo>
                <a:cubicBezTo>
                  <a:pt x="434" y="152"/>
                  <a:pt x="434" y="152"/>
                  <a:pt x="434" y="152"/>
                </a:cubicBezTo>
                <a:cubicBezTo>
                  <a:pt x="434" y="152"/>
                  <a:pt x="434" y="152"/>
                  <a:pt x="434" y="152"/>
                </a:cubicBezTo>
                <a:cubicBezTo>
                  <a:pt x="435" y="154"/>
                  <a:pt x="436" y="157"/>
                  <a:pt x="437" y="160"/>
                </a:cubicBezTo>
                <a:cubicBezTo>
                  <a:pt x="438" y="161"/>
                  <a:pt x="438" y="163"/>
                  <a:pt x="439" y="164"/>
                </a:cubicBezTo>
                <a:cubicBezTo>
                  <a:pt x="440" y="165"/>
                  <a:pt x="440" y="167"/>
                  <a:pt x="441" y="168"/>
                </a:cubicBezTo>
                <a:cubicBezTo>
                  <a:pt x="441" y="170"/>
                  <a:pt x="443" y="172"/>
                  <a:pt x="442" y="169"/>
                </a:cubicBezTo>
                <a:cubicBezTo>
                  <a:pt x="440" y="163"/>
                  <a:pt x="439" y="159"/>
                  <a:pt x="437" y="154"/>
                </a:cubicBezTo>
                <a:cubicBezTo>
                  <a:pt x="435" y="150"/>
                  <a:pt x="434" y="147"/>
                  <a:pt x="432" y="143"/>
                </a:cubicBezTo>
                <a:cubicBezTo>
                  <a:pt x="426" y="133"/>
                  <a:pt x="426" y="133"/>
                  <a:pt x="426" y="133"/>
                </a:cubicBezTo>
                <a:cubicBezTo>
                  <a:pt x="422" y="127"/>
                  <a:pt x="418" y="121"/>
                  <a:pt x="413" y="114"/>
                </a:cubicBezTo>
                <a:cubicBezTo>
                  <a:pt x="413" y="114"/>
                  <a:pt x="415" y="117"/>
                  <a:pt x="415" y="117"/>
                </a:cubicBezTo>
                <a:cubicBezTo>
                  <a:pt x="412" y="114"/>
                  <a:pt x="410" y="110"/>
                  <a:pt x="407" y="107"/>
                </a:cubicBezTo>
                <a:cubicBezTo>
                  <a:pt x="404" y="104"/>
                  <a:pt x="401" y="101"/>
                  <a:pt x="398" y="98"/>
                </a:cubicBezTo>
                <a:cubicBezTo>
                  <a:pt x="403" y="103"/>
                  <a:pt x="404" y="105"/>
                  <a:pt x="406" y="109"/>
                </a:cubicBezTo>
                <a:cubicBezTo>
                  <a:pt x="406" y="109"/>
                  <a:pt x="406" y="109"/>
                  <a:pt x="406" y="110"/>
                </a:cubicBezTo>
                <a:cubicBezTo>
                  <a:pt x="405" y="110"/>
                  <a:pt x="405" y="111"/>
                  <a:pt x="406" y="113"/>
                </a:cubicBezTo>
                <a:cubicBezTo>
                  <a:pt x="407" y="115"/>
                  <a:pt x="409" y="118"/>
                  <a:pt x="412" y="123"/>
                </a:cubicBezTo>
                <a:cubicBezTo>
                  <a:pt x="414" y="125"/>
                  <a:pt x="415" y="127"/>
                  <a:pt x="417" y="130"/>
                </a:cubicBezTo>
                <a:cubicBezTo>
                  <a:pt x="418" y="132"/>
                  <a:pt x="420" y="135"/>
                  <a:pt x="420" y="137"/>
                </a:cubicBezTo>
                <a:cubicBezTo>
                  <a:pt x="417" y="131"/>
                  <a:pt x="417" y="131"/>
                  <a:pt x="417" y="131"/>
                </a:cubicBezTo>
                <a:cubicBezTo>
                  <a:pt x="416" y="129"/>
                  <a:pt x="414" y="127"/>
                  <a:pt x="413" y="126"/>
                </a:cubicBezTo>
                <a:cubicBezTo>
                  <a:pt x="410" y="122"/>
                  <a:pt x="408" y="118"/>
                  <a:pt x="405" y="114"/>
                </a:cubicBezTo>
                <a:cubicBezTo>
                  <a:pt x="404" y="113"/>
                  <a:pt x="402" y="110"/>
                  <a:pt x="402" y="111"/>
                </a:cubicBezTo>
                <a:cubicBezTo>
                  <a:pt x="402" y="112"/>
                  <a:pt x="403" y="113"/>
                  <a:pt x="404" y="114"/>
                </a:cubicBezTo>
                <a:cubicBezTo>
                  <a:pt x="406" y="116"/>
                  <a:pt x="406" y="117"/>
                  <a:pt x="406" y="117"/>
                </a:cubicBezTo>
                <a:cubicBezTo>
                  <a:pt x="406" y="118"/>
                  <a:pt x="406" y="119"/>
                  <a:pt x="408" y="122"/>
                </a:cubicBezTo>
                <a:cubicBezTo>
                  <a:pt x="410" y="124"/>
                  <a:pt x="411" y="127"/>
                  <a:pt x="414" y="131"/>
                </a:cubicBezTo>
                <a:cubicBezTo>
                  <a:pt x="410" y="125"/>
                  <a:pt x="406" y="120"/>
                  <a:pt x="403" y="116"/>
                </a:cubicBezTo>
                <a:cubicBezTo>
                  <a:pt x="399" y="112"/>
                  <a:pt x="396" y="108"/>
                  <a:pt x="393" y="105"/>
                </a:cubicBezTo>
                <a:cubicBezTo>
                  <a:pt x="393" y="105"/>
                  <a:pt x="394" y="105"/>
                  <a:pt x="394" y="105"/>
                </a:cubicBezTo>
                <a:cubicBezTo>
                  <a:pt x="394" y="105"/>
                  <a:pt x="394" y="105"/>
                  <a:pt x="393" y="104"/>
                </a:cubicBezTo>
                <a:cubicBezTo>
                  <a:pt x="394" y="105"/>
                  <a:pt x="395" y="106"/>
                  <a:pt x="396" y="107"/>
                </a:cubicBezTo>
                <a:cubicBezTo>
                  <a:pt x="395" y="106"/>
                  <a:pt x="394" y="104"/>
                  <a:pt x="393" y="103"/>
                </a:cubicBezTo>
                <a:cubicBezTo>
                  <a:pt x="393" y="103"/>
                  <a:pt x="393" y="103"/>
                  <a:pt x="393" y="103"/>
                </a:cubicBezTo>
                <a:cubicBezTo>
                  <a:pt x="392" y="101"/>
                  <a:pt x="391" y="100"/>
                  <a:pt x="389" y="99"/>
                </a:cubicBezTo>
                <a:cubicBezTo>
                  <a:pt x="389" y="99"/>
                  <a:pt x="389" y="98"/>
                  <a:pt x="388" y="98"/>
                </a:cubicBezTo>
                <a:cubicBezTo>
                  <a:pt x="386" y="96"/>
                  <a:pt x="385" y="95"/>
                  <a:pt x="383" y="93"/>
                </a:cubicBezTo>
                <a:cubicBezTo>
                  <a:pt x="383" y="93"/>
                  <a:pt x="382" y="93"/>
                  <a:pt x="382" y="93"/>
                </a:cubicBezTo>
                <a:cubicBezTo>
                  <a:pt x="380" y="91"/>
                  <a:pt x="379" y="90"/>
                  <a:pt x="377" y="89"/>
                </a:cubicBezTo>
                <a:cubicBezTo>
                  <a:pt x="379" y="91"/>
                  <a:pt x="382" y="94"/>
                  <a:pt x="384" y="96"/>
                </a:cubicBezTo>
                <a:cubicBezTo>
                  <a:pt x="386" y="98"/>
                  <a:pt x="387" y="100"/>
                  <a:pt x="389" y="101"/>
                </a:cubicBezTo>
                <a:cubicBezTo>
                  <a:pt x="391" y="104"/>
                  <a:pt x="394" y="107"/>
                  <a:pt x="396" y="110"/>
                </a:cubicBezTo>
                <a:cubicBezTo>
                  <a:pt x="397" y="110"/>
                  <a:pt x="397" y="111"/>
                  <a:pt x="397" y="111"/>
                </a:cubicBezTo>
                <a:cubicBezTo>
                  <a:pt x="398" y="112"/>
                  <a:pt x="399" y="113"/>
                  <a:pt x="398" y="112"/>
                </a:cubicBezTo>
                <a:cubicBezTo>
                  <a:pt x="398" y="112"/>
                  <a:pt x="397" y="111"/>
                  <a:pt x="397" y="111"/>
                </a:cubicBezTo>
                <a:cubicBezTo>
                  <a:pt x="394" y="108"/>
                  <a:pt x="392" y="106"/>
                  <a:pt x="390" y="104"/>
                </a:cubicBezTo>
                <a:cubicBezTo>
                  <a:pt x="389" y="103"/>
                  <a:pt x="389" y="103"/>
                  <a:pt x="389" y="103"/>
                </a:cubicBezTo>
                <a:cubicBezTo>
                  <a:pt x="388" y="101"/>
                  <a:pt x="386" y="100"/>
                  <a:pt x="385" y="98"/>
                </a:cubicBezTo>
                <a:cubicBezTo>
                  <a:pt x="382" y="95"/>
                  <a:pt x="379" y="92"/>
                  <a:pt x="376" y="89"/>
                </a:cubicBezTo>
                <a:cubicBezTo>
                  <a:pt x="375" y="88"/>
                  <a:pt x="378" y="90"/>
                  <a:pt x="377" y="89"/>
                </a:cubicBezTo>
                <a:cubicBezTo>
                  <a:pt x="376" y="88"/>
                  <a:pt x="375" y="87"/>
                  <a:pt x="374" y="86"/>
                </a:cubicBezTo>
                <a:cubicBezTo>
                  <a:pt x="372" y="84"/>
                  <a:pt x="370" y="81"/>
                  <a:pt x="366" y="78"/>
                </a:cubicBezTo>
                <a:cubicBezTo>
                  <a:pt x="365" y="77"/>
                  <a:pt x="363" y="75"/>
                  <a:pt x="361" y="74"/>
                </a:cubicBezTo>
                <a:cubicBezTo>
                  <a:pt x="359" y="72"/>
                  <a:pt x="357" y="71"/>
                  <a:pt x="355" y="69"/>
                </a:cubicBezTo>
                <a:cubicBezTo>
                  <a:pt x="353" y="68"/>
                  <a:pt x="352" y="67"/>
                  <a:pt x="350" y="66"/>
                </a:cubicBezTo>
                <a:cubicBezTo>
                  <a:pt x="348" y="65"/>
                  <a:pt x="346" y="64"/>
                  <a:pt x="344" y="62"/>
                </a:cubicBezTo>
                <a:cubicBezTo>
                  <a:pt x="348" y="64"/>
                  <a:pt x="351" y="67"/>
                  <a:pt x="353" y="67"/>
                </a:cubicBezTo>
                <a:cubicBezTo>
                  <a:pt x="349" y="65"/>
                  <a:pt x="346" y="62"/>
                  <a:pt x="344" y="61"/>
                </a:cubicBezTo>
                <a:cubicBezTo>
                  <a:pt x="339" y="58"/>
                  <a:pt x="334" y="55"/>
                  <a:pt x="328" y="52"/>
                </a:cubicBezTo>
                <a:cubicBezTo>
                  <a:pt x="329" y="52"/>
                  <a:pt x="329" y="52"/>
                  <a:pt x="330" y="52"/>
                </a:cubicBezTo>
                <a:cubicBezTo>
                  <a:pt x="330" y="52"/>
                  <a:pt x="330" y="52"/>
                  <a:pt x="330" y="52"/>
                </a:cubicBezTo>
                <a:cubicBezTo>
                  <a:pt x="331" y="52"/>
                  <a:pt x="331" y="52"/>
                  <a:pt x="331" y="53"/>
                </a:cubicBezTo>
                <a:cubicBezTo>
                  <a:pt x="332" y="53"/>
                  <a:pt x="336" y="55"/>
                  <a:pt x="335" y="54"/>
                </a:cubicBezTo>
                <a:cubicBezTo>
                  <a:pt x="335" y="54"/>
                  <a:pt x="334" y="53"/>
                  <a:pt x="333" y="53"/>
                </a:cubicBezTo>
                <a:cubicBezTo>
                  <a:pt x="334" y="53"/>
                  <a:pt x="335" y="53"/>
                  <a:pt x="335" y="53"/>
                </a:cubicBezTo>
                <a:cubicBezTo>
                  <a:pt x="336" y="53"/>
                  <a:pt x="335" y="52"/>
                  <a:pt x="334" y="51"/>
                </a:cubicBezTo>
                <a:cubicBezTo>
                  <a:pt x="331" y="50"/>
                  <a:pt x="329" y="49"/>
                  <a:pt x="327" y="48"/>
                </a:cubicBezTo>
                <a:cubicBezTo>
                  <a:pt x="324" y="47"/>
                  <a:pt x="322" y="46"/>
                  <a:pt x="319" y="45"/>
                </a:cubicBezTo>
                <a:cubicBezTo>
                  <a:pt x="317" y="44"/>
                  <a:pt x="314" y="43"/>
                  <a:pt x="312" y="42"/>
                </a:cubicBezTo>
                <a:cubicBezTo>
                  <a:pt x="309" y="41"/>
                  <a:pt x="306" y="40"/>
                  <a:pt x="303" y="40"/>
                </a:cubicBezTo>
                <a:cubicBezTo>
                  <a:pt x="303" y="40"/>
                  <a:pt x="302" y="39"/>
                  <a:pt x="301" y="39"/>
                </a:cubicBezTo>
                <a:cubicBezTo>
                  <a:pt x="299" y="38"/>
                  <a:pt x="296" y="38"/>
                  <a:pt x="293" y="37"/>
                </a:cubicBezTo>
                <a:cubicBezTo>
                  <a:pt x="294" y="37"/>
                  <a:pt x="295" y="37"/>
                  <a:pt x="296" y="37"/>
                </a:cubicBezTo>
                <a:cubicBezTo>
                  <a:pt x="297" y="38"/>
                  <a:pt x="299" y="38"/>
                  <a:pt x="300" y="38"/>
                </a:cubicBezTo>
                <a:cubicBezTo>
                  <a:pt x="300" y="38"/>
                  <a:pt x="300" y="38"/>
                  <a:pt x="299" y="38"/>
                </a:cubicBezTo>
                <a:cubicBezTo>
                  <a:pt x="300" y="38"/>
                  <a:pt x="301" y="38"/>
                  <a:pt x="302" y="39"/>
                </a:cubicBezTo>
                <a:cubicBezTo>
                  <a:pt x="298" y="37"/>
                  <a:pt x="298" y="37"/>
                  <a:pt x="300" y="37"/>
                </a:cubicBezTo>
                <a:cubicBezTo>
                  <a:pt x="302" y="37"/>
                  <a:pt x="302" y="37"/>
                  <a:pt x="302" y="37"/>
                </a:cubicBezTo>
                <a:cubicBezTo>
                  <a:pt x="301" y="36"/>
                  <a:pt x="300" y="36"/>
                  <a:pt x="298" y="36"/>
                </a:cubicBezTo>
                <a:cubicBezTo>
                  <a:pt x="294" y="35"/>
                  <a:pt x="291" y="35"/>
                  <a:pt x="287" y="34"/>
                </a:cubicBezTo>
                <a:cubicBezTo>
                  <a:pt x="284" y="33"/>
                  <a:pt x="281" y="32"/>
                  <a:pt x="279" y="32"/>
                </a:cubicBezTo>
                <a:cubicBezTo>
                  <a:pt x="277" y="31"/>
                  <a:pt x="272" y="30"/>
                  <a:pt x="272" y="31"/>
                </a:cubicBezTo>
                <a:cubicBezTo>
                  <a:pt x="273" y="31"/>
                  <a:pt x="271" y="32"/>
                  <a:pt x="276" y="32"/>
                </a:cubicBezTo>
                <a:cubicBezTo>
                  <a:pt x="278" y="33"/>
                  <a:pt x="280" y="33"/>
                  <a:pt x="282" y="34"/>
                </a:cubicBezTo>
                <a:cubicBezTo>
                  <a:pt x="283" y="34"/>
                  <a:pt x="283" y="34"/>
                  <a:pt x="284" y="34"/>
                </a:cubicBezTo>
                <a:cubicBezTo>
                  <a:pt x="284" y="35"/>
                  <a:pt x="285" y="35"/>
                  <a:pt x="287" y="35"/>
                </a:cubicBezTo>
                <a:cubicBezTo>
                  <a:pt x="284" y="35"/>
                  <a:pt x="281" y="34"/>
                  <a:pt x="278" y="34"/>
                </a:cubicBezTo>
                <a:cubicBezTo>
                  <a:pt x="275" y="33"/>
                  <a:pt x="273" y="33"/>
                  <a:pt x="270" y="32"/>
                </a:cubicBezTo>
                <a:cubicBezTo>
                  <a:pt x="268" y="32"/>
                  <a:pt x="267" y="32"/>
                  <a:pt x="265" y="32"/>
                </a:cubicBezTo>
                <a:cubicBezTo>
                  <a:pt x="264" y="32"/>
                  <a:pt x="263" y="32"/>
                  <a:pt x="262" y="32"/>
                </a:cubicBezTo>
                <a:cubicBezTo>
                  <a:pt x="261" y="32"/>
                  <a:pt x="259" y="32"/>
                  <a:pt x="258" y="32"/>
                </a:cubicBezTo>
                <a:cubicBezTo>
                  <a:pt x="256" y="32"/>
                  <a:pt x="257" y="32"/>
                  <a:pt x="257" y="33"/>
                </a:cubicBezTo>
                <a:cubicBezTo>
                  <a:pt x="256" y="33"/>
                  <a:pt x="254" y="33"/>
                  <a:pt x="250" y="32"/>
                </a:cubicBezTo>
                <a:cubicBezTo>
                  <a:pt x="238" y="32"/>
                  <a:pt x="225" y="32"/>
                  <a:pt x="213" y="34"/>
                </a:cubicBezTo>
                <a:cubicBezTo>
                  <a:pt x="209" y="34"/>
                  <a:pt x="206" y="35"/>
                  <a:pt x="203" y="35"/>
                </a:cubicBezTo>
                <a:cubicBezTo>
                  <a:pt x="214" y="33"/>
                  <a:pt x="226" y="32"/>
                  <a:pt x="238" y="32"/>
                </a:cubicBezTo>
                <a:cubicBezTo>
                  <a:pt x="233" y="31"/>
                  <a:pt x="229" y="31"/>
                  <a:pt x="224" y="32"/>
                </a:cubicBezTo>
                <a:cubicBezTo>
                  <a:pt x="220" y="32"/>
                  <a:pt x="215" y="32"/>
                  <a:pt x="211" y="33"/>
                </a:cubicBezTo>
                <a:cubicBezTo>
                  <a:pt x="211" y="33"/>
                  <a:pt x="212" y="32"/>
                  <a:pt x="213" y="32"/>
                </a:cubicBezTo>
                <a:cubicBezTo>
                  <a:pt x="214" y="32"/>
                  <a:pt x="216" y="32"/>
                  <a:pt x="218" y="31"/>
                </a:cubicBezTo>
                <a:cubicBezTo>
                  <a:pt x="220" y="31"/>
                  <a:pt x="222" y="31"/>
                  <a:pt x="224" y="31"/>
                </a:cubicBezTo>
                <a:cubicBezTo>
                  <a:pt x="226" y="31"/>
                  <a:pt x="228" y="31"/>
                  <a:pt x="229" y="30"/>
                </a:cubicBezTo>
                <a:cubicBezTo>
                  <a:pt x="230" y="30"/>
                  <a:pt x="231" y="30"/>
                  <a:pt x="231" y="29"/>
                </a:cubicBezTo>
                <a:cubicBezTo>
                  <a:pt x="231" y="29"/>
                  <a:pt x="232" y="29"/>
                  <a:pt x="232" y="29"/>
                </a:cubicBezTo>
                <a:cubicBezTo>
                  <a:pt x="237" y="29"/>
                  <a:pt x="236" y="29"/>
                  <a:pt x="236" y="29"/>
                </a:cubicBezTo>
                <a:cubicBezTo>
                  <a:pt x="237" y="28"/>
                  <a:pt x="232" y="28"/>
                  <a:pt x="230" y="28"/>
                </a:cubicBezTo>
                <a:cubicBezTo>
                  <a:pt x="230" y="28"/>
                  <a:pt x="232" y="28"/>
                  <a:pt x="232" y="28"/>
                </a:cubicBezTo>
                <a:cubicBezTo>
                  <a:pt x="237" y="28"/>
                  <a:pt x="237" y="27"/>
                  <a:pt x="238" y="27"/>
                </a:cubicBezTo>
                <a:cubicBezTo>
                  <a:pt x="238" y="26"/>
                  <a:pt x="234" y="27"/>
                  <a:pt x="231" y="27"/>
                </a:cubicBezTo>
                <a:cubicBezTo>
                  <a:pt x="224" y="27"/>
                  <a:pt x="218" y="28"/>
                  <a:pt x="210" y="29"/>
                </a:cubicBezTo>
                <a:cubicBezTo>
                  <a:pt x="210" y="29"/>
                  <a:pt x="208" y="29"/>
                  <a:pt x="208" y="29"/>
                </a:cubicBezTo>
                <a:cubicBezTo>
                  <a:pt x="204" y="31"/>
                  <a:pt x="201" y="31"/>
                  <a:pt x="197" y="32"/>
                </a:cubicBezTo>
                <a:cubicBezTo>
                  <a:pt x="194" y="32"/>
                  <a:pt x="190" y="33"/>
                  <a:pt x="187" y="34"/>
                </a:cubicBezTo>
                <a:cubicBezTo>
                  <a:pt x="181" y="35"/>
                  <a:pt x="189" y="32"/>
                  <a:pt x="187" y="33"/>
                </a:cubicBezTo>
                <a:cubicBezTo>
                  <a:pt x="186" y="33"/>
                  <a:pt x="186" y="33"/>
                  <a:pt x="185" y="33"/>
                </a:cubicBezTo>
                <a:cubicBezTo>
                  <a:pt x="181" y="34"/>
                  <a:pt x="178" y="35"/>
                  <a:pt x="174" y="36"/>
                </a:cubicBezTo>
                <a:cubicBezTo>
                  <a:pt x="172" y="37"/>
                  <a:pt x="169" y="38"/>
                  <a:pt x="166" y="39"/>
                </a:cubicBezTo>
                <a:cubicBezTo>
                  <a:pt x="164" y="40"/>
                  <a:pt x="163" y="40"/>
                  <a:pt x="164" y="39"/>
                </a:cubicBezTo>
                <a:cubicBezTo>
                  <a:pt x="164" y="39"/>
                  <a:pt x="168" y="37"/>
                  <a:pt x="162" y="39"/>
                </a:cubicBezTo>
                <a:cubicBezTo>
                  <a:pt x="161" y="39"/>
                  <a:pt x="160" y="39"/>
                  <a:pt x="162" y="39"/>
                </a:cubicBezTo>
                <a:cubicBezTo>
                  <a:pt x="169" y="36"/>
                  <a:pt x="166" y="37"/>
                  <a:pt x="166" y="36"/>
                </a:cubicBezTo>
                <a:cubicBezTo>
                  <a:pt x="166" y="36"/>
                  <a:pt x="165" y="36"/>
                  <a:pt x="168" y="34"/>
                </a:cubicBezTo>
                <a:cubicBezTo>
                  <a:pt x="169" y="34"/>
                  <a:pt x="172" y="33"/>
                  <a:pt x="174" y="33"/>
                </a:cubicBezTo>
                <a:cubicBezTo>
                  <a:pt x="175" y="32"/>
                  <a:pt x="176" y="32"/>
                  <a:pt x="178" y="32"/>
                </a:cubicBezTo>
                <a:cubicBezTo>
                  <a:pt x="181" y="31"/>
                  <a:pt x="184" y="30"/>
                  <a:pt x="188" y="30"/>
                </a:cubicBezTo>
                <a:cubicBezTo>
                  <a:pt x="191" y="29"/>
                  <a:pt x="194" y="28"/>
                  <a:pt x="196" y="27"/>
                </a:cubicBezTo>
                <a:cubicBezTo>
                  <a:pt x="199" y="26"/>
                  <a:pt x="202" y="26"/>
                  <a:pt x="204" y="25"/>
                </a:cubicBezTo>
                <a:cubicBezTo>
                  <a:pt x="206" y="25"/>
                  <a:pt x="209" y="24"/>
                  <a:pt x="211" y="24"/>
                </a:cubicBezTo>
                <a:cubicBezTo>
                  <a:pt x="214" y="23"/>
                  <a:pt x="217" y="23"/>
                  <a:pt x="219" y="23"/>
                </a:cubicBezTo>
                <a:cubicBezTo>
                  <a:pt x="221" y="23"/>
                  <a:pt x="225" y="23"/>
                  <a:pt x="228" y="23"/>
                </a:cubicBezTo>
                <a:cubicBezTo>
                  <a:pt x="226" y="22"/>
                  <a:pt x="237" y="22"/>
                  <a:pt x="239" y="21"/>
                </a:cubicBezTo>
                <a:cubicBezTo>
                  <a:pt x="240" y="21"/>
                  <a:pt x="241" y="21"/>
                  <a:pt x="241" y="21"/>
                </a:cubicBezTo>
                <a:cubicBezTo>
                  <a:pt x="241" y="20"/>
                  <a:pt x="240" y="20"/>
                  <a:pt x="238" y="20"/>
                </a:cubicBezTo>
                <a:cubicBezTo>
                  <a:pt x="235" y="20"/>
                  <a:pt x="233" y="20"/>
                  <a:pt x="230" y="20"/>
                </a:cubicBezTo>
                <a:cubicBezTo>
                  <a:pt x="227" y="20"/>
                  <a:pt x="225" y="20"/>
                  <a:pt x="221" y="20"/>
                </a:cubicBezTo>
                <a:cubicBezTo>
                  <a:pt x="219" y="21"/>
                  <a:pt x="216" y="21"/>
                  <a:pt x="213" y="22"/>
                </a:cubicBezTo>
                <a:cubicBezTo>
                  <a:pt x="211" y="22"/>
                  <a:pt x="209" y="22"/>
                  <a:pt x="207" y="22"/>
                </a:cubicBezTo>
                <a:cubicBezTo>
                  <a:pt x="206" y="22"/>
                  <a:pt x="204" y="23"/>
                  <a:pt x="202" y="23"/>
                </a:cubicBezTo>
                <a:cubicBezTo>
                  <a:pt x="217" y="19"/>
                  <a:pt x="233" y="19"/>
                  <a:pt x="248" y="19"/>
                </a:cubicBezTo>
                <a:cubicBezTo>
                  <a:pt x="243" y="19"/>
                  <a:pt x="239" y="19"/>
                  <a:pt x="235" y="19"/>
                </a:cubicBezTo>
                <a:cubicBezTo>
                  <a:pt x="232" y="19"/>
                  <a:pt x="230" y="19"/>
                  <a:pt x="228" y="19"/>
                </a:cubicBezTo>
                <a:cubicBezTo>
                  <a:pt x="221" y="20"/>
                  <a:pt x="221" y="20"/>
                  <a:pt x="221" y="20"/>
                </a:cubicBezTo>
                <a:cubicBezTo>
                  <a:pt x="219" y="20"/>
                  <a:pt x="218" y="20"/>
                  <a:pt x="217" y="20"/>
                </a:cubicBezTo>
                <a:cubicBezTo>
                  <a:pt x="217" y="19"/>
                  <a:pt x="219" y="19"/>
                  <a:pt x="220" y="19"/>
                </a:cubicBezTo>
                <a:cubicBezTo>
                  <a:pt x="228" y="19"/>
                  <a:pt x="235" y="18"/>
                  <a:pt x="243" y="18"/>
                </a:cubicBezTo>
                <a:cubicBezTo>
                  <a:pt x="247" y="18"/>
                  <a:pt x="251" y="18"/>
                  <a:pt x="256" y="19"/>
                </a:cubicBezTo>
                <a:cubicBezTo>
                  <a:pt x="256" y="18"/>
                  <a:pt x="252" y="18"/>
                  <a:pt x="253" y="18"/>
                </a:cubicBezTo>
                <a:cubicBezTo>
                  <a:pt x="255" y="18"/>
                  <a:pt x="257" y="18"/>
                  <a:pt x="259" y="18"/>
                </a:cubicBezTo>
                <a:cubicBezTo>
                  <a:pt x="261" y="18"/>
                  <a:pt x="263" y="19"/>
                  <a:pt x="266" y="19"/>
                </a:cubicBezTo>
                <a:cubicBezTo>
                  <a:pt x="263" y="18"/>
                  <a:pt x="261" y="18"/>
                  <a:pt x="258" y="18"/>
                </a:cubicBezTo>
                <a:cubicBezTo>
                  <a:pt x="255" y="17"/>
                  <a:pt x="253" y="17"/>
                  <a:pt x="250" y="17"/>
                </a:cubicBezTo>
                <a:cubicBezTo>
                  <a:pt x="241" y="17"/>
                  <a:pt x="242" y="16"/>
                  <a:pt x="240" y="16"/>
                </a:cubicBezTo>
                <a:cubicBezTo>
                  <a:pt x="239" y="15"/>
                  <a:pt x="239" y="15"/>
                  <a:pt x="240" y="15"/>
                </a:cubicBezTo>
                <a:cubicBezTo>
                  <a:pt x="241" y="15"/>
                  <a:pt x="242" y="15"/>
                  <a:pt x="243" y="14"/>
                </a:cubicBezTo>
                <a:cubicBezTo>
                  <a:pt x="244" y="14"/>
                  <a:pt x="248" y="15"/>
                  <a:pt x="250" y="15"/>
                </a:cubicBezTo>
                <a:cubicBezTo>
                  <a:pt x="253" y="15"/>
                  <a:pt x="256" y="16"/>
                  <a:pt x="260" y="16"/>
                </a:cubicBezTo>
                <a:cubicBezTo>
                  <a:pt x="262" y="16"/>
                  <a:pt x="264" y="16"/>
                  <a:pt x="264" y="16"/>
                </a:cubicBezTo>
                <a:cubicBezTo>
                  <a:pt x="264" y="16"/>
                  <a:pt x="264" y="15"/>
                  <a:pt x="261" y="15"/>
                </a:cubicBezTo>
                <a:cubicBezTo>
                  <a:pt x="256" y="15"/>
                  <a:pt x="251" y="14"/>
                  <a:pt x="248" y="14"/>
                </a:cubicBezTo>
                <a:cubicBezTo>
                  <a:pt x="250" y="14"/>
                  <a:pt x="253" y="14"/>
                  <a:pt x="256" y="14"/>
                </a:cubicBezTo>
                <a:cubicBezTo>
                  <a:pt x="259" y="15"/>
                  <a:pt x="261" y="15"/>
                  <a:pt x="264" y="15"/>
                </a:cubicBezTo>
                <a:cubicBezTo>
                  <a:pt x="260" y="15"/>
                  <a:pt x="256" y="14"/>
                  <a:pt x="252" y="14"/>
                </a:cubicBezTo>
                <a:cubicBezTo>
                  <a:pt x="248" y="13"/>
                  <a:pt x="244" y="13"/>
                  <a:pt x="240" y="13"/>
                </a:cubicBezTo>
                <a:cubicBezTo>
                  <a:pt x="244" y="13"/>
                  <a:pt x="247" y="13"/>
                  <a:pt x="253" y="13"/>
                </a:cubicBezTo>
                <a:cubicBezTo>
                  <a:pt x="248" y="12"/>
                  <a:pt x="244" y="13"/>
                  <a:pt x="239" y="12"/>
                </a:cubicBezTo>
                <a:cubicBezTo>
                  <a:pt x="243" y="12"/>
                  <a:pt x="245" y="12"/>
                  <a:pt x="247" y="12"/>
                </a:cubicBezTo>
                <a:cubicBezTo>
                  <a:pt x="250" y="12"/>
                  <a:pt x="252" y="12"/>
                  <a:pt x="255" y="12"/>
                </a:cubicBezTo>
                <a:cubicBezTo>
                  <a:pt x="257" y="12"/>
                  <a:pt x="260" y="13"/>
                  <a:pt x="263" y="13"/>
                </a:cubicBezTo>
                <a:cubicBezTo>
                  <a:pt x="271" y="14"/>
                  <a:pt x="271" y="14"/>
                  <a:pt x="271" y="14"/>
                </a:cubicBezTo>
                <a:cubicBezTo>
                  <a:pt x="273" y="14"/>
                  <a:pt x="276" y="14"/>
                  <a:pt x="279" y="15"/>
                </a:cubicBezTo>
                <a:cubicBezTo>
                  <a:pt x="281" y="15"/>
                  <a:pt x="284" y="16"/>
                  <a:pt x="287" y="16"/>
                </a:cubicBezTo>
                <a:cubicBezTo>
                  <a:pt x="288" y="16"/>
                  <a:pt x="289" y="17"/>
                  <a:pt x="290" y="17"/>
                </a:cubicBezTo>
                <a:cubicBezTo>
                  <a:pt x="290" y="17"/>
                  <a:pt x="289" y="16"/>
                  <a:pt x="288" y="16"/>
                </a:cubicBezTo>
                <a:cubicBezTo>
                  <a:pt x="284" y="15"/>
                  <a:pt x="280" y="14"/>
                  <a:pt x="276" y="13"/>
                </a:cubicBezTo>
                <a:cubicBezTo>
                  <a:pt x="271" y="12"/>
                  <a:pt x="267" y="12"/>
                  <a:pt x="262" y="11"/>
                </a:cubicBezTo>
                <a:cubicBezTo>
                  <a:pt x="264" y="12"/>
                  <a:pt x="268" y="12"/>
                  <a:pt x="268" y="12"/>
                </a:cubicBezTo>
                <a:cubicBezTo>
                  <a:pt x="267" y="12"/>
                  <a:pt x="265" y="12"/>
                  <a:pt x="263" y="12"/>
                </a:cubicBezTo>
                <a:cubicBezTo>
                  <a:pt x="262" y="12"/>
                  <a:pt x="260" y="11"/>
                  <a:pt x="259" y="11"/>
                </a:cubicBezTo>
                <a:cubicBezTo>
                  <a:pt x="256" y="11"/>
                  <a:pt x="252" y="11"/>
                  <a:pt x="249" y="11"/>
                </a:cubicBezTo>
                <a:cubicBezTo>
                  <a:pt x="252" y="10"/>
                  <a:pt x="258" y="11"/>
                  <a:pt x="263" y="11"/>
                </a:cubicBezTo>
                <a:cubicBezTo>
                  <a:pt x="264" y="11"/>
                  <a:pt x="258" y="10"/>
                  <a:pt x="260" y="10"/>
                </a:cubicBezTo>
                <a:cubicBezTo>
                  <a:pt x="269" y="11"/>
                  <a:pt x="260" y="10"/>
                  <a:pt x="262" y="10"/>
                </a:cubicBezTo>
                <a:cubicBezTo>
                  <a:pt x="259" y="10"/>
                  <a:pt x="255" y="9"/>
                  <a:pt x="252" y="9"/>
                </a:cubicBezTo>
                <a:cubicBezTo>
                  <a:pt x="248" y="9"/>
                  <a:pt x="244" y="9"/>
                  <a:pt x="239" y="9"/>
                </a:cubicBezTo>
                <a:cubicBezTo>
                  <a:pt x="235" y="9"/>
                  <a:pt x="231" y="9"/>
                  <a:pt x="227" y="9"/>
                </a:cubicBezTo>
                <a:cubicBezTo>
                  <a:pt x="223" y="9"/>
                  <a:pt x="220" y="10"/>
                  <a:pt x="220" y="10"/>
                </a:cubicBezTo>
                <a:cubicBezTo>
                  <a:pt x="219" y="11"/>
                  <a:pt x="210" y="12"/>
                  <a:pt x="206" y="13"/>
                </a:cubicBezTo>
                <a:cubicBezTo>
                  <a:pt x="203" y="13"/>
                  <a:pt x="201" y="14"/>
                  <a:pt x="198" y="14"/>
                </a:cubicBezTo>
                <a:cubicBezTo>
                  <a:pt x="195" y="15"/>
                  <a:pt x="197" y="15"/>
                  <a:pt x="197" y="15"/>
                </a:cubicBezTo>
                <a:cubicBezTo>
                  <a:pt x="199" y="15"/>
                  <a:pt x="199" y="15"/>
                  <a:pt x="200" y="14"/>
                </a:cubicBezTo>
                <a:cubicBezTo>
                  <a:pt x="202" y="14"/>
                  <a:pt x="204" y="13"/>
                  <a:pt x="207" y="13"/>
                </a:cubicBezTo>
                <a:cubicBezTo>
                  <a:pt x="209" y="13"/>
                  <a:pt x="211" y="12"/>
                  <a:pt x="213" y="12"/>
                </a:cubicBezTo>
                <a:cubicBezTo>
                  <a:pt x="217" y="11"/>
                  <a:pt x="222" y="11"/>
                  <a:pt x="226" y="11"/>
                </a:cubicBezTo>
                <a:cubicBezTo>
                  <a:pt x="234" y="10"/>
                  <a:pt x="235" y="11"/>
                  <a:pt x="233" y="11"/>
                </a:cubicBezTo>
                <a:cubicBezTo>
                  <a:pt x="220" y="11"/>
                  <a:pt x="212" y="13"/>
                  <a:pt x="200" y="15"/>
                </a:cubicBezTo>
                <a:cubicBezTo>
                  <a:pt x="202" y="15"/>
                  <a:pt x="204" y="15"/>
                  <a:pt x="206" y="14"/>
                </a:cubicBezTo>
                <a:cubicBezTo>
                  <a:pt x="208" y="14"/>
                  <a:pt x="210" y="14"/>
                  <a:pt x="212" y="14"/>
                </a:cubicBezTo>
                <a:cubicBezTo>
                  <a:pt x="214" y="14"/>
                  <a:pt x="216" y="14"/>
                  <a:pt x="218" y="14"/>
                </a:cubicBezTo>
                <a:cubicBezTo>
                  <a:pt x="220" y="13"/>
                  <a:pt x="222" y="13"/>
                  <a:pt x="224" y="13"/>
                </a:cubicBezTo>
                <a:cubicBezTo>
                  <a:pt x="226" y="13"/>
                  <a:pt x="228" y="13"/>
                  <a:pt x="228" y="13"/>
                </a:cubicBezTo>
                <a:cubicBezTo>
                  <a:pt x="227" y="14"/>
                  <a:pt x="224" y="13"/>
                  <a:pt x="223" y="14"/>
                </a:cubicBezTo>
                <a:cubicBezTo>
                  <a:pt x="218" y="13"/>
                  <a:pt x="218" y="14"/>
                  <a:pt x="217" y="14"/>
                </a:cubicBezTo>
                <a:cubicBezTo>
                  <a:pt x="215" y="15"/>
                  <a:pt x="217" y="16"/>
                  <a:pt x="208" y="16"/>
                </a:cubicBezTo>
                <a:cubicBezTo>
                  <a:pt x="206" y="16"/>
                  <a:pt x="203" y="17"/>
                  <a:pt x="201" y="17"/>
                </a:cubicBezTo>
                <a:cubicBezTo>
                  <a:pt x="198" y="18"/>
                  <a:pt x="196" y="18"/>
                  <a:pt x="193" y="19"/>
                </a:cubicBezTo>
                <a:cubicBezTo>
                  <a:pt x="193" y="19"/>
                  <a:pt x="192" y="19"/>
                  <a:pt x="192" y="18"/>
                </a:cubicBezTo>
                <a:cubicBezTo>
                  <a:pt x="193" y="18"/>
                  <a:pt x="193" y="18"/>
                  <a:pt x="189" y="19"/>
                </a:cubicBezTo>
                <a:cubicBezTo>
                  <a:pt x="184" y="20"/>
                  <a:pt x="180" y="21"/>
                  <a:pt x="176" y="22"/>
                </a:cubicBezTo>
                <a:cubicBezTo>
                  <a:pt x="172" y="23"/>
                  <a:pt x="169" y="24"/>
                  <a:pt x="165" y="25"/>
                </a:cubicBezTo>
                <a:cubicBezTo>
                  <a:pt x="161" y="26"/>
                  <a:pt x="160" y="27"/>
                  <a:pt x="159" y="28"/>
                </a:cubicBezTo>
                <a:cubicBezTo>
                  <a:pt x="159" y="28"/>
                  <a:pt x="159" y="28"/>
                  <a:pt x="160" y="28"/>
                </a:cubicBezTo>
                <a:cubicBezTo>
                  <a:pt x="158" y="29"/>
                  <a:pt x="161" y="28"/>
                  <a:pt x="163" y="28"/>
                </a:cubicBezTo>
                <a:cubicBezTo>
                  <a:pt x="160" y="29"/>
                  <a:pt x="157" y="30"/>
                  <a:pt x="154" y="31"/>
                </a:cubicBezTo>
                <a:cubicBezTo>
                  <a:pt x="153" y="32"/>
                  <a:pt x="152" y="32"/>
                  <a:pt x="151" y="33"/>
                </a:cubicBezTo>
                <a:cubicBezTo>
                  <a:pt x="147" y="34"/>
                  <a:pt x="143" y="36"/>
                  <a:pt x="139" y="38"/>
                </a:cubicBezTo>
                <a:cubicBezTo>
                  <a:pt x="140" y="37"/>
                  <a:pt x="142" y="36"/>
                  <a:pt x="143" y="36"/>
                </a:cubicBezTo>
                <a:cubicBezTo>
                  <a:pt x="145" y="35"/>
                  <a:pt x="146" y="34"/>
                  <a:pt x="148" y="34"/>
                </a:cubicBezTo>
                <a:cubicBezTo>
                  <a:pt x="150" y="32"/>
                  <a:pt x="153" y="31"/>
                  <a:pt x="155" y="30"/>
                </a:cubicBezTo>
                <a:cubicBezTo>
                  <a:pt x="152" y="31"/>
                  <a:pt x="148" y="32"/>
                  <a:pt x="144" y="34"/>
                </a:cubicBezTo>
                <a:cubicBezTo>
                  <a:pt x="140" y="35"/>
                  <a:pt x="135" y="37"/>
                  <a:pt x="131" y="39"/>
                </a:cubicBezTo>
                <a:cubicBezTo>
                  <a:pt x="128" y="41"/>
                  <a:pt x="121" y="45"/>
                  <a:pt x="121" y="45"/>
                </a:cubicBezTo>
                <a:cubicBezTo>
                  <a:pt x="120" y="46"/>
                  <a:pt x="121" y="45"/>
                  <a:pt x="123" y="44"/>
                </a:cubicBezTo>
                <a:cubicBezTo>
                  <a:pt x="125" y="43"/>
                  <a:pt x="127" y="42"/>
                  <a:pt x="128" y="42"/>
                </a:cubicBezTo>
                <a:cubicBezTo>
                  <a:pt x="129" y="41"/>
                  <a:pt x="130" y="40"/>
                  <a:pt x="131" y="40"/>
                </a:cubicBezTo>
                <a:cubicBezTo>
                  <a:pt x="132" y="40"/>
                  <a:pt x="134" y="38"/>
                  <a:pt x="134" y="38"/>
                </a:cubicBezTo>
                <a:cubicBezTo>
                  <a:pt x="135" y="38"/>
                  <a:pt x="133" y="39"/>
                  <a:pt x="132" y="40"/>
                </a:cubicBezTo>
                <a:cubicBezTo>
                  <a:pt x="129" y="41"/>
                  <a:pt x="127" y="43"/>
                  <a:pt x="125" y="44"/>
                </a:cubicBezTo>
                <a:cubicBezTo>
                  <a:pt x="124" y="44"/>
                  <a:pt x="123" y="45"/>
                  <a:pt x="122" y="46"/>
                </a:cubicBezTo>
                <a:cubicBezTo>
                  <a:pt x="121" y="46"/>
                  <a:pt x="121" y="47"/>
                  <a:pt x="121" y="47"/>
                </a:cubicBezTo>
                <a:cubicBezTo>
                  <a:pt x="125" y="44"/>
                  <a:pt x="122" y="47"/>
                  <a:pt x="123" y="47"/>
                </a:cubicBezTo>
                <a:cubicBezTo>
                  <a:pt x="124" y="47"/>
                  <a:pt x="124" y="47"/>
                  <a:pt x="128" y="45"/>
                </a:cubicBezTo>
                <a:cubicBezTo>
                  <a:pt x="130" y="44"/>
                  <a:pt x="133" y="41"/>
                  <a:pt x="135" y="41"/>
                </a:cubicBezTo>
                <a:cubicBezTo>
                  <a:pt x="131" y="44"/>
                  <a:pt x="125" y="47"/>
                  <a:pt x="119" y="51"/>
                </a:cubicBezTo>
                <a:cubicBezTo>
                  <a:pt x="121" y="50"/>
                  <a:pt x="123" y="49"/>
                  <a:pt x="124" y="48"/>
                </a:cubicBezTo>
                <a:cubicBezTo>
                  <a:pt x="126" y="47"/>
                  <a:pt x="127" y="46"/>
                  <a:pt x="129" y="45"/>
                </a:cubicBezTo>
                <a:cubicBezTo>
                  <a:pt x="132" y="43"/>
                  <a:pt x="133" y="43"/>
                  <a:pt x="133" y="43"/>
                </a:cubicBezTo>
                <a:cubicBezTo>
                  <a:pt x="133" y="44"/>
                  <a:pt x="131" y="45"/>
                  <a:pt x="129" y="46"/>
                </a:cubicBezTo>
                <a:cubicBezTo>
                  <a:pt x="125" y="48"/>
                  <a:pt x="122" y="50"/>
                  <a:pt x="120" y="52"/>
                </a:cubicBezTo>
                <a:cubicBezTo>
                  <a:pt x="117" y="54"/>
                  <a:pt x="114" y="56"/>
                  <a:pt x="111" y="58"/>
                </a:cubicBezTo>
                <a:cubicBezTo>
                  <a:pt x="105" y="62"/>
                  <a:pt x="98" y="67"/>
                  <a:pt x="94" y="72"/>
                </a:cubicBezTo>
                <a:cubicBezTo>
                  <a:pt x="96" y="70"/>
                  <a:pt x="98" y="69"/>
                  <a:pt x="100" y="67"/>
                </a:cubicBezTo>
                <a:cubicBezTo>
                  <a:pt x="102" y="66"/>
                  <a:pt x="104" y="65"/>
                  <a:pt x="106" y="63"/>
                </a:cubicBezTo>
                <a:cubicBezTo>
                  <a:pt x="107" y="63"/>
                  <a:pt x="109" y="61"/>
                  <a:pt x="108" y="62"/>
                </a:cubicBezTo>
                <a:cubicBezTo>
                  <a:pt x="106" y="64"/>
                  <a:pt x="103" y="67"/>
                  <a:pt x="99" y="70"/>
                </a:cubicBezTo>
                <a:cubicBezTo>
                  <a:pt x="96" y="73"/>
                  <a:pt x="91" y="77"/>
                  <a:pt x="92" y="75"/>
                </a:cubicBezTo>
                <a:cubicBezTo>
                  <a:pt x="93" y="73"/>
                  <a:pt x="91" y="73"/>
                  <a:pt x="91" y="72"/>
                </a:cubicBezTo>
                <a:cubicBezTo>
                  <a:pt x="92" y="71"/>
                  <a:pt x="90" y="72"/>
                  <a:pt x="89" y="73"/>
                </a:cubicBezTo>
                <a:cubicBezTo>
                  <a:pt x="85" y="77"/>
                  <a:pt x="83" y="78"/>
                  <a:pt x="80" y="81"/>
                </a:cubicBezTo>
                <a:cubicBezTo>
                  <a:pt x="83" y="78"/>
                  <a:pt x="85" y="76"/>
                  <a:pt x="88" y="73"/>
                </a:cubicBezTo>
                <a:cubicBezTo>
                  <a:pt x="88" y="73"/>
                  <a:pt x="89" y="72"/>
                  <a:pt x="89" y="72"/>
                </a:cubicBezTo>
                <a:cubicBezTo>
                  <a:pt x="90" y="71"/>
                  <a:pt x="94" y="68"/>
                  <a:pt x="93" y="68"/>
                </a:cubicBezTo>
                <a:cubicBezTo>
                  <a:pt x="93" y="68"/>
                  <a:pt x="93" y="67"/>
                  <a:pt x="92" y="68"/>
                </a:cubicBezTo>
                <a:cubicBezTo>
                  <a:pt x="88" y="71"/>
                  <a:pt x="89" y="71"/>
                  <a:pt x="87" y="73"/>
                </a:cubicBezTo>
                <a:cubicBezTo>
                  <a:pt x="86" y="74"/>
                  <a:pt x="86" y="74"/>
                  <a:pt x="84" y="75"/>
                </a:cubicBezTo>
                <a:cubicBezTo>
                  <a:pt x="91" y="68"/>
                  <a:pt x="98" y="61"/>
                  <a:pt x="107" y="54"/>
                </a:cubicBezTo>
                <a:cubicBezTo>
                  <a:pt x="104" y="56"/>
                  <a:pt x="102" y="57"/>
                  <a:pt x="99" y="60"/>
                </a:cubicBezTo>
                <a:cubicBezTo>
                  <a:pt x="104" y="56"/>
                  <a:pt x="108" y="53"/>
                  <a:pt x="111" y="50"/>
                </a:cubicBezTo>
                <a:cubicBezTo>
                  <a:pt x="109" y="52"/>
                  <a:pt x="108" y="53"/>
                  <a:pt x="104" y="55"/>
                </a:cubicBezTo>
                <a:cubicBezTo>
                  <a:pt x="100" y="59"/>
                  <a:pt x="98" y="59"/>
                  <a:pt x="95" y="61"/>
                </a:cubicBezTo>
                <a:cubicBezTo>
                  <a:pt x="93" y="63"/>
                  <a:pt x="90" y="65"/>
                  <a:pt x="88" y="67"/>
                </a:cubicBezTo>
                <a:cubicBezTo>
                  <a:pt x="85" y="69"/>
                  <a:pt x="82" y="72"/>
                  <a:pt x="79" y="75"/>
                </a:cubicBezTo>
                <a:cubicBezTo>
                  <a:pt x="79" y="75"/>
                  <a:pt x="79" y="75"/>
                  <a:pt x="79" y="75"/>
                </a:cubicBezTo>
                <a:cubicBezTo>
                  <a:pt x="79" y="75"/>
                  <a:pt x="79" y="75"/>
                  <a:pt x="79" y="75"/>
                </a:cubicBezTo>
                <a:cubicBezTo>
                  <a:pt x="79" y="75"/>
                  <a:pt x="79" y="75"/>
                  <a:pt x="79" y="75"/>
                </a:cubicBezTo>
                <a:cubicBezTo>
                  <a:pt x="76" y="77"/>
                  <a:pt x="74" y="80"/>
                  <a:pt x="71" y="83"/>
                </a:cubicBezTo>
                <a:cubicBezTo>
                  <a:pt x="69" y="85"/>
                  <a:pt x="67" y="88"/>
                  <a:pt x="64" y="90"/>
                </a:cubicBezTo>
                <a:cubicBezTo>
                  <a:pt x="66" y="88"/>
                  <a:pt x="68" y="85"/>
                  <a:pt x="69" y="84"/>
                </a:cubicBezTo>
                <a:cubicBezTo>
                  <a:pt x="66" y="88"/>
                  <a:pt x="66" y="86"/>
                  <a:pt x="61" y="92"/>
                </a:cubicBezTo>
                <a:cubicBezTo>
                  <a:pt x="59" y="95"/>
                  <a:pt x="56" y="99"/>
                  <a:pt x="56" y="98"/>
                </a:cubicBezTo>
                <a:cubicBezTo>
                  <a:pt x="55" y="98"/>
                  <a:pt x="54" y="100"/>
                  <a:pt x="52" y="102"/>
                </a:cubicBezTo>
                <a:cubicBezTo>
                  <a:pt x="50" y="104"/>
                  <a:pt x="48" y="107"/>
                  <a:pt x="46" y="111"/>
                </a:cubicBezTo>
                <a:cubicBezTo>
                  <a:pt x="46" y="111"/>
                  <a:pt x="46" y="111"/>
                  <a:pt x="46" y="111"/>
                </a:cubicBezTo>
                <a:cubicBezTo>
                  <a:pt x="46" y="111"/>
                  <a:pt x="46" y="111"/>
                  <a:pt x="46" y="111"/>
                </a:cubicBezTo>
                <a:cubicBezTo>
                  <a:pt x="46" y="111"/>
                  <a:pt x="46" y="111"/>
                  <a:pt x="46" y="111"/>
                </a:cubicBezTo>
                <a:cubicBezTo>
                  <a:pt x="43" y="116"/>
                  <a:pt x="43" y="115"/>
                  <a:pt x="45" y="114"/>
                </a:cubicBezTo>
                <a:cubicBezTo>
                  <a:pt x="46" y="113"/>
                  <a:pt x="43" y="117"/>
                  <a:pt x="44" y="117"/>
                </a:cubicBezTo>
                <a:cubicBezTo>
                  <a:pt x="45" y="116"/>
                  <a:pt x="47" y="112"/>
                  <a:pt x="48" y="112"/>
                </a:cubicBezTo>
                <a:cubicBezTo>
                  <a:pt x="48" y="112"/>
                  <a:pt x="47" y="113"/>
                  <a:pt x="47" y="114"/>
                </a:cubicBezTo>
                <a:cubicBezTo>
                  <a:pt x="46" y="115"/>
                  <a:pt x="46" y="116"/>
                  <a:pt x="46" y="115"/>
                </a:cubicBezTo>
                <a:cubicBezTo>
                  <a:pt x="51" y="109"/>
                  <a:pt x="48" y="114"/>
                  <a:pt x="45" y="118"/>
                </a:cubicBezTo>
                <a:cubicBezTo>
                  <a:pt x="43" y="122"/>
                  <a:pt x="41" y="126"/>
                  <a:pt x="39" y="130"/>
                </a:cubicBezTo>
                <a:cubicBezTo>
                  <a:pt x="37" y="134"/>
                  <a:pt x="35" y="138"/>
                  <a:pt x="34" y="141"/>
                </a:cubicBezTo>
                <a:cubicBezTo>
                  <a:pt x="34" y="142"/>
                  <a:pt x="33" y="144"/>
                  <a:pt x="33" y="145"/>
                </a:cubicBezTo>
                <a:cubicBezTo>
                  <a:pt x="31" y="148"/>
                  <a:pt x="32" y="145"/>
                  <a:pt x="32" y="145"/>
                </a:cubicBezTo>
                <a:cubicBezTo>
                  <a:pt x="31" y="146"/>
                  <a:pt x="32" y="143"/>
                  <a:pt x="29" y="150"/>
                </a:cubicBezTo>
                <a:cubicBezTo>
                  <a:pt x="29" y="152"/>
                  <a:pt x="28" y="152"/>
                  <a:pt x="28" y="152"/>
                </a:cubicBezTo>
                <a:cubicBezTo>
                  <a:pt x="28" y="153"/>
                  <a:pt x="28" y="152"/>
                  <a:pt x="29" y="150"/>
                </a:cubicBezTo>
                <a:cubicBezTo>
                  <a:pt x="33" y="141"/>
                  <a:pt x="31" y="144"/>
                  <a:pt x="31" y="143"/>
                </a:cubicBezTo>
                <a:cubicBezTo>
                  <a:pt x="31" y="142"/>
                  <a:pt x="30" y="143"/>
                  <a:pt x="30" y="142"/>
                </a:cubicBezTo>
                <a:cubicBezTo>
                  <a:pt x="31" y="139"/>
                  <a:pt x="29" y="143"/>
                  <a:pt x="28" y="146"/>
                </a:cubicBezTo>
                <a:cubicBezTo>
                  <a:pt x="26" y="151"/>
                  <a:pt x="25" y="154"/>
                  <a:pt x="24" y="159"/>
                </a:cubicBezTo>
                <a:cubicBezTo>
                  <a:pt x="23" y="161"/>
                  <a:pt x="23" y="162"/>
                  <a:pt x="22" y="165"/>
                </a:cubicBezTo>
                <a:cubicBezTo>
                  <a:pt x="21" y="168"/>
                  <a:pt x="20" y="168"/>
                  <a:pt x="20" y="167"/>
                </a:cubicBezTo>
                <a:cubicBezTo>
                  <a:pt x="20" y="167"/>
                  <a:pt x="20" y="167"/>
                  <a:pt x="21" y="163"/>
                </a:cubicBezTo>
                <a:cubicBezTo>
                  <a:pt x="22" y="159"/>
                  <a:pt x="21" y="160"/>
                  <a:pt x="21" y="161"/>
                </a:cubicBezTo>
                <a:cubicBezTo>
                  <a:pt x="21" y="161"/>
                  <a:pt x="21" y="161"/>
                  <a:pt x="21" y="161"/>
                </a:cubicBezTo>
                <a:cubicBezTo>
                  <a:pt x="21" y="161"/>
                  <a:pt x="21" y="161"/>
                  <a:pt x="21" y="161"/>
                </a:cubicBezTo>
                <a:cubicBezTo>
                  <a:pt x="22" y="158"/>
                  <a:pt x="23" y="155"/>
                  <a:pt x="24" y="151"/>
                </a:cubicBezTo>
                <a:cubicBezTo>
                  <a:pt x="25" y="150"/>
                  <a:pt x="26" y="148"/>
                  <a:pt x="26" y="147"/>
                </a:cubicBezTo>
                <a:cubicBezTo>
                  <a:pt x="27" y="145"/>
                  <a:pt x="27" y="144"/>
                  <a:pt x="28" y="142"/>
                </a:cubicBezTo>
                <a:cubicBezTo>
                  <a:pt x="29" y="141"/>
                  <a:pt x="30" y="138"/>
                  <a:pt x="28" y="141"/>
                </a:cubicBezTo>
                <a:cubicBezTo>
                  <a:pt x="25" y="147"/>
                  <a:pt x="23" y="151"/>
                  <a:pt x="21" y="157"/>
                </a:cubicBezTo>
                <a:cubicBezTo>
                  <a:pt x="15" y="173"/>
                  <a:pt x="11" y="190"/>
                  <a:pt x="9" y="207"/>
                </a:cubicBezTo>
                <a:cubicBezTo>
                  <a:pt x="9" y="207"/>
                  <a:pt x="10" y="203"/>
                  <a:pt x="10" y="203"/>
                </a:cubicBezTo>
                <a:cubicBezTo>
                  <a:pt x="9" y="208"/>
                  <a:pt x="9" y="213"/>
                  <a:pt x="8" y="218"/>
                </a:cubicBezTo>
                <a:cubicBezTo>
                  <a:pt x="8" y="220"/>
                  <a:pt x="8" y="223"/>
                  <a:pt x="8" y="225"/>
                </a:cubicBezTo>
                <a:cubicBezTo>
                  <a:pt x="8" y="227"/>
                  <a:pt x="8" y="230"/>
                  <a:pt x="8" y="232"/>
                </a:cubicBezTo>
                <a:cubicBezTo>
                  <a:pt x="8" y="223"/>
                  <a:pt x="9" y="221"/>
                  <a:pt x="9" y="216"/>
                </a:cubicBezTo>
                <a:cubicBezTo>
                  <a:pt x="10" y="216"/>
                  <a:pt x="10" y="216"/>
                  <a:pt x="10" y="216"/>
                </a:cubicBezTo>
                <a:cubicBezTo>
                  <a:pt x="11" y="216"/>
                  <a:pt x="12" y="212"/>
                  <a:pt x="14" y="201"/>
                </a:cubicBezTo>
                <a:cubicBezTo>
                  <a:pt x="14" y="198"/>
                  <a:pt x="15" y="194"/>
                  <a:pt x="16" y="191"/>
                </a:cubicBezTo>
                <a:cubicBezTo>
                  <a:pt x="16" y="188"/>
                  <a:pt x="17" y="185"/>
                  <a:pt x="18" y="182"/>
                </a:cubicBezTo>
                <a:cubicBezTo>
                  <a:pt x="17" y="187"/>
                  <a:pt x="16" y="192"/>
                  <a:pt x="15" y="198"/>
                </a:cubicBezTo>
                <a:cubicBezTo>
                  <a:pt x="14" y="203"/>
                  <a:pt x="13" y="208"/>
                  <a:pt x="13" y="213"/>
                </a:cubicBezTo>
                <a:cubicBezTo>
                  <a:pt x="13" y="215"/>
                  <a:pt x="12" y="219"/>
                  <a:pt x="13" y="218"/>
                </a:cubicBezTo>
                <a:cubicBezTo>
                  <a:pt x="13" y="217"/>
                  <a:pt x="13" y="215"/>
                  <a:pt x="13" y="214"/>
                </a:cubicBezTo>
                <a:cubicBezTo>
                  <a:pt x="13" y="211"/>
                  <a:pt x="13" y="210"/>
                  <a:pt x="14" y="210"/>
                </a:cubicBezTo>
                <a:cubicBezTo>
                  <a:pt x="14" y="209"/>
                  <a:pt x="15" y="208"/>
                  <a:pt x="15" y="204"/>
                </a:cubicBezTo>
                <a:cubicBezTo>
                  <a:pt x="16" y="201"/>
                  <a:pt x="16" y="198"/>
                  <a:pt x="18" y="192"/>
                </a:cubicBezTo>
                <a:cubicBezTo>
                  <a:pt x="14" y="207"/>
                  <a:pt x="14" y="220"/>
                  <a:pt x="13" y="233"/>
                </a:cubicBezTo>
                <a:cubicBezTo>
                  <a:pt x="13" y="232"/>
                  <a:pt x="13" y="228"/>
                  <a:pt x="13" y="226"/>
                </a:cubicBezTo>
                <a:cubicBezTo>
                  <a:pt x="13" y="229"/>
                  <a:pt x="13" y="233"/>
                  <a:pt x="12" y="236"/>
                </a:cubicBezTo>
                <a:cubicBezTo>
                  <a:pt x="13" y="240"/>
                  <a:pt x="13" y="244"/>
                  <a:pt x="13" y="247"/>
                </a:cubicBezTo>
                <a:cubicBezTo>
                  <a:pt x="13" y="247"/>
                  <a:pt x="13" y="249"/>
                  <a:pt x="13" y="249"/>
                </a:cubicBezTo>
                <a:cubicBezTo>
                  <a:pt x="13" y="249"/>
                  <a:pt x="13" y="248"/>
                  <a:pt x="13" y="248"/>
                </a:cubicBezTo>
                <a:cubicBezTo>
                  <a:pt x="13" y="244"/>
                  <a:pt x="13" y="240"/>
                  <a:pt x="14" y="236"/>
                </a:cubicBezTo>
                <a:cubicBezTo>
                  <a:pt x="14" y="232"/>
                  <a:pt x="14" y="228"/>
                  <a:pt x="14" y="224"/>
                </a:cubicBezTo>
                <a:cubicBezTo>
                  <a:pt x="14" y="223"/>
                  <a:pt x="14" y="222"/>
                  <a:pt x="14" y="222"/>
                </a:cubicBezTo>
                <a:cubicBezTo>
                  <a:pt x="15" y="221"/>
                  <a:pt x="15" y="219"/>
                  <a:pt x="15" y="220"/>
                </a:cubicBezTo>
                <a:cubicBezTo>
                  <a:pt x="15" y="220"/>
                  <a:pt x="15" y="222"/>
                  <a:pt x="15" y="222"/>
                </a:cubicBezTo>
                <a:cubicBezTo>
                  <a:pt x="14" y="225"/>
                  <a:pt x="14" y="228"/>
                  <a:pt x="14" y="231"/>
                </a:cubicBezTo>
                <a:cubicBezTo>
                  <a:pt x="14" y="234"/>
                  <a:pt x="14" y="237"/>
                  <a:pt x="14" y="240"/>
                </a:cubicBezTo>
                <a:cubicBezTo>
                  <a:pt x="14" y="249"/>
                  <a:pt x="15" y="249"/>
                  <a:pt x="16" y="247"/>
                </a:cubicBezTo>
                <a:cubicBezTo>
                  <a:pt x="16" y="246"/>
                  <a:pt x="16" y="244"/>
                  <a:pt x="17" y="249"/>
                </a:cubicBezTo>
                <a:cubicBezTo>
                  <a:pt x="17" y="253"/>
                  <a:pt x="18" y="256"/>
                  <a:pt x="18" y="260"/>
                </a:cubicBezTo>
                <a:cubicBezTo>
                  <a:pt x="18" y="263"/>
                  <a:pt x="19" y="267"/>
                  <a:pt x="20" y="271"/>
                </a:cubicBezTo>
                <a:cubicBezTo>
                  <a:pt x="22" y="289"/>
                  <a:pt x="27" y="307"/>
                  <a:pt x="34" y="324"/>
                </a:cubicBezTo>
                <a:cubicBezTo>
                  <a:pt x="37" y="329"/>
                  <a:pt x="39" y="333"/>
                  <a:pt x="42" y="340"/>
                </a:cubicBezTo>
                <a:cubicBezTo>
                  <a:pt x="41" y="337"/>
                  <a:pt x="39" y="334"/>
                  <a:pt x="38" y="331"/>
                </a:cubicBezTo>
                <a:cubicBezTo>
                  <a:pt x="37" y="330"/>
                  <a:pt x="36" y="329"/>
                  <a:pt x="36" y="328"/>
                </a:cubicBezTo>
                <a:cubicBezTo>
                  <a:pt x="36" y="327"/>
                  <a:pt x="35" y="327"/>
                  <a:pt x="35" y="327"/>
                </a:cubicBezTo>
                <a:cubicBezTo>
                  <a:pt x="35" y="326"/>
                  <a:pt x="34" y="326"/>
                  <a:pt x="34" y="325"/>
                </a:cubicBezTo>
                <a:cubicBezTo>
                  <a:pt x="33" y="323"/>
                  <a:pt x="33" y="322"/>
                  <a:pt x="32" y="321"/>
                </a:cubicBezTo>
                <a:cubicBezTo>
                  <a:pt x="31" y="318"/>
                  <a:pt x="30" y="315"/>
                  <a:pt x="29" y="313"/>
                </a:cubicBezTo>
                <a:cubicBezTo>
                  <a:pt x="29" y="313"/>
                  <a:pt x="28" y="311"/>
                  <a:pt x="28" y="310"/>
                </a:cubicBezTo>
                <a:cubicBezTo>
                  <a:pt x="27" y="307"/>
                  <a:pt x="26" y="304"/>
                  <a:pt x="25" y="302"/>
                </a:cubicBezTo>
                <a:cubicBezTo>
                  <a:pt x="26" y="302"/>
                  <a:pt x="26" y="303"/>
                  <a:pt x="27" y="305"/>
                </a:cubicBezTo>
                <a:cubicBezTo>
                  <a:pt x="27" y="306"/>
                  <a:pt x="28" y="308"/>
                  <a:pt x="28" y="307"/>
                </a:cubicBezTo>
                <a:cubicBezTo>
                  <a:pt x="28" y="307"/>
                  <a:pt x="27" y="305"/>
                  <a:pt x="27" y="304"/>
                </a:cubicBezTo>
                <a:cubicBezTo>
                  <a:pt x="27" y="303"/>
                  <a:pt x="26" y="301"/>
                  <a:pt x="26" y="300"/>
                </a:cubicBezTo>
                <a:cubicBezTo>
                  <a:pt x="25" y="298"/>
                  <a:pt x="24" y="296"/>
                  <a:pt x="24" y="294"/>
                </a:cubicBezTo>
                <a:cubicBezTo>
                  <a:pt x="23" y="292"/>
                  <a:pt x="23" y="290"/>
                  <a:pt x="22" y="288"/>
                </a:cubicBezTo>
                <a:cubicBezTo>
                  <a:pt x="22" y="286"/>
                  <a:pt x="22" y="284"/>
                  <a:pt x="21" y="282"/>
                </a:cubicBezTo>
                <a:cubicBezTo>
                  <a:pt x="21" y="280"/>
                  <a:pt x="21" y="278"/>
                  <a:pt x="20" y="276"/>
                </a:cubicBezTo>
                <a:cubicBezTo>
                  <a:pt x="20" y="274"/>
                  <a:pt x="19" y="272"/>
                  <a:pt x="19" y="270"/>
                </a:cubicBezTo>
                <a:cubicBezTo>
                  <a:pt x="19" y="272"/>
                  <a:pt x="19" y="275"/>
                  <a:pt x="20" y="278"/>
                </a:cubicBezTo>
                <a:cubicBezTo>
                  <a:pt x="20" y="279"/>
                  <a:pt x="20" y="281"/>
                  <a:pt x="20" y="282"/>
                </a:cubicBezTo>
                <a:cubicBezTo>
                  <a:pt x="21" y="284"/>
                  <a:pt x="21" y="285"/>
                  <a:pt x="21" y="287"/>
                </a:cubicBezTo>
                <a:cubicBezTo>
                  <a:pt x="22" y="293"/>
                  <a:pt x="24" y="299"/>
                  <a:pt x="25" y="303"/>
                </a:cubicBezTo>
                <a:cubicBezTo>
                  <a:pt x="24" y="302"/>
                  <a:pt x="22" y="294"/>
                  <a:pt x="21" y="294"/>
                </a:cubicBezTo>
                <a:cubicBezTo>
                  <a:pt x="20" y="293"/>
                  <a:pt x="24" y="302"/>
                  <a:pt x="24" y="305"/>
                </a:cubicBezTo>
                <a:cubicBezTo>
                  <a:pt x="22" y="299"/>
                  <a:pt x="20" y="292"/>
                  <a:pt x="20" y="292"/>
                </a:cubicBezTo>
                <a:cubicBezTo>
                  <a:pt x="19" y="293"/>
                  <a:pt x="17" y="289"/>
                  <a:pt x="18" y="295"/>
                </a:cubicBezTo>
                <a:cubicBezTo>
                  <a:pt x="19" y="297"/>
                  <a:pt x="20" y="299"/>
                  <a:pt x="21" y="302"/>
                </a:cubicBezTo>
                <a:cubicBezTo>
                  <a:pt x="21" y="303"/>
                  <a:pt x="21" y="304"/>
                  <a:pt x="22" y="305"/>
                </a:cubicBezTo>
                <a:cubicBezTo>
                  <a:pt x="22" y="306"/>
                  <a:pt x="23" y="308"/>
                  <a:pt x="23" y="309"/>
                </a:cubicBezTo>
                <a:cubicBezTo>
                  <a:pt x="24" y="309"/>
                  <a:pt x="24" y="310"/>
                  <a:pt x="24" y="310"/>
                </a:cubicBezTo>
                <a:cubicBezTo>
                  <a:pt x="27" y="316"/>
                  <a:pt x="28" y="319"/>
                  <a:pt x="30" y="322"/>
                </a:cubicBezTo>
                <a:cubicBezTo>
                  <a:pt x="31" y="326"/>
                  <a:pt x="32" y="329"/>
                  <a:pt x="35" y="336"/>
                </a:cubicBezTo>
                <a:cubicBezTo>
                  <a:pt x="36" y="339"/>
                  <a:pt x="38" y="342"/>
                  <a:pt x="40" y="346"/>
                </a:cubicBezTo>
                <a:cubicBezTo>
                  <a:pt x="41" y="349"/>
                  <a:pt x="43" y="352"/>
                  <a:pt x="45" y="355"/>
                </a:cubicBezTo>
                <a:cubicBezTo>
                  <a:pt x="46" y="357"/>
                  <a:pt x="46" y="356"/>
                  <a:pt x="46" y="355"/>
                </a:cubicBezTo>
                <a:cubicBezTo>
                  <a:pt x="46" y="354"/>
                  <a:pt x="45" y="353"/>
                  <a:pt x="45" y="353"/>
                </a:cubicBezTo>
                <a:cubicBezTo>
                  <a:pt x="46" y="353"/>
                  <a:pt x="45" y="351"/>
                  <a:pt x="44" y="349"/>
                </a:cubicBezTo>
                <a:cubicBezTo>
                  <a:pt x="41" y="344"/>
                  <a:pt x="40" y="341"/>
                  <a:pt x="39" y="338"/>
                </a:cubicBezTo>
                <a:cubicBezTo>
                  <a:pt x="40" y="340"/>
                  <a:pt x="41" y="343"/>
                  <a:pt x="41" y="344"/>
                </a:cubicBezTo>
                <a:cubicBezTo>
                  <a:pt x="43" y="348"/>
                  <a:pt x="45" y="351"/>
                  <a:pt x="46" y="352"/>
                </a:cubicBezTo>
                <a:cubicBezTo>
                  <a:pt x="48" y="354"/>
                  <a:pt x="43" y="347"/>
                  <a:pt x="44" y="347"/>
                </a:cubicBezTo>
                <a:cubicBezTo>
                  <a:pt x="45" y="349"/>
                  <a:pt x="47" y="351"/>
                  <a:pt x="48" y="354"/>
                </a:cubicBezTo>
                <a:cubicBezTo>
                  <a:pt x="49" y="356"/>
                  <a:pt x="51" y="358"/>
                  <a:pt x="52" y="361"/>
                </a:cubicBezTo>
                <a:cubicBezTo>
                  <a:pt x="53" y="361"/>
                  <a:pt x="54" y="363"/>
                  <a:pt x="55" y="364"/>
                </a:cubicBezTo>
                <a:cubicBezTo>
                  <a:pt x="56" y="367"/>
                  <a:pt x="58" y="369"/>
                  <a:pt x="60" y="371"/>
                </a:cubicBezTo>
                <a:cubicBezTo>
                  <a:pt x="59" y="369"/>
                  <a:pt x="60" y="370"/>
                  <a:pt x="62" y="372"/>
                </a:cubicBezTo>
                <a:cubicBezTo>
                  <a:pt x="63" y="374"/>
                  <a:pt x="65" y="376"/>
                  <a:pt x="66" y="377"/>
                </a:cubicBezTo>
                <a:cubicBezTo>
                  <a:pt x="68" y="379"/>
                  <a:pt x="68" y="379"/>
                  <a:pt x="68" y="379"/>
                </a:cubicBezTo>
                <a:cubicBezTo>
                  <a:pt x="69" y="380"/>
                  <a:pt x="67" y="377"/>
                  <a:pt x="66" y="376"/>
                </a:cubicBezTo>
                <a:cubicBezTo>
                  <a:pt x="65" y="375"/>
                  <a:pt x="64" y="373"/>
                  <a:pt x="63" y="371"/>
                </a:cubicBezTo>
                <a:cubicBezTo>
                  <a:pt x="61" y="370"/>
                  <a:pt x="61" y="368"/>
                  <a:pt x="62" y="369"/>
                </a:cubicBezTo>
                <a:cubicBezTo>
                  <a:pt x="63" y="371"/>
                  <a:pt x="67" y="375"/>
                  <a:pt x="70" y="378"/>
                </a:cubicBezTo>
                <a:cubicBezTo>
                  <a:pt x="73" y="381"/>
                  <a:pt x="73" y="382"/>
                  <a:pt x="74" y="384"/>
                </a:cubicBezTo>
                <a:cubicBezTo>
                  <a:pt x="76" y="387"/>
                  <a:pt x="78" y="389"/>
                  <a:pt x="80" y="391"/>
                </a:cubicBezTo>
                <a:cubicBezTo>
                  <a:pt x="81" y="392"/>
                  <a:pt x="82" y="393"/>
                  <a:pt x="83" y="395"/>
                </a:cubicBezTo>
                <a:cubicBezTo>
                  <a:pt x="85" y="396"/>
                  <a:pt x="86" y="397"/>
                  <a:pt x="87" y="398"/>
                </a:cubicBezTo>
                <a:cubicBezTo>
                  <a:pt x="88" y="399"/>
                  <a:pt x="89" y="400"/>
                  <a:pt x="91" y="402"/>
                </a:cubicBezTo>
                <a:cubicBezTo>
                  <a:pt x="92" y="403"/>
                  <a:pt x="94" y="404"/>
                  <a:pt x="95" y="405"/>
                </a:cubicBezTo>
                <a:cubicBezTo>
                  <a:pt x="97" y="406"/>
                  <a:pt x="95" y="403"/>
                  <a:pt x="95" y="402"/>
                </a:cubicBezTo>
                <a:cubicBezTo>
                  <a:pt x="95" y="401"/>
                  <a:pt x="95" y="401"/>
                  <a:pt x="96" y="402"/>
                </a:cubicBezTo>
                <a:cubicBezTo>
                  <a:pt x="98" y="403"/>
                  <a:pt x="100" y="405"/>
                  <a:pt x="105" y="408"/>
                </a:cubicBezTo>
                <a:cubicBezTo>
                  <a:pt x="102" y="406"/>
                  <a:pt x="98" y="403"/>
                  <a:pt x="96" y="400"/>
                </a:cubicBezTo>
                <a:cubicBezTo>
                  <a:pt x="110" y="414"/>
                  <a:pt x="125" y="422"/>
                  <a:pt x="140" y="429"/>
                </a:cubicBezTo>
                <a:cubicBezTo>
                  <a:pt x="133" y="425"/>
                  <a:pt x="127" y="422"/>
                  <a:pt x="121" y="418"/>
                </a:cubicBezTo>
                <a:cubicBezTo>
                  <a:pt x="113" y="412"/>
                  <a:pt x="106" y="407"/>
                  <a:pt x="98" y="401"/>
                </a:cubicBezTo>
                <a:cubicBezTo>
                  <a:pt x="96" y="399"/>
                  <a:pt x="95" y="398"/>
                  <a:pt x="95" y="398"/>
                </a:cubicBezTo>
                <a:cubicBezTo>
                  <a:pt x="96" y="398"/>
                  <a:pt x="97" y="399"/>
                  <a:pt x="99" y="401"/>
                </a:cubicBezTo>
                <a:cubicBezTo>
                  <a:pt x="102" y="404"/>
                  <a:pt x="107" y="407"/>
                  <a:pt x="110" y="410"/>
                </a:cubicBezTo>
                <a:cubicBezTo>
                  <a:pt x="110" y="410"/>
                  <a:pt x="112" y="411"/>
                  <a:pt x="112" y="411"/>
                </a:cubicBezTo>
                <a:cubicBezTo>
                  <a:pt x="113" y="411"/>
                  <a:pt x="114" y="412"/>
                  <a:pt x="112" y="411"/>
                </a:cubicBezTo>
                <a:cubicBezTo>
                  <a:pt x="111" y="409"/>
                  <a:pt x="109" y="408"/>
                  <a:pt x="107" y="406"/>
                </a:cubicBezTo>
                <a:cubicBezTo>
                  <a:pt x="106" y="405"/>
                  <a:pt x="105" y="404"/>
                  <a:pt x="104" y="403"/>
                </a:cubicBezTo>
                <a:cubicBezTo>
                  <a:pt x="103" y="402"/>
                  <a:pt x="101" y="401"/>
                  <a:pt x="100" y="400"/>
                </a:cubicBezTo>
                <a:cubicBezTo>
                  <a:pt x="98" y="398"/>
                  <a:pt x="95" y="396"/>
                  <a:pt x="93" y="394"/>
                </a:cubicBezTo>
                <a:cubicBezTo>
                  <a:pt x="95" y="395"/>
                  <a:pt x="98" y="398"/>
                  <a:pt x="100" y="399"/>
                </a:cubicBezTo>
                <a:cubicBezTo>
                  <a:pt x="102" y="400"/>
                  <a:pt x="103" y="401"/>
                  <a:pt x="104" y="402"/>
                </a:cubicBezTo>
                <a:cubicBezTo>
                  <a:pt x="105" y="403"/>
                  <a:pt x="106" y="403"/>
                  <a:pt x="107" y="404"/>
                </a:cubicBezTo>
                <a:cubicBezTo>
                  <a:pt x="105" y="402"/>
                  <a:pt x="103" y="401"/>
                  <a:pt x="101" y="399"/>
                </a:cubicBezTo>
                <a:cubicBezTo>
                  <a:pt x="100" y="398"/>
                  <a:pt x="98" y="396"/>
                  <a:pt x="97" y="395"/>
                </a:cubicBezTo>
                <a:cubicBezTo>
                  <a:pt x="100" y="398"/>
                  <a:pt x="104" y="402"/>
                  <a:pt x="107" y="403"/>
                </a:cubicBezTo>
                <a:cubicBezTo>
                  <a:pt x="108" y="404"/>
                  <a:pt x="110" y="406"/>
                  <a:pt x="109" y="404"/>
                </a:cubicBezTo>
                <a:cubicBezTo>
                  <a:pt x="109" y="404"/>
                  <a:pt x="105" y="402"/>
                  <a:pt x="107" y="403"/>
                </a:cubicBezTo>
                <a:cubicBezTo>
                  <a:pt x="108" y="403"/>
                  <a:pt x="111" y="405"/>
                  <a:pt x="113" y="407"/>
                </a:cubicBezTo>
                <a:cubicBezTo>
                  <a:pt x="114" y="409"/>
                  <a:pt x="121" y="413"/>
                  <a:pt x="127" y="417"/>
                </a:cubicBezTo>
                <a:cubicBezTo>
                  <a:pt x="123" y="415"/>
                  <a:pt x="122" y="414"/>
                  <a:pt x="120" y="413"/>
                </a:cubicBezTo>
                <a:cubicBezTo>
                  <a:pt x="119" y="412"/>
                  <a:pt x="117" y="410"/>
                  <a:pt x="116" y="410"/>
                </a:cubicBezTo>
                <a:cubicBezTo>
                  <a:pt x="115" y="410"/>
                  <a:pt x="117" y="411"/>
                  <a:pt x="119" y="412"/>
                </a:cubicBezTo>
                <a:cubicBezTo>
                  <a:pt x="121" y="414"/>
                  <a:pt x="123" y="416"/>
                  <a:pt x="125" y="418"/>
                </a:cubicBezTo>
                <a:cubicBezTo>
                  <a:pt x="126" y="418"/>
                  <a:pt x="127" y="419"/>
                  <a:pt x="129" y="420"/>
                </a:cubicBezTo>
                <a:cubicBezTo>
                  <a:pt x="130" y="421"/>
                  <a:pt x="131" y="422"/>
                  <a:pt x="133" y="423"/>
                </a:cubicBezTo>
                <a:cubicBezTo>
                  <a:pt x="134" y="424"/>
                  <a:pt x="134" y="424"/>
                  <a:pt x="133" y="423"/>
                </a:cubicBezTo>
                <a:cubicBezTo>
                  <a:pt x="132" y="423"/>
                  <a:pt x="133" y="424"/>
                  <a:pt x="135" y="425"/>
                </a:cubicBezTo>
                <a:cubicBezTo>
                  <a:pt x="138" y="427"/>
                  <a:pt x="141" y="428"/>
                  <a:pt x="143" y="430"/>
                </a:cubicBezTo>
                <a:cubicBezTo>
                  <a:pt x="146" y="432"/>
                  <a:pt x="149" y="433"/>
                  <a:pt x="152" y="434"/>
                </a:cubicBezTo>
                <a:cubicBezTo>
                  <a:pt x="153" y="434"/>
                  <a:pt x="155" y="434"/>
                  <a:pt x="157" y="435"/>
                </a:cubicBezTo>
                <a:cubicBezTo>
                  <a:pt x="159" y="436"/>
                  <a:pt x="162" y="437"/>
                  <a:pt x="164" y="438"/>
                </a:cubicBezTo>
                <a:cubicBezTo>
                  <a:pt x="170" y="441"/>
                  <a:pt x="177" y="443"/>
                  <a:pt x="184" y="445"/>
                </a:cubicBezTo>
                <a:cubicBezTo>
                  <a:pt x="188" y="446"/>
                  <a:pt x="192" y="447"/>
                  <a:pt x="193" y="446"/>
                </a:cubicBezTo>
                <a:cubicBezTo>
                  <a:pt x="193" y="446"/>
                  <a:pt x="187" y="445"/>
                  <a:pt x="185" y="444"/>
                </a:cubicBezTo>
                <a:cubicBezTo>
                  <a:pt x="184" y="444"/>
                  <a:pt x="184" y="444"/>
                  <a:pt x="184" y="444"/>
                </a:cubicBezTo>
                <a:cubicBezTo>
                  <a:pt x="187" y="445"/>
                  <a:pt x="190" y="445"/>
                  <a:pt x="193" y="446"/>
                </a:cubicBezTo>
                <a:cubicBezTo>
                  <a:pt x="192" y="445"/>
                  <a:pt x="190" y="444"/>
                  <a:pt x="188" y="444"/>
                </a:cubicBezTo>
                <a:cubicBezTo>
                  <a:pt x="185" y="443"/>
                  <a:pt x="182" y="442"/>
                  <a:pt x="179" y="441"/>
                </a:cubicBezTo>
                <a:cubicBezTo>
                  <a:pt x="177" y="441"/>
                  <a:pt x="175" y="440"/>
                  <a:pt x="174" y="440"/>
                </a:cubicBezTo>
                <a:cubicBezTo>
                  <a:pt x="170" y="438"/>
                  <a:pt x="174" y="439"/>
                  <a:pt x="174" y="439"/>
                </a:cubicBezTo>
                <a:cubicBezTo>
                  <a:pt x="174" y="439"/>
                  <a:pt x="174" y="439"/>
                  <a:pt x="174" y="439"/>
                </a:cubicBezTo>
                <a:cubicBezTo>
                  <a:pt x="174" y="439"/>
                  <a:pt x="174" y="439"/>
                  <a:pt x="174" y="439"/>
                </a:cubicBezTo>
                <a:cubicBezTo>
                  <a:pt x="174" y="439"/>
                  <a:pt x="174" y="439"/>
                  <a:pt x="174" y="439"/>
                </a:cubicBezTo>
                <a:cubicBezTo>
                  <a:pt x="178" y="441"/>
                  <a:pt x="182" y="442"/>
                  <a:pt x="186" y="443"/>
                </a:cubicBezTo>
                <a:cubicBezTo>
                  <a:pt x="190" y="444"/>
                  <a:pt x="195" y="445"/>
                  <a:pt x="199" y="446"/>
                </a:cubicBezTo>
                <a:cubicBezTo>
                  <a:pt x="200" y="446"/>
                  <a:pt x="201" y="446"/>
                  <a:pt x="200" y="446"/>
                </a:cubicBezTo>
                <a:cubicBezTo>
                  <a:pt x="197" y="445"/>
                  <a:pt x="199" y="445"/>
                  <a:pt x="201" y="446"/>
                </a:cubicBezTo>
                <a:cubicBezTo>
                  <a:pt x="204" y="446"/>
                  <a:pt x="207" y="446"/>
                  <a:pt x="211" y="447"/>
                </a:cubicBezTo>
                <a:cubicBezTo>
                  <a:pt x="210" y="446"/>
                  <a:pt x="209" y="446"/>
                  <a:pt x="208" y="446"/>
                </a:cubicBezTo>
                <a:cubicBezTo>
                  <a:pt x="207" y="446"/>
                  <a:pt x="206" y="446"/>
                  <a:pt x="205" y="445"/>
                </a:cubicBezTo>
                <a:cubicBezTo>
                  <a:pt x="203" y="445"/>
                  <a:pt x="201" y="445"/>
                  <a:pt x="198" y="444"/>
                </a:cubicBezTo>
                <a:cubicBezTo>
                  <a:pt x="196" y="444"/>
                  <a:pt x="190" y="442"/>
                  <a:pt x="189" y="441"/>
                </a:cubicBezTo>
                <a:cubicBezTo>
                  <a:pt x="192" y="442"/>
                  <a:pt x="195" y="443"/>
                  <a:pt x="197" y="443"/>
                </a:cubicBezTo>
                <a:cubicBezTo>
                  <a:pt x="199" y="444"/>
                  <a:pt x="201" y="444"/>
                  <a:pt x="204" y="444"/>
                </a:cubicBezTo>
                <a:cubicBezTo>
                  <a:pt x="207" y="445"/>
                  <a:pt x="210" y="445"/>
                  <a:pt x="210" y="445"/>
                </a:cubicBezTo>
                <a:cubicBezTo>
                  <a:pt x="210" y="444"/>
                  <a:pt x="208" y="444"/>
                  <a:pt x="203" y="443"/>
                </a:cubicBezTo>
                <a:cubicBezTo>
                  <a:pt x="202" y="443"/>
                  <a:pt x="200" y="442"/>
                  <a:pt x="198" y="442"/>
                </a:cubicBezTo>
                <a:cubicBezTo>
                  <a:pt x="197" y="442"/>
                  <a:pt x="195" y="441"/>
                  <a:pt x="193" y="441"/>
                </a:cubicBezTo>
                <a:cubicBezTo>
                  <a:pt x="192" y="441"/>
                  <a:pt x="190" y="440"/>
                  <a:pt x="188" y="440"/>
                </a:cubicBezTo>
                <a:cubicBezTo>
                  <a:pt x="187" y="439"/>
                  <a:pt x="185" y="439"/>
                  <a:pt x="183" y="439"/>
                </a:cubicBezTo>
                <a:cubicBezTo>
                  <a:pt x="181" y="438"/>
                  <a:pt x="180" y="438"/>
                  <a:pt x="180" y="437"/>
                </a:cubicBezTo>
                <a:cubicBezTo>
                  <a:pt x="180" y="437"/>
                  <a:pt x="182" y="437"/>
                  <a:pt x="184" y="438"/>
                </a:cubicBezTo>
                <a:cubicBezTo>
                  <a:pt x="187" y="439"/>
                  <a:pt x="191" y="440"/>
                  <a:pt x="195" y="441"/>
                </a:cubicBezTo>
                <a:cubicBezTo>
                  <a:pt x="195" y="441"/>
                  <a:pt x="191" y="440"/>
                  <a:pt x="193" y="440"/>
                </a:cubicBezTo>
                <a:cubicBezTo>
                  <a:pt x="198" y="440"/>
                  <a:pt x="188" y="438"/>
                  <a:pt x="186" y="437"/>
                </a:cubicBezTo>
                <a:cubicBezTo>
                  <a:pt x="183" y="436"/>
                  <a:pt x="180" y="436"/>
                  <a:pt x="177" y="435"/>
                </a:cubicBezTo>
                <a:cubicBezTo>
                  <a:pt x="174" y="434"/>
                  <a:pt x="172" y="433"/>
                  <a:pt x="171" y="433"/>
                </a:cubicBezTo>
                <a:cubicBezTo>
                  <a:pt x="167" y="431"/>
                  <a:pt x="164" y="430"/>
                  <a:pt x="161" y="429"/>
                </a:cubicBezTo>
                <a:cubicBezTo>
                  <a:pt x="157" y="427"/>
                  <a:pt x="154" y="426"/>
                  <a:pt x="151" y="424"/>
                </a:cubicBezTo>
                <a:cubicBezTo>
                  <a:pt x="150" y="424"/>
                  <a:pt x="150" y="425"/>
                  <a:pt x="148" y="423"/>
                </a:cubicBezTo>
                <a:cubicBezTo>
                  <a:pt x="148" y="423"/>
                  <a:pt x="147" y="422"/>
                  <a:pt x="151" y="424"/>
                </a:cubicBezTo>
                <a:cubicBezTo>
                  <a:pt x="163" y="429"/>
                  <a:pt x="174" y="433"/>
                  <a:pt x="186" y="436"/>
                </a:cubicBezTo>
                <a:cubicBezTo>
                  <a:pt x="188" y="437"/>
                  <a:pt x="190" y="437"/>
                  <a:pt x="191" y="437"/>
                </a:cubicBezTo>
                <a:cubicBezTo>
                  <a:pt x="193" y="438"/>
                  <a:pt x="194" y="438"/>
                  <a:pt x="194" y="438"/>
                </a:cubicBezTo>
                <a:cubicBezTo>
                  <a:pt x="196" y="438"/>
                  <a:pt x="197" y="438"/>
                  <a:pt x="196" y="437"/>
                </a:cubicBezTo>
                <a:cubicBezTo>
                  <a:pt x="193" y="437"/>
                  <a:pt x="193" y="437"/>
                  <a:pt x="188" y="435"/>
                </a:cubicBezTo>
                <a:cubicBezTo>
                  <a:pt x="187" y="435"/>
                  <a:pt x="188" y="435"/>
                  <a:pt x="186" y="435"/>
                </a:cubicBezTo>
                <a:cubicBezTo>
                  <a:pt x="174" y="432"/>
                  <a:pt x="163" y="427"/>
                  <a:pt x="153" y="422"/>
                </a:cubicBezTo>
                <a:cubicBezTo>
                  <a:pt x="154" y="422"/>
                  <a:pt x="154" y="422"/>
                  <a:pt x="155" y="423"/>
                </a:cubicBezTo>
                <a:cubicBezTo>
                  <a:pt x="162" y="426"/>
                  <a:pt x="169" y="429"/>
                  <a:pt x="177" y="431"/>
                </a:cubicBezTo>
                <a:cubicBezTo>
                  <a:pt x="178" y="431"/>
                  <a:pt x="180" y="433"/>
                  <a:pt x="180" y="432"/>
                </a:cubicBezTo>
                <a:cubicBezTo>
                  <a:pt x="181" y="432"/>
                  <a:pt x="178" y="431"/>
                  <a:pt x="177" y="431"/>
                </a:cubicBezTo>
                <a:cubicBezTo>
                  <a:pt x="175" y="430"/>
                  <a:pt x="174" y="430"/>
                  <a:pt x="172" y="429"/>
                </a:cubicBezTo>
                <a:cubicBezTo>
                  <a:pt x="170" y="428"/>
                  <a:pt x="169" y="428"/>
                  <a:pt x="169" y="428"/>
                </a:cubicBezTo>
                <a:cubicBezTo>
                  <a:pt x="170" y="427"/>
                  <a:pt x="172" y="428"/>
                  <a:pt x="173" y="429"/>
                </a:cubicBezTo>
                <a:cubicBezTo>
                  <a:pt x="175" y="429"/>
                  <a:pt x="177" y="430"/>
                  <a:pt x="179" y="431"/>
                </a:cubicBezTo>
                <a:cubicBezTo>
                  <a:pt x="181" y="431"/>
                  <a:pt x="183" y="432"/>
                  <a:pt x="185" y="433"/>
                </a:cubicBezTo>
                <a:cubicBezTo>
                  <a:pt x="189" y="434"/>
                  <a:pt x="192" y="435"/>
                  <a:pt x="197" y="436"/>
                </a:cubicBezTo>
                <a:cubicBezTo>
                  <a:pt x="198" y="436"/>
                  <a:pt x="196" y="436"/>
                  <a:pt x="199" y="437"/>
                </a:cubicBezTo>
                <a:cubicBezTo>
                  <a:pt x="201" y="437"/>
                  <a:pt x="199" y="436"/>
                  <a:pt x="197" y="436"/>
                </a:cubicBezTo>
                <a:cubicBezTo>
                  <a:pt x="194" y="435"/>
                  <a:pt x="191" y="434"/>
                  <a:pt x="188" y="434"/>
                </a:cubicBezTo>
                <a:cubicBezTo>
                  <a:pt x="188" y="433"/>
                  <a:pt x="188" y="433"/>
                  <a:pt x="188" y="433"/>
                </a:cubicBezTo>
                <a:cubicBezTo>
                  <a:pt x="192" y="434"/>
                  <a:pt x="195" y="435"/>
                  <a:pt x="199" y="436"/>
                </a:cubicBezTo>
                <a:cubicBezTo>
                  <a:pt x="202" y="436"/>
                  <a:pt x="206" y="437"/>
                  <a:pt x="209" y="437"/>
                </a:cubicBezTo>
                <a:cubicBezTo>
                  <a:pt x="208" y="437"/>
                  <a:pt x="205" y="436"/>
                  <a:pt x="204" y="436"/>
                </a:cubicBezTo>
                <a:cubicBezTo>
                  <a:pt x="206" y="436"/>
                  <a:pt x="208" y="436"/>
                  <a:pt x="210" y="437"/>
                </a:cubicBezTo>
                <a:cubicBezTo>
                  <a:pt x="212" y="437"/>
                  <a:pt x="213" y="437"/>
                  <a:pt x="215" y="438"/>
                </a:cubicBezTo>
                <a:cubicBezTo>
                  <a:pt x="219" y="439"/>
                  <a:pt x="223" y="439"/>
                  <a:pt x="227" y="439"/>
                </a:cubicBezTo>
                <a:cubicBezTo>
                  <a:pt x="216" y="438"/>
                  <a:pt x="205" y="435"/>
                  <a:pt x="195" y="433"/>
                </a:cubicBezTo>
                <a:cubicBezTo>
                  <a:pt x="191" y="431"/>
                  <a:pt x="186" y="430"/>
                  <a:pt x="188" y="430"/>
                </a:cubicBezTo>
                <a:cubicBezTo>
                  <a:pt x="189" y="429"/>
                  <a:pt x="185" y="428"/>
                  <a:pt x="185" y="427"/>
                </a:cubicBezTo>
                <a:cubicBezTo>
                  <a:pt x="186" y="428"/>
                  <a:pt x="188" y="428"/>
                  <a:pt x="190" y="429"/>
                </a:cubicBezTo>
                <a:cubicBezTo>
                  <a:pt x="192" y="429"/>
                  <a:pt x="193" y="430"/>
                  <a:pt x="195" y="430"/>
                </a:cubicBezTo>
                <a:cubicBezTo>
                  <a:pt x="197" y="431"/>
                  <a:pt x="198" y="431"/>
                  <a:pt x="200" y="431"/>
                </a:cubicBezTo>
                <a:cubicBezTo>
                  <a:pt x="202" y="432"/>
                  <a:pt x="204" y="432"/>
                  <a:pt x="205" y="432"/>
                </a:cubicBezTo>
                <a:cubicBezTo>
                  <a:pt x="210" y="433"/>
                  <a:pt x="206" y="431"/>
                  <a:pt x="212" y="432"/>
                </a:cubicBezTo>
                <a:cubicBezTo>
                  <a:pt x="215" y="433"/>
                  <a:pt x="220" y="433"/>
                  <a:pt x="224" y="434"/>
                </a:cubicBezTo>
                <a:cubicBezTo>
                  <a:pt x="229" y="434"/>
                  <a:pt x="229" y="434"/>
                  <a:pt x="226" y="433"/>
                </a:cubicBezTo>
                <a:cubicBezTo>
                  <a:pt x="224" y="433"/>
                  <a:pt x="225" y="432"/>
                  <a:pt x="227" y="433"/>
                </a:cubicBezTo>
                <a:cubicBezTo>
                  <a:pt x="231" y="433"/>
                  <a:pt x="232" y="433"/>
                  <a:pt x="235" y="433"/>
                </a:cubicBezTo>
                <a:cubicBezTo>
                  <a:pt x="234" y="432"/>
                  <a:pt x="232" y="432"/>
                  <a:pt x="230" y="432"/>
                </a:cubicBezTo>
                <a:cubicBezTo>
                  <a:pt x="228" y="432"/>
                  <a:pt x="226" y="432"/>
                  <a:pt x="225" y="432"/>
                </a:cubicBezTo>
                <a:cubicBezTo>
                  <a:pt x="230" y="432"/>
                  <a:pt x="234" y="432"/>
                  <a:pt x="239" y="432"/>
                </a:cubicBezTo>
                <a:cubicBezTo>
                  <a:pt x="241" y="432"/>
                  <a:pt x="243" y="431"/>
                  <a:pt x="246" y="431"/>
                </a:cubicBezTo>
                <a:cubicBezTo>
                  <a:pt x="248" y="431"/>
                  <a:pt x="250" y="431"/>
                  <a:pt x="252" y="431"/>
                </a:cubicBezTo>
                <a:cubicBezTo>
                  <a:pt x="254" y="430"/>
                  <a:pt x="257" y="430"/>
                  <a:pt x="259" y="430"/>
                </a:cubicBezTo>
                <a:cubicBezTo>
                  <a:pt x="261" y="430"/>
                  <a:pt x="262" y="430"/>
                  <a:pt x="261" y="430"/>
                </a:cubicBezTo>
                <a:cubicBezTo>
                  <a:pt x="259" y="432"/>
                  <a:pt x="264" y="432"/>
                  <a:pt x="271" y="430"/>
                </a:cubicBezTo>
                <a:cubicBezTo>
                  <a:pt x="272" y="430"/>
                  <a:pt x="274" y="430"/>
                  <a:pt x="275" y="430"/>
                </a:cubicBezTo>
                <a:cubicBezTo>
                  <a:pt x="276" y="430"/>
                  <a:pt x="276" y="430"/>
                  <a:pt x="276" y="430"/>
                </a:cubicBezTo>
                <a:cubicBezTo>
                  <a:pt x="275" y="430"/>
                  <a:pt x="273" y="431"/>
                  <a:pt x="273" y="431"/>
                </a:cubicBezTo>
                <a:cubicBezTo>
                  <a:pt x="271" y="430"/>
                  <a:pt x="269" y="431"/>
                  <a:pt x="267" y="431"/>
                </a:cubicBezTo>
                <a:cubicBezTo>
                  <a:pt x="266" y="431"/>
                  <a:pt x="267" y="431"/>
                  <a:pt x="267" y="432"/>
                </a:cubicBezTo>
                <a:cubicBezTo>
                  <a:pt x="268" y="432"/>
                  <a:pt x="271" y="431"/>
                  <a:pt x="273" y="431"/>
                </a:cubicBezTo>
                <a:cubicBezTo>
                  <a:pt x="274" y="431"/>
                  <a:pt x="275" y="430"/>
                  <a:pt x="276" y="430"/>
                </a:cubicBezTo>
                <a:cubicBezTo>
                  <a:pt x="279" y="430"/>
                  <a:pt x="282" y="429"/>
                  <a:pt x="283" y="429"/>
                </a:cubicBezTo>
                <a:cubicBezTo>
                  <a:pt x="286" y="428"/>
                  <a:pt x="279" y="429"/>
                  <a:pt x="279" y="429"/>
                </a:cubicBezTo>
                <a:cubicBezTo>
                  <a:pt x="289" y="427"/>
                  <a:pt x="299" y="424"/>
                  <a:pt x="310" y="421"/>
                </a:cubicBezTo>
                <a:cubicBezTo>
                  <a:pt x="310" y="421"/>
                  <a:pt x="309" y="421"/>
                  <a:pt x="307" y="422"/>
                </a:cubicBezTo>
                <a:cubicBezTo>
                  <a:pt x="306" y="422"/>
                  <a:pt x="304" y="423"/>
                  <a:pt x="302" y="423"/>
                </a:cubicBezTo>
                <a:cubicBezTo>
                  <a:pt x="298" y="425"/>
                  <a:pt x="295" y="426"/>
                  <a:pt x="295" y="426"/>
                </a:cubicBezTo>
                <a:cubicBezTo>
                  <a:pt x="302" y="425"/>
                  <a:pt x="308" y="422"/>
                  <a:pt x="315" y="419"/>
                </a:cubicBezTo>
                <a:cubicBezTo>
                  <a:pt x="317" y="418"/>
                  <a:pt x="314" y="418"/>
                  <a:pt x="314" y="417"/>
                </a:cubicBezTo>
                <a:cubicBezTo>
                  <a:pt x="312" y="419"/>
                  <a:pt x="309" y="420"/>
                  <a:pt x="306" y="421"/>
                </a:cubicBezTo>
                <a:cubicBezTo>
                  <a:pt x="303" y="422"/>
                  <a:pt x="300" y="423"/>
                  <a:pt x="298" y="424"/>
                </a:cubicBezTo>
                <a:cubicBezTo>
                  <a:pt x="292" y="426"/>
                  <a:pt x="291" y="426"/>
                  <a:pt x="295" y="424"/>
                </a:cubicBezTo>
                <a:cubicBezTo>
                  <a:pt x="291" y="425"/>
                  <a:pt x="288" y="426"/>
                  <a:pt x="284" y="427"/>
                </a:cubicBezTo>
                <a:cubicBezTo>
                  <a:pt x="283" y="427"/>
                  <a:pt x="281" y="428"/>
                  <a:pt x="279" y="428"/>
                </a:cubicBezTo>
                <a:cubicBezTo>
                  <a:pt x="277" y="429"/>
                  <a:pt x="276" y="429"/>
                  <a:pt x="274" y="429"/>
                </a:cubicBezTo>
                <a:cubicBezTo>
                  <a:pt x="275" y="429"/>
                  <a:pt x="276" y="429"/>
                  <a:pt x="277" y="428"/>
                </a:cubicBezTo>
                <a:cubicBezTo>
                  <a:pt x="278" y="428"/>
                  <a:pt x="280" y="428"/>
                  <a:pt x="281" y="428"/>
                </a:cubicBezTo>
                <a:cubicBezTo>
                  <a:pt x="293" y="425"/>
                  <a:pt x="301" y="422"/>
                  <a:pt x="311" y="418"/>
                </a:cubicBezTo>
                <a:cubicBezTo>
                  <a:pt x="312" y="418"/>
                  <a:pt x="313" y="418"/>
                  <a:pt x="313" y="418"/>
                </a:cubicBezTo>
                <a:cubicBezTo>
                  <a:pt x="313" y="417"/>
                  <a:pt x="314" y="416"/>
                  <a:pt x="316" y="415"/>
                </a:cubicBezTo>
                <a:cubicBezTo>
                  <a:pt x="318" y="414"/>
                  <a:pt x="321" y="413"/>
                  <a:pt x="322" y="412"/>
                </a:cubicBezTo>
                <a:cubicBezTo>
                  <a:pt x="321" y="413"/>
                  <a:pt x="318" y="414"/>
                  <a:pt x="316" y="415"/>
                </a:cubicBezTo>
                <a:cubicBezTo>
                  <a:pt x="321" y="413"/>
                  <a:pt x="324" y="411"/>
                  <a:pt x="326" y="409"/>
                </a:cubicBezTo>
                <a:cubicBezTo>
                  <a:pt x="328" y="408"/>
                  <a:pt x="329" y="408"/>
                  <a:pt x="331" y="407"/>
                </a:cubicBezTo>
                <a:cubicBezTo>
                  <a:pt x="332" y="406"/>
                  <a:pt x="333" y="406"/>
                  <a:pt x="335" y="405"/>
                </a:cubicBezTo>
                <a:cubicBezTo>
                  <a:pt x="335" y="404"/>
                  <a:pt x="335" y="404"/>
                  <a:pt x="334" y="404"/>
                </a:cubicBezTo>
                <a:cubicBezTo>
                  <a:pt x="334" y="405"/>
                  <a:pt x="332" y="405"/>
                  <a:pt x="331" y="406"/>
                </a:cubicBezTo>
                <a:cubicBezTo>
                  <a:pt x="328" y="408"/>
                  <a:pt x="324" y="410"/>
                  <a:pt x="323" y="410"/>
                </a:cubicBezTo>
                <a:cubicBezTo>
                  <a:pt x="323" y="410"/>
                  <a:pt x="327" y="408"/>
                  <a:pt x="329" y="406"/>
                </a:cubicBezTo>
                <a:cubicBezTo>
                  <a:pt x="327" y="407"/>
                  <a:pt x="324" y="408"/>
                  <a:pt x="321" y="410"/>
                </a:cubicBezTo>
                <a:cubicBezTo>
                  <a:pt x="318" y="411"/>
                  <a:pt x="315" y="412"/>
                  <a:pt x="312" y="414"/>
                </a:cubicBezTo>
                <a:cubicBezTo>
                  <a:pt x="314" y="413"/>
                  <a:pt x="317" y="412"/>
                  <a:pt x="318" y="411"/>
                </a:cubicBezTo>
                <a:cubicBezTo>
                  <a:pt x="316" y="411"/>
                  <a:pt x="314" y="413"/>
                  <a:pt x="313" y="413"/>
                </a:cubicBezTo>
                <a:cubicBezTo>
                  <a:pt x="322" y="409"/>
                  <a:pt x="330" y="405"/>
                  <a:pt x="338" y="400"/>
                </a:cubicBezTo>
                <a:cubicBezTo>
                  <a:pt x="337" y="401"/>
                  <a:pt x="335" y="402"/>
                  <a:pt x="333" y="403"/>
                </a:cubicBezTo>
                <a:cubicBezTo>
                  <a:pt x="335" y="403"/>
                  <a:pt x="340" y="400"/>
                  <a:pt x="342" y="399"/>
                </a:cubicBezTo>
                <a:cubicBezTo>
                  <a:pt x="344" y="398"/>
                  <a:pt x="348" y="396"/>
                  <a:pt x="349" y="395"/>
                </a:cubicBezTo>
                <a:cubicBezTo>
                  <a:pt x="352" y="393"/>
                  <a:pt x="348" y="395"/>
                  <a:pt x="347" y="395"/>
                </a:cubicBezTo>
                <a:cubicBezTo>
                  <a:pt x="346" y="396"/>
                  <a:pt x="346" y="395"/>
                  <a:pt x="345" y="396"/>
                </a:cubicBezTo>
                <a:cubicBezTo>
                  <a:pt x="343" y="398"/>
                  <a:pt x="343" y="398"/>
                  <a:pt x="341" y="398"/>
                </a:cubicBezTo>
                <a:cubicBezTo>
                  <a:pt x="343" y="397"/>
                  <a:pt x="345" y="396"/>
                  <a:pt x="346" y="395"/>
                </a:cubicBezTo>
                <a:cubicBezTo>
                  <a:pt x="347" y="394"/>
                  <a:pt x="348" y="393"/>
                  <a:pt x="348" y="393"/>
                </a:cubicBezTo>
                <a:cubicBezTo>
                  <a:pt x="349" y="392"/>
                  <a:pt x="348" y="393"/>
                  <a:pt x="346" y="393"/>
                </a:cubicBezTo>
                <a:cubicBezTo>
                  <a:pt x="346" y="393"/>
                  <a:pt x="346" y="393"/>
                  <a:pt x="345" y="393"/>
                </a:cubicBezTo>
                <a:cubicBezTo>
                  <a:pt x="342" y="395"/>
                  <a:pt x="345" y="393"/>
                  <a:pt x="347" y="392"/>
                </a:cubicBezTo>
                <a:cubicBezTo>
                  <a:pt x="349" y="390"/>
                  <a:pt x="351" y="389"/>
                  <a:pt x="353" y="387"/>
                </a:cubicBezTo>
                <a:cubicBezTo>
                  <a:pt x="354" y="386"/>
                  <a:pt x="355" y="385"/>
                  <a:pt x="357" y="383"/>
                </a:cubicBezTo>
                <a:cubicBezTo>
                  <a:pt x="355" y="384"/>
                  <a:pt x="352" y="387"/>
                  <a:pt x="349" y="389"/>
                </a:cubicBezTo>
                <a:cubicBezTo>
                  <a:pt x="351" y="387"/>
                  <a:pt x="353" y="385"/>
                  <a:pt x="355" y="383"/>
                </a:cubicBezTo>
                <a:cubicBezTo>
                  <a:pt x="358" y="381"/>
                  <a:pt x="360" y="380"/>
                  <a:pt x="362" y="378"/>
                </a:cubicBezTo>
                <a:cubicBezTo>
                  <a:pt x="362" y="378"/>
                  <a:pt x="362" y="377"/>
                  <a:pt x="363" y="377"/>
                </a:cubicBezTo>
                <a:cubicBezTo>
                  <a:pt x="363" y="377"/>
                  <a:pt x="363" y="377"/>
                  <a:pt x="363" y="377"/>
                </a:cubicBezTo>
                <a:cubicBezTo>
                  <a:pt x="363" y="377"/>
                  <a:pt x="363" y="377"/>
                  <a:pt x="363" y="377"/>
                </a:cubicBezTo>
                <a:cubicBezTo>
                  <a:pt x="363" y="377"/>
                  <a:pt x="363" y="377"/>
                  <a:pt x="363" y="377"/>
                </a:cubicBezTo>
                <a:cubicBezTo>
                  <a:pt x="363" y="377"/>
                  <a:pt x="363" y="377"/>
                  <a:pt x="363" y="377"/>
                </a:cubicBezTo>
                <a:cubicBezTo>
                  <a:pt x="363" y="377"/>
                  <a:pt x="363" y="377"/>
                  <a:pt x="363" y="377"/>
                </a:cubicBezTo>
                <a:cubicBezTo>
                  <a:pt x="364" y="376"/>
                  <a:pt x="365" y="375"/>
                  <a:pt x="366" y="374"/>
                </a:cubicBezTo>
                <a:cubicBezTo>
                  <a:pt x="368" y="371"/>
                  <a:pt x="370" y="369"/>
                  <a:pt x="372" y="366"/>
                </a:cubicBezTo>
                <a:cubicBezTo>
                  <a:pt x="373" y="365"/>
                  <a:pt x="374" y="364"/>
                  <a:pt x="375" y="363"/>
                </a:cubicBezTo>
                <a:cubicBezTo>
                  <a:pt x="376" y="361"/>
                  <a:pt x="377" y="360"/>
                  <a:pt x="378" y="359"/>
                </a:cubicBezTo>
                <a:cubicBezTo>
                  <a:pt x="379" y="358"/>
                  <a:pt x="379" y="357"/>
                  <a:pt x="379" y="357"/>
                </a:cubicBezTo>
                <a:cubicBezTo>
                  <a:pt x="380" y="356"/>
                  <a:pt x="380" y="356"/>
                  <a:pt x="380" y="355"/>
                </a:cubicBezTo>
                <a:cubicBezTo>
                  <a:pt x="380" y="355"/>
                  <a:pt x="381" y="355"/>
                  <a:pt x="381" y="354"/>
                </a:cubicBezTo>
                <a:cubicBezTo>
                  <a:pt x="381" y="354"/>
                  <a:pt x="381" y="354"/>
                  <a:pt x="381" y="354"/>
                </a:cubicBezTo>
                <a:cubicBezTo>
                  <a:pt x="382" y="352"/>
                  <a:pt x="383" y="350"/>
                  <a:pt x="385" y="348"/>
                </a:cubicBezTo>
                <a:cubicBezTo>
                  <a:pt x="387" y="346"/>
                  <a:pt x="389" y="343"/>
                  <a:pt x="391" y="341"/>
                </a:cubicBezTo>
                <a:cubicBezTo>
                  <a:pt x="394" y="336"/>
                  <a:pt x="390" y="343"/>
                  <a:pt x="391" y="342"/>
                </a:cubicBezTo>
                <a:cubicBezTo>
                  <a:pt x="392" y="341"/>
                  <a:pt x="392" y="341"/>
                  <a:pt x="393" y="340"/>
                </a:cubicBezTo>
                <a:cubicBezTo>
                  <a:pt x="395" y="337"/>
                  <a:pt x="397" y="334"/>
                  <a:pt x="398" y="331"/>
                </a:cubicBezTo>
                <a:cubicBezTo>
                  <a:pt x="400" y="327"/>
                  <a:pt x="403" y="319"/>
                  <a:pt x="403" y="323"/>
                </a:cubicBezTo>
                <a:cubicBezTo>
                  <a:pt x="403" y="324"/>
                  <a:pt x="403" y="327"/>
                  <a:pt x="405" y="322"/>
                </a:cubicBezTo>
                <a:cubicBezTo>
                  <a:pt x="406" y="321"/>
                  <a:pt x="406" y="320"/>
                  <a:pt x="406" y="322"/>
                </a:cubicBezTo>
                <a:cubicBezTo>
                  <a:pt x="403" y="328"/>
                  <a:pt x="404" y="326"/>
                  <a:pt x="405" y="327"/>
                </a:cubicBezTo>
                <a:cubicBezTo>
                  <a:pt x="405" y="327"/>
                  <a:pt x="405" y="327"/>
                  <a:pt x="405" y="327"/>
                </a:cubicBezTo>
                <a:cubicBezTo>
                  <a:pt x="405" y="327"/>
                  <a:pt x="405" y="327"/>
                  <a:pt x="404" y="327"/>
                </a:cubicBezTo>
                <a:cubicBezTo>
                  <a:pt x="403" y="331"/>
                  <a:pt x="403" y="331"/>
                  <a:pt x="402" y="332"/>
                </a:cubicBezTo>
                <a:cubicBezTo>
                  <a:pt x="402" y="332"/>
                  <a:pt x="402" y="332"/>
                  <a:pt x="402" y="332"/>
                </a:cubicBezTo>
                <a:cubicBezTo>
                  <a:pt x="402" y="332"/>
                  <a:pt x="402" y="332"/>
                  <a:pt x="402" y="332"/>
                </a:cubicBezTo>
                <a:cubicBezTo>
                  <a:pt x="402" y="332"/>
                  <a:pt x="402" y="332"/>
                  <a:pt x="402" y="332"/>
                </a:cubicBezTo>
                <a:cubicBezTo>
                  <a:pt x="401" y="332"/>
                  <a:pt x="403" y="329"/>
                  <a:pt x="403" y="329"/>
                </a:cubicBezTo>
                <a:cubicBezTo>
                  <a:pt x="402" y="330"/>
                  <a:pt x="402" y="331"/>
                  <a:pt x="401" y="333"/>
                </a:cubicBezTo>
                <a:cubicBezTo>
                  <a:pt x="401" y="332"/>
                  <a:pt x="403" y="328"/>
                  <a:pt x="402" y="329"/>
                </a:cubicBezTo>
                <a:cubicBezTo>
                  <a:pt x="402" y="329"/>
                  <a:pt x="401" y="330"/>
                  <a:pt x="401" y="331"/>
                </a:cubicBezTo>
                <a:cubicBezTo>
                  <a:pt x="399" y="333"/>
                  <a:pt x="398" y="336"/>
                  <a:pt x="396" y="339"/>
                </a:cubicBezTo>
                <a:cubicBezTo>
                  <a:pt x="394" y="341"/>
                  <a:pt x="392" y="344"/>
                  <a:pt x="391" y="346"/>
                </a:cubicBezTo>
                <a:cubicBezTo>
                  <a:pt x="389" y="348"/>
                  <a:pt x="385" y="354"/>
                  <a:pt x="386" y="353"/>
                </a:cubicBezTo>
                <a:cubicBezTo>
                  <a:pt x="388" y="353"/>
                  <a:pt x="386" y="355"/>
                  <a:pt x="384" y="357"/>
                </a:cubicBezTo>
                <a:cubicBezTo>
                  <a:pt x="383" y="359"/>
                  <a:pt x="380" y="362"/>
                  <a:pt x="379" y="364"/>
                </a:cubicBezTo>
                <a:cubicBezTo>
                  <a:pt x="380" y="363"/>
                  <a:pt x="381" y="361"/>
                  <a:pt x="382" y="360"/>
                </a:cubicBezTo>
                <a:cubicBezTo>
                  <a:pt x="384" y="358"/>
                  <a:pt x="385" y="357"/>
                  <a:pt x="386" y="355"/>
                </a:cubicBezTo>
                <a:cubicBezTo>
                  <a:pt x="383" y="359"/>
                  <a:pt x="384" y="359"/>
                  <a:pt x="385" y="358"/>
                </a:cubicBezTo>
                <a:cubicBezTo>
                  <a:pt x="386" y="357"/>
                  <a:pt x="388" y="355"/>
                  <a:pt x="387" y="356"/>
                </a:cubicBezTo>
                <a:cubicBezTo>
                  <a:pt x="390" y="353"/>
                  <a:pt x="388" y="354"/>
                  <a:pt x="390" y="351"/>
                </a:cubicBezTo>
                <a:cubicBezTo>
                  <a:pt x="391" y="351"/>
                  <a:pt x="391" y="351"/>
                  <a:pt x="391" y="351"/>
                </a:cubicBezTo>
                <a:cubicBezTo>
                  <a:pt x="391" y="351"/>
                  <a:pt x="391" y="352"/>
                  <a:pt x="390" y="352"/>
                </a:cubicBezTo>
                <a:cubicBezTo>
                  <a:pt x="390" y="352"/>
                  <a:pt x="390" y="353"/>
                  <a:pt x="390" y="353"/>
                </a:cubicBezTo>
                <a:cubicBezTo>
                  <a:pt x="390" y="353"/>
                  <a:pt x="389" y="354"/>
                  <a:pt x="389" y="354"/>
                </a:cubicBezTo>
                <a:cubicBezTo>
                  <a:pt x="388" y="355"/>
                  <a:pt x="388" y="356"/>
                  <a:pt x="388" y="356"/>
                </a:cubicBezTo>
                <a:cubicBezTo>
                  <a:pt x="388" y="357"/>
                  <a:pt x="387" y="357"/>
                  <a:pt x="387" y="358"/>
                </a:cubicBezTo>
                <a:cubicBezTo>
                  <a:pt x="384" y="362"/>
                  <a:pt x="382" y="366"/>
                  <a:pt x="378" y="370"/>
                </a:cubicBezTo>
                <a:cubicBezTo>
                  <a:pt x="377" y="370"/>
                  <a:pt x="374" y="373"/>
                  <a:pt x="373" y="375"/>
                </a:cubicBezTo>
                <a:cubicBezTo>
                  <a:pt x="374" y="375"/>
                  <a:pt x="367" y="382"/>
                  <a:pt x="367" y="384"/>
                </a:cubicBezTo>
                <a:cubicBezTo>
                  <a:pt x="366" y="385"/>
                  <a:pt x="366" y="386"/>
                  <a:pt x="366" y="386"/>
                </a:cubicBezTo>
                <a:cubicBezTo>
                  <a:pt x="366" y="386"/>
                  <a:pt x="367" y="386"/>
                  <a:pt x="368" y="384"/>
                </a:cubicBezTo>
                <a:cubicBezTo>
                  <a:pt x="372" y="381"/>
                  <a:pt x="375" y="378"/>
                  <a:pt x="379" y="373"/>
                </a:cubicBezTo>
                <a:cubicBezTo>
                  <a:pt x="380" y="372"/>
                  <a:pt x="381" y="371"/>
                  <a:pt x="382" y="370"/>
                </a:cubicBezTo>
                <a:cubicBezTo>
                  <a:pt x="382" y="369"/>
                  <a:pt x="383" y="368"/>
                  <a:pt x="384" y="367"/>
                </a:cubicBezTo>
                <a:cubicBezTo>
                  <a:pt x="386" y="364"/>
                  <a:pt x="388" y="362"/>
                  <a:pt x="391" y="359"/>
                </a:cubicBezTo>
                <a:cubicBezTo>
                  <a:pt x="386" y="365"/>
                  <a:pt x="382" y="371"/>
                  <a:pt x="377" y="377"/>
                </a:cubicBezTo>
                <a:cubicBezTo>
                  <a:pt x="372" y="382"/>
                  <a:pt x="368" y="388"/>
                  <a:pt x="363" y="392"/>
                </a:cubicBezTo>
                <a:cubicBezTo>
                  <a:pt x="367" y="388"/>
                  <a:pt x="367" y="388"/>
                  <a:pt x="367" y="388"/>
                </a:cubicBezTo>
                <a:cubicBezTo>
                  <a:pt x="369" y="387"/>
                  <a:pt x="370" y="385"/>
                  <a:pt x="372" y="383"/>
                </a:cubicBezTo>
                <a:cubicBezTo>
                  <a:pt x="380" y="374"/>
                  <a:pt x="380" y="374"/>
                  <a:pt x="380" y="374"/>
                </a:cubicBezTo>
                <a:cubicBezTo>
                  <a:pt x="381" y="373"/>
                  <a:pt x="382" y="372"/>
                  <a:pt x="383" y="372"/>
                </a:cubicBezTo>
                <a:cubicBezTo>
                  <a:pt x="383" y="372"/>
                  <a:pt x="382" y="373"/>
                  <a:pt x="382" y="374"/>
                </a:cubicBezTo>
                <a:cubicBezTo>
                  <a:pt x="379" y="376"/>
                  <a:pt x="377" y="379"/>
                  <a:pt x="375" y="382"/>
                </a:cubicBezTo>
                <a:cubicBezTo>
                  <a:pt x="373" y="383"/>
                  <a:pt x="372" y="384"/>
                  <a:pt x="371" y="386"/>
                </a:cubicBezTo>
                <a:cubicBezTo>
                  <a:pt x="370" y="387"/>
                  <a:pt x="369" y="388"/>
                  <a:pt x="367" y="390"/>
                </a:cubicBezTo>
                <a:cubicBezTo>
                  <a:pt x="364" y="392"/>
                  <a:pt x="361" y="395"/>
                  <a:pt x="358" y="398"/>
                </a:cubicBezTo>
                <a:cubicBezTo>
                  <a:pt x="358" y="398"/>
                  <a:pt x="361" y="396"/>
                  <a:pt x="360" y="397"/>
                </a:cubicBezTo>
                <a:cubicBezTo>
                  <a:pt x="359" y="398"/>
                  <a:pt x="358" y="399"/>
                  <a:pt x="356" y="401"/>
                </a:cubicBezTo>
                <a:cubicBezTo>
                  <a:pt x="356" y="401"/>
                  <a:pt x="356" y="401"/>
                  <a:pt x="356" y="401"/>
                </a:cubicBezTo>
                <a:cubicBezTo>
                  <a:pt x="355" y="401"/>
                  <a:pt x="356" y="400"/>
                  <a:pt x="354" y="402"/>
                </a:cubicBezTo>
                <a:cubicBezTo>
                  <a:pt x="343" y="409"/>
                  <a:pt x="332" y="416"/>
                  <a:pt x="320" y="422"/>
                </a:cubicBezTo>
                <a:cubicBezTo>
                  <a:pt x="318" y="422"/>
                  <a:pt x="315" y="423"/>
                  <a:pt x="316" y="424"/>
                </a:cubicBezTo>
                <a:cubicBezTo>
                  <a:pt x="318" y="423"/>
                  <a:pt x="320" y="422"/>
                  <a:pt x="321" y="421"/>
                </a:cubicBezTo>
                <a:cubicBezTo>
                  <a:pt x="323" y="421"/>
                  <a:pt x="324" y="420"/>
                  <a:pt x="325" y="420"/>
                </a:cubicBezTo>
                <a:cubicBezTo>
                  <a:pt x="325" y="420"/>
                  <a:pt x="325" y="420"/>
                  <a:pt x="325" y="420"/>
                </a:cubicBezTo>
                <a:cubicBezTo>
                  <a:pt x="325" y="420"/>
                  <a:pt x="325" y="420"/>
                  <a:pt x="325" y="420"/>
                </a:cubicBezTo>
                <a:cubicBezTo>
                  <a:pt x="325" y="420"/>
                  <a:pt x="325" y="420"/>
                  <a:pt x="325" y="420"/>
                </a:cubicBezTo>
                <a:cubicBezTo>
                  <a:pt x="325" y="420"/>
                  <a:pt x="325" y="420"/>
                  <a:pt x="325" y="420"/>
                </a:cubicBezTo>
                <a:cubicBezTo>
                  <a:pt x="325" y="420"/>
                  <a:pt x="325" y="420"/>
                  <a:pt x="326" y="420"/>
                </a:cubicBezTo>
                <a:cubicBezTo>
                  <a:pt x="325" y="420"/>
                  <a:pt x="326" y="420"/>
                  <a:pt x="325" y="421"/>
                </a:cubicBezTo>
                <a:cubicBezTo>
                  <a:pt x="327" y="421"/>
                  <a:pt x="331" y="420"/>
                  <a:pt x="338" y="415"/>
                </a:cubicBezTo>
                <a:cubicBezTo>
                  <a:pt x="338" y="415"/>
                  <a:pt x="339" y="415"/>
                  <a:pt x="340" y="414"/>
                </a:cubicBezTo>
                <a:cubicBezTo>
                  <a:pt x="342" y="413"/>
                  <a:pt x="344" y="413"/>
                  <a:pt x="345" y="412"/>
                </a:cubicBezTo>
                <a:cubicBezTo>
                  <a:pt x="347" y="411"/>
                  <a:pt x="349" y="409"/>
                  <a:pt x="351" y="408"/>
                </a:cubicBezTo>
                <a:cubicBezTo>
                  <a:pt x="353" y="407"/>
                  <a:pt x="356" y="405"/>
                  <a:pt x="359" y="403"/>
                </a:cubicBezTo>
                <a:cubicBezTo>
                  <a:pt x="359" y="403"/>
                  <a:pt x="358" y="403"/>
                  <a:pt x="358" y="403"/>
                </a:cubicBezTo>
                <a:cubicBezTo>
                  <a:pt x="356" y="405"/>
                  <a:pt x="355" y="406"/>
                  <a:pt x="355" y="406"/>
                </a:cubicBezTo>
                <a:cubicBezTo>
                  <a:pt x="355" y="406"/>
                  <a:pt x="355" y="406"/>
                  <a:pt x="355" y="406"/>
                </a:cubicBezTo>
                <a:cubicBezTo>
                  <a:pt x="353" y="408"/>
                  <a:pt x="351" y="410"/>
                  <a:pt x="349" y="411"/>
                </a:cubicBezTo>
                <a:cubicBezTo>
                  <a:pt x="351" y="410"/>
                  <a:pt x="353" y="409"/>
                  <a:pt x="354" y="408"/>
                </a:cubicBezTo>
                <a:cubicBezTo>
                  <a:pt x="358" y="405"/>
                  <a:pt x="357" y="406"/>
                  <a:pt x="358" y="406"/>
                </a:cubicBezTo>
                <a:cubicBezTo>
                  <a:pt x="358" y="406"/>
                  <a:pt x="358" y="406"/>
                  <a:pt x="358" y="406"/>
                </a:cubicBezTo>
                <a:cubicBezTo>
                  <a:pt x="345" y="415"/>
                  <a:pt x="333" y="422"/>
                  <a:pt x="322" y="428"/>
                </a:cubicBezTo>
                <a:cubicBezTo>
                  <a:pt x="324" y="427"/>
                  <a:pt x="327" y="426"/>
                  <a:pt x="329" y="425"/>
                </a:cubicBezTo>
                <a:cubicBezTo>
                  <a:pt x="331" y="424"/>
                  <a:pt x="334" y="423"/>
                  <a:pt x="335" y="421"/>
                </a:cubicBezTo>
                <a:cubicBezTo>
                  <a:pt x="335" y="421"/>
                  <a:pt x="337" y="421"/>
                  <a:pt x="337" y="421"/>
                </a:cubicBezTo>
                <a:cubicBezTo>
                  <a:pt x="340" y="420"/>
                  <a:pt x="344" y="417"/>
                  <a:pt x="347" y="415"/>
                </a:cubicBezTo>
                <a:cubicBezTo>
                  <a:pt x="348" y="415"/>
                  <a:pt x="345" y="417"/>
                  <a:pt x="343" y="418"/>
                </a:cubicBezTo>
                <a:cubicBezTo>
                  <a:pt x="341" y="419"/>
                  <a:pt x="338" y="420"/>
                  <a:pt x="337" y="421"/>
                </a:cubicBezTo>
                <a:cubicBezTo>
                  <a:pt x="339" y="421"/>
                  <a:pt x="341" y="419"/>
                  <a:pt x="343" y="418"/>
                </a:cubicBezTo>
                <a:cubicBezTo>
                  <a:pt x="344" y="418"/>
                  <a:pt x="335" y="423"/>
                  <a:pt x="344" y="419"/>
                </a:cubicBezTo>
                <a:cubicBezTo>
                  <a:pt x="345" y="418"/>
                  <a:pt x="338" y="423"/>
                  <a:pt x="342" y="422"/>
                </a:cubicBezTo>
                <a:cubicBezTo>
                  <a:pt x="342" y="422"/>
                  <a:pt x="342" y="421"/>
                  <a:pt x="344" y="421"/>
                </a:cubicBezTo>
                <a:cubicBezTo>
                  <a:pt x="343" y="421"/>
                  <a:pt x="342" y="422"/>
                  <a:pt x="341" y="423"/>
                </a:cubicBezTo>
                <a:cubicBezTo>
                  <a:pt x="340" y="423"/>
                  <a:pt x="339" y="424"/>
                  <a:pt x="339" y="425"/>
                </a:cubicBezTo>
                <a:cubicBezTo>
                  <a:pt x="338" y="425"/>
                  <a:pt x="340" y="424"/>
                  <a:pt x="340" y="424"/>
                </a:cubicBezTo>
                <a:cubicBezTo>
                  <a:pt x="344" y="422"/>
                  <a:pt x="347" y="420"/>
                  <a:pt x="350" y="418"/>
                </a:cubicBezTo>
                <a:cubicBezTo>
                  <a:pt x="354" y="415"/>
                  <a:pt x="357" y="413"/>
                  <a:pt x="361" y="410"/>
                </a:cubicBezTo>
                <a:cubicBezTo>
                  <a:pt x="360" y="410"/>
                  <a:pt x="356" y="413"/>
                  <a:pt x="356" y="413"/>
                </a:cubicBezTo>
                <a:cubicBezTo>
                  <a:pt x="357" y="412"/>
                  <a:pt x="358" y="411"/>
                  <a:pt x="360" y="410"/>
                </a:cubicBezTo>
                <a:cubicBezTo>
                  <a:pt x="360" y="409"/>
                  <a:pt x="361" y="409"/>
                  <a:pt x="362" y="408"/>
                </a:cubicBezTo>
                <a:cubicBezTo>
                  <a:pt x="365" y="406"/>
                  <a:pt x="367" y="404"/>
                  <a:pt x="368" y="403"/>
                </a:cubicBezTo>
                <a:cubicBezTo>
                  <a:pt x="368" y="403"/>
                  <a:pt x="368" y="403"/>
                  <a:pt x="369" y="403"/>
                </a:cubicBezTo>
                <a:cubicBezTo>
                  <a:pt x="367" y="405"/>
                  <a:pt x="364" y="408"/>
                  <a:pt x="361" y="411"/>
                </a:cubicBezTo>
                <a:cubicBezTo>
                  <a:pt x="360" y="412"/>
                  <a:pt x="364" y="408"/>
                  <a:pt x="363" y="409"/>
                </a:cubicBezTo>
                <a:cubicBezTo>
                  <a:pt x="356" y="415"/>
                  <a:pt x="363" y="410"/>
                  <a:pt x="362" y="412"/>
                </a:cubicBezTo>
                <a:cubicBezTo>
                  <a:pt x="364" y="409"/>
                  <a:pt x="368" y="407"/>
                  <a:pt x="370" y="405"/>
                </a:cubicBezTo>
                <a:cubicBezTo>
                  <a:pt x="372" y="402"/>
                  <a:pt x="375" y="399"/>
                  <a:pt x="379" y="396"/>
                </a:cubicBezTo>
                <a:cubicBezTo>
                  <a:pt x="383" y="391"/>
                  <a:pt x="391" y="383"/>
                  <a:pt x="391" y="382"/>
                </a:cubicBezTo>
                <a:cubicBezTo>
                  <a:pt x="390" y="381"/>
                  <a:pt x="396" y="374"/>
                  <a:pt x="398" y="371"/>
                </a:cubicBezTo>
                <a:cubicBezTo>
                  <a:pt x="399" y="369"/>
                  <a:pt x="401" y="366"/>
                  <a:pt x="402" y="364"/>
                </a:cubicBezTo>
                <a:cubicBezTo>
                  <a:pt x="404" y="362"/>
                  <a:pt x="403" y="363"/>
                  <a:pt x="402" y="363"/>
                </a:cubicBezTo>
                <a:cubicBezTo>
                  <a:pt x="401" y="365"/>
                  <a:pt x="401" y="365"/>
                  <a:pt x="401" y="366"/>
                </a:cubicBezTo>
                <a:cubicBezTo>
                  <a:pt x="396" y="372"/>
                  <a:pt x="391" y="379"/>
                  <a:pt x="385" y="386"/>
                </a:cubicBezTo>
                <a:cubicBezTo>
                  <a:pt x="381" y="391"/>
                  <a:pt x="379" y="392"/>
                  <a:pt x="380" y="390"/>
                </a:cubicBezTo>
                <a:cubicBezTo>
                  <a:pt x="381" y="389"/>
                  <a:pt x="382" y="388"/>
                  <a:pt x="383" y="387"/>
                </a:cubicBezTo>
                <a:cubicBezTo>
                  <a:pt x="386" y="384"/>
                  <a:pt x="389" y="381"/>
                  <a:pt x="391" y="378"/>
                </a:cubicBezTo>
                <a:cubicBezTo>
                  <a:pt x="394" y="374"/>
                  <a:pt x="397" y="369"/>
                  <a:pt x="400" y="364"/>
                </a:cubicBezTo>
                <a:cubicBezTo>
                  <a:pt x="397" y="368"/>
                  <a:pt x="395" y="371"/>
                  <a:pt x="392" y="373"/>
                </a:cubicBezTo>
                <a:cubicBezTo>
                  <a:pt x="391" y="375"/>
                  <a:pt x="390" y="376"/>
                  <a:pt x="389" y="378"/>
                </a:cubicBezTo>
                <a:cubicBezTo>
                  <a:pt x="387" y="379"/>
                  <a:pt x="386" y="380"/>
                  <a:pt x="385" y="382"/>
                </a:cubicBezTo>
                <a:cubicBezTo>
                  <a:pt x="384" y="383"/>
                  <a:pt x="382" y="385"/>
                  <a:pt x="382" y="384"/>
                </a:cubicBezTo>
                <a:cubicBezTo>
                  <a:pt x="382" y="383"/>
                  <a:pt x="385" y="382"/>
                  <a:pt x="385" y="381"/>
                </a:cubicBezTo>
                <a:cubicBezTo>
                  <a:pt x="388" y="378"/>
                  <a:pt x="388" y="378"/>
                  <a:pt x="388" y="376"/>
                </a:cubicBezTo>
                <a:cubicBezTo>
                  <a:pt x="389" y="375"/>
                  <a:pt x="388" y="375"/>
                  <a:pt x="389" y="374"/>
                </a:cubicBezTo>
                <a:cubicBezTo>
                  <a:pt x="389" y="373"/>
                  <a:pt x="390" y="373"/>
                  <a:pt x="390" y="372"/>
                </a:cubicBezTo>
                <a:cubicBezTo>
                  <a:pt x="392" y="370"/>
                  <a:pt x="394" y="368"/>
                  <a:pt x="396" y="365"/>
                </a:cubicBezTo>
                <a:cubicBezTo>
                  <a:pt x="393" y="368"/>
                  <a:pt x="392" y="370"/>
                  <a:pt x="391" y="371"/>
                </a:cubicBezTo>
                <a:cubicBezTo>
                  <a:pt x="390" y="372"/>
                  <a:pt x="390" y="372"/>
                  <a:pt x="389" y="373"/>
                </a:cubicBezTo>
                <a:cubicBezTo>
                  <a:pt x="390" y="372"/>
                  <a:pt x="391" y="371"/>
                  <a:pt x="393" y="369"/>
                </a:cubicBezTo>
                <a:cubicBezTo>
                  <a:pt x="396" y="365"/>
                  <a:pt x="399" y="361"/>
                  <a:pt x="402" y="357"/>
                </a:cubicBezTo>
                <a:cubicBezTo>
                  <a:pt x="402" y="357"/>
                  <a:pt x="402" y="357"/>
                  <a:pt x="402" y="357"/>
                </a:cubicBezTo>
                <a:cubicBezTo>
                  <a:pt x="403" y="358"/>
                  <a:pt x="403" y="358"/>
                  <a:pt x="405" y="355"/>
                </a:cubicBezTo>
                <a:cubicBezTo>
                  <a:pt x="407" y="351"/>
                  <a:pt x="409" y="347"/>
                  <a:pt x="412" y="344"/>
                </a:cubicBezTo>
                <a:cubicBezTo>
                  <a:pt x="414" y="341"/>
                  <a:pt x="415" y="338"/>
                  <a:pt x="417" y="335"/>
                </a:cubicBezTo>
                <a:cubicBezTo>
                  <a:pt x="419" y="331"/>
                  <a:pt x="419" y="330"/>
                  <a:pt x="419" y="329"/>
                </a:cubicBezTo>
                <a:cubicBezTo>
                  <a:pt x="419" y="327"/>
                  <a:pt x="417" y="331"/>
                  <a:pt x="416" y="333"/>
                </a:cubicBezTo>
                <a:cubicBezTo>
                  <a:pt x="415" y="335"/>
                  <a:pt x="414" y="336"/>
                  <a:pt x="413" y="338"/>
                </a:cubicBezTo>
                <a:cubicBezTo>
                  <a:pt x="412" y="340"/>
                  <a:pt x="412" y="342"/>
                  <a:pt x="410" y="343"/>
                </a:cubicBezTo>
                <a:cubicBezTo>
                  <a:pt x="410" y="343"/>
                  <a:pt x="410" y="343"/>
                  <a:pt x="410" y="343"/>
                </a:cubicBezTo>
                <a:cubicBezTo>
                  <a:pt x="417" y="333"/>
                  <a:pt x="420" y="322"/>
                  <a:pt x="426" y="309"/>
                </a:cubicBezTo>
                <a:cubicBezTo>
                  <a:pt x="425" y="312"/>
                  <a:pt x="424" y="315"/>
                  <a:pt x="423" y="317"/>
                </a:cubicBezTo>
                <a:cubicBezTo>
                  <a:pt x="422" y="320"/>
                  <a:pt x="421" y="323"/>
                  <a:pt x="420" y="325"/>
                </a:cubicBezTo>
                <a:cubicBezTo>
                  <a:pt x="422" y="322"/>
                  <a:pt x="424" y="319"/>
                  <a:pt x="426" y="315"/>
                </a:cubicBezTo>
                <a:cubicBezTo>
                  <a:pt x="428" y="312"/>
                  <a:pt x="430" y="307"/>
                  <a:pt x="432" y="303"/>
                </a:cubicBezTo>
                <a:cubicBezTo>
                  <a:pt x="433" y="301"/>
                  <a:pt x="435" y="293"/>
                  <a:pt x="435" y="292"/>
                </a:cubicBezTo>
                <a:cubicBezTo>
                  <a:pt x="434" y="290"/>
                  <a:pt x="433" y="298"/>
                  <a:pt x="432" y="300"/>
                </a:cubicBezTo>
                <a:cubicBezTo>
                  <a:pt x="432" y="300"/>
                  <a:pt x="431" y="302"/>
                  <a:pt x="431" y="302"/>
                </a:cubicBezTo>
                <a:cubicBezTo>
                  <a:pt x="430" y="303"/>
                  <a:pt x="431" y="306"/>
                  <a:pt x="430" y="306"/>
                </a:cubicBezTo>
                <a:cubicBezTo>
                  <a:pt x="429" y="306"/>
                  <a:pt x="430" y="304"/>
                  <a:pt x="430" y="303"/>
                </a:cubicBezTo>
                <a:cubicBezTo>
                  <a:pt x="431" y="301"/>
                  <a:pt x="431" y="298"/>
                  <a:pt x="432" y="296"/>
                </a:cubicBezTo>
                <a:cubicBezTo>
                  <a:pt x="433" y="295"/>
                  <a:pt x="433" y="294"/>
                  <a:pt x="433" y="293"/>
                </a:cubicBezTo>
                <a:cubicBezTo>
                  <a:pt x="433" y="292"/>
                  <a:pt x="433" y="291"/>
                  <a:pt x="433" y="292"/>
                </a:cubicBezTo>
                <a:cubicBezTo>
                  <a:pt x="431" y="296"/>
                  <a:pt x="432" y="292"/>
                  <a:pt x="431" y="293"/>
                </a:cubicBezTo>
                <a:cubicBezTo>
                  <a:pt x="430" y="293"/>
                  <a:pt x="430" y="293"/>
                  <a:pt x="429" y="298"/>
                </a:cubicBezTo>
                <a:cubicBezTo>
                  <a:pt x="428" y="299"/>
                  <a:pt x="427" y="303"/>
                  <a:pt x="426" y="304"/>
                </a:cubicBezTo>
                <a:cubicBezTo>
                  <a:pt x="427" y="300"/>
                  <a:pt x="429" y="294"/>
                  <a:pt x="431" y="287"/>
                </a:cubicBezTo>
                <a:cubicBezTo>
                  <a:pt x="429" y="292"/>
                  <a:pt x="429" y="295"/>
                  <a:pt x="428" y="297"/>
                </a:cubicBezTo>
                <a:cubicBezTo>
                  <a:pt x="427" y="301"/>
                  <a:pt x="426" y="301"/>
                  <a:pt x="426" y="301"/>
                </a:cubicBezTo>
                <a:cubicBezTo>
                  <a:pt x="425" y="301"/>
                  <a:pt x="426" y="299"/>
                  <a:pt x="427" y="297"/>
                </a:cubicBezTo>
                <a:cubicBezTo>
                  <a:pt x="429" y="290"/>
                  <a:pt x="431" y="284"/>
                  <a:pt x="432" y="278"/>
                </a:cubicBezTo>
                <a:cubicBezTo>
                  <a:pt x="433" y="271"/>
                  <a:pt x="434" y="263"/>
                  <a:pt x="434" y="258"/>
                </a:cubicBezTo>
                <a:cubicBezTo>
                  <a:pt x="433" y="260"/>
                  <a:pt x="433" y="262"/>
                  <a:pt x="432" y="264"/>
                </a:cubicBezTo>
                <a:cubicBezTo>
                  <a:pt x="432" y="267"/>
                  <a:pt x="431" y="269"/>
                  <a:pt x="431" y="271"/>
                </a:cubicBezTo>
                <a:cubicBezTo>
                  <a:pt x="430" y="272"/>
                  <a:pt x="430" y="274"/>
                  <a:pt x="430" y="273"/>
                </a:cubicBezTo>
                <a:cubicBezTo>
                  <a:pt x="429" y="271"/>
                  <a:pt x="430" y="267"/>
                  <a:pt x="430" y="262"/>
                </a:cubicBezTo>
                <a:cubicBezTo>
                  <a:pt x="431" y="258"/>
                  <a:pt x="432" y="253"/>
                  <a:pt x="433" y="254"/>
                </a:cubicBezTo>
                <a:cubicBezTo>
                  <a:pt x="434" y="257"/>
                  <a:pt x="435" y="255"/>
                  <a:pt x="436" y="256"/>
                </a:cubicBezTo>
                <a:cubicBezTo>
                  <a:pt x="437" y="257"/>
                  <a:pt x="437" y="255"/>
                  <a:pt x="437" y="254"/>
                </a:cubicBezTo>
                <a:cubicBezTo>
                  <a:pt x="437" y="249"/>
                  <a:pt x="438" y="247"/>
                  <a:pt x="439" y="243"/>
                </a:cubicBezTo>
                <a:cubicBezTo>
                  <a:pt x="439" y="247"/>
                  <a:pt x="439" y="249"/>
                  <a:pt x="439" y="253"/>
                </a:cubicBezTo>
                <a:cubicBezTo>
                  <a:pt x="439" y="254"/>
                  <a:pt x="439" y="254"/>
                  <a:pt x="439" y="254"/>
                </a:cubicBezTo>
                <a:cubicBezTo>
                  <a:pt x="439" y="256"/>
                  <a:pt x="438" y="260"/>
                  <a:pt x="439" y="260"/>
                </a:cubicBezTo>
                <a:cubicBezTo>
                  <a:pt x="439" y="260"/>
                  <a:pt x="439" y="260"/>
                  <a:pt x="440" y="259"/>
                </a:cubicBezTo>
                <a:cubicBezTo>
                  <a:pt x="440" y="255"/>
                  <a:pt x="440" y="255"/>
                  <a:pt x="440" y="252"/>
                </a:cubicBezTo>
                <a:cubicBezTo>
                  <a:pt x="440" y="251"/>
                  <a:pt x="440" y="251"/>
                  <a:pt x="440" y="249"/>
                </a:cubicBezTo>
                <a:cubicBezTo>
                  <a:pt x="440" y="254"/>
                  <a:pt x="440" y="258"/>
                  <a:pt x="440" y="263"/>
                </a:cubicBezTo>
                <a:cubicBezTo>
                  <a:pt x="440" y="267"/>
                  <a:pt x="440" y="272"/>
                  <a:pt x="439" y="278"/>
                </a:cubicBezTo>
                <a:cubicBezTo>
                  <a:pt x="439" y="275"/>
                  <a:pt x="440" y="273"/>
                  <a:pt x="441" y="268"/>
                </a:cubicBezTo>
                <a:cubicBezTo>
                  <a:pt x="440" y="274"/>
                  <a:pt x="439" y="279"/>
                  <a:pt x="439" y="283"/>
                </a:cubicBezTo>
                <a:cubicBezTo>
                  <a:pt x="439" y="280"/>
                  <a:pt x="440" y="279"/>
                  <a:pt x="441" y="275"/>
                </a:cubicBezTo>
                <a:cubicBezTo>
                  <a:pt x="441" y="270"/>
                  <a:pt x="442" y="269"/>
                  <a:pt x="443" y="265"/>
                </a:cubicBezTo>
                <a:cubicBezTo>
                  <a:pt x="444" y="259"/>
                  <a:pt x="446" y="254"/>
                  <a:pt x="447" y="246"/>
                </a:cubicBezTo>
                <a:cubicBezTo>
                  <a:pt x="447" y="246"/>
                  <a:pt x="447" y="246"/>
                  <a:pt x="447" y="246"/>
                </a:cubicBezTo>
                <a:cubicBezTo>
                  <a:pt x="447" y="246"/>
                  <a:pt x="447" y="246"/>
                  <a:pt x="447" y="246"/>
                </a:cubicBezTo>
                <a:cubicBezTo>
                  <a:pt x="447" y="246"/>
                  <a:pt x="447" y="246"/>
                  <a:pt x="447" y="246"/>
                </a:cubicBezTo>
                <a:cubicBezTo>
                  <a:pt x="447" y="239"/>
                  <a:pt x="446" y="232"/>
                  <a:pt x="447" y="226"/>
                </a:cubicBezTo>
                <a:cubicBezTo>
                  <a:pt x="448" y="228"/>
                  <a:pt x="447" y="232"/>
                  <a:pt x="448" y="234"/>
                </a:cubicBezTo>
                <a:cubicBezTo>
                  <a:pt x="447" y="228"/>
                  <a:pt x="449" y="230"/>
                  <a:pt x="448" y="223"/>
                </a:cubicBezTo>
                <a:cubicBezTo>
                  <a:pt x="447" y="219"/>
                  <a:pt x="447" y="215"/>
                  <a:pt x="448" y="215"/>
                </a:cubicBezTo>
                <a:cubicBezTo>
                  <a:pt x="448" y="215"/>
                  <a:pt x="448" y="215"/>
                  <a:pt x="448" y="215"/>
                </a:cubicBezTo>
                <a:cubicBezTo>
                  <a:pt x="448" y="219"/>
                  <a:pt x="449" y="224"/>
                  <a:pt x="449" y="229"/>
                </a:cubicBezTo>
                <a:cubicBezTo>
                  <a:pt x="449" y="229"/>
                  <a:pt x="449" y="229"/>
                  <a:pt x="449" y="228"/>
                </a:cubicBezTo>
                <a:cubicBezTo>
                  <a:pt x="449" y="229"/>
                  <a:pt x="449" y="229"/>
                  <a:pt x="449" y="229"/>
                </a:cubicBezTo>
                <a:cubicBezTo>
                  <a:pt x="449" y="231"/>
                  <a:pt x="449" y="233"/>
                  <a:pt x="449" y="236"/>
                </a:cubicBezTo>
                <a:cubicBezTo>
                  <a:pt x="449" y="237"/>
                  <a:pt x="449" y="238"/>
                  <a:pt x="449" y="239"/>
                </a:cubicBezTo>
                <a:cubicBezTo>
                  <a:pt x="449" y="242"/>
                  <a:pt x="449" y="245"/>
                  <a:pt x="448" y="248"/>
                </a:cubicBezTo>
                <a:cubicBezTo>
                  <a:pt x="449" y="248"/>
                  <a:pt x="450" y="248"/>
                  <a:pt x="450" y="246"/>
                </a:cubicBezTo>
                <a:close/>
                <a:moveTo>
                  <a:pt x="434" y="165"/>
                </a:moveTo>
                <a:cubicBezTo>
                  <a:pt x="434" y="165"/>
                  <a:pt x="434" y="166"/>
                  <a:pt x="434" y="166"/>
                </a:cubicBezTo>
                <a:cubicBezTo>
                  <a:pt x="434" y="165"/>
                  <a:pt x="433" y="164"/>
                  <a:pt x="433" y="163"/>
                </a:cubicBezTo>
                <a:cubicBezTo>
                  <a:pt x="433" y="163"/>
                  <a:pt x="433" y="164"/>
                  <a:pt x="434" y="165"/>
                </a:cubicBezTo>
                <a:close/>
                <a:moveTo>
                  <a:pt x="168" y="26"/>
                </a:moveTo>
                <a:cubicBezTo>
                  <a:pt x="170" y="25"/>
                  <a:pt x="173" y="24"/>
                  <a:pt x="176" y="23"/>
                </a:cubicBezTo>
                <a:cubicBezTo>
                  <a:pt x="176" y="23"/>
                  <a:pt x="176" y="23"/>
                  <a:pt x="176" y="23"/>
                </a:cubicBezTo>
                <a:cubicBezTo>
                  <a:pt x="173" y="24"/>
                  <a:pt x="170" y="25"/>
                  <a:pt x="167" y="26"/>
                </a:cubicBezTo>
                <a:cubicBezTo>
                  <a:pt x="167" y="26"/>
                  <a:pt x="168" y="26"/>
                  <a:pt x="168" y="26"/>
                </a:cubicBezTo>
                <a:close/>
                <a:moveTo>
                  <a:pt x="317" y="61"/>
                </a:moveTo>
                <a:cubicBezTo>
                  <a:pt x="318" y="62"/>
                  <a:pt x="319" y="62"/>
                  <a:pt x="320" y="62"/>
                </a:cubicBezTo>
                <a:cubicBezTo>
                  <a:pt x="319" y="62"/>
                  <a:pt x="319" y="62"/>
                  <a:pt x="318" y="62"/>
                </a:cubicBezTo>
                <a:cubicBezTo>
                  <a:pt x="318" y="62"/>
                  <a:pt x="317" y="61"/>
                  <a:pt x="316" y="61"/>
                </a:cubicBezTo>
                <a:cubicBezTo>
                  <a:pt x="317" y="61"/>
                  <a:pt x="317" y="61"/>
                  <a:pt x="317" y="61"/>
                </a:cubicBezTo>
                <a:close/>
                <a:moveTo>
                  <a:pt x="311" y="60"/>
                </a:moveTo>
                <a:cubicBezTo>
                  <a:pt x="310" y="60"/>
                  <a:pt x="310" y="60"/>
                  <a:pt x="309" y="59"/>
                </a:cubicBezTo>
                <a:cubicBezTo>
                  <a:pt x="309" y="59"/>
                  <a:pt x="308" y="59"/>
                  <a:pt x="308" y="59"/>
                </a:cubicBezTo>
                <a:cubicBezTo>
                  <a:pt x="309" y="59"/>
                  <a:pt x="310" y="60"/>
                  <a:pt x="311" y="60"/>
                </a:cubicBezTo>
                <a:close/>
                <a:moveTo>
                  <a:pt x="300" y="41"/>
                </a:moveTo>
                <a:cubicBezTo>
                  <a:pt x="299" y="40"/>
                  <a:pt x="298" y="40"/>
                  <a:pt x="298" y="40"/>
                </a:cubicBezTo>
                <a:cubicBezTo>
                  <a:pt x="299" y="40"/>
                  <a:pt x="299" y="40"/>
                  <a:pt x="300" y="41"/>
                </a:cubicBezTo>
                <a:close/>
                <a:moveTo>
                  <a:pt x="297" y="53"/>
                </a:moveTo>
                <a:cubicBezTo>
                  <a:pt x="298" y="53"/>
                  <a:pt x="298" y="54"/>
                  <a:pt x="299" y="54"/>
                </a:cubicBezTo>
                <a:cubicBezTo>
                  <a:pt x="298" y="54"/>
                  <a:pt x="298" y="54"/>
                  <a:pt x="297" y="53"/>
                </a:cubicBezTo>
                <a:cubicBezTo>
                  <a:pt x="296" y="53"/>
                  <a:pt x="296" y="53"/>
                  <a:pt x="295" y="53"/>
                </a:cubicBezTo>
                <a:cubicBezTo>
                  <a:pt x="296" y="53"/>
                  <a:pt x="296" y="53"/>
                  <a:pt x="297" y="53"/>
                </a:cubicBezTo>
                <a:close/>
                <a:moveTo>
                  <a:pt x="289" y="37"/>
                </a:moveTo>
                <a:cubicBezTo>
                  <a:pt x="288" y="37"/>
                  <a:pt x="288" y="37"/>
                  <a:pt x="288" y="37"/>
                </a:cubicBezTo>
                <a:cubicBezTo>
                  <a:pt x="288" y="37"/>
                  <a:pt x="288" y="37"/>
                  <a:pt x="288" y="37"/>
                </a:cubicBezTo>
                <a:cubicBezTo>
                  <a:pt x="288" y="37"/>
                  <a:pt x="288" y="37"/>
                  <a:pt x="289" y="37"/>
                </a:cubicBezTo>
                <a:close/>
                <a:moveTo>
                  <a:pt x="274" y="49"/>
                </a:moveTo>
                <a:cubicBezTo>
                  <a:pt x="276" y="49"/>
                  <a:pt x="277" y="49"/>
                  <a:pt x="279" y="49"/>
                </a:cubicBezTo>
                <a:cubicBezTo>
                  <a:pt x="281" y="50"/>
                  <a:pt x="282" y="50"/>
                  <a:pt x="284" y="51"/>
                </a:cubicBezTo>
                <a:cubicBezTo>
                  <a:pt x="286" y="51"/>
                  <a:pt x="288" y="52"/>
                  <a:pt x="289" y="52"/>
                </a:cubicBezTo>
                <a:cubicBezTo>
                  <a:pt x="289" y="52"/>
                  <a:pt x="288" y="52"/>
                  <a:pt x="287" y="52"/>
                </a:cubicBezTo>
                <a:cubicBezTo>
                  <a:pt x="284" y="51"/>
                  <a:pt x="280" y="50"/>
                  <a:pt x="277" y="50"/>
                </a:cubicBezTo>
                <a:cubicBezTo>
                  <a:pt x="271" y="49"/>
                  <a:pt x="272" y="49"/>
                  <a:pt x="270" y="48"/>
                </a:cubicBezTo>
                <a:cubicBezTo>
                  <a:pt x="270" y="48"/>
                  <a:pt x="272" y="48"/>
                  <a:pt x="274" y="49"/>
                </a:cubicBezTo>
                <a:close/>
                <a:moveTo>
                  <a:pt x="184" y="197"/>
                </a:moveTo>
                <a:cubicBezTo>
                  <a:pt x="183" y="198"/>
                  <a:pt x="183" y="198"/>
                  <a:pt x="182" y="198"/>
                </a:cubicBezTo>
                <a:cubicBezTo>
                  <a:pt x="183" y="198"/>
                  <a:pt x="183" y="198"/>
                  <a:pt x="184" y="197"/>
                </a:cubicBezTo>
                <a:close/>
                <a:moveTo>
                  <a:pt x="132" y="186"/>
                </a:moveTo>
                <a:cubicBezTo>
                  <a:pt x="132" y="186"/>
                  <a:pt x="132" y="186"/>
                  <a:pt x="132" y="186"/>
                </a:cubicBezTo>
                <a:cubicBezTo>
                  <a:pt x="132" y="186"/>
                  <a:pt x="131" y="186"/>
                  <a:pt x="131" y="187"/>
                </a:cubicBezTo>
                <a:cubicBezTo>
                  <a:pt x="131" y="186"/>
                  <a:pt x="132" y="186"/>
                  <a:pt x="132" y="186"/>
                </a:cubicBezTo>
                <a:close/>
                <a:moveTo>
                  <a:pt x="128" y="188"/>
                </a:moveTo>
                <a:cubicBezTo>
                  <a:pt x="128" y="188"/>
                  <a:pt x="128" y="188"/>
                  <a:pt x="128" y="188"/>
                </a:cubicBezTo>
                <a:cubicBezTo>
                  <a:pt x="128" y="187"/>
                  <a:pt x="128" y="187"/>
                  <a:pt x="128" y="187"/>
                </a:cubicBezTo>
                <a:cubicBezTo>
                  <a:pt x="128" y="187"/>
                  <a:pt x="128" y="187"/>
                  <a:pt x="128" y="187"/>
                </a:cubicBezTo>
                <a:cubicBezTo>
                  <a:pt x="128" y="187"/>
                  <a:pt x="128" y="187"/>
                  <a:pt x="128" y="187"/>
                </a:cubicBezTo>
                <a:cubicBezTo>
                  <a:pt x="128" y="187"/>
                  <a:pt x="128" y="187"/>
                  <a:pt x="128" y="187"/>
                </a:cubicBezTo>
                <a:cubicBezTo>
                  <a:pt x="128" y="188"/>
                  <a:pt x="128" y="189"/>
                  <a:pt x="127" y="190"/>
                </a:cubicBezTo>
                <a:cubicBezTo>
                  <a:pt x="127" y="189"/>
                  <a:pt x="128" y="189"/>
                  <a:pt x="128" y="188"/>
                </a:cubicBezTo>
                <a:close/>
                <a:moveTo>
                  <a:pt x="115" y="209"/>
                </a:moveTo>
                <a:cubicBezTo>
                  <a:pt x="115" y="208"/>
                  <a:pt x="116" y="207"/>
                  <a:pt x="117" y="206"/>
                </a:cubicBezTo>
                <a:cubicBezTo>
                  <a:pt x="116" y="207"/>
                  <a:pt x="116" y="207"/>
                  <a:pt x="116" y="207"/>
                </a:cubicBezTo>
                <a:cubicBezTo>
                  <a:pt x="116" y="208"/>
                  <a:pt x="116" y="209"/>
                  <a:pt x="115" y="210"/>
                </a:cubicBezTo>
                <a:cubicBezTo>
                  <a:pt x="115" y="211"/>
                  <a:pt x="115" y="211"/>
                  <a:pt x="114" y="212"/>
                </a:cubicBezTo>
                <a:cubicBezTo>
                  <a:pt x="114" y="213"/>
                  <a:pt x="114" y="214"/>
                  <a:pt x="115" y="213"/>
                </a:cubicBezTo>
                <a:cubicBezTo>
                  <a:pt x="116" y="213"/>
                  <a:pt x="116" y="214"/>
                  <a:pt x="114" y="217"/>
                </a:cubicBezTo>
                <a:cubicBezTo>
                  <a:pt x="114" y="218"/>
                  <a:pt x="113" y="219"/>
                  <a:pt x="112" y="221"/>
                </a:cubicBezTo>
                <a:cubicBezTo>
                  <a:pt x="113" y="220"/>
                  <a:pt x="113" y="219"/>
                  <a:pt x="113" y="218"/>
                </a:cubicBezTo>
                <a:cubicBezTo>
                  <a:pt x="113" y="217"/>
                  <a:pt x="113" y="216"/>
                  <a:pt x="114" y="214"/>
                </a:cubicBezTo>
                <a:cubicBezTo>
                  <a:pt x="114" y="213"/>
                  <a:pt x="114" y="212"/>
                  <a:pt x="114" y="211"/>
                </a:cubicBezTo>
                <a:cubicBezTo>
                  <a:pt x="114" y="210"/>
                  <a:pt x="115" y="210"/>
                  <a:pt x="115" y="209"/>
                </a:cubicBezTo>
                <a:close/>
                <a:moveTo>
                  <a:pt x="113" y="211"/>
                </a:moveTo>
                <a:cubicBezTo>
                  <a:pt x="113" y="211"/>
                  <a:pt x="114" y="211"/>
                  <a:pt x="114" y="211"/>
                </a:cubicBezTo>
                <a:cubicBezTo>
                  <a:pt x="114" y="211"/>
                  <a:pt x="114" y="211"/>
                  <a:pt x="114" y="211"/>
                </a:cubicBezTo>
                <a:cubicBezTo>
                  <a:pt x="113" y="215"/>
                  <a:pt x="112" y="219"/>
                  <a:pt x="112" y="222"/>
                </a:cubicBezTo>
                <a:cubicBezTo>
                  <a:pt x="112" y="224"/>
                  <a:pt x="111" y="225"/>
                  <a:pt x="111" y="226"/>
                </a:cubicBezTo>
                <a:cubicBezTo>
                  <a:pt x="111" y="221"/>
                  <a:pt x="113" y="217"/>
                  <a:pt x="113" y="211"/>
                </a:cubicBezTo>
                <a:close/>
                <a:moveTo>
                  <a:pt x="235" y="389"/>
                </a:moveTo>
                <a:cubicBezTo>
                  <a:pt x="235" y="389"/>
                  <a:pt x="235" y="389"/>
                  <a:pt x="235" y="389"/>
                </a:cubicBezTo>
                <a:cubicBezTo>
                  <a:pt x="235" y="389"/>
                  <a:pt x="235" y="389"/>
                  <a:pt x="235" y="389"/>
                </a:cubicBezTo>
                <a:cubicBezTo>
                  <a:pt x="235" y="389"/>
                  <a:pt x="235" y="389"/>
                  <a:pt x="235" y="389"/>
                </a:cubicBezTo>
                <a:close/>
                <a:moveTo>
                  <a:pt x="233" y="374"/>
                </a:moveTo>
                <a:cubicBezTo>
                  <a:pt x="234" y="374"/>
                  <a:pt x="236" y="374"/>
                  <a:pt x="237" y="374"/>
                </a:cubicBezTo>
                <a:cubicBezTo>
                  <a:pt x="236" y="374"/>
                  <a:pt x="234" y="374"/>
                  <a:pt x="233" y="374"/>
                </a:cubicBezTo>
                <a:close/>
                <a:moveTo>
                  <a:pt x="232" y="374"/>
                </a:moveTo>
                <a:cubicBezTo>
                  <a:pt x="232" y="374"/>
                  <a:pt x="232" y="374"/>
                  <a:pt x="232" y="374"/>
                </a:cubicBezTo>
                <a:cubicBezTo>
                  <a:pt x="232" y="374"/>
                  <a:pt x="232" y="374"/>
                  <a:pt x="232" y="374"/>
                </a:cubicBezTo>
                <a:cubicBezTo>
                  <a:pt x="233" y="374"/>
                  <a:pt x="235" y="373"/>
                  <a:pt x="236" y="373"/>
                </a:cubicBezTo>
                <a:cubicBezTo>
                  <a:pt x="238" y="373"/>
                  <a:pt x="238" y="373"/>
                  <a:pt x="238" y="373"/>
                </a:cubicBezTo>
                <a:cubicBezTo>
                  <a:pt x="237" y="373"/>
                  <a:pt x="237" y="373"/>
                  <a:pt x="235" y="373"/>
                </a:cubicBezTo>
                <a:cubicBezTo>
                  <a:pt x="235" y="373"/>
                  <a:pt x="234" y="373"/>
                  <a:pt x="233" y="373"/>
                </a:cubicBezTo>
                <a:cubicBezTo>
                  <a:pt x="232" y="373"/>
                  <a:pt x="232" y="373"/>
                  <a:pt x="232" y="373"/>
                </a:cubicBezTo>
                <a:cubicBezTo>
                  <a:pt x="232" y="373"/>
                  <a:pt x="232" y="373"/>
                  <a:pt x="232" y="373"/>
                </a:cubicBezTo>
                <a:cubicBezTo>
                  <a:pt x="234" y="373"/>
                  <a:pt x="235" y="372"/>
                  <a:pt x="236" y="373"/>
                </a:cubicBezTo>
                <a:cubicBezTo>
                  <a:pt x="237" y="373"/>
                  <a:pt x="239" y="373"/>
                  <a:pt x="240" y="373"/>
                </a:cubicBezTo>
                <a:cubicBezTo>
                  <a:pt x="242" y="373"/>
                  <a:pt x="243" y="373"/>
                  <a:pt x="243" y="374"/>
                </a:cubicBezTo>
                <a:cubicBezTo>
                  <a:pt x="243" y="374"/>
                  <a:pt x="244" y="374"/>
                  <a:pt x="244" y="374"/>
                </a:cubicBezTo>
                <a:cubicBezTo>
                  <a:pt x="240" y="374"/>
                  <a:pt x="237" y="374"/>
                  <a:pt x="232" y="374"/>
                </a:cubicBezTo>
                <a:close/>
                <a:moveTo>
                  <a:pt x="240" y="370"/>
                </a:moveTo>
                <a:cubicBezTo>
                  <a:pt x="241" y="370"/>
                  <a:pt x="243" y="370"/>
                  <a:pt x="243" y="370"/>
                </a:cubicBezTo>
                <a:cubicBezTo>
                  <a:pt x="244" y="369"/>
                  <a:pt x="245" y="369"/>
                  <a:pt x="246" y="369"/>
                </a:cubicBezTo>
                <a:cubicBezTo>
                  <a:pt x="246" y="369"/>
                  <a:pt x="246" y="369"/>
                  <a:pt x="246" y="369"/>
                </a:cubicBezTo>
                <a:cubicBezTo>
                  <a:pt x="246" y="370"/>
                  <a:pt x="244" y="370"/>
                  <a:pt x="243" y="370"/>
                </a:cubicBezTo>
                <a:cubicBezTo>
                  <a:pt x="241" y="370"/>
                  <a:pt x="240" y="370"/>
                  <a:pt x="238" y="371"/>
                </a:cubicBezTo>
                <a:cubicBezTo>
                  <a:pt x="237" y="370"/>
                  <a:pt x="236" y="370"/>
                  <a:pt x="235" y="370"/>
                </a:cubicBezTo>
                <a:cubicBezTo>
                  <a:pt x="236" y="370"/>
                  <a:pt x="238" y="370"/>
                  <a:pt x="240" y="370"/>
                </a:cubicBezTo>
                <a:close/>
                <a:moveTo>
                  <a:pt x="235" y="369"/>
                </a:moveTo>
                <a:cubicBezTo>
                  <a:pt x="236" y="369"/>
                  <a:pt x="237" y="369"/>
                  <a:pt x="238" y="369"/>
                </a:cubicBezTo>
                <a:cubicBezTo>
                  <a:pt x="239" y="369"/>
                  <a:pt x="240" y="369"/>
                  <a:pt x="241" y="369"/>
                </a:cubicBezTo>
                <a:cubicBezTo>
                  <a:pt x="242" y="369"/>
                  <a:pt x="243" y="369"/>
                  <a:pt x="244" y="369"/>
                </a:cubicBezTo>
                <a:cubicBezTo>
                  <a:pt x="245" y="369"/>
                  <a:pt x="245" y="369"/>
                  <a:pt x="246" y="369"/>
                </a:cubicBezTo>
                <a:cubicBezTo>
                  <a:pt x="246" y="369"/>
                  <a:pt x="246" y="369"/>
                  <a:pt x="246" y="369"/>
                </a:cubicBezTo>
                <a:cubicBezTo>
                  <a:pt x="243" y="369"/>
                  <a:pt x="240" y="369"/>
                  <a:pt x="238" y="370"/>
                </a:cubicBezTo>
                <a:cubicBezTo>
                  <a:pt x="238" y="370"/>
                  <a:pt x="236" y="369"/>
                  <a:pt x="235" y="369"/>
                </a:cubicBezTo>
                <a:cubicBezTo>
                  <a:pt x="235" y="369"/>
                  <a:pt x="235" y="369"/>
                  <a:pt x="235" y="369"/>
                </a:cubicBezTo>
                <a:close/>
                <a:moveTo>
                  <a:pt x="246" y="375"/>
                </a:moveTo>
                <a:cubicBezTo>
                  <a:pt x="246" y="375"/>
                  <a:pt x="246" y="374"/>
                  <a:pt x="247" y="374"/>
                </a:cubicBezTo>
                <a:cubicBezTo>
                  <a:pt x="246" y="374"/>
                  <a:pt x="246" y="375"/>
                  <a:pt x="246" y="375"/>
                </a:cubicBezTo>
                <a:cubicBezTo>
                  <a:pt x="246" y="375"/>
                  <a:pt x="246" y="375"/>
                  <a:pt x="246" y="375"/>
                </a:cubicBezTo>
                <a:close/>
                <a:moveTo>
                  <a:pt x="256" y="392"/>
                </a:moveTo>
                <a:cubicBezTo>
                  <a:pt x="255" y="392"/>
                  <a:pt x="255" y="392"/>
                  <a:pt x="254" y="392"/>
                </a:cubicBezTo>
                <a:cubicBezTo>
                  <a:pt x="253" y="392"/>
                  <a:pt x="253" y="392"/>
                  <a:pt x="252" y="392"/>
                </a:cubicBezTo>
                <a:cubicBezTo>
                  <a:pt x="250" y="392"/>
                  <a:pt x="248" y="393"/>
                  <a:pt x="246" y="393"/>
                </a:cubicBezTo>
                <a:cubicBezTo>
                  <a:pt x="248" y="392"/>
                  <a:pt x="250" y="392"/>
                  <a:pt x="253" y="392"/>
                </a:cubicBezTo>
                <a:cubicBezTo>
                  <a:pt x="254" y="392"/>
                  <a:pt x="256" y="392"/>
                  <a:pt x="257" y="391"/>
                </a:cubicBezTo>
                <a:cubicBezTo>
                  <a:pt x="257" y="391"/>
                  <a:pt x="256" y="392"/>
                  <a:pt x="256" y="392"/>
                </a:cubicBezTo>
                <a:close/>
                <a:moveTo>
                  <a:pt x="258" y="391"/>
                </a:moveTo>
                <a:cubicBezTo>
                  <a:pt x="257" y="391"/>
                  <a:pt x="256" y="391"/>
                  <a:pt x="255" y="391"/>
                </a:cubicBezTo>
                <a:cubicBezTo>
                  <a:pt x="256" y="391"/>
                  <a:pt x="256" y="391"/>
                  <a:pt x="257" y="390"/>
                </a:cubicBezTo>
                <a:cubicBezTo>
                  <a:pt x="257" y="390"/>
                  <a:pt x="257" y="390"/>
                  <a:pt x="257" y="390"/>
                </a:cubicBezTo>
                <a:cubicBezTo>
                  <a:pt x="258" y="390"/>
                  <a:pt x="258" y="390"/>
                  <a:pt x="259" y="390"/>
                </a:cubicBezTo>
                <a:cubicBezTo>
                  <a:pt x="259" y="390"/>
                  <a:pt x="259" y="390"/>
                  <a:pt x="260" y="390"/>
                </a:cubicBezTo>
                <a:cubicBezTo>
                  <a:pt x="260" y="390"/>
                  <a:pt x="260" y="390"/>
                  <a:pt x="258" y="391"/>
                </a:cubicBezTo>
                <a:close/>
                <a:moveTo>
                  <a:pt x="261" y="377"/>
                </a:moveTo>
                <a:cubicBezTo>
                  <a:pt x="260" y="377"/>
                  <a:pt x="258" y="377"/>
                  <a:pt x="257" y="377"/>
                </a:cubicBezTo>
                <a:cubicBezTo>
                  <a:pt x="258" y="377"/>
                  <a:pt x="260" y="376"/>
                  <a:pt x="262" y="376"/>
                </a:cubicBezTo>
                <a:cubicBezTo>
                  <a:pt x="262" y="376"/>
                  <a:pt x="262" y="376"/>
                  <a:pt x="261" y="377"/>
                </a:cubicBezTo>
                <a:close/>
                <a:moveTo>
                  <a:pt x="263" y="376"/>
                </a:moveTo>
                <a:cubicBezTo>
                  <a:pt x="262" y="376"/>
                  <a:pt x="262" y="376"/>
                  <a:pt x="262" y="376"/>
                </a:cubicBezTo>
                <a:cubicBezTo>
                  <a:pt x="262" y="375"/>
                  <a:pt x="262" y="375"/>
                  <a:pt x="262" y="375"/>
                </a:cubicBezTo>
                <a:cubicBezTo>
                  <a:pt x="262" y="375"/>
                  <a:pt x="263" y="375"/>
                  <a:pt x="263" y="375"/>
                </a:cubicBezTo>
                <a:cubicBezTo>
                  <a:pt x="263" y="375"/>
                  <a:pt x="263" y="375"/>
                  <a:pt x="263" y="376"/>
                </a:cubicBezTo>
                <a:close/>
                <a:moveTo>
                  <a:pt x="264" y="375"/>
                </a:moveTo>
                <a:cubicBezTo>
                  <a:pt x="264" y="375"/>
                  <a:pt x="263" y="375"/>
                  <a:pt x="263" y="375"/>
                </a:cubicBezTo>
                <a:cubicBezTo>
                  <a:pt x="263" y="375"/>
                  <a:pt x="255" y="375"/>
                  <a:pt x="255" y="375"/>
                </a:cubicBezTo>
                <a:cubicBezTo>
                  <a:pt x="255" y="375"/>
                  <a:pt x="255" y="375"/>
                  <a:pt x="256" y="375"/>
                </a:cubicBezTo>
                <a:cubicBezTo>
                  <a:pt x="259" y="375"/>
                  <a:pt x="262" y="374"/>
                  <a:pt x="265" y="374"/>
                </a:cubicBezTo>
                <a:cubicBezTo>
                  <a:pt x="264" y="375"/>
                  <a:pt x="264" y="375"/>
                  <a:pt x="264" y="375"/>
                </a:cubicBezTo>
                <a:close/>
                <a:moveTo>
                  <a:pt x="289" y="402"/>
                </a:moveTo>
                <a:cubicBezTo>
                  <a:pt x="288" y="403"/>
                  <a:pt x="287" y="403"/>
                  <a:pt x="286" y="404"/>
                </a:cubicBezTo>
                <a:cubicBezTo>
                  <a:pt x="286" y="404"/>
                  <a:pt x="286" y="404"/>
                  <a:pt x="286" y="404"/>
                </a:cubicBezTo>
                <a:cubicBezTo>
                  <a:pt x="283" y="405"/>
                  <a:pt x="283" y="405"/>
                  <a:pt x="283" y="405"/>
                </a:cubicBezTo>
                <a:cubicBezTo>
                  <a:pt x="281" y="405"/>
                  <a:pt x="281" y="405"/>
                  <a:pt x="281" y="405"/>
                </a:cubicBezTo>
                <a:cubicBezTo>
                  <a:pt x="279" y="406"/>
                  <a:pt x="277" y="406"/>
                  <a:pt x="275" y="406"/>
                </a:cubicBezTo>
                <a:cubicBezTo>
                  <a:pt x="275" y="406"/>
                  <a:pt x="275" y="406"/>
                  <a:pt x="275" y="406"/>
                </a:cubicBezTo>
                <a:cubicBezTo>
                  <a:pt x="275" y="406"/>
                  <a:pt x="275" y="406"/>
                  <a:pt x="275" y="406"/>
                </a:cubicBezTo>
                <a:cubicBezTo>
                  <a:pt x="275" y="406"/>
                  <a:pt x="275" y="406"/>
                  <a:pt x="275" y="406"/>
                </a:cubicBezTo>
                <a:cubicBezTo>
                  <a:pt x="277" y="405"/>
                  <a:pt x="282" y="405"/>
                  <a:pt x="285" y="404"/>
                </a:cubicBezTo>
                <a:cubicBezTo>
                  <a:pt x="284" y="404"/>
                  <a:pt x="283" y="404"/>
                  <a:pt x="282" y="404"/>
                </a:cubicBezTo>
                <a:cubicBezTo>
                  <a:pt x="283" y="403"/>
                  <a:pt x="285" y="403"/>
                  <a:pt x="286" y="402"/>
                </a:cubicBezTo>
                <a:cubicBezTo>
                  <a:pt x="289" y="401"/>
                  <a:pt x="283" y="405"/>
                  <a:pt x="288" y="403"/>
                </a:cubicBezTo>
                <a:cubicBezTo>
                  <a:pt x="288" y="403"/>
                  <a:pt x="289" y="402"/>
                  <a:pt x="289" y="402"/>
                </a:cubicBezTo>
                <a:cubicBezTo>
                  <a:pt x="289" y="402"/>
                  <a:pt x="289" y="402"/>
                  <a:pt x="289" y="402"/>
                </a:cubicBezTo>
                <a:close/>
                <a:moveTo>
                  <a:pt x="312" y="385"/>
                </a:moveTo>
                <a:cubicBezTo>
                  <a:pt x="310" y="387"/>
                  <a:pt x="307" y="388"/>
                  <a:pt x="305" y="390"/>
                </a:cubicBezTo>
                <a:cubicBezTo>
                  <a:pt x="304" y="390"/>
                  <a:pt x="303" y="391"/>
                  <a:pt x="303" y="391"/>
                </a:cubicBezTo>
                <a:cubicBezTo>
                  <a:pt x="302" y="392"/>
                  <a:pt x="302" y="392"/>
                  <a:pt x="302" y="392"/>
                </a:cubicBezTo>
                <a:cubicBezTo>
                  <a:pt x="301" y="392"/>
                  <a:pt x="302" y="392"/>
                  <a:pt x="303" y="392"/>
                </a:cubicBezTo>
                <a:cubicBezTo>
                  <a:pt x="304" y="392"/>
                  <a:pt x="305" y="391"/>
                  <a:pt x="305" y="392"/>
                </a:cubicBezTo>
                <a:cubicBezTo>
                  <a:pt x="301" y="394"/>
                  <a:pt x="298" y="395"/>
                  <a:pt x="294" y="397"/>
                </a:cubicBezTo>
                <a:cubicBezTo>
                  <a:pt x="289" y="399"/>
                  <a:pt x="289" y="399"/>
                  <a:pt x="289" y="399"/>
                </a:cubicBezTo>
                <a:cubicBezTo>
                  <a:pt x="287" y="400"/>
                  <a:pt x="286" y="401"/>
                  <a:pt x="284" y="401"/>
                </a:cubicBezTo>
                <a:cubicBezTo>
                  <a:pt x="282" y="402"/>
                  <a:pt x="280" y="403"/>
                  <a:pt x="280" y="404"/>
                </a:cubicBezTo>
                <a:cubicBezTo>
                  <a:pt x="280" y="404"/>
                  <a:pt x="280" y="404"/>
                  <a:pt x="280" y="404"/>
                </a:cubicBezTo>
                <a:cubicBezTo>
                  <a:pt x="278" y="405"/>
                  <a:pt x="277" y="405"/>
                  <a:pt x="274" y="405"/>
                </a:cubicBezTo>
                <a:cubicBezTo>
                  <a:pt x="271" y="406"/>
                  <a:pt x="270" y="406"/>
                  <a:pt x="272" y="405"/>
                </a:cubicBezTo>
                <a:cubicBezTo>
                  <a:pt x="273" y="405"/>
                  <a:pt x="273" y="405"/>
                  <a:pt x="272" y="404"/>
                </a:cubicBezTo>
                <a:cubicBezTo>
                  <a:pt x="272" y="404"/>
                  <a:pt x="272" y="404"/>
                  <a:pt x="271" y="404"/>
                </a:cubicBezTo>
                <a:cubicBezTo>
                  <a:pt x="272" y="404"/>
                  <a:pt x="273" y="403"/>
                  <a:pt x="274" y="403"/>
                </a:cubicBezTo>
                <a:cubicBezTo>
                  <a:pt x="276" y="402"/>
                  <a:pt x="278" y="401"/>
                  <a:pt x="280" y="400"/>
                </a:cubicBezTo>
                <a:cubicBezTo>
                  <a:pt x="281" y="399"/>
                  <a:pt x="282" y="399"/>
                  <a:pt x="282" y="399"/>
                </a:cubicBezTo>
                <a:cubicBezTo>
                  <a:pt x="280" y="401"/>
                  <a:pt x="282" y="399"/>
                  <a:pt x="284" y="399"/>
                </a:cubicBezTo>
                <a:cubicBezTo>
                  <a:pt x="285" y="398"/>
                  <a:pt x="287" y="398"/>
                  <a:pt x="288" y="397"/>
                </a:cubicBezTo>
                <a:cubicBezTo>
                  <a:pt x="290" y="396"/>
                  <a:pt x="291" y="396"/>
                  <a:pt x="293" y="395"/>
                </a:cubicBezTo>
                <a:cubicBezTo>
                  <a:pt x="292" y="396"/>
                  <a:pt x="290" y="397"/>
                  <a:pt x="289" y="397"/>
                </a:cubicBezTo>
                <a:cubicBezTo>
                  <a:pt x="287" y="398"/>
                  <a:pt x="285" y="399"/>
                  <a:pt x="284" y="399"/>
                </a:cubicBezTo>
                <a:cubicBezTo>
                  <a:pt x="281" y="401"/>
                  <a:pt x="277" y="402"/>
                  <a:pt x="274" y="403"/>
                </a:cubicBezTo>
                <a:cubicBezTo>
                  <a:pt x="277" y="404"/>
                  <a:pt x="283" y="400"/>
                  <a:pt x="288" y="399"/>
                </a:cubicBezTo>
                <a:cubicBezTo>
                  <a:pt x="278" y="403"/>
                  <a:pt x="278" y="403"/>
                  <a:pt x="278" y="403"/>
                </a:cubicBezTo>
                <a:cubicBezTo>
                  <a:pt x="281" y="402"/>
                  <a:pt x="284" y="401"/>
                  <a:pt x="287" y="400"/>
                </a:cubicBezTo>
                <a:cubicBezTo>
                  <a:pt x="290" y="399"/>
                  <a:pt x="292" y="397"/>
                  <a:pt x="293" y="396"/>
                </a:cubicBezTo>
                <a:cubicBezTo>
                  <a:pt x="296" y="395"/>
                  <a:pt x="297" y="394"/>
                  <a:pt x="299" y="392"/>
                </a:cubicBezTo>
                <a:cubicBezTo>
                  <a:pt x="303" y="391"/>
                  <a:pt x="306" y="389"/>
                  <a:pt x="309" y="387"/>
                </a:cubicBezTo>
                <a:cubicBezTo>
                  <a:pt x="309" y="387"/>
                  <a:pt x="310" y="386"/>
                  <a:pt x="311" y="386"/>
                </a:cubicBezTo>
                <a:cubicBezTo>
                  <a:pt x="312" y="385"/>
                  <a:pt x="313" y="385"/>
                  <a:pt x="314" y="384"/>
                </a:cubicBezTo>
                <a:cubicBezTo>
                  <a:pt x="313" y="385"/>
                  <a:pt x="313" y="385"/>
                  <a:pt x="312" y="385"/>
                </a:cubicBezTo>
                <a:close/>
                <a:moveTo>
                  <a:pt x="283" y="343"/>
                </a:move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lose/>
                <a:moveTo>
                  <a:pt x="325" y="276"/>
                </a:moveTo>
                <a:cubicBezTo>
                  <a:pt x="324" y="279"/>
                  <a:pt x="323" y="280"/>
                  <a:pt x="323" y="279"/>
                </a:cubicBezTo>
                <a:cubicBezTo>
                  <a:pt x="321" y="278"/>
                  <a:pt x="320" y="276"/>
                  <a:pt x="318" y="276"/>
                </a:cubicBezTo>
                <a:cubicBezTo>
                  <a:pt x="318" y="279"/>
                  <a:pt x="317" y="284"/>
                  <a:pt x="317" y="285"/>
                </a:cubicBezTo>
                <a:cubicBezTo>
                  <a:pt x="318" y="287"/>
                  <a:pt x="315" y="290"/>
                  <a:pt x="315" y="292"/>
                </a:cubicBezTo>
                <a:cubicBezTo>
                  <a:pt x="314" y="292"/>
                  <a:pt x="315" y="294"/>
                  <a:pt x="314" y="294"/>
                </a:cubicBezTo>
                <a:cubicBezTo>
                  <a:pt x="313" y="293"/>
                  <a:pt x="312" y="296"/>
                  <a:pt x="311" y="297"/>
                </a:cubicBezTo>
                <a:cubicBezTo>
                  <a:pt x="311" y="297"/>
                  <a:pt x="312" y="296"/>
                  <a:pt x="312" y="296"/>
                </a:cubicBezTo>
                <a:cubicBezTo>
                  <a:pt x="312" y="297"/>
                  <a:pt x="312" y="298"/>
                  <a:pt x="311" y="299"/>
                </a:cubicBezTo>
                <a:cubicBezTo>
                  <a:pt x="311" y="300"/>
                  <a:pt x="310" y="300"/>
                  <a:pt x="310" y="301"/>
                </a:cubicBezTo>
                <a:cubicBezTo>
                  <a:pt x="309" y="302"/>
                  <a:pt x="309" y="302"/>
                  <a:pt x="309" y="303"/>
                </a:cubicBezTo>
                <a:cubicBezTo>
                  <a:pt x="310" y="301"/>
                  <a:pt x="311" y="299"/>
                  <a:pt x="312" y="298"/>
                </a:cubicBezTo>
                <a:cubicBezTo>
                  <a:pt x="313" y="297"/>
                  <a:pt x="314" y="296"/>
                  <a:pt x="315" y="296"/>
                </a:cubicBezTo>
                <a:cubicBezTo>
                  <a:pt x="314" y="297"/>
                  <a:pt x="313" y="298"/>
                  <a:pt x="312" y="299"/>
                </a:cubicBezTo>
                <a:cubicBezTo>
                  <a:pt x="311" y="301"/>
                  <a:pt x="310" y="302"/>
                  <a:pt x="310" y="302"/>
                </a:cubicBezTo>
                <a:cubicBezTo>
                  <a:pt x="310" y="303"/>
                  <a:pt x="310" y="303"/>
                  <a:pt x="311" y="303"/>
                </a:cubicBezTo>
                <a:cubicBezTo>
                  <a:pt x="311" y="303"/>
                  <a:pt x="311" y="303"/>
                  <a:pt x="311" y="304"/>
                </a:cubicBezTo>
                <a:cubicBezTo>
                  <a:pt x="310" y="305"/>
                  <a:pt x="308" y="306"/>
                  <a:pt x="307" y="307"/>
                </a:cubicBezTo>
                <a:cubicBezTo>
                  <a:pt x="306" y="308"/>
                  <a:pt x="305" y="309"/>
                  <a:pt x="305" y="309"/>
                </a:cubicBezTo>
                <a:cubicBezTo>
                  <a:pt x="304" y="310"/>
                  <a:pt x="303" y="311"/>
                  <a:pt x="302" y="312"/>
                </a:cubicBezTo>
                <a:cubicBezTo>
                  <a:pt x="303" y="311"/>
                  <a:pt x="304" y="310"/>
                  <a:pt x="303" y="310"/>
                </a:cubicBezTo>
                <a:cubicBezTo>
                  <a:pt x="300" y="313"/>
                  <a:pt x="301" y="313"/>
                  <a:pt x="302" y="314"/>
                </a:cubicBezTo>
                <a:cubicBezTo>
                  <a:pt x="302" y="316"/>
                  <a:pt x="304" y="313"/>
                  <a:pt x="306" y="311"/>
                </a:cubicBezTo>
                <a:cubicBezTo>
                  <a:pt x="305" y="313"/>
                  <a:pt x="303" y="315"/>
                  <a:pt x="304" y="315"/>
                </a:cubicBezTo>
                <a:cubicBezTo>
                  <a:pt x="304" y="316"/>
                  <a:pt x="304" y="316"/>
                  <a:pt x="304" y="317"/>
                </a:cubicBezTo>
                <a:cubicBezTo>
                  <a:pt x="303" y="318"/>
                  <a:pt x="302" y="319"/>
                  <a:pt x="301" y="320"/>
                </a:cubicBezTo>
                <a:cubicBezTo>
                  <a:pt x="300" y="321"/>
                  <a:pt x="299" y="322"/>
                  <a:pt x="298" y="323"/>
                </a:cubicBezTo>
                <a:cubicBezTo>
                  <a:pt x="298" y="324"/>
                  <a:pt x="297" y="323"/>
                  <a:pt x="296" y="325"/>
                </a:cubicBezTo>
                <a:cubicBezTo>
                  <a:pt x="297" y="325"/>
                  <a:pt x="296" y="327"/>
                  <a:pt x="295" y="329"/>
                </a:cubicBezTo>
                <a:cubicBezTo>
                  <a:pt x="296" y="327"/>
                  <a:pt x="298" y="325"/>
                  <a:pt x="300" y="324"/>
                </a:cubicBezTo>
                <a:cubicBezTo>
                  <a:pt x="301" y="323"/>
                  <a:pt x="302" y="322"/>
                  <a:pt x="302" y="322"/>
                </a:cubicBezTo>
                <a:cubicBezTo>
                  <a:pt x="305" y="319"/>
                  <a:pt x="305" y="319"/>
                  <a:pt x="305" y="319"/>
                </a:cubicBezTo>
                <a:cubicBezTo>
                  <a:pt x="304" y="320"/>
                  <a:pt x="304" y="321"/>
                  <a:pt x="303" y="322"/>
                </a:cubicBezTo>
                <a:cubicBezTo>
                  <a:pt x="302" y="323"/>
                  <a:pt x="302" y="323"/>
                  <a:pt x="301" y="324"/>
                </a:cubicBezTo>
                <a:cubicBezTo>
                  <a:pt x="299" y="326"/>
                  <a:pt x="298" y="327"/>
                  <a:pt x="297" y="329"/>
                </a:cubicBezTo>
                <a:cubicBezTo>
                  <a:pt x="298" y="328"/>
                  <a:pt x="299" y="328"/>
                  <a:pt x="300" y="328"/>
                </a:cubicBezTo>
                <a:cubicBezTo>
                  <a:pt x="302" y="327"/>
                  <a:pt x="302" y="326"/>
                  <a:pt x="303" y="325"/>
                </a:cubicBezTo>
                <a:cubicBezTo>
                  <a:pt x="303" y="324"/>
                  <a:pt x="304" y="324"/>
                  <a:pt x="305" y="323"/>
                </a:cubicBezTo>
                <a:cubicBezTo>
                  <a:pt x="303" y="325"/>
                  <a:pt x="306" y="323"/>
                  <a:pt x="306" y="325"/>
                </a:cubicBezTo>
                <a:cubicBezTo>
                  <a:pt x="305" y="325"/>
                  <a:pt x="305" y="326"/>
                  <a:pt x="305" y="326"/>
                </a:cubicBezTo>
                <a:cubicBezTo>
                  <a:pt x="303" y="327"/>
                  <a:pt x="302" y="329"/>
                  <a:pt x="300" y="330"/>
                </a:cubicBezTo>
                <a:cubicBezTo>
                  <a:pt x="299" y="330"/>
                  <a:pt x="298" y="331"/>
                  <a:pt x="297" y="332"/>
                </a:cubicBezTo>
                <a:cubicBezTo>
                  <a:pt x="296" y="333"/>
                  <a:pt x="295" y="333"/>
                  <a:pt x="295" y="333"/>
                </a:cubicBezTo>
                <a:cubicBezTo>
                  <a:pt x="293" y="335"/>
                  <a:pt x="291" y="337"/>
                  <a:pt x="288" y="339"/>
                </a:cubicBezTo>
                <a:cubicBezTo>
                  <a:pt x="286" y="340"/>
                  <a:pt x="283" y="342"/>
                  <a:pt x="281" y="343"/>
                </a:cubicBezTo>
                <a:cubicBezTo>
                  <a:pt x="281" y="342"/>
                  <a:pt x="283" y="342"/>
                  <a:pt x="284" y="341"/>
                </a:cubicBezTo>
                <a:cubicBezTo>
                  <a:pt x="285" y="340"/>
                  <a:pt x="285" y="340"/>
                  <a:pt x="283" y="341"/>
                </a:cubicBezTo>
                <a:cubicBezTo>
                  <a:pt x="283" y="340"/>
                  <a:pt x="285" y="340"/>
                  <a:pt x="285" y="339"/>
                </a:cubicBezTo>
                <a:cubicBezTo>
                  <a:pt x="286" y="338"/>
                  <a:pt x="289" y="337"/>
                  <a:pt x="288" y="337"/>
                </a:cubicBezTo>
                <a:cubicBezTo>
                  <a:pt x="286" y="338"/>
                  <a:pt x="284" y="339"/>
                  <a:pt x="282" y="340"/>
                </a:cubicBezTo>
                <a:cubicBezTo>
                  <a:pt x="279" y="342"/>
                  <a:pt x="279" y="342"/>
                  <a:pt x="279" y="342"/>
                </a:cubicBezTo>
                <a:cubicBezTo>
                  <a:pt x="278" y="343"/>
                  <a:pt x="277" y="343"/>
                  <a:pt x="276" y="344"/>
                </a:cubicBezTo>
                <a:cubicBezTo>
                  <a:pt x="274" y="345"/>
                  <a:pt x="272" y="345"/>
                  <a:pt x="271" y="345"/>
                </a:cubicBezTo>
                <a:cubicBezTo>
                  <a:pt x="270" y="345"/>
                  <a:pt x="270" y="345"/>
                  <a:pt x="269" y="345"/>
                </a:cubicBezTo>
                <a:cubicBezTo>
                  <a:pt x="268" y="345"/>
                  <a:pt x="267" y="345"/>
                  <a:pt x="266" y="346"/>
                </a:cubicBezTo>
                <a:cubicBezTo>
                  <a:pt x="266" y="346"/>
                  <a:pt x="266" y="347"/>
                  <a:pt x="266" y="348"/>
                </a:cubicBezTo>
                <a:cubicBezTo>
                  <a:pt x="267" y="348"/>
                  <a:pt x="267" y="348"/>
                  <a:pt x="268" y="348"/>
                </a:cubicBezTo>
                <a:cubicBezTo>
                  <a:pt x="269" y="348"/>
                  <a:pt x="270" y="348"/>
                  <a:pt x="271" y="347"/>
                </a:cubicBezTo>
                <a:cubicBezTo>
                  <a:pt x="272" y="347"/>
                  <a:pt x="273" y="346"/>
                  <a:pt x="273" y="346"/>
                </a:cubicBezTo>
                <a:cubicBezTo>
                  <a:pt x="272" y="347"/>
                  <a:pt x="271" y="348"/>
                  <a:pt x="269" y="349"/>
                </a:cubicBezTo>
                <a:cubicBezTo>
                  <a:pt x="268" y="349"/>
                  <a:pt x="267" y="350"/>
                  <a:pt x="266" y="351"/>
                </a:cubicBezTo>
                <a:cubicBezTo>
                  <a:pt x="265" y="352"/>
                  <a:pt x="266" y="352"/>
                  <a:pt x="267" y="352"/>
                </a:cubicBezTo>
                <a:cubicBezTo>
                  <a:pt x="266" y="353"/>
                  <a:pt x="263" y="354"/>
                  <a:pt x="261" y="355"/>
                </a:cubicBezTo>
                <a:cubicBezTo>
                  <a:pt x="259" y="356"/>
                  <a:pt x="256" y="356"/>
                  <a:pt x="254" y="357"/>
                </a:cubicBezTo>
                <a:cubicBezTo>
                  <a:pt x="256" y="357"/>
                  <a:pt x="258" y="357"/>
                  <a:pt x="261" y="357"/>
                </a:cubicBezTo>
                <a:cubicBezTo>
                  <a:pt x="263" y="356"/>
                  <a:pt x="265" y="355"/>
                  <a:pt x="268" y="354"/>
                </a:cubicBezTo>
                <a:cubicBezTo>
                  <a:pt x="271" y="353"/>
                  <a:pt x="271" y="353"/>
                  <a:pt x="271" y="353"/>
                </a:cubicBezTo>
                <a:cubicBezTo>
                  <a:pt x="272" y="353"/>
                  <a:pt x="273" y="352"/>
                  <a:pt x="274" y="352"/>
                </a:cubicBezTo>
                <a:cubicBezTo>
                  <a:pt x="277" y="351"/>
                  <a:pt x="279" y="350"/>
                  <a:pt x="281" y="349"/>
                </a:cubicBezTo>
                <a:cubicBezTo>
                  <a:pt x="278" y="351"/>
                  <a:pt x="274" y="352"/>
                  <a:pt x="271" y="354"/>
                </a:cubicBezTo>
                <a:cubicBezTo>
                  <a:pt x="269" y="355"/>
                  <a:pt x="267" y="355"/>
                  <a:pt x="265" y="356"/>
                </a:cubicBezTo>
                <a:cubicBezTo>
                  <a:pt x="263" y="357"/>
                  <a:pt x="261" y="358"/>
                  <a:pt x="259" y="358"/>
                </a:cubicBezTo>
                <a:cubicBezTo>
                  <a:pt x="260" y="358"/>
                  <a:pt x="261" y="358"/>
                  <a:pt x="262" y="358"/>
                </a:cubicBezTo>
                <a:cubicBezTo>
                  <a:pt x="263" y="358"/>
                  <a:pt x="264" y="358"/>
                  <a:pt x="264" y="358"/>
                </a:cubicBezTo>
                <a:cubicBezTo>
                  <a:pt x="266" y="357"/>
                  <a:pt x="267" y="357"/>
                  <a:pt x="268" y="356"/>
                </a:cubicBezTo>
                <a:cubicBezTo>
                  <a:pt x="269" y="355"/>
                  <a:pt x="269" y="355"/>
                  <a:pt x="269" y="355"/>
                </a:cubicBezTo>
                <a:cubicBezTo>
                  <a:pt x="270" y="356"/>
                  <a:pt x="273" y="355"/>
                  <a:pt x="272" y="355"/>
                </a:cubicBezTo>
                <a:cubicBezTo>
                  <a:pt x="270" y="356"/>
                  <a:pt x="268" y="357"/>
                  <a:pt x="266" y="358"/>
                </a:cubicBezTo>
                <a:cubicBezTo>
                  <a:pt x="264" y="359"/>
                  <a:pt x="262" y="360"/>
                  <a:pt x="260" y="361"/>
                </a:cubicBezTo>
                <a:cubicBezTo>
                  <a:pt x="261" y="361"/>
                  <a:pt x="262" y="361"/>
                  <a:pt x="263" y="361"/>
                </a:cubicBezTo>
                <a:cubicBezTo>
                  <a:pt x="263" y="360"/>
                  <a:pt x="264" y="360"/>
                  <a:pt x="264" y="360"/>
                </a:cubicBezTo>
                <a:cubicBezTo>
                  <a:pt x="265" y="360"/>
                  <a:pt x="266" y="360"/>
                  <a:pt x="268" y="360"/>
                </a:cubicBezTo>
                <a:cubicBezTo>
                  <a:pt x="259" y="363"/>
                  <a:pt x="250" y="364"/>
                  <a:pt x="241" y="366"/>
                </a:cubicBezTo>
                <a:cubicBezTo>
                  <a:pt x="241" y="366"/>
                  <a:pt x="239" y="367"/>
                  <a:pt x="241" y="366"/>
                </a:cubicBezTo>
                <a:cubicBezTo>
                  <a:pt x="242" y="366"/>
                  <a:pt x="238" y="366"/>
                  <a:pt x="241" y="365"/>
                </a:cubicBezTo>
                <a:cubicBezTo>
                  <a:pt x="243" y="365"/>
                  <a:pt x="245" y="364"/>
                  <a:pt x="246" y="364"/>
                </a:cubicBezTo>
                <a:cubicBezTo>
                  <a:pt x="248" y="364"/>
                  <a:pt x="250" y="364"/>
                  <a:pt x="251" y="363"/>
                </a:cubicBezTo>
                <a:cubicBezTo>
                  <a:pt x="250" y="363"/>
                  <a:pt x="248" y="364"/>
                  <a:pt x="248" y="363"/>
                </a:cubicBezTo>
                <a:cubicBezTo>
                  <a:pt x="248" y="362"/>
                  <a:pt x="252" y="362"/>
                  <a:pt x="254" y="361"/>
                </a:cubicBezTo>
                <a:cubicBezTo>
                  <a:pt x="252" y="360"/>
                  <a:pt x="248" y="361"/>
                  <a:pt x="244" y="362"/>
                </a:cubicBezTo>
                <a:cubicBezTo>
                  <a:pt x="245" y="362"/>
                  <a:pt x="247" y="362"/>
                  <a:pt x="247" y="362"/>
                </a:cubicBezTo>
                <a:cubicBezTo>
                  <a:pt x="245" y="363"/>
                  <a:pt x="242" y="363"/>
                  <a:pt x="240" y="364"/>
                </a:cubicBezTo>
                <a:cubicBezTo>
                  <a:pt x="238" y="364"/>
                  <a:pt x="236" y="364"/>
                  <a:pt x="234" y="365"/>
                </a:cubicBezTo>
                <a:cubicBezTo>
                  <a:pt x="234" y="365"/>
                  <a:pt x="233" y="365"/>
                  <a:pt x="233" y="365"/>
                </a:cubicBezTo>
                <a:cubicBezTo>
                  <a:pt x="231" y="364"/>
                  <a:pt x="227" y="365"/>
                  <a:pt x="224" y="364"/>
                </a:cubicBezTo>
                <a:cubicBezTo>
                  <a:pt x="223" y="364"/>
                  <a:pt x="222" y="364"/>
                  <a:pt x="222" y="365"/>
                </a:cubicBezTo>
                <a:cubicBezTo>
                  <a:pt x="222" y="365"/>
                  <a:pt x="223" y="365"/>
                  <a:pt x="224" y="365"/>
                </a:cubicBezTo>
                <a:cubicBezTo>
                  <a:pt x="225" y="365"/>
                  <a:pt x="226" y="365"/>
                  <a:pt x="227" y="365"/>
                </a:cubicBezTo>
                <a:cubicBezTo>
                  <a:pt x="231" y="365"/>
                  <a:pt x="229" y="366"/>
                  <a:pt x="228" y="366"/>
                </a:cubicBezTo>
                <a:cubicBezTo>
                  <a:pt x="230" y="366"/>
                  <a:pt x="231" y="366"/>
                  <a:pt x="233" y="366"/>
                </a:cubicBezTo>
                <a:cubicBezTo>
                  <a:pt x="234" y="366"/>
                  <a:pt x="236" y="366"/>
                  <a:pt x="237" y="366"/>
                </a:cubicBezTo>
                <a:cubicBezTo>
                  <a:pt x="235" y="367"/>
                  <a:pt x="233" y="367"/>
                  <a:pt x="231" y="367"/>
                </a:cubicBezTo>
                <a:cubicBezTo>
                  <a:pt x="228" y="367"/>
                  <a:pt x="228" y="367"/>
                  <a:pt x="226" y="368"/>
                </a:cubicBezTo>
                <a:cubicBezTo>
                  <a:pt x="230" y="368"/>
                  <a:pt x="234" y="367"/>
                  <a:pt x="237" y="367"/>
                </a:cubicBezTo>
                <a:cubicBezTo>
                  <a:pt x="239" y="367"/>
                  <a:pt x="240" y="367"/>
                  <a:pt x="242" y="367"/>
                </a:cubicBezTo>
                <a:cubicBezTo>
                  <a:pt x="243" y="367"/>
                  <a:pt x="244" y="367"/>
                  <a:pt x="245" y="367"/>
                </a:cubicBezTo>
                <a:cubicBezTo>
                  <a:pt x="245" y="367"/>
                  <a:pt x="244" y="367"/>
                  <a:pt x="243" y="367"/>
                </a:cubicBezTo>
                <a:cubicBezTo>
                  <a:pt x="242" y="367"/>
                  <a:pt x="241" y="368"/>
                  <a:pt x="240" y="368"/>
                </a:cubicBezTo>
                <a:cubicBezTo>
                  <a:pt x="238" y="368"/>
                  <a:pt x="236" y="368"/>
                  <a:pt x="234" y="368"/>
                </a:cubicBezTo>
                <a:cubicBezTo>
                  <a:pt x="232" y="368"/>
                  <a:pt x="230" y="369"/>
                  <a:pt x="228" y="369"/>
                </a:cubicBezTo>
                <a:cubicBezTo>
                  <a:pt x="227" y="369"/>
                  <a:pt x="226" y="369"/>
                  <a:pt x="225" y="368"/>
                </a:cubicBezTo>
                <a:cubicBezTo>
                  <a:pt x="218" y="367"/>
                  <a:pt x="211" y="366"/>
                  <a:pt x="204" y="365"/>
                </a:cubicBezTo>
                <a:cubicBezTo>
                  <a:pt x="203" y="364"/>
                  <a:pt x="201" y="364"/>
                  <a:pt x="201" y="364"/>
                </a:cubicBezTo>
                <a:cubicBezTo>
                  <a:pt x="200" y="363"/>
                  <a:pt x="202" y="364"/>
                  <a:pt x="202" y="364"/>
                </a:cubicBezTo>
                <a:cubicBezTo>
                  <a:pt x="200" y="363"/>
                  <a:pt x="204" y="363"/>
                  <a:pt x="201" y="363"/>
                </a:cubicBezTo>
                <a:cubicBezTo>
                  <a:pt x="200" y="362"/>
                  <a:pt x="198" y="362"/>
                  <a:pt x="197" y="361"/>
                </a:cubicBezTo>
                <a:cubicBezTo>
                  <a:pt x="198" y="362"/>
                  <a:pt x="199" y="362"/>
                  <a:pt x="200" y="362"/>
                </a:cubicBezTo>
                <a:cubicBezTo>
                  <a:pt x="201" y="362"/>
                  <a:pt x="205" y="364"/>
                  <a:pt x="205" y="363"/>
                </a:cubicBezTo>
                <a:cubicBezTo>
                  <a:pt x="205" y="362"/>
                  <a:pt x="201" y="362"/>
                  <a:pt x="199" y="361"/>
                </a:cubicBezTo>
                <a:cubicBezTo>
                  <a:pt x="199" y="361"/>
                  <a:pt x="199" y="361"/>
                  <a:pt x="198" y="360"/>
                </a:cubicBezTo>
                <a:cubicBezTo>
                  <a:pt x="200" y="361"/>
                  <a:pt x="201" y="361"/>
                  <a:pt x="203" y="362"/>
                </a:cubicBezTo>
                <a:cubicBezTo>
                  <a:pt x="204" y="363"/>
                  <a:pt x="205" y="363"/>
                  <a:pt x="206" y="362"/>
                </a:cubicBezTo>
                <a:cubicBezTo>
                  <a:pt x="206" y="362"/>
                  <a:pt x="207" y="362"/>
                  <a:pt x="205" y="361"/>
                </a:cubicBezTo>
                <a:cubicBezTo>
                  <a:pt x="204" y="361"/>
                  <a:pt x="203" y="361"/>
                  <a:pt x="202" y="361"/>
                </a:cubicBezTo>
                <a:cubicBezTo>
                  <a:pt x="197" y="360"/>
                  <a:pt x="191" y="358"/>
                  <a:pt x="186" y="355"/>
                </a:cubicBezTo>
                <a:cubicBezTo>
                  <a:pt x="183" y="355"/>
                  <a:pt x="182" y="355"/>
                  <a:pt x="180" y="355"/>
                </a:cubicBezTo>
                <a:cubicBezTo>
                  <a:pt x="180" y="355"/>
                  <a:pt x="181" y="355"/>
                  <a:pt x="182" y="356"/>
                </a:cubicBezTo>
                <a:cubicBezTo>
                  <a:pt x="179" y="354"/>
                  <a:pt x="179" y="354"/>
                  <a:pt x="177" y="354"/>
                </a:cubicBezTo>
                <a:cubicBezTo>
                  <a:pt x="176" y="354"/>
                  <a:pt x="174" y="352"/>
                  <a:pt x="173" y="352"/>
                </a:cubicBezTo>
                <a:cubicBezTo>
                  <a:pt x="174" y="353"/>
                  <a:pt x="175" y="353"/>
                  <a:pt x="176" y="354"/>
                </a:cubicBezTo>
                <a:cubicBezTo>
                  <a:pt x="177" y="355"/>
                  <a:pt x="178" y="355"/>
                  <a:pt x="179" y="356"/>
                </a:cubicBezTo>
                <a:cubicBezTo>
                  <a:pt x="180" y="357"/>
                  <a:pt x="181" y="357"/>
                  <a:pt x="182" y="358"/>
                </a:cubicBezTo>
                <a:cubicBezTo>
                  <a:pt x="183" y="358"/>
                  <a:pt x="184" y="359"/>
                  <a:pt x="185" y="359"/>
                </a:cubicBezTo>
                <a:cubicBezTo>
                  <a:pt x="185" y="359"/>
                  <a:pt x="181" y="358"/>
                  <a:pt x="182" y="359"/>
                </a:cubicBezTo>
                <a:cubicBezTo>
                  <a:pt x="184" y="359"/>
                  <a:pt x="185" y="360"/>
                  <a:pt x="187" y="361"/>
                </a:cubicBezTo>
                <a:cubicBezTo>
                  <a:pt x="187" y="361"/>
                  <a:pt x="187" y="361"/>
                  <a:pt x="187" y="361"/>
                </a:cubicBezTo>
                <a:cubicBezTo>
                  <a:pt x="186" y="361"/>
                  <a:pt x="185" y="361"/>
                  <a:pt x="184" y="360"/>
                </a:cubicBezTo>
                <a:cubicBezTo>
                  <a:pt x="183" y="359"/>
                  <a:pt x="181" y="359"/>
                  <a:pt x="180" y="358"/>
                </a:cubicBezTo>
                <a:cubicBezTo>
                  <a:pt x="182" y="359"/>
                  <a:pt x="183" y="360"/>
                  <a:pt x="184" y="360"/>
                </a:cubicBezTo>
                <a:cubicBezTo>
                  <a:pt x="185" y="361"/>
                  <a:pt x="186" y="361"/>
                  <a:pt x="187" y="362"/>
                </a:cubicBezTo>
                <a:cubicBezTo>
                  <a:pt x="188" y="362"/>
                  <a:pt x="189" y="363"/>
                  <a:pt x="189" y="363"/>
                </a:cubicBezTo>
                <a:cubicBezTo>
                  <a:pt x="192" y="363"/>
                  <a:pt x="194" y="364"/>
                  <a:pt x="196" y="365"/>
                </a:cubicBezTo>
                <a:cubicBezTo>
                  <a:pt x="197" y="366"/>
                  <a:pt x="198" y="366"/>
                  <a:pt x="200" y="367"/>
                </a:cubicBezTo>
                <a:cubicBezTo>
                  <a:pt x="200" y="367"/>
                  <a:pt x="201" y="368"/>
                  <a:pt x="203" y="368"/>
                </a:cubicBezTo>
                <a:cubicBezTo>
                  <a:pt x="205" y="368"/>
                  <a:pt x="203" y="368"/>
                  <a:pt x="204" y="368"/>
                </a:cubicBezTo>
                <a:cubicBezTo>
                  <a:pt x="205" y="367"/>
                  <a:pt x="203" y="367"/>
                  <a:pt x="201" y="366"/>
                </a:cubicBezTo>
                <a:cubicBezTo>
                  <a:pt x="200" y="366"/>
                  <a:pt x="199" y="366"/>
                  <a:pt x="199" y="365"/>
                </a:cubicBezTo>
                <a:cubicBezTo>
                  <a:pt x="208" y="368"/>
                  <a:pt x="216" y="370"/>
                  <a:pt x="226" y="371"/>
                </a:cubicBezTo>
                <a:cubicBezTo>
                  <a:pt x="225" y="371"/>
                  <a:pt x="224" y="371"/>
                  <a:pt x="223" y="372"/>
                </a:cubicBezTo>
                <a:cubicBezTo>
                  <a:pt x="225" y="372"/>
                  <a:pt x="227" y="372"/>
                  <a:pt x="229" y="372"/>
                </a:cubicBezTo>
                <a:cubicBezTo>
                  <a:pt x="228" y="372"/>
                  <a:pt x="227" y="372"/>
                  <a:pt x="227" y="372"/>
                </a:cubicBezTo>
                <a:cubicBezTo>
                  <a:pt x="226" y="372"/>
                  <a:pt x="225" y="372"/>
                  <a:pt x="224" y="372"/>
                </a:cubicBezTo>
                <a:cubicBezTo>
                  <a:pt x="224" y="372"/>
                  <a:pt x="224" y="372"/>
                  <a:pt x="223" y="372"/>
                </a:cubicBezTo>
                <a:cubicBezTo>
                  <a:pt x="223" y="372"/>
                  <a:pt x="221" y="372"/>
                  <a:pt x="221" y="372"/>
                </a:cubicBezTo>
                <a:cubicBezTo>
                  <a:pt x="223" y="371"/>
                  <a:pt x="219" y="371"/>
                  <a:pt x="216" y="370"/>
                </a:cubicBezTo>
                <a:cubicBezTo>
                  <a:pt x="214" y="370"/>
                  <a:pt x="213" y="370"/>
                  <a:pt x="212" y="369"/>
                </a:cubicBezTo>
                <a:cubicBezTo>
                  <a:pt x="215" y="370"/>
                  <a:pt x="216" y="371"/>
                  <a:pt x="215" y="371"/>
                </a:cubicBezTo>
                <a:cubicBezTo>
                  <a:pt x="214" y="371"/>
                  <a:pt x="215" y="372"/>
                  <a:pt x="216" y="372"/>
                </a:cubicBezTo>
                <a:cubicBezTo>
                  <a:pt x="215" y="372"/>
                  <a:pt x="214" y="372"/>
                  <a:pt x="212" y="372"/>
                </a:cubicBezTo>
                <a:cubicBezTo>
                  <a:pt x="211" y="372"/>
                  <a:pt x="209" y="372"/>
                  <a:pt x="206" y="372"/>
                </a:cubicBezTo>
                <a:cubicBezTo>
                  <a:pt x="206" y="372"/>
                  <a:pt x="206" y="372"/>
                  <a:pt x="206" y="372"/>
                </a:cubicBezTo>
                <a:cubicBezTo>
                  <a:pt x="206" y="372"/>
                  <a:pt x="206" y="372"/>
                  <a:pt x="206" y="372"/>
                </a:cubicBezTo>
                <a:cubicBezTo>
                  <a:pt x="204" y="371"/>
                  <a:pt x="204" y="371"/>
                  <a:pt x="205" y="372"/>
                </a:cubicBezTo>
                <a:cubicBezTo>
                  <a:pt x="203" y="372"/>
                  <a:pt x="201" y="371"/>
                  <a:pt x="200" y="371"/>
                </a:cubicBezTo>
                <a:cubicBezTo>
                  <a:pt x="199" y="371"/>
                  <a:pt x="199" y="371"/>
                  <a:pt x="197" y="370"/>
                </a:cubicBezTo>
                <a:cubicBezTo>
                  <a:pt x="196" y="369"/>
                  <a:pt x="192" y="368"/>
                  <a:pt x="190" y="366"/>
                </a:cubicBezTo>
                <a:cubicBezTo>
                  <a:pt x="187" y="366"/>
                  <a:pt x="186" y="365"/>
                  <a:pt x="185" y="364"/>
                </a:cubicBezTo>
                <a:cubicBezTo>
                  <a:pt x="184" y="364"/>
                  <a:pt x="185" y="363"/>
                  <a:pt x="183" y="362"/>
                </a:cubicBezTo>
                <a:cubicBezTo>
                  <a:pt x="181" y="362"/>
                  <a:pt x="182" y="363"/>
                  <a:pt x="182" y="363"/>
                </a:cubicBezTo>
                <a:cubicBezTo>
                  <a:pt x="183" y="364"/>
                  <a:pt x="182" y="364"/>
                  <a:pt x="184" y="365"/>
                </a:cubicBezTo>
                <a:cubicBezTo>
                  <a:pt x="186" y="366"/>
                  <a:pt x="185" y="366"/>
                  <a:pt x="184" y="365"/>
                </a:cubicBezTo>
                <a:cubicBezTo>
                  <a:pt x="183" y="365"/>
                  <a:pt x="183" y="365"/>
                  <a:pt x="183" y="365"/>
                </a:cubicBezTo>
                <a:cubicBezTo>
                  <a:pt x="182" y="365"/>
                  <a:pt x="182" y="366"/>
                  <a:pt x="183" y="366"/>
                </a:cubicBezTo>
                <a:cubicBezTo>
                  <a:pt x="184" y="367"/>
                  <a:pt x="184" y="367"/>
                  <a:pt x="185" y="367"/>
                </a:cubicBezTo>
                <a:cubicBezTo>
                  <a:pt x="186" y="368"/>
                  <a:pt x="188" y="368"/>
                  <a:pt x="189" y="369"/>
                </a:cubicBezTo>
                <a:cubicBezTo>
                  <a:pt x="191" y="370"/>
                  <a:pt x="194" y="370"/>
                  <a:pt x="194" y="371"/>
                </a:cubicBezTo>
                <a:cubicBezTo>
                  <a:pt x="191" y="370"/>
                  <a:pt x="191" y="370"/>
                  <a:pt x="191" y="370"/>
                </a:cubicBezTo>
                <a:cubicBezTo>
                  <a:pt x="189" y="369"/>
                  <a:pt x="189" y="369"/>
                  <a:pt x="189" y="369"/>
                </a:cubicBezTo>
                <a:cubicBezTo>
                  <a:pt x="187" y="369"/>
                  <a:pt x="185" y="368"/>
                  <a:pt x="183" y="367"/>
                </a:cubicBezTo>
                <a:cubicBezTo>
                  <a:pt x="182" y="366"/>
                  <a:pt x="180" y="366"/>
                  <a:pt x="179" y="365"/>
                </a:cubicBezTo>
                <a:cubicBezTo>
                  <a:pt x="178" y="365"/>
                  <a:pt x="176" y="364"/>
                  <a:pt x="175" y="363"/>
                </a:cubicBezTo>
                <a:cubicBezTo>
                  <a:pt x="172" y="362"/>
                  <a:pt x="170" y="361"/>
                  <a:pt x="167" y="359"/>
                </a:cubicBezTo>
                <a:cubicBezTo>
                  <a:pt x="165" y="358"/>
                  <a:pt x="166" y="359"/>
                  <a:pt x="166" y="360"/>
                </a:cubicBezTo>
                <a:cubicBezTo>
                  <a:pt x="167" y="360"/>
                  <a:pt x="170" y="362"/>
                  <a:pt x="168" y="361"/>
                </a:cubicBezTo>
                <a:cubicBezTo>
                  <a:pt x="166" y="361"/>
                  <a:pt x="165" y="360"/>
                  <a:pt x="164" y="359"/>
                </a:cubicBezTo>
                <a:cubicBezTo>
                  <a:pt x="163" y="359"/>
                  <a:pt x="163" y="359"/>
                  <a:pt x="160" y="358"/>
                </a:cubicBezTo>
                <a:cubicBezTo>
                  <a:pt x="162" y="359"/>
                  <a:pt x="164" y="360"/>
                  <a:pt x="165" y="361"/>
                </a:cubicBezTo>
                <a:cubicBezTo>
                  <a:pt x="165" y="361"/>
                  <a:pt x="164" y="361"/>
                  <a:pt x="164" y="361"/>
                </a:cubicBezTo>
                <a:cubicBezTo>
                  <a:pt x="162" y="360"/>
                  <a:pt x="161" y="359"/>
                  <a:pt x="160" y="358"/>
                </a:cubicBezTo>
                <a:cubicBezTo>
                  <a:pt x="160" y="358"/>
                  <a:pt x="159" y="358"/>
                  <a:pt x="159" y="358"/>
                </a:cubicBezTo>
                <a:cubicBezTo>
                  <a:pt x="158" y="356"/>
                  <a:pt x="155" y="353"/>
                  <a:pt x="150" y="349"/>
                </a:cubicBezTo>
                <a:cubicBezTo>
                  <a:pt x="151" y="350"/>
                  <a:pt x="152" y="350"/>
                  <a:pt x="153" y="351"/>
                </a:cubicBezTo>
                <a:cubicBezTo>
                  <a:pt x="150" y="348"/>
                  <a:pt x="147" y="345"/>
                  <a:pt x="143" y="342"/>
                </a:cubicBezTo>
                <a:cubicBezTo>
                  <a:pt x="143" y="342"/>
                  <a:pt x="143" y="342"/>
                  <a:pt x="144" y="343"/>
                </a:cubicBezTo>
                <a:cubicBezTo>
                  <a:pt x="144" y="344"/>
                  <a:pt x="146" y="345"/>
                  <a:pt x="147" y="347"/>
                </a:cubicBezTo>
                <a:cubicBezTo>
                  <a:pt x="145" y="345"/>
                  <a:pt x="142" y="343"/>
                  <a:pt x="143" y="344"/>
                </a:cubicBezTo>
                <a:cubicBezTo>
                  <a:pt x="143" y="345"/>
                  <a:pt x="143" y="345"/>
                  <a:pt x="147" y="349"/>
                </a:cubicBezTo>
                <a:cubicBezTo>
                  <a:pt x="149" y="351"/>
                  <a:pt x="151" y="352"/>
                  <a:pt x="154" y="354"/>
                </a:cubicBezTo>
                <a:cubicBezTo>
                  <a:pt x="156" y="356"/>
                  <a:pt x="158" y="358"/>
                  <a:pt x="161" y="359"/>
                </a:cubicBezTo>
                <a:cubicBezTo>
                  <a:pt x="161" y="360"/>
                  <a:pt x="163" y="360"/>
                  <a:pt x="164" y="361"/>
                </a:cubicBezTo>
                <a:cubicBezTo>
                  <a:pt x="165" y="362"/>
                  <a:pt x="166" y="363"/>
                  <a:pt x="166" y="363"/>
                </a:cubicBezTo>
                <a:cubicBezTo>
                  <a:pt x="166" y="363"/>
                  <a:pt x="165" y="363"/>
                  <a:pt x="164" y="362"/>
                </a:cubicBezTo>
                <a:cubicBezTo>
                  <a:pt x="163" y="361"/>
                  <a:pt x="162" y="360"/>
                  <a:pt x="161" y="360"/>
                </a:cubicBezTo>
                <a:cubicBezTo>
                  <a:pt x="159" y="359"/>
                  <a:pt x="158" y="358"/>
                  <a:pt x="157" y="357"/>
                </a:cubicBezTo>
                <a:cubicBezTo>
                  <a:pt x="153" y="354"/>
                  <a:pt x="153" y="354"/>
                  <a:pt x="153" y="354"/>
                </a:cubicBezTo>
                <a:cubicBezTo>
                  <a:pt x="152" y="353"/>
                  <a:pt x="151" y="352"/>
                  <a:pt x="149" y="351"/>
                </a:cubicBezTo>
                <a:cubicBezTo>
                  <a:pt x="147" y="350"/>
                  <a:pt x="145" y="347"/>
                  <a:pt x="142" y="345"/>
                </a:cubicBezTo>
                <a:cubicBezTo>
                  <a:pt x="142" y="346"/>
                  <a:pt x="142" y="346"/>
                  <a:pt x="142" y="346"/>
                </a:cubicBezTo>
                <a:cubicBezTo>
                  <a:pt x="140" y="344"/>
                  <a:pt x="138" y="343"/>
                  <a:pt x="136" y="342"/>
                </a:cubicBezTo>
                <a:cubicBezTo>
                  <a:pt x="135" y="340"/>
                  <a:pt x="133" y="338"/>
                  <a:pt x="131" y="336"/>
                </a:cubicBezTo>
                <a:cubicBezTo>
                  <a:pt x="130" y="334"/>
                  <a:pt x="128" y="332"/>
                  <a:pt x="127" y="331"/>
                </a:cubicBezTo>
                <a:cubicBezTo>
                  <a:pt x="126" y="329"/>
                  <a:pt x="124" y="327"/>
                  <a:pt x="123" y="326"/>
                </a:cubicBezTo>
                <a:cubicBezTo>
                  <a:pt x="120" y="323"/>
                  <a:pt x="120" y="322"/>
                  <a:pt x="119" y="320"/>
                </a:cubicBezTo>
                <a:cubicBezTo>
                  <a:pt x="119" y="320"/>
                  <a:pt x="118" y="318"/>
                  <a:pt x="119" y="319"/>
                </a:cubicBezTo>
                <a:cubicBezTo>
                  <a:pt x="120" y="320"/>
                  <a:pt x="121" y="322"/>
                  <a:pt x="122" y="324"/>
                </a:cubicBezTo>
                <a:cubicBezTo>
                  <a:pt x="122" y="324"/>
                  <a:pt x="123" y="324"/>
                  <a:pt x="123" y="325"/>
                </a:cubicBezTo>
                <a:cubicBezTo>
                  <a:pt x="121" y="321"/>
                  <a:pt x="121" y="321"/>
                  <a:pt x="124" y="325"/>
                </a:cubicBezTo>
                <a:cubicBezTo>
                  <a:pt x="126" y="326"/>
                  <a:pt x="127" y="327"/>
                  <a:pt x="128" y="329"/>
                </a:cubicBezTo>
                <a:cubicBezTo>
                  <a:pt x="129" y="330"/>
                  <a:pt x="131" y="331"/>
                  <a:pt x="132" y="332"/>
                </a:cubicBezTo>
                <a:cubicBezTo>
                  <a:pt x="132" y="333"/>
                  <a:pt x="133" y="333"/>
                  <a:pt x="134" y="334"/>
                </a:cubicBezTo>
                <a:cubicBezTo>
                  <a:pt x="134" y="335"/>
                  <a:pt x="135" y="335"/>
                  <a:pt x="136" y="336"/>
                </a:cubicBezTo>
                <a:cubicBezTo>
                  <a:pt x="137" y="337"/>
                  <a:pt x="139" y="339"/>
                  <a:pt x="141" y="341"/>
                </a:cubicBezTo>
                <a:cubicBezTo>
                  <a:pt x="139" y="339"/>
                  <a:pt x="138" y="337"/>
                  <a:pt x="136" y="335"/>
                </a:cubicBezTo>
                <a:cubicBezTo>
                  <a:pt x="136" y="335"/>
                  <a:pt x="135" y="334"/>
                  <a:pt x="134" y="333"/>
                </a:cubicBezTo>
                <a:cubicBezTo>
                  <a:pt x="133" y="332"/>
                  <a:pt x="133" y="332"/>
                  <a:pt x="132" y="331"/>
                </a:cubicBezTo>
                <a:cubicBezTo>
                  <a:pt x="129" y="327"/>
                  <a:pt x="124" y="322"/>
                  <a:pt x="123" y="318"/>
                </a:cubicBezTo>
                <a:cubicBezTo>
                  <a:pt x="126" y="322"/>
                  <a:pt x="128" y="326"/>
                  <a:pt x="132" y="330"/>
                </a:cubicBezTo>
                <a:cubicBezTo>
                  <a:pt x="131" y="329"/>
                  <a:pt x="131" y="328"/>
                  <a:pt x="130" y="328"/>
                </a:cubicBezTo>
                <a:cubicBezTo>
                  <a:pt x="130" y="327"/>
                  <a:pt x="130" y="326"/>
                  <a:pt x="129" y="326"/>
                </a:cubicBezTo>
                <a:cubicBezTo>
                  <a:pt x="128" y="324"/>
                  <a:pt x="127" y="323"/>
                  <a:pt x="125" y="321"/>
                </a:cubicBezTo>
                <a:cubicBezTo>
                  <a:pt x="121" y="316"/>
                  <a:pt x="119" y="310"/>
                  <a:pt x="116" y="305"/>
                </a:cubicBezTo>
                <a:cubicBezTo>
                  <a:pt x="114" y="302"/>
                  <a:pt x="114" y="302"/>
                  <a:pt x="114" y="302"/>
                </a:cubicBezTo>
                <a:cubicBezTo>
                  <a:pt x="114" y="302"/>
                  <a:pt x="114" y="303"/>
                  <a:pt x="113" y="301"/>
                </a:cubicBezTo>
                <a:cubicBezTo>
                  <a:pt x="112" y="299"/>
                  <a:pt x="112" y="298"/>
                  <a:pt x="112" y="298"/>
                </a:cubicBezTo>
                <a:cubicBezTo>
                  <a:pt x="112" y="298"/>
                  <a:pt x="113" y="299"/>
                  <a:pt x="115" y="301"/>
                </a:cubicBezTo>
                <a:cubicBezTo>
                  <a:pt x="115" y="302"/>
                  <a:pt x="116" y="303"/>
                  <a:pt x="116" y="304"/>
                </a:cubicBezTo>
                <a:cubicBezTo>
                  <a:pt x="118" y="307"/>
                  <a:pt x="118" y="307"/>
                  <a:pt x="118" y="307"/>
                </a:cubicBezTo>
                <a:cubicBezTo>
                  <a:pt x="119" y="308"/>
                  <a:pt x="119" y="309"/>
                  <a:pt x="120" y="310"/>
                </a:cubicBezTo>
                <a:cubicBezTo>
                  <a:pt x="120" y="311"/>
                  <a:pt x="121" y="312"/>
                  <a:pt x="122" y="313"/>
                </a:cubicBezTo>
                <a:cubicBezTo>
                  <a:pt x="122" y="314"/>
                  <a:pt x="123" y="315"/>
                  <a:pt x="124" y="316"/>
                </a:cubicBezTo>
                <a:cubicBezTo>
                  <a:pt x="124" y="317"/>
                  <a:pt x="125" y="317"/>
                  <a:pt x="125" y="318"/>
                </a:cubicBezTo>
                <a:cubicBezTo>
                  <a:pt x="126" y="318"/>
                  <a:pt x="126" y="319"/>
                  <a:pt x="127" y="319"/>
                </a:cubicBezTo>
                <a:cubicBezTo>
                  <a:pt x="127" y="319"/>
                  <a:pt x="126" y="317"/>
                  <a:pt x="125" y="315"/>
                </a:cubicBezTo>
                <a:cubicBezTo>
                  <a:pt x="123" y="312"/>
                  <a:pt x="126" y="317"/>
                  <a:pt x="125" y="316"/>
                </a:cubicBezTo>
                <a:cubicBezTo>
                  <a:pt x="124" y="315"/>
                  <a:pt x="123" y="314"/>
                  <a:pt x="123" y="314"/>
                </a:cubicBezTo>
                <a:cubicBezTo>
                  <a:pt x="123" y="313"/>
                  <a:pt x="121" y="310"/>
                  <a:pt x="121" y="309"/>
                </a:cubicBezTo>
                <a:cubicBezTo>
                  <a:pt x="122" y="310"/>
                  <a:pt x="122" y="311"/>
                  <a:pt x="123" y="311"/>
                </a:cubicBezTo>
                <a:cubicBezTo>
                  <a:pt x="123" y="311"/>
                  <a:pt x="123" y="311"/>
                  <a:pt x="123" y="311"/>
                </a:cubicBezTo>
                <a:cubicBezTo>
                  <a:pt x="123" y="311"/>
                  <a:pt x="123" y="311"/>
                  <a:pt x="123" y="311"/>
                </a:cubicBezTo>
                <a:cubicBezTo>
                  <a:pt x="123" y="311"/>
                  <a:pt x="123" y="311"/>
                  <a:pt x="123" y="311"/>
                </a:cubicBezTo>
                <a:cubicBezTo>
                  <a:pt x="125" y="315"/>
                  <a:pt x="127" y="318"/>
                  <a:pt x="130" y="320"/>
                </a:cubicBezTo>
                <a:cubicBezTo>
                  <a:pt x="130" y="321"/>
                  <a:pt x="133" y="323"/>
                  <a:pt x="134" y="325"/>
                </a:cubicBezTo>
                <a:cubicBezTo>
                  <a:pt x="136" y="328"/>
                  <a:pt x="138" y="330"/>
                  <a:pt x="141" y="333"/>
                </a:cubicBezTo>
                <a:cubicBezTo>
                  <a:pt x="141" y="333"/>
                  <a:pt x="140" y="331"/>
                  <a:pt x="138" y="329"/>
                </a:cubicBezTo>
                <a:cubicBezTo>
                  <a:pt x="138" y="329"/>
                  <a:pt x="137" y="328"/>
                  <a:pt x="137" y="327"/>
                </a:cubicBezTo>
                <a:cubicBezTo>
                  <a:pt x="137" y="327"/>
                  <a:pt x="137" y="327"/>
                  <a:pt x="137" y="327"/>
                </a:cubicBezTo>
                <a:cubicBezTo>
                  <a:pt x="137" y="328"/>
                  <a:pt x="138" y="328"/>
                  <a:pt x="139" y="329"/>
                </a:cubicBezTo>
                <a:cubicBezTo>
                  <a:pt x="140" y="331"/>
                  <a:pt x="141" y="332"/>
                  <a:pt x="144" y="334"/>
                </a:cubicBezTo>
                <a:cubicBezTo>
                  <a:pt x="142" y="333"/>
                  <a:pt x="142" y="332"/>
                  <a:pt x="141" y="331"/>
                </a:cubicBezTo>
                <a:cubicBezTo>
                  <a:pt x="142" y="332"/>
                  <a:pt x="142" y="332"/>
                  <a:pt x="142" y="332"/>
                </a:cubicBezTo>
                <a:cubicBezTo>
                  <a:pt x="143" y="334"/>
                  <a:pt x="145" y="333"/>
                  <a:pt x="146" y="336"/>
                </a:cubicBezTo>
                <a:cubicBezTo>
                  <a:pt x="148" y="338"/>
                  <a:pt x="150" y="339"/>
                  <a:pt x="152" y="340"/>
                </a:cubicBezTo>
                <a:cubicBezTo>
                  <a:pt x="151" y="339"/>
                  <a:pt x="149" y="338"/>
                  <a:pt x="148" y="336"/>
                </a:cubicBezTo>
                <a:cubicBezTo>
                  <a:pt x="152" y="340"/>
                  <a:pt x="155" y="342"/>
                  <a:pt x="158" y="345"/>
                </a:cubicBezTo>
                <a:cubicBezTo>
                  <a:pt x="164" y="349"/>
                  <a:pt x="164" y="349"/>
                  <a:pt x="169" y="351"/>
                </a:cubicBezTo>
                <a:cubicBezTo>
                  <a:pt x="165" y="349"/>
                  <a:pt x="161" y="347"/>
                  <a:pt x="159" y="344"/>
                </a:cubicBezTo>
                <a:cubicBezTo>
                  <a:pt x="161" y="346"/>
                  <a:pt x="163" y="347"/>
                  <a:pt x="165" y="348"/>
                </a:cubicBezTo>
                <a:cubicBezTo>
                  <a:pt x="166" y="349"/>
                  <a:pt x="168" y="351"/>
                  <a:pt x="169" y="350"/>
                </a:cubicBezTo>
                <a:cubicBezTo>
                  <a:pt x="169" y="350"/>
                  <a:pt x="166" y="349"/>
                  <a:pt x="166" y="348"/>
                </a:cubicBezTo>
                <a:cubicBezTo>
                  <a:pt x="166" y="348"/>
                  <a:pt x="165" y="347"/>
                  <a:pt x="165" y="347"/>
                </a:cubicBezTo>
                <a:cubicBezTo>
                  <a:pt x="167" y="347"/>
                  <a:pt x="168" y="348"/>
                  <a:pt x="170" y="348"/>
                </a:cubicBezTo>
                <a:cubicBezTo>
                  <a:pt x="171" y="349"/>
                  <a:pt x="170" y="348"/>
                  <a:pt x="171" y="347"/>
                </a:cubicBezTo>
                <a:cubicBezTo>
                  <a:pt x="171" y="347"/>
                  <a:pt x="170" y="346"/>
                  <a:pt x="168" y="345"/>
                </a:cubicBezTo>
                <a:cubicBezTo>
                  <a:pt x="165" y="344"/>
                  <a:pt x="164" y="342"/>
                  <a:pt x="164" y="341"/>
                </a:cubicBezTo>
                <a:cubicBezTo>
                  <a:pt x="163" y="341"/>
                  <a:pt x="161" y="340"/>
                  <a:pt x="159" y="339"/>
                </a:cubicBezTo>
                <a:cubicBezTo>
                  <a:pt x="158" y="338"/>
                  <a:pt x="156" y="336"/>
                  <a:pt x="154" y="335"/>
                </a:cubicBezTo>
                <a:cubicBezTo>
                  <a:pt x="151" y="331"/>
                  <a:pt x="151" y="332"/>
                  <a:pt x="151" y="333"/>
                </a:cubicBezTo>
                <a:cubicBezTo>
                  <a:pt x="151" y="333"/>
                  <a:pt x="152" y="333"/>
                  <a:pt x="151" y="333"/>
                </a:cubicBezTo>
                <a:cubicBezTo>
                  <a:pt x="151" y="333"/>
                  <a:pt x="151" y="333"/>
                  <a:pt x="151" y="333"/>
                </a:cubicBezTo>
                <a:cubicBezTo>
                  <a:pt x="149" y="333"/>
                  <a:pt x="153" y="335"/>
                  <a:pt x="153" y="335"/>
                </a:cubicBezTo>
                <a:cubicBezTo>
                  <a:pt x="152" y="335"/>
                  <a:pt x="151" y="335"/>
                  <a:pt x="150" y="334"/>
                </a:cubicBezTo>
                <a:cubicBezTo>
                  <a:pt x="145" y="329"/>
                  <a:pt x="141" y="324"/>
                  <a:pt x="137" y="319"/>
                </a:cubicBezTo>
                <a:cubicBezTo>
                  <a:pt x="136" y="317"/>
                  <a:pt x="136" y="316"/>
                  <a:pt x="135" y="315"/>
                </a:cubicBezTo>
                <a:cubicBezTo>
                  <a:pt x="135" y="314"/>
                  <a:pt x="134" y="314"/>
                  <a:pt x="134" y="313"/>
                </a:cubicBezTo>
                <a:cubicBezTo>
                  <a:pt x="134" y="313"/>
                  <a:pt x="135" y="312"/>
                  <a:pt x="136" y="313"/>
                </a:cubicBezTo>
                <a:cubicBezTo>
                  <a:pt x="136" y="313"/>
                  <a:pt x="137" y="314"/>
                  <a:pt x="135" y="311"/>
                </a:cubicBezTo>
                <a:cubicBezTo>
                  <a:pt x="134" y="309"/>
                  <a:pt x="133" y="308"/>
                  <a:pt x="132" y="306"/>
                </a:cubicBezTo>
                <a:cubicBezTo>
                  <a:pt x="131" y="305"/>
                  <a:pt x="130" y="304"/>
                  <a:pt x="129" y="302"/>
                </a:cubicBezTo>
                <a:cubicBezTo>
                  <a:pt x="127" y="300"/>
                  <a:pt x="125" y="296"/>
                  <a:pt x="123" y="292"/>
                </a:cubicBezTo>
                <a:cubicBezTo>
                  <a:pt x="127" y="299"/>
                  <a:pt x="123" y="292"/>
                  <a:pt x="123" y="291"/>
                </a:cubicBezTo>
                <a:cubicBezTo>
                  <a:pt x="124" y="293"/>
                  <a:pt x="125" y="294"/>
                  <a:pt x="126" y="297"/>
                </a:cubicBezTo>
                <a:cubicBezTo>
                  <a:pt x="125" y="294"/>
                  <a:pt x="125" y="293"/>
                  <a:pt x="124" y="290"/>
                </a:cubicBezTo>
                <a:cubicBezTo>
                  <a:pt x="121" y="285"/>
                  <a:pt x="120" y="279"/>
                  <a:pt x="117" y="275"/>
                </a:cubicBezTo>
                <a:cubicBezTo>
                  <a:pt x="118" y="277"/>
                  <a:pt x="119" y="279"/>
                  <a:pt x="119" y="281"/>
                </a:cubicBezTo>
                <a:cubicBezTo>
                  <a:pt x="120" y="284"/>
                  <a:pt x="121" y="286"/>
                  <a:pt x="122" y="288"/>
                </a:cubicBezTo>
                <a:cubicBezTo>
                  <a:pt x="122" y="289"/>
                  <a:pt x="122" y="290"/>
                  <a:pt x="122" y="289"/>
                </a:cubicBezTo>
                <a:cubicBezTo>
                  <a:pt x="121" y="287"/>
                  <a:pt x="121" y="287"/>
                  <a:pt x="121" y="287"/>
                </a:cubicBezTo>
                <a:cubicBezTo>
                  <a:pt x="121" y="287"/>
                  <a:pt x="121" y="288"/>
                  <a:pt x="121" y="288"/>
                </a:cubicBezTo>
                <a:cubicBezTo>
                  <a:pt x="121" y="291"/>
                  <a:pt x="120" y="290"/>
                  <a:pt x="118" y="284"/>
                </a:cubicBezTo>
                <a:cubicBezTo>
                  <a:pt x="117" y="283"/>
                  <a:pt x="116" y="282"/>
                  <a:pt x="116" y="280"/>
                </a:cubicBezTo>
                <a:cubicBezTo>
                  <a:pt x="115" y="279"/>
                  <a:pt x="115" y="278"/>
                  <a:pt x="114" y="276"/>
                </a:cubicBezTo>
                <a:cubicBezTo>
                  <a:pt x="114" y="275"/>
                  <a:pt x="113" y="273"/>
                  <a:pt x="113" y="272"/>
                </a:cubicBezTo>
                <a:cubicBezTo>
                  <a:pt x="112" y="266"/>
                  <a:pt x="112" y="264"/>
                  <a:pt x="114" y="265"/>
                </a:cubicBezTo>
                <a:cubicBezTo>
                  <a:pt x="114" y="265"/>
                  <a:pt x="115" y="267"/>
                  <a:pt x="115" y="266"/>
                </a:cubicBezTo>
                <a:cubicBezTo>
                  <a:pt x="115" y="266"/>
                  <a:pt x="116" y="266"/>
                  <a:pt x="115" y="264"/>
                </a:cubicBezTo>
                <a:cubicBezTo>
                  <a:pt x="115" y="263"/>
                  <a:pt x="115" y="262"/>
                  <a:pt x="114" y="262"/>
                </a:cubicBezTo>
                <a:cubicBezTo>
                  <a:pt x="113" y="259"/>
                  <a:pt x="112" y="255"/>
                  <a:pt x="111" y="251"/>
                </a:cubicBezTo>
                <a:cubicBezTo>
                  <a:pt x="112" y="251"/>
                  <a:pt x="112" y="250"/>
                  <a:pt x="112" y="249"/>
                </a:cubicBezTo>
                <a:cubicBezTo>
                  <a:pt x="112" y="247"/>
                  <a:pt x="113" y="244"/>
                  <a:pt x="113" y="242"/>
                </a:cubicBezTo>
                <a:cubicBezTo>
                  <a:pt x="114" y="240"/>
                  <a:pt x="115" y="238"/>
                  <a:pt x="115" y="235"/>
                </a:cubicBezTo>
                <a:cubicBezTo>
                  <a:pt x="116" y="236"/>
                  <a:pt x="115" y="239"/>
                  <a:pt x="116" y="240"/>
                </a:cubicBezTo>
                <a:cubicBezTo>
                  <a:pt x="116" y="237"/>
                  <a:pt x="116" y="236"/>
                  <a:pt x="117" y="235"/>
                </a:cubicBezTo>
                <a:cubicBezTo>
                  <a:pt x="117" y="235"/>
                  <a:pt x="118" y="234"/>
                  <a:pt x="118" y="234"/>
                </a:cubicBezTo>
                <a:cubicBezTo>
                  <a:pt x="118" y="231"/>
                  <a:pt x="119" y="229"/>
                  <a:pt x="120" y="227"/>
                </a:cubicBezTo>
                <a:cubicBezTo>
                  <a:pt x="120" y="226"/>
                  <a:pt x="121" y="225"/>
                  <a:pt x="121" y="224"/>
                </a:cubicBezTo>
                <a:cubicBezTo>
                  <a:pt x="121" y="223"/>
                  <a:pt x="122" y="222"/>
                  <a:pt x="122" y="221"/>
                </a:cubicBezTo>
                <a:cubicBezTo>
                  <a:pt x="122" y="222"/>
                  <a:pt x="121" y="224"/>
                  <a:pt x="122" y="224"/>
                </a:cubicBezTo>
                <a:cubicBezTo>
                  <a:pt x="123" y="219"/>
                  <a:pt x="123" y="220"/>
                  <a:pt x="123" y="217"/>
                </a:cubicBezTo>
                <a:cubicBezTo>
                  <a:pt x="123" y="215"/>
                  <a:pt x="122" y="216"/>
                  <a:pt x="120" y="219"/>
                </a:cubicBezTo>
                <a:cubicBezTo>
                  <a:pt x="118" y="223"/>
                  <a:pt x="119" y="223"/>
                  <a:pt x="119" y="223"/>
                </a:cubicBezTo>
                <a:cubicBezTo>
                  <a:pt x="119" y="224"/>
                  <a:pt x="120" y="221"/>
                  <a:pt x="121" y="221"/>
                </a:cubicBezTo>
                <a:cubicBezTo>
                  <a:pt x="120" y="222"/>
                  <a:pt x="120" y="223"/>
                  <a:pt x="120" y="224"/>
                </a:cubicBezTo>
                <a:cubicBezTo>
                  <a:pt x="120" y="225"/>
                  <a:pt x="119" y="226"/>
                  <a:pt x="119" y="226"/>
                </a:cubicBezTo>
                <a:cubicBezTo>
                  <a:pt x="119" y="227"/>
                  <a:pt x="118" y="227"/>
                  <a:pt x="118" y="228"/>
                </a:cubicBezTo>
                <a:cubicBezTo>
                  <a:pt x="117" y="228"/>
                  <a:pt x="116" y="227"/>
                  <a:pt x="116" y="228"/>
                </a:cubicBezTo>
                <a:cubicBezTo>
                  <a:pt x="114" y="231"/>
                  <a:pt x="116" y="226"/>
                  <a:pt x="115" y="227"/>
                </a:cubicBezTo>
                <a:cubicBezTo>
                  <a:pt x="114" y="230"/>
                  <a:pt x="114" y="228"/>
                  <a:pt x="114" y="227"/>
                </a:cubicBezTo>
                <a:cubicBezTo>
                  <a:pt x="113" y="225"/>
                  <a:pt x="113" y="229"/>
                  <a:pt x="113" y="228"/>
                </a:cubicBezTo>
                <a:cubicBezTo>
                  <a:pt x="113" y="226"/>
                  <a:pt x="113" y="225"/>
                  <a:pt x="114" y="223"/>
                </a:cubicBezTo>
                <a:cubicBezTo>
                  <a:pt x="114" y="223"/>
                  <a:pt x="114" y="223"/>
                  <a:pt x="114" y="223"/>
                </a:cubicBezTo>
                <a:cubicBezTo>
                  <a:pt x="113" y="226"/>
                  <a:pt x="113" y="226"/>
                  <a:pt x="113" y="226"/>
                </a:cubicBezTo>
                <a:cubicBezTo>
                  <a:pt x="113" y="225"/>
                  <a:pt x="113" y="223"/>
                  <a:pt x="114" y="222"/>
                </a:cubicBezTo>
                <a:cubicBezTo>
                  <a:pt x="115" y="219"/>
                  <a:pt x="115" y="219"/>
                  <a:pt x="115" y="219"/>
                </a:cubicBezTo>
                <a:cubicBezTo>
                  <a:pt x="116" y="216"/>
                  <a:pt x="116" y="214"/>
                  <a:pt x="118" y="212"/>
                </a:cubicBezTo>
                <a:cubicBezTo>
                  <a:pt x="118" y="212"/>
                  <a:pt x="118" y="212"/>
                  <a:pt x="118" y="212"/>
                </a:cubicBezTo>
                <a:cubicBezTo>
                  <a:pt x="118" y="213"/>
                  <a:pt x="116" y="214"/>
                  <a:pt x="117" y="215"/>
                </a:cubicBezTo>
                <a:cubicBezTo>
                  <a:pt x="118" y="213"/>
                  <a:pt x="118" y="212"/>
                  <a:pt x="119" y="210"/>
                </a:cubicBezTo>
                <a:cubicBezTo>
                  <a:pt x="120" y="208"/>
                  <a:pt x="120" y="207"/>
                  <a:pt x="120" y="205"/>
                </a:cubicBezTo>
                <a:cubicBezTo>
                  <a:pt x="121" y="204"/>
                  <a:pt x="118" y="207"/>
                  <a:pt x="120" y="204"/>
                </a:cubicBezTo>
                <a:cubicBezTo>
                  <a:pt x="122" y="202"/>
                  <a:pt x="121" y="201"/>
                  <a:pt x="122" y="200"/>
                </a:cubicBezTo>
                <a:cubicBezTo>
                  <a:pt x="123" y="197"/>
                  <a:pt x="123" y="196"/>
                  <a:pt x="124" y="194"/>
                </a:cubicBezTo>
                <a:cubicBezTo>
                  <a:pt x="124" y="193"/>
                  <a:pt x="125" y="192"/>
                  <a:pt x="125" y="191"/>
                </a:cubicBezTo>
                <a:cubicBezTo>
                  <a:pt x="125" y="193"/>
                  <a:pt x="124" y="195"/>
                  <a:pt x="124" y="196"/>
                </a:cubicBezTo>
                <a:cubicBezTo>
                  <a:pt x="125" y="193"/>
                  <a:pt x="125" y="195"/>
                  <a:pt x="127" y="193"/>
                </a:cubicBezTo>
                <a:cubicBezTo>
                  <a:pt x="126" y="195"/>
                  <a:pt x="125" y="196"/>
                  <a:pt x="125" y="197"/>
                </a:cubicBezTo>
                <a:cubicBezTo>
                  <a:pt x="125" y="197"/>
                  <a:pt x="125" y="197"/>
                  <a:pt x="125" y="197"/>
                </a:cubicBezTo>
                <a:cubicBezTo>
                  <a:pt x="126" y="195"/>
                  <a:pt x="127" y="192"/>
                  <a:pt x="128" y="190"/>
                </a:cubicBezTo>
                <a:cubicBezTo>
                  <a:pt x="129" y="189"/>
                  <a:pt x="129" y="188"/>
                  <a:pt x="130" y="187"/>
                </a:cubicBezTo>
                <a:cubicBezTo>
                  <a:pt x="130" y="187"/>
                  <a:pt x="131" y="187"/>
                  <a:pt x="131" y="186"/>
                </a:cubicBezTo>
                <a:cubicBezTo>
                  <a:pt x="129" y="191"/>
                  <a:pt x="127" y="195"/>
                  <a:pt x="126" y="199"/>
                </a:cubicBezTo>
                <a:cubicBezTo>
                  <a:pt x="127" y="197"/>
                  <a:pt x="129" y="194"/>
                  <a:pt x="129" y="191"/>
                </a:cubicBezTo>
                <a:cubicBezTo>
                  <a:pt x="129" y="190"/>
                  <a:pt x="130" y="189"/>
                  <a:pt x="131" y="188"/>
                </a:cubicBezTo>
                <a:cubicBezTo>
                  <a:pt x="131" y="188"/>
                  <a:pt x="131" y="187"/>
                  <a:pt x="132" y="186"/>
                </a:cubicBezTo>
                <a:cubicBezTo>
                  <a:pt x="132" y="186"/>
                  <a:pt x="132" y="186"/>
                  <a:pt x="132" y="186"/>
                </a:cubicBezTo>
                <a:cubicBezTo>
                  <a:pt x="132" y="187"/>
                  <a:pt x="132" y="187"/>
                  <a:pt x="132" y="187"/>
                </a:cubicBezTo>
                <a:cubicBezTo>
                  <a:pt x="132" y="188"/>
                  <a:pt x="132" y="189"/>
                  <a:pt x="131" y="189"/>
                </a:cubicBezTo>
                <a:cubicBezTo>
                  <a:pt x="131" y="190"/>
                  <a:pt x="131" y="191"/>
                  <a:pt x="130" y="191"/>
                </a:cubicBezTo>
                <a:cubicBezTo>
                  <a:pt x="130" y="192"/>
                  <a:pt x="130" y="193"/>
                  <a:pt x="129" y="194"/>
                </a:cubicBezTo>
                <a:cubicBezTo>
                  <a:pt x="129" y="195"/>
                  <a:pt x="128" y="197"/>
                  <a:pt x="127" y="198"/>
                </a:cubicBezTo>
                <a:cubicBezTo>
                  <a:pt x="127" y="199"/>
                  <a:pt x="126" y="201"/>
                  <a:pt x="127" y="200"/>
                </a:cubicBezTo>
                <a:cubicBezTo>
                  <a:pt x="128" y="199"/>
                  <a:pt x="128" y="200"/>
                  <a:pt x="128" y="200"/>
                </a:cubicBezTo>
                <a:cubicBezTo>
                  <a:pt x="129" y="200"/>
                  <a:pt x="129" y="200"/>
                  <a:pt x="128" y="203"/>
                </a:cubicBezTo>
                <a:cubicBezTo>
                  <a:pt x="127" y="205"/>
                  <a:pt x="126" y="207"/>
                  <a:pt x="127" y="209"/>
                </a:cubicBezTo>
                <a:cubicBezTo>
                  <a:pt x="128" y="202"/>
                  <a:pt x="131" y="196"/>
                  <a:pt x="133" y="190"/>
                </a:cubicBezTo>
                <a:cubicBezTo>
                  <a:pt x="133" y="189"/>
                  <a:pt x="134" y="188"/>
                  <a:pt x="134" y="187"/>
                </a:cubicBezTo>
                <a:cubicBezTo>
                  <a:pt x="134" y="187"/>
                  <a:pt x="135" y="187"/>
                  <a:pt x="135" y="187"/>
                </a:cubicBezTo>
                <a:cubicBezTo>
                  <a:pt x="136" y="187"/>
                  <a:pt x="136" y="187"/>
                  <a:pt x="138" y="184"/>
                </a:cubicBezTo>
                <a:cubicBezTo>
                  <a:pt x="140" y="182"/>
                  <a:pt x="141" y="179"/>
                  <a:pt x="144" y="177"/>
                </a:cubicBezTo>
                <a:cubicBezTo>
                  <a:pt x="143" y="178"/>
                  <a:pt x="142" y="179"/>
                  <a:pt x="142" y="179"/>
                </a:cubicBezTo>
                <a:cubicBezTo>
                  <a:pt x="141" y="180"/>
                  <a:pt x="141" y="181"/>
                  <a:pt x="140" y="181"/>
                </a:cubicBezTo>
                <a:cubicBezTo>
                  <a:pt x="139" y="183"/>
                  <a:pt x="138" y="184"/>
                  <a:pt x="137" y="186"/>
                </a:cubicBezTo>
                <a:cubicBezTo>
                  <a:pt x="135" y="189"/>
                  <a:pt x="135" y="190"/>
                  <a:pt x="136" y="191"/>
                </a:cubicBezTo>
                <a:cubicBezTo>
                  <a:pt x="136" y="191"/>
                  <a:pt x="138" y="188"/>
                  <a:pt x="139" y="187"/>
                </a:cubicBezTo>
                <a:cubicBezTo>
                  <a:pt x="139" y="186"/>
                  <a:pt x="140" y="185"/>
                  <a:pt x="140" y="185"/>
                </a:cubicBezTo>
                <a:cubicBezTo>
                  <a:pt x="141" y="184"/>
                  <a:pt x="142" y="182"/>
                  <a:pt x="143" y="182"/>
                </a:cubicBezTo>
                <a:cubicBezTo>
                  <a:pt x="143" y="182"/>
                  <a:pt x="142" y="184"/>
                  <a:pt x="141" y="185"/>
                </a:cubicBezTo>
                <a:cubicBezTo>
                  <a:pt x="140" y="187"/>
                  <a:pt x="138" y="190"/>
                  <a:pt x="137" y="192"/>
                </a:cubicBezTo>
                <a:cubicBezTo>
                  <a:pt x="136" y="194"/>
                  <a:pt x="134" y="197"/>
                  <a:pt x="133" y="199"/>
                </a:cubicBezTo>
                <a:cubicBezTo>
                  <a:pt x="133" y="199"/>
                  <a:pt x="133" y="199"/>
                  <a:pt x="133" y="199"/>
                </a:cubicBezTo>
                <a:cubicBezTo>
                  <a:pt x="132" y="201"/>
                  <a:pt x="131" y="203"/>
                  <a:pt x="131" y="205"/>
                </a:cubicBezTo>
                <a:cubicBezTo>
                  <a:pt x="130" y="205"/>
                  <a:pt x="130" y="205"/>
                  <a:pt x="130" y="204"/>
                </a:cubicBezTo>
                <a:cubicBezTo>
                  <a:pt x="129" y="204"/>
                  <a:pt x="130" y="203"/>
                  <a:pt x="131" y="202"/>
                </a:cubicBezTo>
                <a:cubicBezTo>
                  <a:pt x="131" y="202"/>
                  <a:pt x="132" y="201"/>
                  <a:pt x="131" y="200"/>
                </a:cubicBezTo>
                <a:cubicBezTo>
                  <a:pt x="130" y="202"/>
                  <a:pt x="129" y="204"/>
                  <a:pt x="128" y="206"/>
                </a:cubicBezTo>
                <a:cubicBezTo>
                  <a:pt x="128" y="207"/>
                  <a:pt x="127" y="208"/>
                  <a:pt x="128" y="208"/>
                </a:cubicBezTo>
                <a:cubicBezTo>
                  <a:pt x="129" y="206"/>
                  <a:pt x="130" y="206"/>
                  <a:pt x="132" y="203"/>
                </a:cubicBezTo>
                <a:cubicBezTo>
                  <a:pt x="135" y="199"/>
                  <a:pt x="137" y="198"/>
                  <a:pt x="139" y="195"/>
                </a:cubicBezTo>
                <a:cubicBezTo>
                  <a:pt x="142" y="190"/>
                  <a:pt x="142" y="193"/>
                  <a:pt x="143" y="193"/>
                </a:cubicBezTo>
                <a:cubicBezTo>
                  <a:pt x="144" y="193"/>
                  <a:pt x="144" y="192"/>
                  <a:pt x="143" y="194"/>
                </a:cubicBezTo>
                <a:cubicBezTo>
                  <a:pt x="143" y="195"/>
                  <a:pt x="144" y="195"/>
                  <a:pt x="145" y="195"/>
                </a:cubicBezTo>
                <a:cubicBezTo>
                  <a:pt x="146" y="194"/>
                  <a:pt x="146" y="192"/>
                  <a:pt x="147" y="191"/>
                </a:cubicBezTo>
                <a:cubicBezTo>
                  <a:pt x="148" y="191"/>
                  <a:pt x="148" y="190"/>
                  <a:pt x="149" y="189"/>
                </a:cubicBezTo>
                <a:cubicBezTo>
                  <a:pt x="149" y="191"/>
                  <a:pt x="148" y="192"/>
                  <a:pt x="148" y="194"/>
                </a:cubicBezTo>
                <a:cubicBezTo>
                  <a:pt x="147" y="195"/>
                  <a:pt x="145" y="197"/>
                  <a:pt x="144" y="199"/>
                </a:cubicBezTo>
                <a:cubicBezTo>
                  <a:pt x="144" y="200"/>
                  <a:pt x="144" y="200"/>
                  <a:pt x="144" y="200"/>
                </a:cubicBezTo>
                <a:cubicBezTo>
                  <a:pt x="145" y="199"/>
                  <a:pt x="145" y="199"/>
                  <a:pt x="146" y="199"/>
                </a:cubicBezTo>
                <a:cubicBezTo>
                  <a:pt x="146" y="199"/>
                  <a:pt x="147" y="199"/>
                  <a:pt x="148" y="197"/>
                </a:cubicBezTo>
                <a:cubicBezTo>
                  <a:pt x="150" y="195"/>
                  <a:pt x="152" y="193"/>
                  <a:pt x="154" y="191"/>
                </a:cubicBezTo>
                <a:cubicBezTo>
                  <a:pt x="155" y="190"/>
                  <a:pt x="156" y="189"/>
                  <a:pt x="157" y="188"/>
                </a:cubicBezTo>
                <a:cubicBezTo>
                  <a:pt x="158" y="187"/>
                  <a:pt x="159" y="186"/>
                  <a:pt x="160" y="185"/>
                </a:cubicBezTo>
                <a:cubicBezTo>
                  <a:pt x="159" y="188"/>
                  <a:pt x="155" y="190"/>
                  <a:pt x="155" y="193"/>
                </a:cubicBezTo>
                <a:cubicBezTo>
                  <a:pt x="156" y="192"/>
                  <a:pt x="156" y="190"/>
                  <a:pt x="158" y="190"/>
                </a:cubicBezTo>
                <a:cubicBezTo>
                  <a:pt x="154" y="195"/>
                  <a:pt x="157" y="194"/>
                  <a:pt x="157" y="195"/>
                </a:cubicBezTo>
                <a:cubicBezTo>
                  <a:pt x="158" y="194"/>
                  <a:pt x="159" y="192"/>
                  <a:pt x="160" y="192"/>
                </a:cubicBezTo>
                <a:cubicBezTo>
                  <a:pt x="160" y="192"/>
                  <a:pt x="160" y="193"/>
                  <a:pt x="159" y="193"/>
                </a:cubicBezTo>
                <a:cubicBezTo>
                  <a:pt x="158" y="194"/>
                  <a:pt x="158" y="195"/>
                  <a:pt x="159" y="195"/>
                </a:cubicBezTo>
                <a:cubicBezTo>
                  <a:pt x="159" y="195"/>
                  <a:pt x="160" y="194"/>
                  <a:pt x="160" y="193"/>
                </a:cubicBezTo>
                <a:cubicBezTo>
                  <a:pt x="161" y="191"/>
                  <a:pt x="163" y="189"/>
                  <a:pt x="163" y="188"/>
                </a:cubicBezTo>
                <a:cubicBezTo>
                  <a:pt x="164" y="187"/>
                  <a:pt x="165" y="185"/>
                  <a:pt x="166" y="185"/>
                </a:cubicBezTo>
                <a:cubicBezTo>
                  <a:pt x="167" y="184"/>
                  <a:pt x="167" y="183"/>
                  <a:pt x="168" y="183"/>
                </a:cubicBezTo>
                <a:cubicBezTo>
                  <a:pt x="169" y="183"/>
                  <a:pt x="172" y="181"/>
                  <a:pt x="174" y="179"/>
                </a:cubicBezTo>
                <a:cubicBezTo>
                  <a:pt x="173" y="181"/>
                  <a:pt x="172" y="182"/>
                  <a:pt x="170" y="183"/>
                </a:cubicBezTo>
                <a:cubicBezTo>
                  <a:pt x="167" y="186"/>
                  <a:pt x="165" y="189"/>
                  <a:pt x="163" y="192"/>
                </a:cubicBezTo>
                <a:cubicBezTo>
                  <a:pt x="165" y="191"/>
                  <a:pt x="166" y="189"/>
                  <a:pt x="168" y="188"/>
                </a:cubicBezTo>
                <a:cubicBezTo>
                  <a:pt x="168" y="188"/>
                  <a:pt x="170" y="186"/>
                  <a:pt x="170" y="186"/>
                </a:cubicBezTo>
                <a:cubicBezTo>
                  <a:pt x="171" y="187"/>
                  <a:pt x="170" y="188"/>
                  <a:pt x="169" y="189"/>
                </a:cubicBezTo>
                <a:cubicBezTo>
                  <a:pt x="168" y="191"/>
                  <a:pt x="167" y="191"/>
                  <a:pt x="166" y="191"/>
                </a:cubicBezTo>
                <a:cubicBezTo>
                  <a:pt x="166" y="191"/>
                  <a:pt x="166" y="192"/>
                  <a:pt x="166" y="192"/>
                </a:cubicBezTo>
                <a:cubicBezTo>
                  <a:pt x="163" y="195"/>
                  <a:pt x="162" y="195"/>
                  <a:pt x="162" y="193"/>
                </a:cubicBezTo>
                <a:cubicBezTo>
                  <a:pt x="162" y="193"/>
                  <a:pt x="161" y="193"/>
                  <a:pt x="160" y="194"/>
                </a:cubicBezTo>
                <a:cubicBezTo>
                  <a:pt x="158" y="197"/>
                  <a:pt x="156" y="199"/>
                  <a:pt x="155" y="201"/>
                </a:cubicBezTo>
                <a:cubicBezTo>
                  <a:pt x="153" y="202"/>
                  <a:pt x="152" y="204"/>
                  <a:pt x="151" y="206"/>
                </a:cubicBezTo>
                <a:cubicBezTo>
                  <a:pt x="150" y="208"/>
                  <a:pt x="149" y="210"/>
                  <a:pt x="148" y="211"/>
                </a:cubicBezTo>
                <a:cubicBezTo>
                  <a:pt x="149" y="211"/>
                  <a:pt x="150" y="209"/>
                  <a:pt x="151" y="208"/>
                </a:cubicBezTo>
                <a:cubicBezTo>
                  <a:pt x="151" y="209"/>
                  <a:pt x="150" y="210"/>
                  <a:pt x="150" y="212"/>
                </a:cubicBezTo>
                <a:cubicBezTo>
                  <a:pt x="149" y="213"/>
                  <a:pt x="149" y="215"/>
                  <a:pt x="148" y="217"/>
                </a:cubicBezTo>
                <a:cubicBezTo>
                  <a:pt x="148" y="218"/>
                  <a:pt x="148" y="219"/>
                  <a:pt x="147" y="220"/>
                </a:cubicBezTo>
                <a:cubicBezTo>
                  <a:pt x="146" y="220"/>
                  <a:pt x="145" y="222"/>
                  <a:pt x="144" y="225"/>
                </a:cubicBezTo>
                <a:cubicBezTo>
                  <a:pt x="146" y="223"/>
                  <a:pt x="146" y="223"/>
                  <a:pt x="147" y="223"/>
                </a:cubicBezTo>
                <a:cubicBezTo>
                  <a:pt x="146" y="224"/>
                  <a:pt x="145" y="224"/>
                  <a:pt x="144" y="226"/>
                </a:cubicBezTo>
                <a:cubicBezTo>
                  <a:pt x="144" y="229"/>
                  <a:pt x="146" y="227"/>
                  <a:pt x="147" y="227"/>
                </a:cubicBezTo>
                <a:cubicBezTo>
                  <a:pt x="146" y="228"/>
                  <a:pt x="145" y="230"/>
                  <a:pt x="145" y="231"/>
                </a:cubicBezTo>
                <a:cubicBezTo>
                  <a:pt x="145" y="231"/>
                  <a:pt x="145" y="232"/>
                  <a:pt x="146" y="232"/>
                </a:cubicBezTo>
                <a:cubicBezTo>
                  <a:pt x="146" y="232"/>
                  <a:pt x="146" y="231"/>
                  <a:pt x="146" y="231"/>
                </a:cubicBezTo>
                <a:cubicBezTo>
                  <a:pt x="147" y="229"/>
                  <a:pt x="148" y="227"/>
                  <a:pt x="148" y="225"/>
                </a:cubicBezTo>
                <a:cubicBezTo>
                  <a:pt x="149" y="225"/>
                  <a:pt x="149" y="224"/>
                  <a:pt x="150" y="223"/>
                </a:cubicBezTo>
                <a:cubicBezTo>
                  <a:pt x="150" y="222"/>
                  <a:pt x="151" y="221"/>
                  <a:pt x="151" y="220"/>
                </a:cubicBezTo>
                <a:cubicBezTo>
                  <a:pt x="150" y="222"/>
                  <a:pt x="150" y="224"/>
                  <a:pt x="149" y="225"/>
                </a:cubicBezTo>
                <a:cubicBezTo>
                  <a:pt x="150" y="225"/>
                  <a:pt x="150" y="224"/>
                  <a:pt x="150" y="223"/>
                </a:cubicBezTo>
                <a:cubicBezTo>
                  <a:pt x="151" y="222"/>
                  <a:pt x="153" y="220"/>
                  <a:pt x="152" y="219"/>
                </a:cubicBezTo>
                <a:cubicBezTo>
                  <a:pt x="151" y="219"/>
                  <a:pt x="153" y="217"/>
                  <a:pt x="153" y="217"/>
                </a:cubicBezTo>
                <a:cubicBezTo>
                  <a:pt x="153" y="217"/>
                  <a:pt x="154" y="216"/>
                  <a:pt x="155" y="215"/>
                </a:cubicBezTo>
                <a:cubicBezTo>
                  <a:pt x="156" y="214"/>
                  <a:pt x="157" y="213"/>
                  <a:pt x="158" y="214"/>
                </a:cubicBezTo>
                <a:cubicBezTo>
                  <a:pt x="156" y="215"/>
                  <a:pt x="156" y="217"/>
                  <a:pt x="155" y="219"/>
                </a:cubicBezTo>
                <a:cubicBezTo>
                  <a:pt x="154" y="220"/>
                  <a:pt x="153" y="221"/>
                  <a:pt x="152" y="222"/>
                </a:cubicBezTo>
                <a:cubicBezTo>
                  <a:pt x="151" y="224"/>
                  <a:pt x="151" y="225"/>
                  <a:pt x="150" y="227"/>
                </a:cubicBezTo>
                <a:cubicBezTo>
                  <a:pt x="149" y="229"/>
                  <a:pt x="150" y="229"/>
                  <a:pt x="150" y="229"/>
                </a:cubicBezTo>
                <a:cubicBezTo>
                  <a:pt x="151" y="229"/>
                  <a:pt x="151" y="229"/>
                  <a:pt x="152" y="228"/>
                </a:cubicBezTo>
                <a:cubicBezTo>
                  <a:pt x="152" y="226"/>
                  <a:pt x="153" y="225"/>
                  <a:pt x="153" y="224"/>
                </a:cubicBezTo>
                <a:cubicBezTo>
                  <a:pt x="154" y="222"/>
                  <a:pt x="155" y="221"/>
                  <a:pt x="155" y="220"/>
                </a:cubicBezTo>
                <a:cubicBezTo>
                  <a:pt x="157" y="216"/>
                  <a:pt x="157" y="216"/>
                  <a:pt x="157" y="216"/>
                </a:cubicBezTo>
                <a:cubicBezTo>
                  <a:pt x="158" y="214"/>
                  <a:pt x="159" y="213"/>
                  <a:pt x="159" y="212"/>
                </a:cubicBezTo>
                <a:cubicBezTo>
                  <a:pt x="160" y="211"/>
                  <a:pt x="161" y="210"/>
                  <a:pt x="162" y="210"/>
                </a:cubicBezTo>
                <a:cubicBezTo>
                  <a:pt x="160" y="212"/>
                  <a:pt x="162" y="210"/>
                  <a:pt x="162" y="211"/>
                </a:cubicBezTo>
                <a:cubicBezTo>
                  <a:pt x="162" y="211"/>
                  <a:pt x="162" y="212"/>
                  <a:pt x="161" y="213"/>
                </a:cubicBezTo>
                <a:cubicBezTo>
                  <a:pt x="160" y="214"/>
                  <a:pt x="160" y="215"/>
                  <a:pt x="159" y="216"/>
                </a:cubicBezTo>
                <a:cubicBezTo>
                  <a:pt x="158" y="217"/>
                  <a:pt x="158" y="219"/>
                  <a:pt x="157" y="220"/>
                </a:cubicBezTo>
                <a:cubicBezTo>
                  <a:pt x="158" y="219"/>
                  <a:pt x="159" y="218"/>
                  <a:pt x="160" y="217"/>
                </a:cubicBezTo>
                <a:cubicBezTo>
                  <a:pt x="161" y="215"/>
                  <a:pt x="163" y="213"/>
                  <a:pt x="164" y="211"/>
                </a:cubicBezTo>
                <a:cubicBezTo>
                  <a:pt x="165" y="209"/>
                  <a:pt x="166" y="209"/>
                  <a:pt x="167" y="208"/>
                </a:cubicBezTo>
                <a:cubicBezTo>
                  <a:pt x="168" y="206"/>
                  <a:pt x="169" y="205"/>
                  <a:pt x="170" y="204"/>
                </a:cubicBezTo>
                <a:cubicBezTo>
                  <a:pt x="170" y="205"/>
                  <a:pt x="169" y="207"/>
                  <a:pt x="167" y="208"/>
                </a:cubicBezTo>
                <a:cubicBezTo>
                  <a:pt x="167" y="209"/>
                  <a:pt x="166" y="210"/>
                  <a:pt x="166" y="210"/>
                </a:cubicBezTo>
                <a:cubicBezTo>
                  <a:pt x="165" y="211"/>
                  <a:pt x="165" y="211"/>
                  <a:pt x="165" y="211"/>
                </a:cubicBezTo>
                <a:cubicBezTo>
                  <a:pt x="165" y="212"/>
                  <a:pt x="165" y="213"/>
                  <a:pt x="164" y="214"/>
                </a:cubicBezTo>
                <a:cubicBezTo>
                  <a:pt x="164" y="214"/>
                  <a:pt x="165" y="212"/>
                  <a:pt x="166" y="210"/>
                </a:cubicBezTo>
                <a:cubicBezTo>
                  <a:pt x="168" y="209"/>
                  <a:pt x="169" y="207"/>
                  <a:pt x="169" y="207"/>
                </a:cubicBezTo>
                <a:cubicBezTo>
                  <a:pt x="169" y="208"/>
                  <a:pt x="169" y="208"/>
                  <a:pt x="169" y="208"/>
                </a:cubicBezTo>
                <a:cubicBezTo>
                  <a:pt x="169" y="208"/>
                  <a:pt x="168" y="209"/>
                  <a:pt x="167" y="210"/>
                </a:cubicBezTo>
                <a:cubicBezTo>
                  <a:pt x="166" y="211"/>
                  <a:pt x="166" y="212"/>
                  <a:pt x="166" y="212"/>
                </a:cubicBezTo>
                <a:cubicBezTo>
                  <a:pt x="167" y="211"/>
                  <a:pt x="168" y="209"/>
                  <a:pt x="169" y="209"/>
                </a:cubicBezTo>
                <a:cubicBezTo>
                  <a:pt x="170" y="209"/>
                  <a:pt x="173" y="205"/>
                  <a:pt x="173" y="205"/>
                </a:cubicBezTo>
                <a:cubicBezTo>
                  <a:pt x="173" y="206"/>
                  <a:pt x="172" y="207"/>
                  <a:pt x="171" y="209"/>
                </a:cubicBezTo>
                <a:cubicBezTo>
                  <a:pt x="173" y="207"/>
                  <a:pt x="175" y="207"/>
                  <a:pt x="177" y="203"/>
                </a:cubicBezTo>
                <a:cubicBezTo>
                  <a:pt x="177" y="203"/>
                  <a:pt x="178" y="202"/>
                  <a:pt x="179" y="202"/>
                </a:cubicBezTo>
                <a:cubicBezTo>
                  <a:pt x="180" y="201"/>
                  <a:pt x="181" y="200"/>
                  <a:pt x="182" y="200"/>
                </a:cubicBezTo>
                <a:cubicBezTo>
                  <a:pt x="183" y="199"/>
                  <a:pt x="184" y="198"/>
                  <a:pt x="185" y="197"/>
                </a:cubicBezTo>
                <a:cubicBezTo>
                  <a:pt x="185" y="197"/>
                  <a:pt x="185" y="197"/>
                  <a:pt x="185" y="197"/>
                </a:cubicBezTo>
                <a:cubicBezTo>
                  <a:pt x="185" y="197"/>
                  <a:pt x="185" y="197"/>
                  <a:pt x="185" y="197"/>
                </a:cubicBezTo>
                <a:cubicBezTo>
                  <a:pt x="185" y="197"/>
                  <a:pt x="184" y="198"/>
                  <a:pt x="183" y="199"/>
                </a:cubicBezTo>
                <a:cubicBezTo>
                  <a:pt x="182" y="200"/>
                  <a:pt x="182" y="200"/>
                  <a:pt x="183" y="200"/>
                </a:cubicBezTo>
                <a:cubicBezTo>
                  <a:pt x="183" y="200"/>
                  <a:pt x="184" y="200"/>
                  <a:pt x="184" y="199"/>
                </a:cubicBezTo>
                <a:cubicBezTo>
                  <a:pt x="184" y="199"/>
                  <a:pt x="185" y="197"/>
                  <a:pt x="186" y="197"/>
                </a:cubicBezTo>
                <a:cubicBezTo>
                  <a:pt x="187" y="196"/>
                  <a:pt x="188" y="196"/>
                  <a:pt x="188" y="195"/>
                </a:cubicBezTo>
                <a:cubicBezTo>
                  <a:pt x="189" y="195"/>
                  <a:pt x="189" y="194"/>
                  <a:pt x="189" y="194"/>
                </a:cubicBezTo>
                <a:cubicBezTo>
                  <a:pt x="190" y="194"/>
                  <a:pt x="191" y="193"/>
                  <a:pt x="191" y="193"/>
                </a:cubicBezTo>
                <a:cubicBezTo>
                  <a:pt x="191" y="195"/>
                  <a:pt x="192" y="194"/>
                  <a:pt x="194" y="192"/>
                </a:cubicBezTo>
                <a:cubicBezTo>
                  <a:pt x="195" y="192"/>
                  <a:pt x="195" y="191"/>
                  <a:pt x="196" y="191"/>
                </a:cubicBezTo>
                <a:cubicBezTo>
                  <a:pt x="194" y="192"/>
                  <a:pt x="193" y="192"/>
                  <a:pt x="193" y="191"/>
                </a:cubicBezTo>
                <a:cubicBezTo>
                  <a:pt x="194" y="190"/>
                  <a:pt x="193" y="191"/>
                  <a:pt x="192" y="191"/>
                </a:cubicBezTo>
                <a:cubicBezTo>
                  <a:pt x="193" y="190"/>
                  <a:pt x="193" y="189"/>
                  <a:pt x="193" y="188"/>
                </a:cubicBezTo>
                <a:cubicBezTo>
                  <a:pt x="194" y="187"/>
                  <a:pt x="195" y="186"/>
                  <a:pt x="196" y="185"/>
                </a:cubicBezTo>
                <a:cubicBezTo>
                  <a:pt x="196" y="185"/>
                  <a:pt x="196" y="185"/>
                  <a:pt x="196" y="185"/>
                </a:cubicBezTo>
                <a:cubicBezTo>
                  <a:pt x="196" y="185"/>
                  <a:pt x="196" y="185"/>
                  <a:pt x="196" y="185"/>
                </a:cubicBezTo>
                <a:cubicBezTo>
                  <a:pt x="197" y="184"/>
                  <a:pt x="197" y="184"/>
                  <a:pt x="196" y="184"/>
                </a:cubicBezTo>
                <a:cubicBezTo>
                  <a:pt x="197" y="183"/>
                  <a:pt x="198" y="183"/>
                  <a:pt x="199" y="182"/>
                </a:cubicBezTo>
                <a:cubicBezTo>
                  <a:pt x="199" y="182"/>
                  <a:pt x="199" y="181"/>
                  <a:pt x="200" y="181"/>
                </a:cubicBezTo>
                <a:cubicBezTo>
                  <a:pt x="201" y="182"/>
                  <a:pt x="204" y="180"/>
                  <a:pt x="205" y="180"/>
                </a:cubicBezTo>
                <a:cubicBezTo>
                  <a:pt x="206" y="179"/>
                  <a:pt x="207" y="179"/>
                  <a:pt x="208" y="179"/>
                </a:cubicBezTo>
                <a:cubicBezTo>
                  <a:pt x="209" y="179"/>
                  <a:pt x="209" y="180"/>
                  <a:pt x="210" y="179"/>
                </a:cubicBezTo>
                <a:cubicBezTo>
                  <a:pt x="211" y="179"/>
                  <a:pt x="210" y="178"/>
                  <a:pt x="210" y="178"/>
                </a:cubicBezTo>
                <a:cubicBezTo>
                  <a:pt x="209" y="178"/>
                  <a:pt x="210" y="177"/>
                  <a:pt x="208" y="178"/>
                </a:cubicBezTo>
                <a:cubicBezTo>
                  <a:pt x="207" y="178"/>
                  <a:pt x="207" y="177"/>
                  <a:pt x="208" y="177"/>
                </a:cubicBezTo>
                <a:cubicBezTo>
                  <a:pt x="209" y="177"/>
                  <a:pt x="208" y="177"/>
                  <a:pt x="208" y="176"/>
                </a:cubicBezTo>
                <a:cubicBezTo>
                  <a:pt x="208" y="176"/>
                  <a:pt x="208" y="175"/>
                  <a:pt x="207" y="176"/>
                </a:cubicBezTo>
                <a:cubicBezTo>
                  <a:pt x="207" y="176"/>
                  <a:pt x="206" y="176"/>
                  <a:pt x="206" y="176"/>
                </a:cubicBezTo>
                <a:cubicBezTo>
                  <a:pt x="205" y="176"/>
                  <a:pt x="205" y="176"/>
                  <a:pt x="204" y="177"/>
                </a:cubicBezTo>
                <a:cubicBezTo>
                  <a:pt x="203" y="178"/>
                  <a:pt x="201" y="179"/>
                  <a:pt x="200" y="178"/>
                </a:cubicBezTo>
                <a:cubicBezTo>
                  <a:pt x="201" y="177"/>
                  <a:pt x="203" y="177"/>
                  <a:pt x="204" y="176"/>
                </a:cubicBezTo>
                <a:cubicBezTo>
                  <a:pt x="205" y="176"/>
                  <a:pt x="206" y="175"/>
                  <a:pt x="207" y="175"/>
                </a:cubicBezTo>
                <a:cubicBezTo>
                  <a:pt x="211" y="173"/>
                  <a:pt x="214" y="172"/>
                  <a:pt x="217" y="170"/>
                </a:cubicBezTo>
                <a:cubicBezTo>
                  <a:pt x="219" y="169"/>
                  <a:pt x="218" y="169"/>
                  <a:pt x="217" y="169"/>
                </a:cubicBezTo>
                <a:cubicBezTo>
                  <a:pt x="217" y="169"/>
                  <a:pt x="215" y="170"/>
                  <a:pt x="216" y="169"/>
                </a:cubicBezTo>
                <a:cubicBezTo>
                  <a:pt x="217" y="168"/>
                  <a:pt x="218" y="169"/>
                  <a:pt x="219" y="168"/>
                </a:cubicBezTo>
                <a:cubicBezTo>
                  <a:pt x="219" y="167"/>
                  <a:pt x="219" y="167"/>
                  <a:pt x="221" y="166"/>
                </a:cubicBezTo>
                <a:cubicBezTo>
                  <a:pt x="219" y="166"/>
                  <a:pt x="218" y="167"/>
                  <a:pt x="217" y="167"/>
                </a:cubicBezTo>
                <a:cubicBezTo>
                  <a:pt x="217" y="167"/>
                  <a:pt x="217" y="166"/>
                  <a:pt x="218" y="166"/>
                </a:cubicBezTo>
                <a:cubicBezTo>
                  <a:pt x="219" y="165"/>
                  <a:pt x="220" y="165"/>
                  <a:pt x="221" y="165"/>
                </a:cubicBezTo>
                <a:cubicBezTo>
                  <a:pt x="221" y="165"/>
                  <a:pt x="221" y="165"/>
                  <a:pt x="221" y="165"/>
                </a:cubicBezTo>
                <a:cubicBezTo>
                  <a:pt x="223" y="166"/>
                  <a:pt x="225" y="166"/>
                  <a:pt x="230" y="165"/>
                </a:cubicBezTo>
                <a:cubicBezTo>
                  <a:pt x="228" y="166"/>
                  <a:pt x="228" y="166"/>
                  <a:pt x="227" y="166"/>
                </a:cubicBezTo>
                <a:cubicBezTo>
                  <a:pt x="228" y="167"/>
                  <a:pt x="230" y="166"/>
                  <a:pt x="231" y="167"/>
                </a:cubicBezTo>
                <a:cubicBezTo>
                  <a:pt x="232" y="167"/>
                  <a:pt x="234" y="167"/>
                  <a:pt x="236" y="166"/>
                </a:cubicBezTo>
                <a:cubicBezTo>
                  <a:pt x="236" y="165"/>
                  <a:pt x="234" y="165"/>
                  <a:pt x="232" y="165"/>
                </a:cubicBezTo>
                <a:cubicBezTo>
                  <a:pt x="233" y="165"/>
                  <a:pt x="235" y="165"/>
                  <a:pt x="235" y="164"/>
                </a:cubicBezTo>
                <a:cubicBezTo>
                  <a:pt x="234" y="163"/>
                  <a:pt x="234" y="162"/>
                  <a:pt x="231" y="163"/>
                </a:cubicBezTo>
                <a:cubicBezTo>
                  <a:pt x="229" y="163"/>
                  <a:pt x="227" y="163"/>
                  <a:pt x="225" y="164"/>
                </a:cubicBezTo>
                <a:cubicBezTo>
                  <a:pt x="223" y="164"/>
                  <a:pt x="221" y="164"/>
                  <a:pt x="220" y="165"/>
                </a:cubicBezTo>
                <a:cubicBezTo>
                  <a:pt x="219" y="165"/>
                  <a:pt x="216" y="166"/>
                  <a:pt x="215" y="165"/>
                </a:cubicBezTo>
                <a:cubicBezTo>
                  <a:pt x="215" y="164"/>
                  <a:pt x="218" y="165"/>
                  <a:pt x="219" y="164"/>
                </a:cubicBezTo>
                <a:cubicBezTo>
                  <a:pt x="220" y="164"/>
                  <a:pt x="221" y="163"/>
                  <a:pt x="223" y="163"/>
                </a:cubicBezTo>
                <a:cubicBezTo>
                  <a:pt x="226" y="163"/>
                  <a:pt x="230" y="162"/>
                  <a:pt x="234" y="162"/>
                </a:cubicBezTo>
                <a:cubicBezTo>
                  <a:pt x="234" y="162"/>
                  <a:pt x="234" y="161"/>
                  <a:pt x="234" y="161"/>
                </a:cubicBezTo>
                <a:cubicBezTo>
                  <a:pt x="236" y="160"/>
                  <a:pt x="237" y="160"/>
                  <a:pt x="239" y="160"/>
                </a:cubicBezTo>
                <a:cubicBezTo>
                  <a:pt x="240" y="159"/>
                  <a:pt x="242" y="159"/>
                  <a:pt x="244" y="160"/>
                </a:cubicBezTo>
                <a:cubicBezTo>
                  <a:pt x="245" y="160"/>
                  <a:pt x="246" y="160"/>
                  <a:pt x="248" y="160"/>
                </a:cubicBezTo>
                <a:cubicBezTo>
                  <a:pt x="249" y="160"/>
                  <a:pt x="251" y="160"/>
                  <a:pt x="252" y="160"/>
                </a:cubicBezTo>
                <a:cubicBezTo>
                  <a:pt x="255" y="160"/>
                  <a:pt x="255" y="161"/>
                  <a:pt x="256" y="161"/>
                </a:cubicBezTo>
                <a:cubicBezTo>
                  <a:pt x="257" y="161"/>
                  <a:pt x="257" y="162"/>
                  <a:pt x="257" y="162"/>
                </a:cubicBezTo>
                <a:cubicBezTo>
                  <a:pt x="256" y="162"/>
                  <a:pt x="254" y="162"/>
                  <a:pt x="253" y="161"/>
                </a:cubicBezTo>
                <a:cubicBezTo>
                  <a:pt x="253" y="161"/>
                  <a:pt x="253" y="161"/>
                  <a:pt x="252" y="161"/>
                </a:cubicBezTo>
                <a:cubicBezTo>
                  <a:pt x="255" y="162"/>
                  <a:pt x="255" y="163"/>
                  <a:pt x="251" y="163"/>
                </a:cubicBezTo>
                <a:cubicBezTo>
                  <a:pt x="250" y="163"/>
                  <a:pt x="249" y="163"/>
                  <a:pt x="248" y="163"/>
                </a:cubicBezTo>
                <a:cubicBezTo>
                  <a:pt x="247" y="163"/>
                  <a:pt x="246" y="164"/>
                  <a:pt x="245" y="164"/>
                </a:cubicBezTo>
                <a:cubicBezTo>
                  <a:pt x="244" y="164"/>
                  <a:pt x="242" y="164"/>
                  <a:pt x="241" y="165"/>
                </a:cubicBezTo>
                <a:cubicBezTo>
                  <a:pt x="240" y="165"/>
                  <a:pt x="239" y="165"/>
                  <a:pt x="237" y="165"/>
                </a:cubicBezTo>
                <a:cubicBezTo>
                  <a:pt x="239" y="165"/>
                  <a:pt x="240" y="165"/>
                  <a:pt x="241" y="166"/>
                </a:cubicBezTo>
                <a:cubicBezTo>
                  <a:pt x="242" y="166"/>
                  <a:pt x="244" y="166"/>
                  <a:pt x="245" y="166"/>
                </a:cubicBezTo>
                <a:cubicBezTo>
                  <a:pt x="246" y="166"/>
                  <a:pt x="247" y="165"/>
                  <a:pt x="248" y="165"/>
                </a:cubicBezTo>
                <a:cubicBezTo>
                  <a:pt x="248" y="166"/>
                  <a:pt x="249" y="166"/>
                  <a:pt x="250" y="166"/>
                </a:cubicBezTo>
                <a:cubicBezTo>
                  <a:pt x="252" y="166"/>
                  <a:pt x="254" y="166"/>
                  <a:pt x="254" y="167"/>
                </a:cubicBezTo>
                <a:cubicBezTo>
                  <a:pt x="253" y="167"/>
                  <a:pt x="252" y="167"/>
                  <a:pt x="250" y="167"/>
                </a:cubicBezTo>
                <a:cubicBezTo>
                  <a:pt x="249" y="166"/>
                  <a:pt x="247" y="166"/>
                  <a:pt x="245" y="167"/>
                </a:cubicBezTo>
                <a:cubicBezTo>
                  <a:pt x="246" y="167"/>
                  <a:pt x="247" y="167"/>
                  <a:pt x="247" y="167"/>
                </a:cubicBezTo>
                <a:cubicBezTo>
                  <a:pt x="248" y="167"/>
                  <a:pt x="248" y="167"/>
                  <a:pt x="248" y="167"/>
                </a:cubicBezTo>
                <a:cubicBezTo>
                  <a:pt x="249" y="168"/>
                  <a:pt x="251" y="168"/>
                  <a:pt x="252" y="168"/>
                </a:cubicBezTo>
                <a:cubicBezTo>
                  <a:pt x="253" y="167"/>
                  <a:pt x="254" y="167"/>
                  <a:pt x="255" y="168"/>
                </a:cubicBezTo>
                <a:cubicBezTo>
                  <a:pt x="256" y="168"/>
                  <a:pt x="257" y="168"/>
                  <a:pt x="258" y="168"/>
                </a:cubicBezTo>
                <a:cubicBezTo>
                  <a:pt x="259" y="169"/>
                  <a:pt x="261" y="170"/>
                  <a:pt x="263" y="170"/>
                </a:cubicBezTo>
                <a:cubicBezTo>
                  <a:pt x="265" y="171"/>
                  <a:pt x="265" y="171"/>
                  <a:pt x="265" y="170"/>
                </a:cubicBezTo>
                <a:cubicBezTo>
                  <a:pt x="265" y="170"/>
                  <a:pt x="265" y="169"/>
                  <a:pt x="266" y="170"/>
                </a:cubicBezTo>
                <a:cubicBezTo>
                  <a:pt x="268" y="170"/>
                  <a:pt x="268" y="171"/>
                  <a:pt x="268" y="171"/>
                </a:cubicBezTo>
                <a:cubicBezTo>
                  <a:pt x="267" y="172"/>
                  <a:pt x="267" y="172"/>
                  <a:pt x="265" y="172"/>
                </a:cubicBezTo>
                <a:cubicBezTo>
                  <a:pt x="264" y="172"/>
                  <a:pt x="264" y="171"/>
                  <a:pt x="263" y="171"/>
                </a:cubicBezTo>
                <a:cubicBezTo>
                  <a:pt x="261" y="171"/>
                  <a:pt x="261" y="171"/>
                  <a:pt x="261" y="171"/>
                </a:cubicBezTo>
                <a:cubicBezTo>
                  <a:pt x="259" y="171"/>
                  <a:pt x="258" y="170"/>
                  <a:pt x="257" y="170"/>
                </a:cubicBezTo>
                <a:cubicBezTo>
                  <a:pt x="256" y="170"/>
                  <a:pt x="255" y="170"/>
                  <a:pt x="255" y="170"/>
                </a:cubicBezTo>
                <a:cubicBezTo>
                  <a:pt x="254" y="170"/>
                  <a:pt x="254" y="170"/>
                  <a:pt x="253" y="170"/>
                </a:cubicBezTo>
                <a:cubicBezTo>
                  <a:pt x="253" y="170"/>
                  <a:pt x="252" y="171"/>
                  <a:pt x="252" y="171"/>
                </a:cubicBezTo>
                <a:cubicBezTo>
                  <a:pt x="252" y="171"/>
                  <a:pt x="253" y="172"/>
                  <a:pt x="254" y="172"/>
                </a:cubicBezTo>
                <a:cubicBezTo>
                  <a:pt x="256" y="172"/>
                  <a:pt x="253" y="172"/>
                  <a:pt x="254" y="171"/>
                </a:cubicBezTo>
                <a:cubicBezTo>
                  <a:pt x="255" y="171"/>
                  <a:pt x="256" y="171"/>
                  <a:pt x="256" y="171"/>
                </a:cubicBezTo>
                <a:cubicBezTo>
                  <a:pt x="256" y="172"/>
                  <a:pt x="258" y="172"/>
                  <a:pt x="259" y="173"/>
                </a:cubicBezTo>
                <a:cubicBezTo>
                  <a:pt x="258" y="172"/>
                  <a:pt x="257" y="173"/>
                  <a:pt x="257" y="173"/>
                </a:cubicBezTo>
                <a:cubicBezTo>
                  <a:pt x="257" y="173"/>
                  <a:pt x="257" y="173"/>
                  <a:pt x="257" y="173"/>
                </a:cubicBezTo>
                <a:cubicBezTo>
                  <a:pt x="257" y="173"/>
                  <a:pt x="257" y="173"/>
                  <a:pt x="257" y="173"/>
                </a:cubicBezTo>
                <a:cubicBezTo>
                  <a:pt x="257" y="173"/>
                  <a:pt x="257" y="173"/>
                  <a:pt x="257" y="173"/>
                </a:cubicBezTo>
                <a:cubicBezTo>
                  <a:pt x="254" y="172"/>
                  <a:pt x="252" y="172"/>
                  <a:pt x="250" y="173"/>
                </a:cubicBezTo>
                <a:cubicBezTo>
                  <a:pt x="249" y="173"/>
                  <a:pt x="247" y="174"/>
                  <a:pt x="246" y="173"/>
                </a:cubicBezTo>
                <a:cubicBezTo>
                  <a:pt x="244" y="172"/>
                  <a:pt x="242" y="173"/>
                  <a:pt x="240" y="173"/>
                </a:cubicBezTo>
                <a:cubicBezTo>
                  <a:pt x="240" y="174"/>
                  <a:pt x="241" y="174"/>
                  <a:pt x="242" y="174"/>
                </a:cubicBezTo>
                <a:cubicBezTo>
                  <a:pt x="243" y="174"/>
                  <a:pt x="244" y="174"/>
                  <a:pt x="244" y="174"/>
                </a:cubicBezTo>
                <a:cubicBezTo>
                  <a:pt x="244" y="174"/>
                  <a:pt x="244" y="174"/>
                  <a:pt x="244" y="174"/>
                </a:cubicBezTo>
                <a:cubicBezTo>
                  <a:pt x="243" y="174"/>
                  <a:pt x="243" y="174"/>
                  <a:pt x="242" y="174"/>
                </a:cubicBezTo>
                <a:cubicBezTo>
                  <a:pt x="241" y="174"/>
                  <a:pt x="240" y="174"/>
                  <a:pt x="238" y="174"/>
                </a:cubicBezTo>
                <a:cubicBezTo>
                  <a:pt x="239" y="174"/>
                  <a:pt x="240" y="174"/>
                  <a:pt x="240" y="174"/>
                </a:cubicBezTo>
                <a:cubicBezTo>
                  <a:pt x="240" y="175"/>
                  <a:pt x="240" y="175"/>
                  <a:pt x="240" y="175"/>
                </a:cubicBezTo>
                <a:cubicBezTo>
                  <a:pt x="238" y="174"/>
                  <a:pt x="238" y="176"/>
                  <a:pt x="236" y="176"/>
                </a:cubicBezTo>
                <a:cubicBezTo>
                  <a:pt x="235" y="175"/>
                  <a:pt x="233" y="176"/>
                  <a:pt x="232" y="176"/>
                </a:cubicBezTo>
                <a:cubicBezTo>
                  <a:pt x="233" y="176"/>
                  <a:pt x="234" y="176"/>
                  <a:pt x="235" y="177"/>
                </a:cubicBezTo>
                <a:cubicBezTo>
                  <a:pt x="234" y="177"/>
                  <a:pt x="233" y="177"/>
                  <a:pt x="232" y="177"/>
                </a:cubicBezTo>
                <a:cubicBezTo>
                  <a:pt x="230" y="177"/>
                  <a:pt x="229" y="178"/>
                  <a:pt x="228" y="178"/>
                </a:cubicBezTo>
                <a:cubicBezTo>
                  <a:pt x="226" y="178"/>
                  <a:pt x="225" y="178"/>
                  <a:pt x="224" y="179"/>
                </a:cubicBezTo>
                <a:cubicBezTo>
                  <a:pt x="223" y="179"/>
                  <a:pt x="222" y="179"/>
                  <a:pt x="221" y="180"/>
                </a:cubicBezTo>
                <a:cubicBezTo>
                  <a:pt x="223" y="180"/>
                  <a:pt x="226" y="178"/>
                  <a:pt x="228" y="179"/>
                </a:cubicBezTo>
                <a:cubicBezTo>
                  <a:pt x="226" y="180"/>
                  <a:pt x="225" y="180"/>
                  <a:pt x="224" y="180"/>
                </a:cubicBezTo>
                <a:cubicBezTo>
                  <a:pt x="223" y="180"/>
                  <a:pt x="222" y="180"/>
                  <a:pt x="221" y="181"/>
                </a:cubicBezTo>
                <a:cubicBezTo>
                  <a:pt x="221" y="182"/>
                  <a:pt x="223" y="181"/>
                  <a:pt x="224" y="181"/>
                </a:cubicBezTo>
                <a:cubicBezTo>
                  <a:pt x="224" y="181"/>
                  <a:pt x="224" y="182"/>
                  <a:pt x="224" y="182"/>
                </a:cubicBezTo>
                <a:cubicBezTo>
                  <a:pt x="224" y="183"/>
                  <a:pt x="223" y="184"/>
                  <a:pt x="222" y="185"/>
                </a:cubicBezTo>
                <a:cubicBezTo>
                  <a:pt x="222" y="185"/>
                  <a:pt x="222" y="186"/>
                  <a:pt x="222" y="187"/>
                </a:cubicBezTo>
                <a:cubicBezTo>
                  <a:pt x="222" y="187"/>
                  <a:pt x="223" y="187"/>
                  <a:pt x="224" y="186"/>
                </a:cubicBezTo>
                <a:cubicBezTo>
                  <a:pt x="226" y="186"/>
                  <a:pt x="227" y="186"/>
                  <a:pt x="228" y="187"/>
                </a:cubicBezTo>
                <a:cubicBezTo>
                  <a:pt x="228" y="186"/>
                  <a:pt x="231" y="184"/>
                  <a:pt x="234" y="185"/>
                </a:cubicBezTo>
                <a:cubicBezTo>
                  <a:pt x="236" y="185"/>
                  <a:pt x="236" y="184"/>
                  <a:pt x="236" y="184"/>
                </a:cubicBezTo>
                <a:cubicBezTo>
                  <a:pt x="236" y="183"/>
                  <a:pt x="235" y="183"/>
                  <a:pt x="235" y="183"/>
                </a:cubicBezTo>
                <a:cubicBezTo>
                  <a:pt x="235" y="183"/>
                  <a:pt x="235" y="183"/>
                  <a:pt x="235" y="183"/>
                </a:cubicBezTo>
                <a:cubicBezTo>
                  <a:pt x="236" y="182"/>
                  <a:pt x="234" y="183"/>
                  <a:pt x="234" y="183"/>
                </a:cubicBezTo>
                <a:cubicBezTo>
                  <a:pt x="235" y="182"/>
                  <a:pt x="235" y="181"/>
                  <a:pt x="236" y="182"/>
                </a:cubicBezTo>
                <a:cubicBezTo>
                  <a:pt x="237" y="182"/>
                  <a:pt x="237" y="182"/>
                  <a:pt x="238" y="182"/>
                </a:cubicBezTo>
                <a:cubicBezTo>
                  <a:pt x="239" y="182"/>
                  <a:pt x="240" y="182"/>
                  <a:pt x="241" y="182"/>
                </a:cubicBezTo>
                <a:cubicBezTo>
                  <a:pt x="243" y="182"/>
                  <a:pt x="245" y="182"/>
                  <a:pt x="246" y="183"/>
                </a:cubicBezTo>
                <a:cubicBezTo>
                  <a:pt x="250" y="184"/>
                  <a:pt x="250" y="184"/>
                  <a:pt x="249" y="186"/>
                </a:cubicBezTo>
                <a:cubicBezTo>
                  <a:pt x="249" y="186"/>
                  <a:pt x="248" y="187"/>
                  <a:pt x="250" y="187"/>
                </a:cubicBezTo>
                <a:cubicBezTo>
                  <a:pt x="250" y="187"/>
                  <a:pt x="251" y="187"/>
                  <a:pt x="252" y="187"/>
                </a:cubicBezTo>
                <a:cubicBezTo>
                  <a:pt x="253" y="187"/>
                  <a:pt x="254" y="187"/>
                  <a:pt x="255" y="187"/>
                </a:cubicBezTo>
                <a:cubicBezTo>
                  <a:pt x="256" y="187"/>
                  <a:pt x="257" y="187"/>
                  <a:pt x="258" y="187"/>
                </a:cubicBezTo>
                <a:cubicBezTo>
                  <a:pt x="259" y="187"/>
                  <a:pt x="260" y="187"/>
                  <a:pt x="261" y="188"/>
                </a:cubicBezTo>
                <a:cubicBezTo>
                  <a:pt x="257" y="188"/>
                  <a:pt x="261" y="189"/>
                  <a:pt x="261" y="189"/>
                </a:cubicBezTo>
                <a:cubicBezTo>
                  <a:pt x="260" y="190"/>
                  <a:pt x="260" y="189"/>
                  <a:pt x="258" y="188"/>
                </a:cubicBezTo>
                <a:cubicBezTo>
                  <a:pt x="260" y="189"/>
                  <a:pt x="259" y="191"/>
                  <a:pt x="261" y="191"/>
                </a:cubicBezTo>
                <a:cubicBezTo>
                  <a:pt x="262" y="191"/>
                  <a:pt x="262" y="191"/>
                  <a:pt x="263" y="191"/>
                </a:cubicBezTo>
                <a:cubicBezTo>
                  <a:pt x="265" y="192"/>
                  <a:pt x="265" y="192"/>
                  <a:pt x="265" y="192"/>
                </a:cubicBezTo>
                <a:cubicBezTo>
                  <a:pt x="266" y="193"/>
                  <a:pt x="268" y="193"/>
                  <a:pt x="269" y="193"/>
                </a:cubicBezTo>
                <a:cubicBezTo>
                  <a:pt x="268" y="193"/>
                  <a:pt x="267" y="192"/>
                  <a:pt x="266" y="191"/>
                </a:cubicBezTo>
                <a:cubicBezTo>
                  <a:pt x="265" y="191"/>
                  <a:pt x="264" y="190"/>
                  <a:pt x="263" y="190"/>
                </a:cubicBezTo>
                <a:cubicBezTo>
                  <a:pt x="262" y="190"/>
                  <a:pt x="262" y="189"/>
                  <a:pt x="262" y="189"/>
                </a:cubicBezTo>
                <a:cubicBezTo>
                  <a:pt x="263" y="189"/>
                  <a:pt x="264" y="189"/>
                  <a:pt x="264" y="189"/>
                </a:cubicBezTo>
                <a:cubicBezTo>
                  <a:pt x="264" y="189"/>
                  <a:pt x="264" y="189"/>
                  <a:pt x="263" y="189"/>
                </a:cubicBezTo>
                <a:cubicBezTo>
                  <a:pt x="263" y="187"/>
                  <a:pt x="264" y="186"/>
                  <a:pt x="267" y="188"/>
                </a:cubicBezTo>
                <a:cubicBezTo>
                  <a:pt x="268" y="188"/>
                  <a:pt x="268" y="188"/>
                  <a:pt x="269" y="188"/>
                </a:cubicBezTo>
                <a:cubicBezTo>
                  <a:pt x="270" y="188"/>
                  <a:pt x="271" y="188"/>
                  <a:pt x="272" y="188"/>
                </a:cubicBezTo>
                <a:cubicBezTo>
                  <a:pt x="272" y="189"/>
                  <a:pt x="273" y="189"/>
                  <a:pt x="274" y="189"/>
                </a:cubicBezTo>
                <a:cubicBezTo>
                  <a:pt x="276" y="191"/>
                  <a:pt x="276" y="193"/>
                  <a:pt x="275" y="194"/>
                </a:cubicBezTo>
                <a:cubicBezTo>
                  <a:pt x="274" y="195"/>
                  <a:pt x="273" y="194"/>
                  <a:pt x="273" y="195"/>
                </a:cubicBezTo>
                <a:cubicBezTo>
                  <a:pt x="273" y="196"/>
                  <a:pt x="273" y="196"/>
                  <a:pt x="273" y="196"/>
                </a:cubicBezTo>
                <a:cubicBezTo>
                  <a:pt x="274" y="197"/>
                  <a:pt x="274" y="197"/>
                  <a:pt x="275" y="197"/>
                </a:cubicBezTo>
                <a:cubicBezTo>
                  <a:pt x="276" y="197"/>
                  <a:pt x="277" y="197"/>
                  <a:pt x="278" y="198"/>
                </a:cubicBezTo>
                <a:cubicBezTo>
                  <a:pt x="279" y="198"/>
                  <a:pt x="281" y="198"/>
                  <a:pt x="282" y="199"/>
                </a:cubicBezTo>
                <a:cubicBezTo>
                  <a:pt x="282" y="199"/>
                  <a:pt x="283" y="199"/>
                  <a:pt x="283" y="200"/>
                </a:cubicBezTo>
                <a:cubicBezTo>
                  <a:pt x="283" y="200"/>
                  <a:pt x="281" y="199"/>
                  <a:pt x="282" y="200"/>
                </a:cubicBezTo>
                <a:cubicBezTo>
                  <a:pt x="283" y="201"/>
                  <a:pt x="283" y="202"/>
                  <a:pt x="284" y="202"/>
                </a:cubicBezTo>
                <a:cubicBezTo>
                  <a:pt x="285" y="203"/>
                  <a:pt x="286" y="203"/>
                  <a:pt x="286" y="204"/>
                </a:cubicBezTo>
                <a:cubicBezTo>
                  <a:pt x="288" y="204"/>
                  <a:pt x="288" y="203"/>
                  <a:pt x="287" y="201"/>
                </a:cubicBezTo>
                <a:cubicBezTo>
                  <a:pt x="287" y="201"/>
                  <a:pt x="287" y="200"/>
                  <a:pt x="288" y="200"/>
                </a:cubicBezTo>
                <a:cubicBezTo>
                  <a:pt x="288" y="201"/>
                  <a:pt x="289" y="202"/>
                  <a:pt x="289" y="202"/>
                </a:cubicBezTo>
                <a:cubicBezTo>
                  <a:pt x="290" y="203"/>
                  <a:pt x="290" y="203"/>
                  <a:pt x="289" y="203"/>
                </a:cubicBezTo>
                <a:cubicBezTo>
                  <a:pt x="289" y="203"/>
                  <a:pt x="289" y="204"/>
                  <a:pt x="289" y="204"/>
                </a:cubicBezTo>
                <a:cubicBezTo>
                  <a:pt x="290" y="205"/>
                  <a:pt x="290" y="206"/>
                  <a:pt x="290" y="206"/>
                </a:cubicBezTo>
                <a:cubicBezTo>
                  <a:pt x="291" y="207"/>
                  <a:pt x="291" y="207"/>
                  <a:pt x="291" y="208"/>
                </a:cubicBezTo>
                <a:cubicBezTo>
                  <a:pt x="291" y="208"/>
                  <a:pt x="291" y="208"/>
                  <a:pt x="291" y="209"/>
                </a:cubicBezTo>
                <a:cubicBezTo>
                  <a:pt x="292" y="211"/>
                  <a:pt x="293" y="212"/>
                  <a:pt x="294" y="214"/>
                </a:cubicBezTo>
                <a:cubicBezTo>
                  <a:pt x="295" y="214"/>
                  <a:pt x="294" y="214"/>
                  <a:pt x="295" y="214"/>
                </a:cubicBezTo>
                <a:cubicBezTo>
                  <a:pt x="294" y="213"/>
                  <a:pt x="293" y="213"/>
                  <a:pt x="292" y="212"/>
                </a:cubicBezTo>
                <a:cubicBezTo>
                  <a:pt x="292" y="211"/>
                  <a:pt x="291" y="210"/>
                  <a:pt x="290" y="209"/>
                </a:cubicBezTo>
                <a:cubicBezTo>
                  <a:pt x="290" y="209"/>
                  <a:pt x="290" y="209"/>
                  <a:pt x="290" y="210"/>
                </a:cubicBezTo>
                <a:cubicBezTo>
                  <a:pt x="291" y="211"/>
                  <a:pt x="292" y="212"/>
                  <a:pt x="292" y="213"/>
                </a:cubicBezTo>
                <a:cubicBezTo>
                  <a:pt x="293" y="213"/>
                  <a:pt x="293" y="214"/>
                  <a:pt x="293" y="214"/>
                </a:cubicBezTo>
                <a:cubicBezTo>
                  <a:pt x="294" y="215"/>
                  <a:pt x="294" y="215"/>
                  <a:pt x="294" y="216"/>
                </a:cubicBezTo>
                <a:cubicBezTo>
                  <a:pt x="294" y="218"/>
                  <a:pt x="295" y="219"/>
                  <a:pt x="295" y="221"/>
                </a:cubicBezTo>
                <a:cubicBezTo>
                  <a:pt x="296" y="221"/>
                  <a:pt x="296" y="222"/>
                  <a:pt x="296" y="222"/>
                </a:cubicBezTo>
                <a:cubicBezTo>
                  <a:pt x="297" y="222"/>
                  <a:pt x="298" y="222"/>
                  <a:pt x="297" y="220"/>
                </a:cubicBezTo>
                <a:cubicBezTo>
                  <a:pt x="297" y="219"/>
                  <a:pt x="297" y="219"/>
                  <a:pt x="296" y="219"/>
                </a:cubicBezTo>
                <a:cubicBezTo>
                  <a:pt x="296" y="219"/>
                  <a:pt x="296" y="220"/>
                  <a:pt x="296" y="219"/>
                </a:cubicBezTo>
                <a:cubicBezTo>
                  <a:pt x="295" y="218"/>
                  <a:pt x="294" y="217"/>
                  <a:pt x="295" y="217"/>
                </a:cubicBezTo>
                <a:cubicBezTo>
                  <a:pt x="296" y="217"/>
                  <a:pt x="294" y="216"/>
                  <a:pt x="295" y="215"/>
                </a:cubicBezTo>
                <a:cubicBezTo>
                  <a:pt x="296" y="217"/>
                  <a:pt x="298" y="217"/>
                  <a:pt x="298" y="219"/>
                </a:cubicBezTo>
                <a:cubicBezTo>
                  <a:pt x="298" y="220"/>
                  <a:pt x="298" y="220"/>
                  <a:pt x="298" y="220"/>
                </a:cubicBezTo>
                <a:cubicBezTo>
                  <a:pt x="298" y="220"/>
                  <a:pt x="298" y="220"/>
                  <a:pt x="298" y="220"/>
                </a:cubicBezTo>
                <a:cubicBezTo>
                  <a:pt x="300" y="221"/>
                  <a:pt x="302" y="224"/>
                  <a:pt x="303" y="227"/>
                </a:cubicBezTo>
                <a:cubicBezTo>
                  <a:pt x="304" y="228"/>
                  <a:pt x="304" y="229"/>
                  <a:pt x="304" y="230"/>
                </a:cubicBezTo>
                <a:cubicBezTo>
                  <a:pt x="303" y="231"/>
                  <a:pt x="303" y="232"/>
                  <a:pt x="302" y="232"/>
                </a:cubicBezTo>
                <a:cubicBezTo>
                  <a:pt x="302" y="232"/>
                  <a:pt x="301" y="232"/>
                  <a:pt x="300" y="233"/>
                </a:cubicBezTo>
                <a:cubicBezTo>
                  <a:pt x="300" y="234"/>
                  <a:pt x="301" y="236"/>
                  <a:pt x="302" y="237"/>
                </a:cubicBezTo>
                <a:cubicBezTo>
                  <a:pt x="303" y="238"/>
                  <a:pt x="303" y="239"/>
                  <a:pt x="303" y="240"/>
                </a:cubicBezTo>
                <a:cubicBezTo>
                  <a:pt x="303" y="241"/>
                  <a:pt x="303" y="242"/>
                  <a:pt x="303" y="244"/>
                </a:cubicBezTo>
                <a:cubicBezTo>
                  <a:pt x="303" y="245"/>
                  <a:pt x="303" y="246"/>
                  <a:pt x="303" y="247"/>
                </a:cubicBezTo>
                <a:cubicBezTo>
                  <a:pt x="304" y="244"/>
                  <a:pt x="303" y="241"/>
                  <a:pt x="303" y="239"/>
                </a:cubicBezTo>
                <a:cubicBezTo>
                  <a:pt x="303" y="238"/>
                  <a:pt x="303" y="238"/>
                  <a:pt x="303" y="238"/>
                </a:cubicBezTo>
                <a:cubicBezTo>
                  <a:pt x="303" y="237"/>
                  <a:pt x="303" y="237"/>
                  <a:pt x="303" y="237"/>
                </a:cubicBezTo>
                <a:cubicBezTo>
                  <a:pt x="303" y="236"/>
                  <a:pt x="303" y="236"/>
                  <a:pt x="303" y="235"/>
                </a:cubicBezTo>
                <a:cubicBezTo>
                  <a:pt x="303" y="235"/>
                  <a:pt x="303" y="234"/>
                  <a:pt x="303" y="233"/>
                </a:cubicBezTo>
                <a:cubicBezTo>
                  <a:pt x="304" y="235"/>
                  <a:pt x="304" y="237"/>
                  <a:pt x="304" y="238"/>
                </a:cubicBezTo>
                <a:cubicBezTo>
                  <a:pt x="304" y="240"/>
                  <a:pt x="304" y="241"/>
                  <a:pt x="305" y="243"/>
                </a:cubicBezTo>
                <a:cubicBezTo>
                  <a:pt x="305" y="242"/>
                  <a:pt x="306" y="241"/>
                  <a:pt x="306" y="244"/>
                </a:cubicBezTo>
                <a:cubicBezTo>
                  <a:pt x="306" y="245"/>
                  <a:pt x="306" y="246"/>
                  <a:pt x="306" y="246"/>
                </a:cubicBezTo>
                <a:cubicBezTo>
                  <a:pt x="306" y="248"/>
                  <a:pt x="306" y="249"/>
                  <a:pt x="307" y="251"/>
                </a:cubicBezTo>
                <a:cubicBezTo>
                  <a:pt x="307" y="252"/>
                  <a:pt x="307" y="253"/>
                  <a:pt x="307" y="254"/>
                </a:cubicBezTo>
                <a:cubicBezTo>
                  <a:pt x="307" y="253"/>
                  <a:pt x="308" y="252"/>
                  <a:pt x="308" y="251"/>
                </a:cubicBezTo>
                <a:cubicBezTo>
                  <a:pt x="308" y="249"/>
                  <a:pt x="308" y="248"/>
                  <a:pt x="308" y="247"/>
                </a:cubicBezTo>
                <a:cubicBezTo>
                  <a:pt x="308" y="245"/>
                  <a:pt x="308" y="244"/>
                  <a:pt x="308" y="243"/>
                </a:cubicBezTo>
                <a:cubicBezTo>
                  <a:pt x="308" y="241"/>
                  <a:pt x="308" y="240"/>
                  <a:pt x="308" y="239"/>
                </a:cubicBezTo>
                <a:cubicBezTo>
                  <a:pt x="309" y="241"/>
                  <a:pt x="309" y="243"/>
                  <a:pt x="310" y="245"/>
                </a:cubicBezTo>
                <a:cubicBezTo>
                  <a:pt x="310" y="245"/>
                  <a:pt x="310" y="245"/>
                  <a:pt x="310" y="244"/>
                </a:cubicBezTo>
                <a:cubicBezTo>
                  <a:pt x="310" y="243"/>
                  <a:pt x="309" y="242"/>
                  <a:pt x="309" y="241"/>
                </a:cubicBezTo>
                <a:cubicBezTo>
                  <a:pt x="309" y="239"/>
                  <a:pt x="309" y="237"/>
                  <a:pt x="309" y="236"/>
                </a:cubicBezTo>
                <a:cubicBezTo>
                  <a:pt x="309" y="236"/>
                  <a:pt x="309" y="236"/>
                  <a:pt x="309" y="236"/>
                </a:cubicBezTo>
                <a:cubicBezTo>
                  <a:pt x="309" y="236"/>
                  <a:pt x="309" y="236"/>
                  <a:pt x="309" y="236"/>
                </a:cubicBezTo>
                <a:cubicBezTo>
                  <a:pt x="310" y="240"/>
                  <a:pt x="311" y="243"/>
                  <a:pt x="310" y="248"/>
                </a:cubicBezTo>
                <a:cubicBezTo>
                  <a:pt x="310" y="248"/>
                  <a:pt x="311" y="248"/>
                  <a:pt x="311" y="248"/>
                </a:cubicBezTo>
                <a:cubicBezTo>
                  <a:pt x="312" y="250"/>
                  <a:pt x="312" y="253"/>
                  <a:pt x="312" y="256"/>
                </a:cubicBezTo>
                <a:cubicBezTo>
                  <a:pt x="311" y="260"/>
                  <a:pt x="313" y="256"/>
                  <a:pt x="313" y="257"/>
                </a:cubicBezTo>
                <a:cubicBezTo>
                  <a:pt x="313" y="258"/>
                  <a:pt x="313" y="257"/>
                  <a:pt x="313" y="256"/>
                </a:cubicBezTo>
                <a:cubicBezTo>
                  <a:pt x="313" y="253"/>
                  <a:pt x="313" y="251"/>
                  <a:pt x="314" y="247"/>
                </a:cubicBezTo>
                <a:cubicBezTo>
                  <a:pt x="314" y="248"/>
                  <a:pt x="314" y="249"/>
                  <a:pt x="314" y="249"/>
                </a:cubicBezTo>
                <a:cubicBezTo>
                  <a:pt x="314" y="250"/>
                  <a:pt x="314" y="251"/>
                  <a:pt x="314" y="251"/>
                </a:cubicBezTo>
                <a:cubicBezTo>
                  <a:pt x="315" y="251"/>
                  <a:pt x="315" y="249"/>
                  <a:pt x="315" y="249"/>
                </a:cubicBezTo>
                <a:cubicBezTo>
                  <a:pt x="314" y="247"/>
                  <a:pt x="314" y="246"/>
                  <a:pt x="314" y="245"/>
                </a:cubicBezTo>
                <a:cubicBezTo>
                  <a:pt x="314" y="243"/>
                  <a:pt x="314" y="243"/>
                  <a:pt x="314" y="243"/>
                </a:cubicBezTo>
                <a:cubicBezTo>
                  <a:pt x="314" y="242"/>
                  <a:pt x="314" y="242"/>
                  <a:pt x="314" y="241"/>
                </a:cubicBezTo>
                <a:cubicBezTo>
                  <a:pt x="315" y="241"/>
                  <a:pt x="315" y="242"/>
                  <a:pt x="315" y="243"/>
                </a:cubicBezTo>
                <a:cubicBezTo>
                  <a:pt x="315" y="243"/>
                  <a:pt x="315" y="244"/>
                  <a:pt x="315" y="245"/>
                </a:cubicBezTo>
                <a:cubicBezTo>
                  <a:pt x="315" y="246"/>
                  <a:pt x="315" y="248"/>
                  <a:pt x="316" y="248"/>
                </a:cubicBezTo>
                <a:cubicBezTo>
                  <a:pt x="316" y="248"/>
                  <a:pt x="316" y="248"/>
                  <a:pt x="316" y="249"/>
                </a:cubicBezTo>
                <a:cubicBezTo>
                  <a:pt x="316" y="249"/>
                  <a:pt x="316" y="250"/>
                  <a:pt x="316" y="250"/>
                </a:cubicBezTo>
                <a:cubicBezTo>
                  <a:pt x="316" y="251"/>
                  <a:pt x="316" y="251"/>
                  <a:pt x="316" y="251"/>
                </a:cubicBezTo>
                <a:cubicBezTo>
                  <a:pt x="315" y="251"/>
                  <a:pt x="315" y="251"/>
                  <a:pt x="315" y="252"/>
                </a:cubicBezTo>
                <a:cubicBezTo>
                  <a:pt x="315" y="255"/>
                  <a:pt x="314" y="258"/>
                  <a:pt x="313" y="261"/>
                </a:cubicBezTo>
                <a:cubicBezTo>
                  <a:pt x="313" y="263"/>
                  <a:pt x="313" y="266"/>
                  <a:pt x="312" y="268"/>
                </a:cubicBezTo>
                <a:cubicBezTo>
                  <a:pt x="313" y="267"/>
                  <a:pt x="313" y="266"/>
                  <a:pt x="313" y="266"/>
                </a:cubicBezTo>
                <a:cubicBezTo>
                  <a:pt x="314" y="265"/>
                  <a:pt x="314" y="264"/>
                  <a:pt x="314" y="264"/>
                </a:cubicBezTo>
                <a:cubicBezTo>
                  <a:pt x="315" y="263"/>
                  <a:pt x="316" y="262"/>
                  <a:pt x="317" y="261"/>
                </a:cubicBezTo>
                <a:cubicBezTo>
                  <a:pt x="317" y="262"/>
                  <a:pt x="316" y="265"/>
                  <a:pt x="316" y="266"/>
                </a:cubicBezTo>
                <a:cubicBezTo>
                  <a:pt x="317" y="266"/>
                  <a:pt x="317" y="263"/>
                  <a:pt x="318" y="261"/>
                </a:cubicBezTo>
                <a:cubicBezTo>
                  <a:pt x="318" y="263"/>
                  <a:pt x="317" y="264"/>
                  <a:pt x="317" y="266"/>
                </a:cubicBezTo>
                <a:cubicBezTo>
                  <a:pt x="317" y="267"/>
                  <a:pt x="317" y="268"/>
                  <a:pt x="317" y="269"/>
                </a:cubicBezTo>
                <a:cubicBezTo>
                  <a:pt x="318" y="268"/>
                  <a:pt x="318" y="267"/>
                  <a:pt x="318" y="266"/>
                </a:cubicBezTo>
                <a:cubicBezTo>
                  <a:pt x="318" y="265"/>
                  <a:pt x="318" y="263"/>
                  <a:pt x="319" y="262"/>
                </a:cubicBezTo>
                <a:cubicBezTo>
                  <a:pt x="319" y="263"/>
                  <a:pt x="319" y="265"/>
                  <a:pt x="319" y="267"/>
                </a:cubicBezTo>
                <a:cubicBezTo>
                  <a:pt x="318" y="268"/>
                  <a:pt x="318" y="270"/>
                  <a:pt x="317" y="271"/>
                </a:cubicBezTo>
                <a:cubicBezTo>
                  <a:pt x="317" y="272"/>
                  <a:pt x="317" y="274"/>
                  <a:pt x="316" y="275"/>
                </a:cubicBezTo>
                <a:cubicBezTo>
                  <a:pt x="316" y="276"/>
                  <a:pt x="316" y="278"/>
                  <a:pt x="316" y="279"/>
                </a:cubicBezTo>
                <a:cubicBezTo>
                  <a:pt x="317" y="278"/>
                  <a:pt x="317" y="275"/>
                  <a:pt x="318" y="274"/>
                </a:cubicBezTo>
                <a:cubicBezTo>
                  <a:pt x="319" y="272"/>
                  <a:pt x="319" y="269"/>
                  <a:pt x="320" y="267"/>
                </a:cubicBezTo>
                <a:cubicBezTo>
                  <a:pt x="319" y="266"/>
                  <a:pt x="319" y="266"/>
                  <a:pt x="319" y="266"/>
                </a:cubicBezTo>
                <a:cubicBezTo>
                  <a:pt x="319" y="264"/>
                  <a:pt x="320" y="262"/>
                  <a:pt x="320" y="261"/>
                </a:cubicBezTo>
                <a:cubicBezTo>
                  <a:pt x="320" y="258"/>
                  <a:pt x="320" y="258"/>
                  <a:pt x="320" y="258"/>
                </a:cubicBezTo>
                <a:cubicBezTo>
                  <a:pt x="320" y="256"/>
                  <a:pt x="320" y="256"/>
                  <a:pt x="320" y="256"/>
                </a:cubicBezTo>
                <a:cubicBezTo>
                  <a:pt x="321" y="254"/>
                  <a:pt x="321" y="253"/>
                  <a:pt x="321" y="251"/>
                </a:cubicBezTo>
                <a:cubicBezTo>
                  <a:pt x="321" y="250"/>
                  <a:pt x="321" y="250"/>
                  <a:pt x="321" y="249"/>
                </a:cubicBezTo>
                <a:cubicBezTo>
                  <a:pt x="321" y="246"/>
                  <a:pt x="321" y="246"/>
                  <a:pt x="321" y="246"/>
                </a:cubicBezTo>
                <a:cubicBezTo>
                  <a:pt x="321" y="246"/>
                  <a:pt x="321" y="246"/>
                  <a:pt x="322" y="246"/>
                </a:cubicBezTo>
                <a:cubicBezTo>
                  <a:pt x="322" y="246"/>
                  <a:pt x="321" y="259"/>
                  <a:pt x="321" y="261"/>
                </a:cubicBezTo>
                <a:cubicBezTo>
                  <a:pt x="321" y="261"/>
                  <a:pt x="321" y="260"/>
                  <a:pt x="322" y="259"/>
                </a:cubicBezTo>
                <a:cubicBezTo>
                  <a:pt x="321" y="261"/>
                  <a:pt x="321" y="262"/>
                  <a:pt x="321" y="264"/>
                </a:cubicBezTo>
                <a:cubicBezTo>
                  <a:pt x="320" y="265"/>
                  <a:pt x="320" y="267"/>
                  <a:pt x="320" y="268"/>
                </a:cubicBezTo>
                <a:cubicBezTo>
                  <a:pt x="320" y="271"/>
                  <a:pt x="323" y="269"/>
                  <a:pt x="322" y="274"/>
                </a:cubicBezTo>
                <a:cubicBezTo>
                  <a:pt x="323" y="270"/>
                  <a:pt x="324" y="269"/>
                  <a:pt x="325" y="270"/>
                </a:cubicBezTo>
                <a:cubicBezTo>
                  <a:pt x="326" y="271"/>
                  <a:pt x="325" y="274"/>
                  <a:pt x="325" y="276"/>
                </a:cubicBezTo>
                <a:close/>
                <a:moveTo>
                  <a:pt x="155" y="205"/>
                </a:moveTo>
                <a:cubicBezTo>
                  <a:pt x="155" y="205"/>
                  <a:pt x="155" y="205"/>
                  <a:pt x="155" y="205"/>
                </a:cubicBezTo>
                <a:cubicBezTo>
                  <a:pt x="155" y="205"/>
                  <a:pt x="155" y="205"/>
                  <a:pt x="155" y="206"/>
                </a:cubicBezTo>
                <a:cubicBezTo>
                  <a:pt x="155" y="206"/>
                  <a:pt x="155" y="207"/>
                  <a:pt x="155" y="207"/>
                </a:cubicBezTo>
                <a:cubicBezTo>
                  <a:pt x="155" y="207"/>
                  <a:pt x="155" y="206"/>
                  <a:pt x="155" y="206"/>
                </a:cubicBezTo>
                <a:cubicBezTo>
                  <a:pt x="155" y="205"/>
                  <a:pt x="155" y="205"/>
                  <a:pt x="155" y="205"/>
                </a:cubicBezTo>
                <a:close/>
                <a:moveTo>
                  <a:pt x="337" y="70"/>
                </a:moveTo>
                <a:cubicBezTo>
                  <a:pt x="331" y="67"/>
                  <a:pt x="331" y="67"/>
                  <a:pt x="331" y="67"/>
                </a:cubicBezTo>
                <a:cubicBezTo>
                  <a:pt x="323" y="64"/>
                  <a:pt x="323" y="64"/>
                  <a:pt x="323" y="64"/>
                </a:cubicBezTo>
                <a:cubicBezTo>
                  <a:pt x="321" y="63"/>
                  <a:pt x="319" y="62"/>
                  <a:pt x="318" y="61"/>
                </a:cubicBezTo>
                <a:cubicBezTo>
                  <a:pt x="318" y="61"/>
                  <a:pt x="318" y="61"/>
                  <a:pt x="318" y="61"/>
                </a:cubicBezTo>
                <a:cubicBezTo>
                  <a:pt x="319" y="62"/>
                  <a:pt x="320" y="62"/>
                  <a:pt x="320" y="62"/>
                </a:cubicBezTo>
                <a:cubicBezTo>
                  <a:pt x="323" y="63"/>
                  <a:pt x="325" y="64"/>
                  <a:pt x="326" y="64"/>
                </a:cubicBezTo>
                <a:cubicBezTo>
                  <a:pt x="326" y="64"/>
                  <a:pt x="326" y="64"/>
                  <a:pt x="326" y="64"/>
                </a:cubicBezTo>
                <a:cubicBezTo>
                  <a:pt x="327" y="65"/>
                  <a:pt x="329" y="65"/>
                  <a:pt x="330" y="65"/>
                </a:cubicBezTo>
                <a:cubicBezTo>
                  <a:pt x="331" y="66"/>
                  <a:pt x="332" y="66"/>
                  <a:pt x="333" y="67"/>
                </a:cubicBezTo>
                <a:cubicBezTo>
                  <a:pt x="335" y="67"/>
                  <a:pt x="338" y="68"/>
                  <a:pt x="340" y="70"/>
                </a:cubicBezTo>
                <a:cubicBezTo>
                  <a:pt x="339" y="70"/>
                  <a:pt x="338" y="69"/>
                  <a:pt x="337" y="69"/>
                </a:cubicBezTo>
                <a:cubicBezTo>
                  <a:pt x="336" y="68"/>
                  <a:pt x="335" y="68"/>
                  <a:pt x="335" y="68"/>
                </a:cubicBezTo>
                <a:cubicBezTo>
                  <a:pt x="335" y="68"/>
                  <a:pt x="336" y="69"/>
                  <a:pt x="337" y="70"/>
                </a:cubicBezTo>
                <a:cubicBezTo>
                  <a:pt x="338" y="70"/>
                  <a:pt x="340" y="71"/>
                  <a:pt x="340" y="71"/>
                </a:cubicBezTo>
                <a:cubicBezTo>
                  <a:pt x="344" y="73"/>
                  <a:pt x="347" y="74"/>
                  <a:pt x="350" y="76"/>
                </a:cubicBezTo>
                <a:cubicBezTo>
                  <a:pt x="352" y="77"/>
                  <a:pt x="353" y="78"/>
                  <a:pt x="354" y="79"/>
                </a:cubicBezTo>
                <a:cubicBezTo>
                  <a:pt x="356" y="80"/>
                  <a:pt x="357" y="81"/>
                  <a:pt x="359" y="82"/>
                </a:cubicBezTo>
                <a:cubicBezTo>
                  <a:pt x="360" y="83"/>
                  <a:pt x="361" y="84"/>
                  <a:pt x="362" y="85"/>
                </a:cubicBezTo>
                <a:cubicBezTo>
                  <a:pt x="363" y="85"/>
                  <a:pt x="364" y="86"/>
                  <a:pt x="364" y="87"/>
                </a:cubicBezTo>
                <a:cubicBezTo>
                  <a:pt x="364" y="86"/>
                  <a:pt x="363" y="86"/>
                  <a:pt x="362" y="85"/>
                </a:cubicBezTo>
                <a:cubicBezTo>
                  <a:pt x="359" y="83"/>
                  <a:pt x="356" y="81"/>
                  <a:pt x="352" y="78"/>
                </a:cubicBezTo>
                <a:cubicBezTo>
                  <a:pt x="342" y="73"/>
                  <a:pt x="342" y="73"/>
                  <a:pt x="342" y="73"/>
                </a:cubicBezTo>
                <a:cubicBezTo>
                  <a:pt x="340" y="72"/>
                  <a:pt x="338" y="71"/>
                  <a:pt x="337" y="70"/>
                </a:cubicBezTo>
                <a:close/>
                <a:moveTo>
                  <a:pt x="343" y="387"/>
                </a:moveTo>
                <a:cubicBezTo>
                  <a:pt x="343" y="387"/>
                  <a:pt x="343" y="387"/>
                  <a:pt x="343" y="387"/>
                </a:cubicBezTo>
                <a:cubicBezTo>
                  <a:pt x="344" y="386"/>
                  <a:pt x="345" y="385"/>
                  <a:pt x="346" y="385"/>
                </a:cubicBezTo>
                <a:cubicBezTo>
                  <a:pt x="345" y="386"/>
                  <a:pt x="344" y="387"/>
                  <a:pt x="343" y="387"/>
                </a:cubicBezTo>
                <a:close/>
                <a:moveTo>
                  <a:pt x="351" y="384"/>
                </a:moveTo>
                <a:cubicBezTo>
                  <a:pt x="354" y="381"/>
                  <a:pt x="357" y="378"/>
                  <a:pt x="361" y="375"/>
                </a:cubicBezTo>
                <a:cubicBezTo>
                  <a:pt x="361" y="375"/>
                  <a:pt x="361" y="375"/>
                  <a:pt x="361" y="375"/>
                </a:cubicBezTo>
                <a:cubicBezTo>
                  <a:pt x="361" y="375"/>
                  <a:pt x="361" y="375"/>
                  <a:pt x="361" y="375"/>
                </a:cubicBezTo>
                <a:cubicBezTo>
                  <a:pt x="358" y="378"/>
                  <a:pt x="354" y="381"/>
                  <a:pt x="351" y="384"/>
                </a:cubicBezTo>
                <a:close/>
                <a:moveTo>
                  <a:pt x="362" y="375"/>
                </a:moveTo>
                <a:cubicBezTo>
                  <a:pt x="362" y="376"/>
                  <a:pt x="361" y="376"/>
                  <a:pt x="361" y="377"/>
                </a:cubicBezTo>
                <a:cubicBezTo>
                  <a:pt x="361" y="376"/>
                  <a:pt x="362" y="375"/>
                  <a:pt x="363" y="374"/>
                </a:cubicBezTo>
                <a:cubicBezTo>
                  <a:pt x="363" y="375"/>
                  <a:pt x="363" y="375"/>
                  <a:pt x="362" y="375"/>
                </a:cubicBezTo>
                <a:close/>
                <a:moveTo>
                  <a:pt x="364" y="373"/>
                </a:moveTo>
                <a:cubicBezTo>
                  <a:pt x="364" y="373"/>
                  <a:pt x="364" y="373"/>
                  <a:pt x="364" y="373"/>
                </a:cubicBezTo>
                <a:cubicBezTo>
                  <a:pt x="363" y="374"/>
                  <a:pt x="363" y="374"/>
                  <a:pt x="362" y="375"/>
                </a:cubicBezTo>
                <a:cubicBezTo>
                  <a:pt x="363" y="374"/>
                  <a:pt x="364" y="372"/>
                  <a:pt x="365" y="372"/>
                </a:cubicBezTo>
                <a:cubicBezTo>
                  <a:pt x="365" y="372"/>
                  <a:pt x="365" y="372"/>
                  <a:pt x="364" y="373"/>
                </a:cubicBezTo>
                <a:close/>
                <a:moveTo>
                  <a:pt x="368" y="361"/>
                </a:moveTo>
                <a:cubicBezTo>
                  <a:pt x="364" y="365"/>
                  <a:pt x="360" y="369"/>
                  <a:pt x="357" y="373"/>
                </a:cubicBezTo>
                <a:cubicBezTo>
                  <a:pt x="363" y="368"/>
                  <a:pt x="369" y="362"/>
                  <a:pt x="374" y="355"/>
                </a:cubicBezTo>
                <a:cubicBezTo>
                  <a:pt x="374" y="356"/>
                  <a:pt x="374" y="357"/>
                  <a:pt x="373" y="357"/>
                </a:cubicBezTo>
                <a:cubicBezTo>
                  <a:pt x="372" y="360"/>
                  <a:pt x="369" y="363"/>
                  <a:pt x="366" y="366"/>
                </a:cubicBezTo>
                <a:cubicBezTo>
                  <a:pt x="362" y="370"/>
                  <a:pt x="357" y="374"/>
                  <a:pt x="352" y="378"/>
                </a:cubicBezTo>
                <a:cubicBezTo>
                  <a:pt x="351" y="379"/>
                  <a:pt x="351" y="380"/>
                  <a:pt x="350" y="380"/>
                </a:cubicBezTo>
                <a:cubicBezTo>
                  <a:pt x="351" y="380"/>
                  <a:pt x="352" y="379"/>
                  <a:pt x="353" y="379"/>
                </a:cubicBezTo>
                <a:cubicBezTo>
                  <a:pt x="350" y="380"/>
                  <a:pt x="348" y="382"/>
                  <a:pt x="346" y="384"/>
                </a:cubicBezTo>
                <a:cubicBezTo>
                  <a:pt x="345" y="385"/>
                  <a:pt x="344" y="385"/>
                  <a:pt x="343" y="386"/>
                </a:cubicBezTo>
                <a:cubicBezTo>
                  <a:pt x="343" y="386"/>
                  <a:pt x="344" y="386"/>
                  <a:pt x="344" y="386"/>
                </a:cubicBezTo>
                <a:cubicBezTo>
                  <a:pt x="344" y="385"/>
                  <a:pt x="344" y="385"/>
                  <a:pt x="345" y="384"/>
                </a:cubicBezTo>
                <a:cubicBezTo>
                  <a:pt x="347" y="382"/>
                  <a:pt x="347" y="381"/>
                  <a:pt x="351" y="379"/>
                </a:cubicBezTo>
                <a:cubicBezTo>
                  <a:pt x="350" y="379"/>
                  <a:pt x="349" y="380"/>
                  <a:pt x="349" y="380"/>
                </a:cubicBezTo>
                <a:cubicBezTo>
                  <a:pt x="351" y="378"/>
                  <a:pt x="353" y="377"/>
                  <a:pt x="355" y="375"/>
                </a:cubicBezTo>
                <a:cubicBezTo>
                  <a:pt x="357" y="373"/>
                  <a:pt x="358" y="371"/>
                  <a:pt x="360" y="368"/>
                </a:cubicBezTo>
                <a:cubicBezTo>
                  <a:pt x="364" y="364"/>
                  <a:pt x="368" y="360"/>
                  <a:pt x="372" y="355"/>
                </a:cubicBezTo>
                <a:cubicBezTo>
                  <a:pt x="373" y="353"/>
                  <a:pt x="375" y="351"/>
                  <a:pt x="377" y="349"/>
                </a:cubicBezTo>
                <a:cubicBezTo>
                  <a:pt x="374" y="353"/>
                  <a:pt x="371" y="357"/>
                  <a:pt x="368" y="361"/>
                </a:cubicBezTo>
                <a:close/>
                <a:moveTo>
                  <a:pt x="376" y="93"/>
                </a:moveTo>
                <a:cubicBezTo>
                  <a:pt x="376" y="94"/>
                  <a:pt x="377" y="96"/>
                  <a:pt x="378" y="97"/>
                </a:cubicBezTo>
                <a:cubicBezTo>
                  <a:pt x="378" y="97"/>
                  <a:pt x="378" y="97"/>
                  <a:pt x="378" y="97"/>
                </a:cubicBezTo>
                <a:cubicBezTo>
                  <a:pt x="375" y="95"/>
                  <a:pt x="373" y="93"/>
                  <a:pt x="371" y="91"/>
                </a:cubicBezTo>
                <a:cubicBezTo>
                  <a:pt x="371" y="91"/>
                  <a:pt x="372" y="92"/>
                  <a:pt x="372" y="92"/>
                </a:cubicBezTo>
                <a:cubicBezTo>
                  <a:pt x="373" y="92"/>
                  <a:pt x="373" y="92"/>
                  <a:pt x="373" y="92"/>
                </a:cubicBezTo>
                <a:cubicBezTo>
                  <a:pt x="369" y="89"/>
                  <a:pt x="366" y="87"/>
                  <a:pt x="364" y="85"/>
                </a:cubicBezTo>
                <a:cubicBezTo>
                  <a:pt x="362" y="82"/>
                  <a:pt x="358" y="80"/>
                  <a:pt x="355" y="78"/>
                </a:cubicBezTo>
                <a:cubicBezTo>
                  <a:pt x="354" y="77"/>
                  <a:pt x="353" y="76"/>
                  <a:pt x="353" y="77"/>
                </a:cubicBezTo>
                <a:cubicBezTo>
                  <a:pt x="353" y="76"/>
                  <a:pt x="352" y="76"/>
                  <a:pt x="352" y="76"/>
                </a:cubicBezTo>
                <a:cubicBezTo>
                  <a:pt x="347" y="73"/>
                  <a:pt x="343" y="70"/>
                  <a:pt x="340" y="67"/>
                </a:cubicBezTo>
                <a:cubicBezTo>
                  <a:pt x="341" y="67"/>
                  <a:pt x="345" y="70"/>
                  <a:pt x="347" y="71"/>
                </a:cubicBezTo>
                <a:cubicBezTo>
                  <a:pt x="349" y="73"/>
                  <a:pt x="352" y="74"/>
                  <a:pt x="354" y="76"/>
                </a:cubicBezTo>
                <a:cubicBezTo>
                  <a:pt x="355" y="77"/>
                  <a:pt x="356" y="78"/>
                  <a:pt x="356" y="78"/>
                </a:cubicBezTo>
                <a:cubicBezTo>
                  <a:pt x="356" y="77"/>
                  <a:pt x="357" y="78"/>
                  <a:pt x="358" y="79"/>
                </a:cubicBezTo>
                <a:cubicBezTo>
                  <a:pt x="359" y="79"/>
                  <a:pt x="360" y="81"/>
                  <a:pt x="362" y="82"/>
                </a:cubicBezTo>
                <a:cubicBezTo>
                  <a:pt x="364" y="83"/>
                  <a:pt x="366" y="85"/>
                  <a:pt x="369" y="87"/>
                </a:cubicBezTo>
                <a:cubicBezTo>
                  <a:pt x="371" y="89"/>
                  <a:pt x="373" y="91"/>
                  <a:pt x="375" y="93"/>
                </a:cubicBezTo>
                <a:cubicBezTo>
                  <a:pt x="374" y="90"/>
                  <a:pt x="376" y="93"/>
                  <a:pt x="380" y="96"/>
                </a:cubicBezTo>
                <a:cubicBezTo>
                  <a:pt x="372" y="88"/>
                  <a:pt x="364" y="81"/>
                  <a:pt x="356" y="75"/>
                </a:cubicBezTo>
                <a:cubicBezTo>
                  <a:pt x="356" y="75"/>
                  <a:pt x="356" y="75"/>
                  <a:pt x="356" y="75"/>
                </a:cubicBezTo>
                <a:cubicBezTo>
                  <a:pt x="359" y="77"/>
                  <a:pt x="362" y="79"/>
                  <a:pt x="365" y="81"/>
                </a:cubicBezTo>
                <a:cubicBezTo>
                  <a:pt x="368" y="83"/>
                  <a:pt x="370" y="86"/>
                  <a:pt x="373" y="89"/>
                </a:cubicBezTo>
                <a:cubicBezTo>
                  <a:pt x="375" y="91"/>
                  <a:pt x="378" y="93"/>
                  <a:pt x="380" y="95"/>
                </a:cubicBezTo>
                <a:cubicBezTo>
                  <a:pt x="380" y="96"/>
                  <a:pt x="380" y="96"/>
                  <a:pt x="380" y="97"/>
                </a:cubicBezTo>
                <a:cubicBezTo>
                  <a:pt x="380" y="97"/>
                  <a:pt x="380" y="97"/>
                  <a:pt x="380" y="97"/>
                </a:cubicBezTo>
                <a:cubicBezTo>
                  <a:pt x="379" y="96"/>
                  <a:pt x="377" y="95"/>
                  <a:pt x="376" y="93"/>
                </a:cubicBezTo>
                <a:close/>
                <a:moveTo>
                  <a:pt x="344" y="420"/>
                </a:moveTo>
                <a:cubicBezTo>
                  <a:pt x="341" y="421"/>
                  <a:pt x="345" y="419"/>
                  <a:pt x="348" y="417"/>
                </a:cubicBezTo>
                <a:cubicBezTo>
                  <a:pt x="347" y="418"/>
                  <a:pt x="345" y="419"/>
                  <a:pt x="344" y="420"/>
                </a:cubicBezTo>
                <a:close/>
                <a:moveTo>
                  <a:pt x="363" y="396"/>
                </a:moveTo>
                <a:cubicBezTo>
                  <a:pt x="368" y="390"/>
                  <a:pt x="369" y="391"/>
                  <a:pt x="371" y="390"/>
                </a:cubicBezTo>
                <a:cubicBezTo>
                  <a:pt x="370" y="391"/>
                  <a:pt x="369" y="392"/>
                  <a:pt x="368" y="392"/>
                </a:cubicBezTo>
                <a:cubicBezTo>
                  <a:pt x="364" y="395"/>
                  <a:pt x="364" y="395"/>
                  <a:pt x="364" y="395"/>
                </a:cubicBezTo>
                <a:cubicBezTo>
                  <a:pt x="361" y="397"/>
                  <a:pt x="361" y="397"/>
                  <a:pt x="361" y="397"/>
                </a:cubicBezTo>
                <a:cubicBezTo>
                  <a:pt x="362" y="397"/>
                  <a:pt x="362" y="396"/>
                  <a:pt x="363" y="396"/>
                </a:cubicBezTo>
                <a:close/>
                <a:moveTo>
                  <a:pt x="351" y="406"/>
                </a:moveTo>
                <a:cubicBezTo>
                  <a:pt x="353" y="404"/>
                  <a:pt x="356" y="402"/>
                  <a:pt x="358" y="400"/>
                </a:cubicBezTo>
                <a:cubicBezTo>
                  <a:pt x="360" y="399"/>
                  <a:pt x="362" y="397"/>
                  <a:pt x="365" y="395"/>
                </a:cubicBezTo>
                <a:cubicBezTo>
                  <a:pt x="366" y="394"/>
                  <a:pt x="367" y="394"/>
                  <a:pt x="368" y="393"/>
                </a:cubicBezTo>
                <a:cubicBezTo>
                  <a:pt x="369" y="392"/>
                  <a:pt x="370" y="391"/>
                  <a:pt x="371" y="390"/>
                </a:cubicBezTo>
                <a:cubicBezTo>
                  <a:pt x="371" y="390"/>
                  <a:pt x="371" y="390"/>
                  <a:pt x="371" y="390"/>
                </a:cubicBezTo>
                <a:cubicBezTo>
                  <a:pt x="372" y="390"/>
                  <a:pt x="372" y="390"/>
                  <a:pt x="372" y="390"/>
                </a:cubicBezTo>
                <a:cubicBezTo>
                  <a:pt x="369" y="393"/>
                  <a:pt x="366" y="395"/>
                  <a:pt x="363" y="398"/>
                </a:cubicBezTo>
                <a:cubicBezTo>
                  <a:pt x="361" y="399"/>
                  <a:pt x="359" y="401"/>
                  <a:pt x="359" y="401"/>
                </a:cubicBezTo>
                <a:cubicBezTo>
                  <a:pt x="359" y="401"/>
                  <a:pt x="360" y="401"/>
                  <a:pt x="361" y="400"/>
                </a:cubicBezTo>
                <a:cubicBezTo>
                  <a:pt x="362" y="399"/>
                  <a:pt x="365" y="397"/>
                  <a:pt x="367" y="395"/>
                </a:cubicBezTo>
                <a:cubicBezTo>
                  <a:pt x="368" y="394"/>
                  <a:pt x="370" y="392"/>
                  <a:pt x="372" y="390"/>
                </a:cubicBezTo>
                <a:cubicBezTo>
                  <a:pt x="372" y="390"/>
                  <a:pt x="372" y="391"/>
                  <a:pt x="372" y="391"/>
                </a:cubicBezTo>
                <a:cubicBezTo>
                  <a:pt x="372" y="391"/>
                  <a:pt x="371" y="392"/>
                  <a:pt x="371" y="393"/>
                </a:cubicBezTo>
                <a:cubicBezTo>
                  <a:pt x="370" y="393"/>
                  <a:pt x="370" y="394"/>
                  <a:pt x="369" y="394"/>
                </a:cubicBezTo>
                <a:cubicBezTo>
                  <a:pt x="368" y="395"/>
                  <a:pt x="368" y="395"/>
                  <a:pt x="367" y="396"/>
                </a:cubicBezTo>
                <a:cubicBezTo>
                  <a:pt x="366" y="397"/>
                  <a:pt x="366" y="397"/>
                  <a:pt x="365" y="398"/>
                </a:cubicBezTo>
                <a:cubicBezTo>
                  <a:pt x="364" y="399"/>
                  <a:pt x="362" y="400"/>
                  <a:pt x="361" y="401"/>
                </a:cubicBezTo>
                <a:cubicBezTo>
                  <a:pt x="356" y="404"/>
                  <a:pt x="354" y="404"/>
                  <a:pt x="351" y="406"/>
                </a:cubicBezTo>
                <a:close/>
                <a:moveTo>
                  <a:pt x="373" y="392"/>
                </a:moveTo>
                <a:cubicBezTo>
                  <a:pt x="372" y="393"/>
                  <a:pt x="372" y="394"/>
                  <a:pt x="371" y="395"/>
                </a:cubicBezTo>
                <a:cubicBezTo>
                  <a:pt x="371" y="395"/>
                  <a:pt x="370" y="396"/>
                  <a:pt x="370" y="396"/>
                </a:cubicBezTo>
                <a:cubicBezTo>
                  <a:pt x="371" y="395"/>
                  <a:pt x="372" y="394"/>
                  <a:pt x="373" y="392"/>
                </a:cubicBezTo>
                <a:close/>
                <a:moveTo>
                  <a:pt x="367" y="397"/>
                </a:moveTo>
                <a:cubicBezTo>
                  <a:pt x="367" y="398"/>
                  <a:pt x="366" y="398"/>
                  <a:pt x="365" y="399"/>
                </a:cubicBezTo>
                <a:cubicBezTo>
                  <a:pt x="364" y="400"/>
                  <a:pt x="362" y="401"/>
                  <a:pt x="361" y="403"/>
                </a:cubicBezTo>
                <a:cubicBezTo>
                  <a:pt x="362" y="401"/>
                  <a:pt x="363" y="400"/>
                  <a:pt x="365" y="399"/>
                </a:cubicBezTo>
                <a:cubicBezTo>
                  <a:pt x="365" y="399"/>
                  <a:pt x="366" y="398"/>
                  <a:pt x="367" y="397"/>
                </a:cubicBezTo>
                <a:close/>
                <a:moveTo>
                  <a:pt x="358" y="406"/>
                </a:moveTo>
                <a:cubicBezTo>
                  <a:pt x="358" y="406"/>
                  <a:pt x="358" y="406"/>
                  <a:pt x="358" y="406"/>
                </a:cubicBezTo>
                <a:cubicBezTo>
                  <a:pt x="363" y="402"/>
                  <a:pt x="367" y="399"/>
                  <a:pt x="371" y="395"/>
                </a:cubicBezTo>
                <a:cubicBezTo>
                  <a:pt x="371" y="396"/>
                  <a:pt x="370" y="397"/>
                  <a:pt x="369" y="397"/>
                </a:cubicBezTo>
                <a:cubicBezTo>
                  <a:pt x="369" y="397"/>
                  <a:pt x="369" y="398"/>
                  <a:pt x="368" y="398"/>
                </a:cubicBezTo>
                <a:cubicBezTo>
                  <a:pt x="367" y="400"/>
                  <a:pt x="365" y="401"/>
                  <a:pt x="363" y="402"/>
                </a:cubicBezTo>
                <a:cubicBezTo>
                  <a:pt x="362" y="403"/>
                  <a:pt x="360" y="405"/>
                  <a:pt x="358" y="406"/>
                </a:cubicBezTo>
                <a:cubicBezTo>
                  <a:pt x="358" y="406"/>
                  <a:pt x="358" y="406"/>
                  <a:pt x="358" y="406"/>
                </a:cubicBezTo>
                <a:cubicBezTo>
                  <a:pt x="358" y="406"/>
                  <a:pt x="358" y="406"/>
                  <a:pt x="358" y="406"/>
                </a:cubicBezTo>
                <a:cubicBezTo>
                  <a:pt x="358" y="406"/>
                  <a:pt x="358" y="406"/>
                  <a:pt x="358" y="406"/>
                </a:cubicBezTo>
                <a:cubicBezTo>
                  <a:pt x="358" y="406"/>
                  <a:pt x="358" y="406"/>
                  <a:pt x="358" y="406"/>
                </a:cubicBezTo>
                <a:cubicBezTo>
                  <a:pt x="358" y="406"/>
                  <a:pt x="358" y="406"/>
                  <a:pt x="358" y="406"/>
                </a:cubicBezTo>
                <a:close/>
                <a:moveTo>
                  <a:pt x="355" y="408"/>
                </a:moveTo>
                <a:cubicBezTo>
                  <a:pt x="356" y="408"/>
                  <a:pt x="357" y="407"/>
                  <a:pt x="358" y="406"/>
                </a:cubicBezTo>
                <a:cubicBezTo>
                  <a:pt x="360" y="405"/>
                  <a:pt x="362" y="404"/>
                  <a:pt x="364" y="402"/>
                </a:cubicBezTo>
                <a:cubicBezTo>
                  <a:pt x="368" y="399"/>
                  <a:pt x="368" y="399"/>
                  <a:pt x="368" y="399"/>
                </a:cubicBezTo>
                <a:cubicBezTo>
                  <a:pt x="367" y="400"/>
                  <a:pt x="367" y="400"/>
                  <a:pt x="366" y="401"/>
                </a:cubicBezTo>
                <a:cubicBezTo>
                  <a:pt x="362" y="404"/>
                  <a:pt x="357" y="408"/>
                  <a:pt x="352" y="411"/>
                </a:cubicBezTo>
                <a:cubicBezTo>
                  <a:pt x="353" y="410"/>
                  <a:pt x="354" y="409"/>
                  <a:pt x="355" y="408"/>
                </a:cubicBezTo>
                <a:close/>
                <a:moveTo>
                  <a:pt x="355" y="412"/>
                </a:moveTo>
                <a:cubicBezTo>
                  <a:pt x="354" y="413"/>
                  <a:pt x="351" y="414"/>
                  <a:pt x="352" y="414"/>
                </a:cubicBezTo>
                <a:cubicBezTo>
                  <a:pt x="354" y="413"/>
                  <a:pt x="355" y="412"/>
                  <a:pt x="357" y="410"/>
                </a:cubicBezTo>
                <a:lnTo>
                  <a:pt x="355" y="412"/>
                </a:lnTo>
                <a:close/>
                <a:moveTo>
                  <a:pt x="360" y="408"/>
                </a:moveTo>
                <a:cubicBezTo>
                  <a:pt x="360" y="408"/>
                  <a:pt x="359" y="408"/>
                  <a:pt x="359" y="408"/>
                </a:cubicBezTo>
                <a:cubicBezTo>
                  <a:pt x="359" y="408"/>
                  <a:pt x="360" y="407"/>
                  <a:pt x="362" y="406"/>
                </a:cubicBezTo>
                <a:cubicBezTo>
                  <a:pt x="362" y="406"/>
                  <a:pt x="363" y="405"/>
                  <a:pt x="363" y="405"/>
                </a:cubicBezTo>
                <a:lnTo>
                  <a:pt x="360" y="408"/>
                </a:lnTo>
                <a:close/>
                <a:moveTo>
                  <a:pt x="365" y="405"/>
                </a:moveTo>
                <a:cubicBezTo>
                  <a:pt x="365" y="406"/>
                  <a:pt x="364" y="406"/>
                  <a:pt x="363" y="407"/>
                </a:cubicBezTo>
                <a:cubicBezTo>
                  <a:pt x="364" y="406"/>
                  <a:pt x="365" y="405"/>
                  <a:pt x="366" y="404"/>
                </a:cubicBezTo>
                <a:cubicBezTo>
                  <a:pt x="366" y="404"/>
                  <a:pt x="366" y="405"/>
                  <a:pt x="365" y="405"/>
                </a:cubicBezTo>
                <a:close/>
                <a:moveTo>
                  <a:pt x="372" y="396"/>
                </a:moveTo>
                <a:cubicBezTo>
                  <a:pt x="371" y="397"/>
                  <a:pt x="369" y="399"/>
                  <a:pt x="368" y="400"/>
                </a:cubicBezTo>
                <a:cubicBezTo>
                  <a:pt x="370" y="398"/>
                  <a:pt x="372" y="395"/>
                  <a:pt x="375" y="393"/>
                </a:cubicBezTo>
                <a:cubicBezTo>
                  <a:pt x="374" y="394"/>
                  <a:pt x="373" y="395"/>
                  <a:pt x="372" y="396"/>
                </a:cubicBezTo>
                <a:close/>
                <a:moveTo>
                  <a:pt x="267" y="17"/>
                </a:moveTo>
                <a:cubicBezTo>
                  <a:pt x="259" y="17"/>
                  <a:pt x="255" y="16"/>
                  <a:pt x="247" y="15"/>
                </a:cubicBezTo>
                <a:cubicBezTo>
                  <a:pt x="244" y="17"/>
                  <a:pt x="247" y="17"/>
                  <a:pt x="267" y="17"/>
                </a:cubicBezTo>
                <a:close/>
                <a:moveTo>
                  <a:pt x="454" y="290"/>
                </a:moveTo>
                <a:cubicBezTo>
                  <a:pt x="453" y="294"/>
                  <a:pt x="451" y="299"/>
                  <a:pt x="450" y="298"/>
                </a:cubicBezTo>
                <a:cubicBezTo>
                  <a:pt x="450" y="301"/>
                  <a:pt x="450" y="302"/>
                  <a:pt x="450" y="303"/>
                </a:cubicBezTo>
                <a:cubicBezTo>
                  <a:pt x="451" y="304"/>
                  <a:pt x="451" y="304"/>
                  <a:pt x="450" y="306"/>
                </a:cubicBezTo>
                <a:cubicBezTo>
                  <a:pt x="450" y="307"/>
                  <a:pt x="450" y="308"/>
                  <a:pt x="449" y="309"/>
                </a:cubicBezTo>
                <a:cubicBezTo>
                  <a:pt x="450" y="307"/>
                  <a:pt x="451" y="306"/>
                  <a:pt x="451" y="304"/>
                </a:cubicBezTo>
                <a:cubicBezTo>
                  <a:pt x="452" y="302"/>
                  <a:pt x="453" y="299"/>
                  <a:pt x="454" y="297"/>
                </a:cubicBezTo>
                <a:cubicBezTo>
                  <a:pt x="455" y="292"/>
                  <a:pt x="456" y="288"/>
                  <a:pt x="457" y="282"/>
                </a:cubicBezTo>
                <a:cubicBezTo>
                  <a:pt x="458" y="277"/>
                  <a:pt x="459" y="272"/>
                  <a:pt x="460" y="267"/>
                </a:cubicBezTo>
                <a:cubicBezTo>
                  <a:pt x="458" y="273"/>
                  <a:pt x="458" y="279"/>
                  <a:pt x="456" y="283"/>
                </a:cubicBezTo>
                <a:cubicBezTo>
                  <a:pt x="456" y="286"/>
                  <a:pt x="454" y="296"/>
                  <a:pt x="454" y="290"/>
                </a:cubicBezTo>
                <a:close/>
                <a:moveTo>
                  <a:pt x="475" y="230"/>
                </a:moveTo>
                <a:cubicBezTo>
                  <a:pt x="475" y="233"/>
                  <a:pt x="475" y="237"/>
                  <a:pt x="475" y="241"/>
                </a:cubicBezTo>
                <a:cubicBezTo>
                  <a:pt x="475" y="244"/>
                  <a:pt x="475" y="248"/>
                  <a:pt x="474" y="251"/>
                </a:cubicBezTo>
                <a:cubicBezTo>
                  <a:pt x="475" y="253"/>
                  <a:pt x="474" y="262"/>
                  <a:pt x="475" y="262"/>
                </a:cubicBezTo>
                <a:cubicBezTo>
                  <a:pt x="475" y="259"/>
                  <a:pt x="475" y="252"/>
                  <a:pt x="476" y="246"/>
                </a:cubicBezTo>
                <a:cubicBezTo>
                  <a:pt x="476" y="239"/>
                  <a:pt x="475" y="233"/>
                  <a:pt x="475" y="230"/>
                </a:cubicBezTo>
                <a:close/>
                <a:moveTo>
                  <a:pt x="474" y="251"/>
                </a:moveTo>
                <a:cubicBezTo>
                  <a:pt x="474" y="251"/>
                  <a:pt x="474" y="251"/>
                  <a:pt x="474" y="251"/>
                </a:cubicBezTo>
                <a:cubicBezTo>
                  <a:pt x="474" y="251"/>
                  <a:pt x="474" y="251"/>
                  <a:pt x="474" y="251"/>
                </a:cubicBezTo>
                <a:cubicBezTo>
                  <a:pt x="474" y="251"/>
                  <a:pt x="474" y="251"/>
                  <a:pt x="474" y="251"/>
                </a:cubicBezTo>
                <a:cubicBezTo>
                  <a:pt x="474" y="251"/>
                  <a:pt x="474" y="251"/>
                  <a:pt x="474" y="251"/>
                </a:cubicBezTo>
                <a:cubicBezTo>
                  <a:pt x="474" y="251"/>
                  <a:pt x="474" y="251"/>
                  <a:pt x="474" y="251"/>
                </a:cubicBezTo>
                <a:close/>
                <a:moveTo>
                  <a:pt x="472" y="265"/>
                </a:moveTo>
                <a:cubicBezTo>
                  <a:pt x="471" y="270"/>
                  <a:pt x="470" y="275"/>
                  <a:pt x="469" y="281"/>
                </a:cubicBezTo>
                <a:cubicBezTo>
                  <a:pt x="470" y="277"/>
                  <a:pt x="471" y="274"/>
                  <a:pt x="472" y="271"/>
                </a:cubicBezTo>
                <a:cubicBezTo>
                  <a:pt x="473" y="269"/>
                  <a:pt x="473" y="266"/>
                  <a:pt x="473" y="263"/>
                </a:cubicBezTo>
                <a:cubicBezTo>
                  <a:pt x="474" y="259"/>
                  <a:pt x="474" y="255"/>
                  <a:pt x="474" y="251"/>
                </a:cubicBezTo>
                <a:cubicBezTo>
                  <a:pt x="473" y="254"/>
                  <a:pt x="473" y="259"/>
                  <a:pt x="473" y="261"/>
                </a:cubicBezTo>
                <a:cubicBezTo>
                  <a:pt x="472" y="263"/>
                  <a:pt x="472" y="263"/>
                  <a:pt x="472" y="265"/>
                </a:cubicBezTo>
                <a:close/>
                <a:moveTo>
                  <a:pt x="122" y="263"/>
                </a:moveTo>
                <a:cubicBezTo>
                  <a:pt x="122" y="263"/>
                  <a:pt x="122" y="263"/>
                  <a:pt x="122" y="263"/>
                </a:cubicBezTo>
                <a:cubicBezTo>
                  <a:pt x="122" y="263"/>
                  <a:pt x="122" y="263"/>
                  <a:pt x="122" y="263"/>
                </a:cubicBezTo>
                <a:cubicBezTo>
                  <a:pt x="122" y="263"/>
                  <a:pt x="122" y="263"/>
                  <a:pt x="122" y="263"/>
                </a:cubicBezTo>
                <a:close/>
                <a:moveTo>
                  <a:pt x="126" y="249"/>
                </a:moveTo>
                <a:cubicBezTo>
                  <a:pt x="126" y="251"/>
                  <a:pt x="126" y="253"/>
                  <a:pt x="126" y="255"/>
                </a:cubicBezTo>
                <a:cubicBezTo>
                  <a:pt x="126" y="256"/>
                  <a:pt x="125" y="258"/>
                  <a:pt x="125" y="260"/>
                </a:cubicBezTo>
                <a:cubicBezTo>
                  <a:pt x="125" y="265"/>
                  <a:pt x="125" y="265"/>
                  <a:pt x="125" y="265"/>
                </a:cubicBezTo>
                <a:cubicBezTo>
                  <a:pt x="126" y="267"/>
                  <a:pt x="125" y="269"/>
                  <a:pt x="126" y="271"/>
                </a:cubicBezTo>
                <a:cubicBezTo>
                  <a:pt x="126" y="269"/>
                  <a:pt x="126" y="268"/>
                  <a:pt x="126" y="267"/>
                </a:cubicBezTo>
                <a:cubicBezTo>
                  <a:pt x="126" y="267"/>
                  <a:pt x="126" y="269"/>
                  <a:pt x="126" y="269"/>
                </a:cubicBezTo>
                <a:cubicBezTo>
                  <a:pt x="126" y="266"/>
                  <a:pt x="126" y="262"/>
                  <a:pt x="126" y="259"/>
                </a:cubicBezTo>
                <a:cubicBezTo>
                  <a:pt x="127" y="255"/>
                  <a:pt x="127" y="252"/>
                  <a:pt x="126" y="249"/>
                </a:cubicBezTo>
                <a:close/>
                <a:moveTo>
                  <a:pt x="118" y="244"/>
                </a:moveTo>
                <a:cubicBezTo>
                  <a:pt x="119" y="244"/>
                  <a:pt x="118" y="244"/>
                  <a:pt x="118" y="245"/>
                </a:cubicBezTo>
                <a:cubicBezTo>
                  <a:pt x="118" y="246"/>
                  <a:pt x="118" y="247"/>
                  <a:pt x="118" y="248"/>
                </a:cubicBezTo>
                <a:cubicBezTo>
                  <a:pt x="118" y="251"/>
                  <a:pt x="118" y="252"/>
                  <a:pt x="119" y="252"/>
                </a:cubicBezTo>
                <a:cubicBezTo>
                  <a:pt x="119" y="252"/>
                  <a:pt x="119" y="250"/>
                  <a:pt x="119" y="248"/>
                </a:cubicBezTo>
                <a:cubicBezTo>
                  <a:pt x="119" y="248"/>
                  <a:pt x="119" y="247"/>
                  <a:pt x="120" y="246"/>
                </a:cubicBezTo>
                <a:cubicBezTo>
                  <a:pt x="121" y="243"/>
                  <a:pt x="121" y="242"/>
                  <a:pt x="121" y="240"/>
                </a:cubicBezTo>
                <a:cubicBezTo>
                  <a:pt x="121" y="239"/>
                  <a:pt x="120" y="239"/>
                  <a:pt x="121" y="237"/>
                </a:cubicBezTo>
                <a:cubicBezTo>
                  <a:pt x="121" y="236"/>
                  <a:pt x="122" y="233"/>
                  <a:pt x="123" y="234"/>
                </a:cubicBezTo>
                <a:cubicBezTo>
                  <a:pt x="123" y="235"/>
                  <a:pt x="123" y="236"/>
                  <a:pt x="123" y="238"/>
                </a:cubicBezTo>
                <a:cubicBezTo>
                  <a:pt x="122" y="239"/>
                  <a:pt x="122" y="240"/>
                  <a:pt x="122" y="242"/>
                </a:cubicBezTo>
                <a:cubicBezTo>
                  <a:pt x="123" y="240"/>
                  <a:pt x="123" y="237"/>
                  <a:pt x="124" y="234"/>
                </a:cubicBezTo>
                <a:cubicBezTo>
                  <a:pt x="125" y="230"/>
                  <a:pt x="123" y="233"/>
                  <a:pt x="123" y="233"/>
                </a:cubicBezTo>
                <a:cubicBezTo>
                  <a:pt x="123" y="231"/>
                  <a:pt x="125" y="228"/>
                  <a:pt x="125" y="227"/>
                </a:cubicBezTo>
                <a:cubicBezTo>
                  <a:pt x="124" y="228"/>
                  <a:pt x="124" y="229"/>
                  <a:pt x="123" y="230"/>
                </a:cubicBezTo>
                <a:cubicBezTo>
                  <a:pt x="123" y="230"/>
                  <a:pt x="123" y="230"/>
                  <a:pt x="123" y="230"/>
                </a:cubicBezTo>
                <a:cubicBezTo>
                  <a:pt x="124" y="226"/>
                  <a:pt x="124" y="226"/>
                  <a:pt x="124" y="226"/>
                </a:cubicBezTo>
                <a:cubicBezTo>
                  <a:pt x="126" y="221"/>
                  <a:pt x="126" y="221"/>
                  <a:pt x="126" y="221"/>
                </a:cubicBezTo>
                <a:cubicBezTo>
                  <a:pt x="127" y="219"/>
                  <a:pt x="128" y="217"/>
                  <a:pt x="129" y="214"/>
                </a:cubicBezTo>
                <a:cubicBezTo>
                  <a:pt x="130" y="212"/>
                  <a:pt x="131" y="210"/>
                  <a:pt x="132" y="207"/>
                </a:cubicBezTo>
                <a:cubicBezTo>
                  <a:pt x="132" y="207"/>
                  <a:pt x="133" y="205"/>
                  <a:pt x="132" y="205"/>
                </a:cubicBezTo>
                <a:cubicBezTo>
                  <a:pt x="132" y="205"/>
                  <a:pt x="132" y="206"/>
                  <a:pt x="131" y="207"/>
                </a:cubicBezTo>
                <a:cubicBezTo>
                  <a:pt x="130" y="208"/>
                  <a:pt x="129" y="210"/>
                  <a:pt x="128" y="211"/>
                </a:cubicBezTo>
                <a:cubicBezTo>
                  <a:pt x="128" y="212"/>
                  <a:pt x="127" y="213"/>
                  <a:pt x="127" y="213"/>
                </a:cubicBezTo>
                <a:cubicBezTo>
                  <a:pt x="126" y="214"/>
                  <a:pt x="126" y="215"/>
                  <a:pt x="126" y="216"/>
                </a:cubicBezTo>
                <a:cubicBezTo>
                  <a:pt x="125" y="218"/>
                  <a:pt x="124" y="219"/>
                  <a:pt x="123" y="221"/>
                </a:cubicBezTo>
                <a:cubicBezTo>
                  <a:pt x="123" y="223"/>
                  <a:pt x="122" y="224"/>
                  <a:pt x="121" y="226"/>
                </a:cubicBezTo>
                <a:cubicBezTo>
                  <a:pt x="121" y="228"/>
                  <a:pt x="121" y="229"/>
                  <a:pt x="122" y="229"/>
                </a:cubicBezTo>
                <a:cubicBezTo>
                  <a:pt x="123" y="226"/>
                  <a:pt x="122" y="228"/>
                  <a:pt x="122" y="229"/>
                </a:cubicBezTo>
                <a:cubicBezTo>
                  <a:pt x="121" y="231"/>
                  <a:pt x="121" y="232"/>
                  <a:pt x="121" y="234"/>
                </a:cubicBezTo>
                <a:cubicBezTo>
                  <a:pt x="120" y="235"/>
                  <a:pt x="120" y="237"/>
                  <a:pt x="120" y="238"/>
                </a:cubicBezTo>
                <a:cubicBezTo>
                  <a:pt x="120" y="238"/>
                  <a:pt x="120" y="239"/>
                  <a:pt x="120" y="240"/>
                </a:cubicBezTo>
                <a:cubicBezTo>
                  <a:pt x="119" y="240"/>
                  <a:pt x="119" y="240"/>
                  <a:pt x="119" y="239"/>
                </a:cubicBezTo>
                <a:cubicBezTo>
                  <a:pt x="119" y="239"/>
                  <a:pt x="119" y="238"/>
                  <a:pt x="119" y="238"/>
                </a:cubicBezTo>
                <a:cubicBezTo>
                  <a:pt x="118" y="238"/>
                  <a:pt x="118" y="238"/>
                  <a:pt x="119" y="236"/>
                </a:cubicBezTo>
                <a:cubicBezTo>
                  <a:pt x="120" y="235"/>
                  <a:pt x="120" y="233"/>
                  <a:pt x="120" y="231"/>
                </a:cubicBezTo>
                <a:cubicBezTo>
                  <a:pt x="120" y="230"/>
                  <a:pt x="120" y="230"/>
                  <a:pt x="120" y="230"/>
                </a:cubicBezTo>
                <a:cubicBezTo>
                  <a:pt x="119" y="231"/>
                  <a:pt x="119" y="231"/>
                  <a:pt x="119" y="232"/>
                </a:cubicBezTo>
                <a:cubicBezTo>
                  <a:pt x="118" y="233"/>
                  <a:pt x="118" y="234"/>
                  <a:pt x="118" y="236"/>
                </a:cubicBezTo>
                <a:cubicBezTo>
                  <a:pt x="118" y="237"/>
                  <a:pt x="118" y="238"/>
                  <a:pt x="118" y="239"/>
                </a:cubicBezTo>
                <a:cubicBezTo>
                  <a:pt x="118" y="242"/>
                  <a:pt x="118" y="243"/>
                  <a:pt x="118" y="244"/>
                </a:cubicBezTo>
                <a:close/>
                <a:moveTo>
                  <a:pt x="122" y="256"/>
                </a:moveTo>
                <a:cubicBezTo>
                  <a:pt x="122" y="259"/>
                  <a:pt x="122" y="262"/>
                  <a:pt x="122" y="266"/>
                </a:cubicBezTo>
                <a:cubicBezTo>
                  <a:pt x="123" y="264"/>
                  <a:pt x="122" y="261"/>
                  <a:pt x="123" y="259"/>
                </a:cubicBezTo>
                <a:cubicBezTo>
                  <a:pt x="123" y="261"/>
                  <a:pt x="123" y="262"/>
                  <a:pt x="123" y="264"/>
                </a:cubicBezTo>
                <a:cubicBezTo>
                  <a:pt x="123" y="263"/>
                  <a:pt x="124" y="261"/>
                  <a:pt x="124" y="259"/>
                </a:cubicBezTo>
                <a:cubicBezTo>
                  <a:pt x="124" y="256"/>
                  <a:pt x="125" y="253"/>
                  <a:pt x="125" y="248"/>
                </a:cubicBezTo>
                <a:cubicBezTo>
                  <a:pt x="124" y="250"/>
                  <a:pt x="124" y="251"/>
                  <a:pt x="124" y="253"/>
                </a:cubicBezTo>
                <a:cubicBezTo>
                  <a:pt x="123" y="254"/>
                  <a:pt x="123" y="256"/>
                  <a:pt x="123" y="254"/>
                </a:cubicBezTo>
                <a:cubicBezTo>
                  <a:pt x="122" y="254"/>
                  <a:pt x="122" y="253"/>
                  <a:pt x="121" y="256"/>
                </a:cubicBezTo>
                <a:cubicBezTo>
                  <a:pt x="121" y="258"/>
                  <a:pt x="120" y="261"/>
                  <a:pt x="122" y="263"/>
                </a:cubicBezTo>
                <a:cubicBezTo>
                  <a:pt x="122" y="259"/>
                  <a:pt x="122" y="259"/>
                  <a:pt x="122" y="259"/>
                </a:cubicBezTo>
                <a:cubicBezTo>
                  <a:pt x="122" y="258"/>
                  <a:pt x="122" y="257"/>
                  <a:pt x="122" y="256"/>
                </a:cubicBezTo>
                <a:close/>
                <a:moveTo>
                  <a:pt x="140" y="253"/>
                </a:moveTo>
                <a:cubicBezTo>
                  <a:pt x="141" y="252"/>
                  <a:pt x="141" y="250"/>
                  <a:pt x="141" y="249"/>
                </a:cubicBezTo>
                <a:cubicBezTo>
                  <a:pt x="141" y="248"/>
                  <a:pt x="142" y="247"/>
                  <a:pt x="142" y="246"/>
                </a:cubicBezTo>
                <a:cubicBezTo>
                  <a:pt x="142" y="246"/>
                  <a:pt x="143" y="245"/>
                  <a:pt x="142" y="245"/>
                </a:cubicBezTo>
                <a:cubicBezTo>
                  <a:pt x="141" y="245"/>
                  <a:pt x="143" y="243"/>
                  <a:pt x="142" y="242"/>
                </a:cubicBezTo>
                <a:cubicBezTo>
                  <a:pt x="142" y="242"/>
                  <a:pt x="141" y="243"/>
                  <a:pt x="141" y="244"/>
                </a:cubicBezTo>
                <a:cubicBezTo>
                  <a:pt x="140" y="247"/>
                  <a:pt x="140" y="246"/>
                  <a:pt x="140" y="246"/>
                </a:cubicBezTo>
                <a:cubicBezTo>
                  <a:pt x="139" y="244"/>
                  <a:pt x="139" y="245"/>
                  <a:pt x="138" y="246"/>
                </a:cubicBezTo>
                <a:cubicBezTo>
                  <a:pt x="138" y="247"/>
                  <a:pt x="137" y="248"/>
                  <a:pt x="137" y="249"/>
                </a:cubicBezTo>
                <a:cubicBezTo>
                  <a:pt x="137" y="250"/>
                  <a:pt x="137" y="251"/>
                  <a:pt x="137" y="251"/>
                </a:cubicBezTo>
                <a:cubicBezTo>
                  <a:pt x="139" y="253"/>
                  <a:pt x="138" y="256"/>
                  <a:pt x="138" y="258"/>
                </a:cubicBezTo>
                <a:cubicBezTo>
                  <a:pt x="138" y="255"/>
                  <a:pt x="139" y="252"/>
                  <a:pt x="139" y="250"/>
                </a:cubicBezTo>
                <a:cubicBezTo>
                  <a:pt x="140" y="251"/>
                  <a:pt x="140" y="253"/>
                  <a:pt x="139" y="255"/>
                </a:cubicBezTo>
                <a:cubicBezTo>
                  <a:pt x="139" y="257"/>
                  <a:pt x="139" y="258"/>
                  <a:pt x="140" y="259"/>
                </a:cubicBezTo>
                <a:cubicBezTo>
                  <a:pt x="140" y="258"/>
                  <a:pt x="140" y="257"/>
                  <a:pt x="140" y="256"/>
                </a:cubicBezTo>
                <a:cubicBezTo>
                  <a:pt x="140" y="255"/>
                  <a:pt x="140" y="254"/>
                  <a:pt x="140" y="253"/>
                </a:cubicBezTo>
                <a:close/>
                <a:moveTo>
                  <a:pt x="131" y="219"/>
                </a:moveTo>
                <a:cubicBezTo>
                  <a:pt x="131" y="219"/>
                  <a:pt x="130" y="219"/>
                  <a:pt x="130" y="219"/>
                </a:cubicBezTo>
                <a:cubicBezTo>
                  <a:pt x="130" y="218"/>
                  <a:pt x="129" y="219"/>
                  <a:pt x="128" y="220"/>
                </a:cubicBezTo>
                <a:cubicBezTo>
                  <a:pt x="127" y="222"/>
                  <a:pt x="126" y="224"/>
                  <a:pt x="126" y="227"/>
                </a:cubicBezTo>
                <a:cubicBezTo>
                  <a:pt x="126" y="227"/>
                  <a:pt x="126" y="227"/>
                  <a:pt x="126" y="226"/>
                </a:cubicBezTo>
                <a:cubicBezTo>
                  <a:pt x="127" y="225"/>
                  <a:pt x="127" y="224"/>
                  <a:pt x="127" y="224"/>
                </a:cubicBezTo>
                <a:cubicBezTo>
                  <a:pt x="128" y="222"/>
                  <a:pt x="129" y="220"/>
                  <a:pt x="129" y="220"/>
                </a:cubicBezTo>
                <a:cubicBezTo>
                  <a:pt x="128" y="222"/>
                  <a:pt x="128" y="224"/>
                  <a:pt x="127" y="226"/>
                </a:cubicBezTo>
                <a:cubicBezTo>
                  <a:pt x="127" y="228"/>
                  <a:pt x="126" y="230"/>
                  <a:pt x="125" y="232"/>
                </a:cubicBezTo>
                <a:cubicBezTo>
                  <a:pt x="125" y="234"/>
                  <a:pt x="124" y="236"/>
                  <a:pt x="124" y="238"/>
                </a:cubicBezTo>
                <a:cubicBezTo>
                  <a:pt x="124" y="240"/>
                  <a:pt x="123" y="242"/>
                  <a:pt x="123" y="244"/>
                </a:cubicBezTo>
                <a:cubicBezTo>
                  <a:pt x="124" y="244"/>
                  <a:pt x="124" y="241"/>
                  <a:pt x="124" y="242"/>
                </a:cubicBezTo>
                <a:cubicBezTo>
                  <a:pt x="125" y="243"/>
                  <a:pt x="125" y="243"/>
                  <a:pt x="125" y="240"/>
                </a:cubicBezTo>
                <a:cubicBezTo>
                  <a:pt x="126" y="238"/>
                  <a:pt x="126" y="236"/>
                  <a:pt x="126" y="236"/>
                </a:cubicBezTo>
                <a:cubicBezTo>
                  <a:pt x="126" y="231"/>
                  <a:pt x="127" y="228"/>
                  <a:pt x="129" y="226"/>
                </a:cubicBezTo>
                <a:cubicBezTo>
                  <a:pt x="130" y="224"/>
                  <a:pt x="130" y="223"/>
                  <a:pt x="131" y="222"/>
                </a:cubicBezTo>
                <a:cubicBezTo>
                  <a:pt x="129" y="224"/>
                  <a:pt x="130" y="221"/>
                  <a:pt x="131" y="219"/>
                </a:cubicBezTo>
                <a:close/>
                <a:moveTo>
                  <a:pt x="156" y="243"/>
                </a:moveTo>
                <a:cubicBezTo>
                  <a:pt x="155" y="244"/>
                  <a:pt x="154" y="244"/>
                  <a:pt x="154" y="246"/>
                </a:cubicBezTo>
                <a:cubicBezTo>
                  <a:pt x="153" y="249"/>
                  <a:pt x="153" y="249"/>
                  <a:pt x="153" y="249"/>
                </a:cubicBezTo>
                <a:cubicBezTo>
                  <a:pt x="152" y="253"/>
                  <a:pt x="152" y="253"/>
                  <a:pt x="152" y="253"/>
                </a:cubicBezTo>
                <a:cubicBezTo>
                  <a:pt x="152" y="254"/>
                  <a:pt x="151" y="254"/>
                  <a:pt x="152" y="255"/>
                </a:cubicBezTo>
                <a:cubicBezTo>
                  <a:pt x="152" y="255"/>
                  <a:pt x="152" y="254"/>
                  <a:pt x="152" y="253"/>
                </a:cubicBezTo>
                <a:cubicBezTo>
                  <a:pt x="153" y="252"/>
                  <a:pt x="152" y="251"/>
                  <a:pt x="153" y="251"/>
                </a:cubicBezTo>
                <a:cubicBezTo>
                  <a:pt x="154" y="251"/>
                  <a:pt x="154" y="249"/>
                  <a:pt x="154" y="248"/>
                </a:cubicBezTo>
                <a:cubicBezTo>
                  <a:pt x="155" y="248"/>
                  <a:pt x="156" y="246"/>
                  <a:pt x="156" y="243"/>
                </a:cubicBezTo>
                <a:cubicBezTo>
                  <a:pt x="156" y="242"/>
                  <a:pt x="156" y="243"/>
                  <a:pt x="156" y="243"/>
                </a:cubicBezTo>
                <a:close/>
                <a:moveTo>
                  <a:pt x="140" y="219"/>
                </a:moveTo>
                <a:cubicBezTo>
                  <a:pt x="140" y="219"/>
                  <a:pt x="140" y="219"/>
                  <a:pt x="141" y="218"/>
                </a:cubicBezTo>
                <a:cubicBezTo>
                  <a:pt x="141" y="218"/>
                  <a:pt x="141" y="217"/>
                  <a:pt x="141" y="217"/>
                </a:cubicBezTo>
                <a:cubicBezTo>
                  <a:pt x="143" y="216"/>
                  <a:pt x="143" y="216"/>
                  <a:pt x="143" y="213"/>
                </a:cubicBezTo>
                <a:cubicBezTo>
                  <a:pt x="145" y="212"/>
                  <a:pt x="146" y="211"/>
                  <a:pt x="147" y="211"/>
                </a:cubicBezTo>
                <a:cubicBezTo>
                  <a:pt x="147" y="211"/>
                  <a:pt x="147" y="211"/>
                  <a:pt x="148" y="209"/>
                </a:cubicBezTo>
                <a:cubicBezTo>
                  <a:pt x="149" y="209"/>
                  <a:pt x="149" y="208"/>
                  <a:pt x="149" y="208"/>
                </a:cubicBezTo>
                <a:cubicBezTo>
                  <a:pt x="149" y="208"/>
                  <a:pt x="148" y="208"/>
                  <a:pt x="147" y="209"/>
                </a:cubicBezTo>
                <a:cubicBezTo>
                  <a:pt x="147" y="208"/>
                  <a:pt x="145" y="211"/>
                  <a:pt x="146" y="208"/>
                </a:cubicBezTo>
                <a:cubicBezTo>
                  <a:pt x="147" y="206"/>
                  <a:pt x="147" y="206"/>
                  <a:pt x="148" y="204"/>
                </a:cubicBezTo>
                <a:cubicBezTo>
                  <a:pt x="147" y="205"/>
                  <a:pt x="146" y="206"/>
                  <a:pt x="145" y="207"/>
                </a:cubicBezTo>
                <a:cubicBezTo>
                  <a:pt x="144" y="209"/>
                  <a:pt x="144" y="209"/>
                  <a:pt x="144" y="209"/>
                </a:cubicBezTo>
                <a:cubicBezTo>
                  <a:pt x="144" y="210"/>
                  <a:pt x="144" y="210"/>
                  <a:pt x="144" y="211"/>
                </a:cubicBezTo>
                <a:cubicBezTo>
                  <a:pt x="143" y="212"/>
                  <a:pt x="143" y="212"/>
                  <a:pt x="143" y="212"/>
                </a:cubicBezTo>
                <a:cubicBezTo>
                  <a:pt x="143" y="212"/>
                  <a:pt x="143" y="212"/>
                  <a:pt x="143" y="211"/>
                </a:cubicBezTo>
                <a:cubicBezTo>
                  <a:pt x="143" y="210"/>
                  <a:pt x="144" y="209"/>
                  <a:pt x="144" y="209"/>
                </a:cubicBezTo>
                <a:cubicBezTo>
                  <a:pt x="143" y="209"/>
                  <a:pt x="142" y="210"/>
                  <a:pt x="142" y="211"/>
                </a:cubicBezTo>
                <a:cubicBezTo>
                  <a:pt x="141" y="214"/>
                  <a:pt x="141" y="213"/>
                  <a:pt x="140" y="213"/>
                </a:cubicBezTo>
                <a:cubicBezTo>
                  <a:pt x="140" y="213"/>
                  <a:pt x="139" y="212"/>
                  <a:pt x="138" y="214"/>
                </a:cubicBezTo>
                <a:cubicBezTo>
                  <a:pt x="137" y="215"/>
                  <a:pt x="136" y="216"/>
                  <a:pt x="136" y="217"/>
                </a:cubicBezTo>
                <a:cubicBezTo>
                  <a:pt x="135" y="218"/>
                  <a:pt x="135" y="220"/>
                  <a:pt x="135" y="221"/>
                </a:cubicBezTo>
                <a:cubicBezTo>
                  <a:pt x="136" y="220"/>
                  <a:pt x="136" y="219"/>
                  <a:pt x="136" y="218"/>
                </a:cubicBezTo>
                <a:cubicBezTo>
                  <a:pt x="136" y="219"/>
                  <a:pt x="137" y="220"/>
                  <a:pt x="135" y="223"/>
                </a:cubicBezTo>
                <a:cubicBezTo>
                  <a:pt x="135" y="223"/>
                  <a:pt x="133" y="226"/>
                  <a:pt x="133" y="227"/>
                </a:cubicBezTo>
                <a:cubicBezTo>
                  <a:pt x="133" y="228"/>
                  <a:pt x="133" y="230"/>
                  <a:pt x="133" y="230"/>
                </a:cubicBezTo>
                <a:cubicBezTo>
                  <a:pt x="132" y="228"/>
                  <a:pt x="132" y="229"/>
                  <a:pt x="132" y="231"/>
                </a:cubicBezTo>
                <a:cubicBezTo>
                  <a:pt x="131" y="233"/>
                  <a:pt x="131" y="234"/>
                  <a:pt x="132" y="231"/>
                </a:cubicBezTo>
                <a:cubicBezTo>
                  <a:pt x="132" y="233"/>
                  <a:pt x="134" y="232"/>
                  <a:pt x="133" y="235"/>
                </a:cubicBezTo>
                <a:cubicBezTo>
                  <a:pt x="132" y="238"/>
                  <a:pt x="133" y="240"/>
                  <a:pt x="132" y="243"/>
                </a:cubicBezTo>
                <a:cubicBezTo>
                  <a:pt x="133" y="241"/>
                  <a:pt x="133" y="239"/>
                  <a:pt x="134" y="238"/>
                </a:cubicBezTo>
                <a:cubicBezTo>
                  <a:pt x="135" y="233"/>
                  <a:pt x="135" y="233"/>
                  <a:pt x="135" y="233"/>
                </a:cubicBezTo>
                <a:cubicBezTo>
                  <a:pt x="136" y="231"/>
                  <a:pt x="136" y="229"/>
                  <a:pt x="137" y="228"/>
                </a:cubicBezTo>
                <a:cubicBezTo>
                  <a:pt x="138" y="226"/>
                  <a:pt x="139" y="225"/>
                  <a:pt x="139" y="223"/>
                </a:cubicBezTo>
                <a:cubicBezTo>
                  <a:pt x="140" y="222"/>
                  <a:pt x="141" y="219"/>
                  <a:pt x="140" y="219"/>
                </a:cubicBezTo>
                <a:close/>
                <a:moveTo>
                  <a:pt x="304" y="308"/>
                </a:moveTo>
                <a:cubicBezTo>
                  <a:pt x="303" y="309"/>
                  <a:pt x="302" y="308"/>
                  <a:pt x="301" y="307"/>
                </a:cubicBezTo>
                <a:cubicBezTo>
                  <a:pt x="301" y="309"/>
                  <a:pt x="301" y="309"/>
                  <a:pt x="297" y="311"/>
                </a:cubicBezTo>
                <a:cubicBezTo>
                  <a:pt x="298" y="310"/>
                  <a:pt x="299" y="309"/>
                  <a:pt x="300" y="308"/>
                </a:cubicBezTo>
                <a:cubicBezTo>
                  <a:pt x="299" y="308"/>
                  <a:pt x="298" y="309"/>
                  <a:pt x="298" y="310"/>
                </a:cubicBezTo>
                <a:cubicBezTo>
                  <a:pt x="297" y="309"/>
                  <a:pt x="299" y="306"/>
                  <a:pt x="297" y="308"/>
                </a:cubicBezTo>
                <a:cubicBezTo>
                  <a:pt x="296" y="309"/>
                  <a:pt x="295" y="309"/>
                  <a:pt x="294" y="310"/>
                </a:cubicBezTo>
                <a:cubicBezTo>
                  <a:pt x="294" y="311"/>
                  <a:pt x="293" y="311"/>
                  <a:pt x="293" y="312"/>
                </a:cubicBezTo>
                <a:cubicBezTo>
                  <a:pt x="292" y="312"/>
                  <a:pt x="292" y="313"/>
                  <a:pt x="291" y="313"/>
                </a:cubicBezTo>
                <a:cubicBezTo>
                  <a:pt x="291" y="314"/>
                  <a:pt x="290" y="314"/>
                  <a:pt x="290" y="314"/>
                </a:cubicBezTo>
                <a:cubicBezTo>
                  <a:pt x="291" y="313"/>
                  <a:pt x="292" y="312"/>
                  <a:pt x="293" y="312"/>
                </a:cubicBezTo>
                <a:cubicBezTo>
                  <a:pt x="293" y="311"/>
                  <a:pt x="294" y="310"/>
                  <a:pt x="295" y="309"/>
                </a:cubicBezTo>
                <a:cubicBezTo>
                  <a:pt x="297" y="307"/>
                  <a:pt x="299" y="305"/>
                  <a:pt x="301" y="303"/>
                </a:cubicBezTo>
                <a:cubicBezTo>
                  <a:pt x="299" y="305"/>
                  <a:pt x="297" y="305"/>
                  <a:pt x="298" y="304"/>
                </a:cubicBezTo>
                <a:cubicBezTo>
                  <a:pt x="298" y="303"/>
                  <a:pt x="298" y="303"/>
                  <a:pt x="297" y="304"/>
                </a:cubicBezTo>
                <a:cubicBezTo>
                  <a:pt x="296" y="305"/>
                  <a:pt x="296" y="305"/>
                  <a:pt x="297" y="304"/>
                </a:cubicBezTo>
                <a:cubicBezTo>
                  <a:pt x="297" y="303"/>
                  <a:pt x="297" y="302"/>
                  <a:pt x="297" y="303"/>
                </a:cubicBezTo>
                <a:cubicBezTo>
                  <a:pt x="296" y="303"/>
                  <a:pt x="296" y="304"/>
                  <a:pt x="295" y="304"/>
                </a:cubicBezTo>
                <a:cubicBezTo>
                  <a:pt x="294" y="306"/>
                  <a:pt x="293" y="308"/>
                  <a:pt x="291" y="310"/>
                </a:cubicBezTo>
                <a:cubicBezTo>
                  <a:pt x="290" y="312"/>
                  <a:pt x="288" y="313"/>
                  <a:pt x="287" y="314"/>
                </a:cubicBezTo>
                <a:cubicBezTo>
                  <a:pt x="285" y="316"/>
                  <a:pt x="285" y="316"/>
                  <a:pt x="285" y="316"/>
                </a:cubicBezTo>
                <a:cubicBezTo>
                  <a:pt x="282" y="318"/>
                  <a:pt x="282" y="318"/>
                  <a:pt x="282" y="318"/>
                </a:cubicBezTo>
                <a:cubicBezTo>
                  <a:pt x="281" y="319"/>
                  <a:pt x="279" y="320"/>
                  <a:pt x="278" y="321"/>
                </a:cubicBezTo>
                <a:cubicBezTo>
                  <a:pt x="276" y="322"/>
                  <a:pt x="275" y="323"/>
                  <a:pt x="273" y="324"/>
                </a:cubicBezTo>
                <a:cubicBezTo>
                  <a:pt x="273" y="325"/>
                  <a:pt x="272" y="325"/>
                  <a:pt x="272" y="325"/>
                </a:cubicBezTo>
                <a:cubicBezTo>
                  <a:pt x="276" y="323"/>
                  <a:pt x="276" y="325"/>
                  <a:pt x="279" y="324"/>
                </a:cubicBezTo>
                <a:cubicBezTo>
                  <a:pt x="279" y="324"/>
                  <a:pt x="279" y="324"/>
                  <a:pt x="279" y="324"/>
                </a:cubicBezTo>
                <a:cubicBezTo>
                  <a:pt x="279" y="324"/>
                  <a:pt x="279" y="324"/>
                  <a:pt x="279" y="324"/>
                </a:cubicBezTo>
                <a:cubicBezTo>
                  <a:pt x="279" y="324"/>
                  <a:pt x="279" y="324"/>
                  <a:pt x="279" y="324"/>
                </a:cubicBezTo>
                <a:cubicBezTo>
                  <a:pt x="278" y="325"/>
                  <a:pt x="276" y="326"/>
                  <a:pt x="274" y="327"/>
                </a:cubicBezTo>
                <a:cubicBezTo>
                  <a:pt x="273" y="327"/>
                  <a:pt x="272" y="328"/>
                  <a:pt x="272" y="328"/>
                </a:cubicBezTo>
                <a:cubicBezTo>
                  <a:pt x="271" y="329"/>
                  <a:pt x="270" y="329"/>
                  <a:pt x="269" y="330"/>
                </a:cubicBezTo>
                <a:cubicBezTo>
                  <a:pt x="268" y="331"/>
                  <a:pt x="266" y="331"/>
                  <a:pt x="266" y="332"/>
                </a:cubicBezTo>
                <a:cubicBezTo>
                  <a:pt x="265" y="332"/>
                  <a:pt x="264" y="332"/>
                  <a:pt x="264" y="332"/>
                </a:cubicBezTo>
                <a:cubicBezTo>
                  <a:pt x="264" y="332"/>
                  <a:pt x="263" y="333"/>
                  <a:pt x="263" y="333"/>
                </a:cubicBezTo>
                <a:cubicBezTo>
                  <a:pt x="262" y="333"/>
                  <a:pt x="261" y="334"/>
                  <a:pt x="260" y="335"/>
                </a:cubicBezTo>
                <a:cubicBezTo>
                  <a:pt x="260" y="335"/>
                  <a:pt x="261" y="334"/>
                  <a:pt x="262" y="334"/>
                </a:cubicBezTo>
                <a:cubicBezTo>
                  <a:pt x="263" y="334"/>
                  <a:pt x="263" y="333"/>
                  <a:pt x="264" y="333"/>
                </a:cubicBezTo>
                <a:cubicBezTo>
                  <a:pt x="265" y="333"/>
                  <a:pt x="266" y="332"/>
                  <a:pt x="266" y="332"/>
                </a:cubicBezTo>
                <a:cubicBezTo>
                  <a:pt x="269" y="331"/>
                  <a:pt x="271" y="330"/>
                  <a:pt x="272" y="329"/>
                </a:cubicBezTo>
                <a:cubicBezTo>
                  <a:pt x="272" y="329"/>
                  <a:pt x="272" y="329"/>
                  <a:pt x="273" y="329"/>
                </a:cubicBezTo>
                <a:cubicBezTo>
                  <a:pt x="273" y="329"/>
                  <a:pt x="272" y="329"/>
                  <a:pt x="272" y="329"/>
                </a:cubicBezTo>
                <a:cubicBezTo>
                  <a:pt x="268" y="332"/>
                  <a:pt x="264" y="334"/>
                  <a:pt x="260" y="336"/>
                </a:cubicBezTo>
                <a:cubicBezTo>
                  <a:pt x="259" y="336"/>
                  <a:pt x="258" y="337"/>
                  <a:pt x="256" y="338"/>
                </a:cubicBezTo>
                <a:cubicBezTo>
                  <a:pt x="255" y="339"/>
                  <a:pt x="254" y="339"/>
                  <a:pt x="252" y="339"/>
                </a:cubicBezTo>
                <a:cubicBezTo>
                  <a:pt x="252" y="339"/>
                  <a:pt x="250" y="340"/>
                  <a:pt x="251" y="340"/>
                </a:cubicBezTo>
                <a:cubicBezTo>
                  <a:pt x="251" y="340"/>
                  <a:pt x="249" y="341"/>
                  <a:pt x="249" y="341"/>
                </a:cubicBezTo>
                <a:cubicBezTo>
                  <a:pt x="251" y="341"/>
                  <a:pt x="253" y="341"/>
                  <a:pt x="255" y="341"/>
                </a:cubicBezTo>
                <a:cubicBezTo>
                  <a:pt x="256" y="341"/>
                  <a:pt x="256" y="341"/>
                  <a:pt x="257" y="341"/>
                </a:cubicBezTo>
                <a:cubicBezTo>
                  <a:pt x="258" y="340"/>
                  <a:pt x="259" y="340"/>
                  <a:pt x="260" y="340"/>
                </a:cubicBezTo>
                <a:cubicBezTo>
                  <a:pt x="256" y="341"/>
                  <a:pt x="256" y="342"/>
                  <a:pt x="256" y="344"/>
                </a:cubicBezTo>
                <a:cubicBezTo>
                  <a:pt x="255" y="343"/>
                  <a:pt x="253" y="344"/>
                  <a:pt x="251" y="344"/>
                </a:cubicBezTo>
                <a:cubicBezTo>
                  <a:pt x="249" y="345"/>
                  <a:pt x="250" y="344"/>
                  <a:pt x="250" y="343"/>
                </a:cubicBezTo>
                <a:cubicBezTo>
                  <a:pt x="251" y="343"/>
                  <a:pt x="251" y="342"/>
                  <a:pt x="250" y="343"/>
                </a:cubicBezTo>
                <a:cubicBezTo>
                  <a:pt x="248" y="343"/>
                  <a:pt x="246" y="343"/>
                  <a:pt x="245" y="344"/>
                </a:cubicBezTo>
                <a:cubicBezTo>
                  <a:pt x="243" y="344"/>
                  <a:pt x="241" y="345"/>
                  <a:pt x="239" y="345"/>
                </a:cubicBezTo>
                <a:cubicBezTo>
                  <a:pt x="239" y="345"/>
                  <a:pt x="236" y="345"/>
                  <a:pt x="237" y="346"/>
                </a:cubicBezTo>
                <a:cubicBezTo>
                  <a:pt x="237" y="346"/>
                  <a:pt x="235" y="347"/>
                  <a:pt x="234" y="347"/>
                </a:cubicBezTo>
                <a:cubicBezTo>
                  <a:pt x="236" y="347"/>
                  <a:pt x="238" y="347"/>
                  <a:pt x="240" y="347"/>
                </a:cubicBezTo>
                <a:cubicBezTo>
                  <a:pt x="240" y="347"/>
                  <a:pt x="241" y="347"/>
                  <a:pt x="241" y="347"/>
                </a:cubicBezTo>
                <a:cubicBezTo>
                  <a:pt x="241" y="346"/>
                  <a:pt x="243" y="345"/>
                  <a:pt x="243" y="346"/>
                </a:cubicBezTo>
                <a:cubicBezTo>
                  <a:pt x="246" y="346"/>
                  <a:pt x="249" y="345"/>
                  <a:pt x="252" y="345"/>
                </a:cubicBezTo>
                <a:cubicBezTo>
                  <a:pt x="252" y="345"/>
                  <a:pt x="251" y="345"/>
                  <a:pt x="250" y="346"/>
                </a:cubicBezTo>
                <a:cubicBezTo>
                  <a:pt x="249" y="346"/>
                  <a:pt x="249" y="346"/>
                  <a:pt x="250" y="346"/>
                </a:cubicBezTo>
                <a:cubicBezTo>
                  <a:pt x="250" y="347"/>
                  <a:pt x="250" y="347"/>
                  <a:pt x="251" y="346"/>
                </a:cubicBezTo>
                <a:cubicBezTo>
                  <a:pt x="254" y="345"/>
                  <a:pt x="256" y="344"/>
                  <a:pt x="259" y="343"/>
                </a:cubicBezTo>
                <a:cubicBezTo>
                  <a:pt x="258" y="343"/>
                  <a:pt x="256" y="343"/>
                  <a:pt x="257" y="342"/>
                </a:cubicBezTo>
                <a:cubicBezTo>
                  <a:pt x="257" y="342"/>
                  <a:pt x="259" y="341"/>
                  <a:pt x="259" y="341"/>
                </a:cubicBezTo>
                <a:cubicBezTo>
                  <a:pt x="262" y="340"/>
                  <a:pt x="264" y="340"/>
                  <a:pt x="266" y="339"/>
                </a:cubicBezTo>
                <a:cubicBezTo>
                  <a:pt x="268" y="338"/>
                  <a:pt x="271" y="337"/>
                  <a:pt x="273" y="336"/>
                </a:cubicBezTo>
                <a:cubicBezTo>
                  <a:pt x="272" y="337"/>
                  <a:pt x="270" y="337"/>
                  <a:pt x="269" y="338"/>
                </a:cubicBezTo>
                <a:cubicBezTo>
                  <a:pt x="272" y="337"/>
                  <a:pt x="272" y="338"/>
                  <a:pt x="272" y="339"/>
                </a:cubicBezTo>
                <a:cubicBezTo>
                  <a:pt x="274" y="339"/>
                  <a:pt x="275" y="338"/>
                  <a:pt x="276" y="337"/>
                </a:cubicBezTo>
                <a:cubicBezTo>
                  <a:pt x="278" y="336"/>
                  <a:pt x="279" y="335"/>
                  <a:pt x="280" y="334"/>
                </a:cubicBezTo>
                <a:cubicBezTo>
                  <a:pt x="280" y="334"/>
                  <a:pt x="278" y="335"/>
                  <a:pt x="278" y="334"/>
                </a:cubicBezTo>
                <a:cubicBezTo>
                  <a:pt x="280" y="334"/>
                  <a:pt x="281" y="333"/>
                  <a:pt x="283" y="332"/>
                </a:cubicBezTo>
                <a:cubicBezTo>
                  <a:pt x="282" y="332"/>
                  <a:pt x="283" y="331"/>
                  <a:pt x="283" y="331"/>
                </a:cubicBezTo>
                <a:cubicBezTo>
                  <a:pt x="284" y="330"/>
                  <a:pt x="285" y="330"/>
                  <a:pt x="284" y="330"/>
                </a:cubicBezTo>
                <a:cubicBezTo>
                  <a:pt x="283" y="330"/>
                  <a:pt x="282" y="331"/>
                  <a:pt x="281" y="332"/>
                </a:cubicBezTo>
                <a:cubicBezTo>
                  <a:pt x="282" y="331"/>
                  <a:pt x="282" y="330"/>
                  <a:pt x="283" y="330"/>
                </a:cubicBezTo>
                <a:cubicBezTo>
                  <a:pt x="284" y="329"/>
                  <a:pt x="285" y="329"/>
                  <a:pt x="285" y="328"/>
                </a:cubicBezTo>
                <a:cubicBezTo>
                  <a:pt x="287" y="328"/>
                  <a:pt x="288" y="326"/>
                  <a:pt x="289" y="325"/>
                </a:cubicBezTo>
                <a:cubicBezTo>
                  <a:pt x="289" y="325"/>
                  <a:pt x="289" y="325"/>
                  <a:pt x="289" y="325"/>
                </a:cubicBezTo>
                <a:cubicBezTo>
                  <a:pt x="288" y="325"/>
                  <a:pt x="287" y="326"/>
                  <a:pt x="287" y="327"/>
                </a:cubicBezTo>
                <a:cubicBezTo>
                  <a:pt x="287" y="327"/>
                  <a:pt x="287" y="327"/>
                  <a:pt x="287" y="327"/>
                </a:cubicBezTo>
                <a:cubicBezTo>
                  <a:pt x="285" y="327"/>
                  <a:pt x="284" y="328"/>
                  <a:pt x="283" y="329"/>
                </a:cubicBezTo>
                <a:cubicBezTo>
                  <a:pt x="282" y="330"/>
                  <a:pt x="280" y="331"/>
                  <a:pt x="279" y="331"/>
                </a:cubicBezTo>
                <a:cubicBezTo>
                  <a:pt x="283" y="329"/>
                  <a:pt x="279" y="330"/>
                  <a:pt x="279" y="329"/>
                </a:cubicBezTo>
                <a:cubicBezTo>
                  <a:pt x="280" y="328"/>
                  <a:pt x="279" y="328"/>
                  <a:pt x="280" y="328"/>
                </a:cubicBezTo>
                <a:cubicBezTo>
                  <a:pt x="281" y="328"/>
                  <a:pt x="282" y="327"/>
                  <a:pt x="284" y="326"/>
                </a:cubicBezTo>
                <a:cubicBezTo>
                  <a:pt x="285" y="325"/>
                  <a:pt x="286" y="324"/>
                  <a:pt x="288" y="323"/>
                </a:cubicBezTo>
                <a:cubicBezTo>
                  <a:pt x="288" y="323"/>
                  <a:pt x="290" y="321"/>
                  <a:pt x="290" y="322"/>
                </a:cubicBezTo>
                <a:cubicBezTo>
                  <a:pt x="290" y="323"/>
                  <a:pt x="288" y="323"/>
                  <a:pt x="288" y="324"/>
                </a:cubicBezTo>
                <a:cubicBezTo>
                  <a:pt x="286" y="325"/>
                  <a:pt x="284" y="326"/>
                  <a:pt x="282" y="328"/>
                </a:cubicBezTo>
                <a:cubicBezTo>
                  <a:pt x="283" y="328"/>
                  <a:pt x="285" y="326"/>
                  <a:pt x="285" y="327"/>
                </a:cubicBezTo>
                <a:cubicBezTo>
                  <a:pt x="287" y="325"/>
                  <a:pt x="290" y="324"/>
                  <a:pt x="292" y="321"/>
                </a:cubicBezTo>
                <a:cubicBezTo>
                  <a:pt x="294" y="319"/>
                  <a:pt x="295" y="318"/>
                  <a:pt x="295" y="317"/>
                </a:cubicBezTo>
                <a:cubicBezTo>
                  <a:pt x="295" y="315"/>
                  <a:pt x="293" y="319"/>
                  <a:pt x="293" y="318"/>
                </a:cubicBezTo>
                <a:cubicBezTo>
                  <a:pt x="294" y="317"/>
                  <a:pt x="295" y="316"/>
                  <a:pt x="296" y="315"/>
                </a:cubicBezTo>
                <a:cubicBezTo>
                  <a:pt x="297" y="314"/>
                  <a:pt x="299" y="313"/>
                  <a:pt x="300" y="312"/>
                </a:cubicBezTo>
                <a:cubicBezTo>
                  <a:pt x="302" y="308"/>
                  <a:pt x="302" y="310"/>
                  <a:pt x="303" y="310"/>
                </a:cubicBezTo>
                <a:cubicBezTo>
                  <a:pt x="304" y="309"/>
                  <a:pt x="305" y="308"/>
                  <a:pt x="304" y="308"/>
                </a:cubicBezTo>
                <a:close/>
                <a:moveTo>
                  <a:pt x="283" y="332"/>
                </a:moveTo>
                <a:cubicBezTo>
                  <a:pt x="283" y="332"/>
                  <a:pt x="283" y="332"/>
                  <a:pt x="283" y="332"/>
                </a:cubicBezTo>
                <a:cubicBezTo>
                  <a:pt x="283" y="332"/>
                  <a:pt x="283" y="332"/>
                  <a:pt x="283" y="332"/>
                </a:cubicBezTo>
                <a:close/>
                <a:moveTo>
                  <a:pt x="288" y="333"/>
                </a:moveTo>
                <a:cubicBezTo>
                  <a:pt x="288" y="334"/>
                  <a:pt x="287" y="334"/>
                  <a:pt x="286" y="335"/>
                </a:cubicBezTo>
                <a:cubicBezTo>
                  <a:pt x="286" y="336"/>
                  <a:pt x="285" y="336"/>
                  <a:pt x="284" y="337"/>
                </a:cubicBezTo>
                <a:cubicBezTo>
                  <a:pt x="284" y="337"/>
                  <a:pt x="283" y="338"/>
                  <a:pt x="284" y="338"/>
                </a:cubicBezTo>
                <a:cubicBezTo>
                  <a:pt x="284" y="338"/>
                  <a:pt x="285" y="338"/>
                  <a:pt x="286" y="337"/>
                </a:cubicBezTo>
                <a:cubicBezTo>
                  <a:pt x="288" y="335"/>
                  <a:pt x="287" y="336"/>
                  <a:pt x="288" y="337"/>
                </a:cubicBezTo>
                <a:cubicBezTo>
                  <a:pt x="289" y="336"/>
                  <a:pt x="291" y="334"/>
                  <a:pt x="293" y="333"/>
                </a:cubicBezTo>
                <a:cubicBezTo>
                  <a:pt x="291" y="334"/>
                  <a:pt x="287" y="336"/>
                  <a:pt x="288" y="333"/>
                </a:cubicBezTo>
                <a:close/>
                <a:moveTo>
                  <a:pt x="293" y="260"/>
                </a:moveTo>
                <a:cubicBezTo>
                  <a:pt x="293" y="260"/>
                  <a:pt x="293" y="261"/>
                  <a:pt x="292" y="261"/>
                </a:cubicBezTo>
                <a:cubicBezTo>
                  <a:pt x="292" y="262"/>
                  <a:pt x="292" y="262"/>
                  <a:pt x="292" y="263"/>
                </a:cubicBezTo>
                <a:cubicBezTo>
                  <a:pt x="292" y="264"/>
                  <a:pt x="291" y="265"/>
                  <a:pt x="291" y="265"/>
                </a:cubicBezTo>
                <a:cubicBezTo>
                  <a:pt x="292" y="265"/>
                  <a:pt x="293" y="265"/>
                  <a:pt x="293" y="264"/>
                </a:cubicBezTo>
                <a:cubicBezTo>
                  <a:pt x="293" y="264"/>
                  <a:pt x="293" y="263"/>
                  <a:pt x="294" y="262"/>
                </a:cubicBezTo>
                <a:cubicBezTo>
                  <a:pt x="294" y="262"/>
                  <a:pt x="294" y="261"/>
                  <a:pt x="294" y="260"/>
                </a:cubicBezTo>
                <a:cubicBezTo>
                  <a:pt x="293" y="261"/>
                  <a:pt x="294" y="263"/>
                  <a:pt x="293" y="264"/>
                </a:cubicBezTo>
                <a:cubicBezTo>
                  <a:pt x="292" y="263"/>
                  <a:pt x="293" y="261"/>
                  <a:pt x="293" y="260"/>
                </a:cubicBezTo>
                <a:close/>
                <a:moveTo>
                  <a:pt x="283" y="332"/>
                </a:moveTo>
                <a:cubicBezTo>
                  <a:pt x="283" y="332"/>
                  <a:pt x="283" y="332"/>
                  <a:pt x="283" y="332"/>
                </a:cubicBezTo>
                <a:cubicBezTo>
                  <a:pt x="283" y="332"/>
                  <a:pt x="283" y="332"/>
                  <a:pt x="283" y="332"/>
                </a:cubicBezTo>
                <a:cubicBezTo>
                  <a:pt x="283" y="332"/>
                  <a:pt x="283" y="332"/>
                  <a:pt x="283" y="332"/>
                </a:cubicBezTo>
                <a:close/>
                <a:moveTo>
                  <a:pt x="294" y="283"/>
                </a:moveTo>
                <a:cubicBezTo>
                  <a:pt x="294" y="282"/>
                  <a:pt x="294" y="282"/>
                  <a:pt x="294" y="281"/>
                </a:cubicBezTo>
                <a:cubicBezTo>
                  <a:pt x="294" y="281"/>
                  <a:pt x="293" y="282"/>
                  <a:pt x="293" y="283"/>
                </a:cubicBezTo>
                <a:cubicBezTo>
                  <a:pt x="293" y="283"/>
                  <a:pt x="292" y="284"/>
                  <a:pt x="292" y="285"/>
                </a:cubicBezTo>
                <a:cubicBezTo>
                  <a:pt x="291" y="286"/>
                  <a:pt x="291" y="287"/>
                  <a:pt x="290" y="288"/>
                </a:cubicBezTo>
                <a:cubicBezTo>
                  <a:pt x="290" y="288"/>
                  <a:pt x="290" y="288"/>
                  <a:pt x="290" y="288"/>
                </a:cubicBezTo>
                <a:cubicBezTo>
                  <a:pt x="291" y="287"/>
                  <a:pt x="291" y="288"/>
                  <a:pt x="292" y="287"/>
                </a:cubicBezTo>
                <a:cubicBezTo>
                  <a:pt x="293" y="286"/>
                  <a:pt x="293" y="285"/>
                  <a:pt x="293" y="284"/>
                </a:cubicBezTo>
                <a:cubicBezTo>
                  <a:pt x="293" y="284"/>
                  <a:pt x="293" y="283"/>
                  <a:pt x="294" y="283"/>
                </a:cubicBezTo>
                <a:close/>
                <a:moveTo>
                  <a:pt x="309" y="254"/>
                </a:moveTo>
                <a:cubicBezTo>
                  <a:pt x="308" y="254"/>
                  <a:pt x="308" y="255"/>
                  <a:pt x="308" y="256"/>
                </a:cubicBezTo>
                <a:cubicBezTo>
                  <a:pt x="308" y="257"/>
                  <a:pt x="308" y="258"/>
                  <a:pt x="307" y="259"/>
                </a:cubicBezTo>
                <a:cubicBezTo>
                  <a:pt x="309" y="258"/>
                  <a:pt x="309" y="258"/>
                  <a:pt x="309" y="254"/>
                </a:cubicBezTo>
                <a:close/>
                <a:moveTo>
                  <a:pt x="288" y="337"/>
                </a:moveTo>
                <a:cubicBezTo>
                  <a:pt x="288" y="337"/>
                  <a:pt x="288" y="337"/>
                  <a:pt x="288" y="337"/>
                </a:cubicBezTo>
                <a:cubicBezTo>
                  <a:pt x="288" y="337"/>
                  <a:pt x="288" y="337"/>
                  <a:pt x="288" y="337"/>
                </a:cubicBezTo>
                <a:cubicBezTo>
                  <a:pt x="288" y="337"/>
                  <a:pt x="288" y="337"/>
                  <a:pt x="288" y="337"/>
                </a:cubicBezTo>
                <a:close/>
                <a:moveTo>
                  <a:pt x="308" y="298"/>
                </a:moveTo>
                <a:cubicBezTo>
                  <a:pt x="308" y="299"/>
                  <a:pt x="307" y="300"/>
                  <a:pt x="306" y="301"/>
                </a:cubicBezTo>
                <a:cubicBezTo>
                  <a:pt x="306" y="302"/>
                  <a:pt x="307" y="302"/>
                  <a:pt x="307" y="301"/>
                </a:cubicBezTo>
                <a:cubicBezTo>
                  <a:pt x="308" y="301"/>
                  <a:pt x="308" y="301"/>
                  <a:pt x="309" y="300"/>
                </a:cubicBezTo>
                <a:cubicBezTo>
                  <a:pt x="309" y="299"/>
                  <a:pt x="310" y="298"/>
                  <a:pt x="311" y="296"/>
                </a:cubicBezTo>
                <a:cubicBezTo>
                  <a:pt x="310" y="297"/>
                  <a:pt x="309" y="297"/>
                  <a:pt x="308" y="298"/>
                </a:cubicBezTo>
                <a:close/>
                <a:moveTo>
                  <a:pt x="321" y="261"/>
                </a:moveTo>
                <a:cubicBezTo>
                  <a:pt x="321" y="261"/>
                  <a:pt x="321" y="261"/>
                  <a:pt x="321" y="261"/>
                </a:cubicBezTo>
                <a:cubicBezTo>
                  <a:pt x="321" y="261"/>
                  <a:pt x="321" y="261"/>
                  <a:pt x="321" y="261"/>
                </a:cubicBezTo>
                <a:close/>
                <a:moveTo>
                  <a:pt x="303" y="310"/>
                </a:moveTo>
                <a:cubicBezTo>
                  <a:pt x="303" y="310"/>
                  <a:pt x="303" y="310"/>
                  <a:pt x="303" y="310"/>
                </a:cubicBezTo>
                <a:cubicBezTo>
                  <a:pt x="303" y="310"/>
                  <a:pt x="303" y="310"/>
                  <a:pt x="303" y="310"/>
                </a:cubicBezTo>
                <a:cubicBezTo>
                  <a:pt x="303" y="310"/>
                  <a:pt x="303" y="310"/>
                  <a:pt x="303" y="310"/>
                </a:cubicBezTo>
                <a:cubicBezTo>
                  <a:pt x="303" y="310"/>
                  <a:pt x="303" y="310"/>
                  <a:pt x="303" y="310"/>
                </a:cubicBezTo>
                <a:cubicBezTo>
                  <a:pt x="303" y="310"/>
                  <a:pt x="303" y="310"/>
                  <a:pt x="303" y="310"/>
                </a:cubicBezTo>
                <a:close/>
                <a:moveTo>
                  <a:pt x="284" y="333"/>
                </a:moveTo>
                <a:cubicBezTo>
                  <a:pt x="286" y="332"/>
                  <a:pt x="287" y="331"/>
                  <a:pt x="288" y="329"/>
                </a:cubicBezTo>
                <a:cubicBezTo>
                  <a:pt x="288" y="329"/>
                  <a:pt x="288" y="329"/>
                  <a:pt x="288" y="329"/>
                </a:cubicBezTo>
                <a:cubicBezTo>
                  <a:pt x="287" y="329"/>
                  <a:pt x="285" y="330"/>
                  <a:pt x="284" y="331"/>
                </a:cubicBezTo>
                <a:cubicBezTo>
                  <a:pt x="283" y="331"/>
                  <a:pt x="283" y="331"/>
                  <a:pt x="283" y="332"/>
                </a:cubicBezTo>
                <a:cubicBezTo>
                  <a:pt x="283" y="332"/>
                  <a:pt x="279" y="335"/>
                  <a:pt x="284" y="333"/>
                </a:cubicBezTo>
                <a:close/>
                <a:moveTo>
                  <a:pt x="287" y="302"/>
                </a:moveTo>
                <a:cubicBezTo>
                  <a:pt x="287" y="302"/>
                  <a:pt x="286" y="303"/>
                  <a:pt x="285" y="303"/>
                </a:cubicBezTo>
                <a:cubicBezTo>
                  <a:pt x="285" y="303"/>
                  <a:pt x="285" y="303"/>
                  <a:pt x="285" y="304"/>
                </a:cubicBezTo>
                <a:cubicBezTo>
                  <a:pt x="285" y="304"/>
                  <a:pt x="285" y="305"/>
                  <a:pt x="284" y="305"/>
                </a:cubicBezTo>
                <a:cubicBezTo>
                  <a:pt x="285" y="304"/>
                  <a:pt x="286" y="303"/>
                  <a:pt x="287" y="302"/>
                </a:cubicBezTo>
                <a:cubicBezTo>
                  <a:pt x="288" y="302"/>
                  <a:pt x="288" y="301"/>
                  <a:pt x="288" y="302"/>
                </a:cubicBezTo>
                <a:cubicBezTo>
                  <a:pt x="288" y="302"/>
                  <a:pt x="288" y="302"/>
                  <a:pt x="288" y="303"/>
                </a:cubicBezTo>
                <a:cubicBezTo>
                  <a:pt x="287" y="303"/>
                  <a:pt x="286" y="304"/>
                  <a:pt x="286" y="305"/>
                </a:cubicBezTo>
                <a:cubicBezTo>
                  <a:pt x="285" y="306"/>
                  <a:pt x="284" y="307"/>
                  <a:pt x="283" y="307"/>
                </a:cubicBezTo>
                <a:cubicBezTo>
                  <a:pt x="283" y="308"/>
                  <a:pt x="282" y="308"/>
                  <a:pt x="282" y="309"/>
                </a:cubicBezTo>
                <a:cubicBezTo>
                  <a:pt x="282" y="309"/>
                  <a:pt x="284" y="310"/>
                  <a:pt x="281" y="312"/>
                </a:cubicBezTo>
                <a:cubicBezTo>
                  <a:pt x="281" y="312"/>
                  <a:pt x="280" y="312"/>
                  <a:pt x="280" y="312"/>
                </a:cubicBezTo>
                <a:cubicBezTo>
                  <a:pt x="281" y="312"/>
                  <a:pt x="281" y="312"/>
                  <a:pt x="281" y="312"/>
                </a:cubicBezTo>
                <a:cubicBezTo>
                  <a:pt x="283" y="311"/>
                  <a:pt x="284" y="309"/>
                  <a:pt x="286" y="308"/>
                </a:cubicBezTo>
                <a:cubicBezTo>
                  <a:pt x="286" y="308"/>
                  <a:pt x="286" y="308"/>
                  <a:pt x="286" y="308"/>
                </a:cubicBezTo>
                <a:cubicBezTo>
                  <a:pt x="285" y="307"/>
                  <a:pt x="286" y="307"/>
                  <a:pt x="287" y="306"/>
                </a:cubicBezTo>
                <a:cubicBezTo>
                  <a:pt x="288" y="306"/>
                  <a:pt x="288" y="306"/>
                  <a:pt x="288" y="307"/>
                </a:cubicBezTo>
                <a:cubicBezTo>
                  <a:pt x="287" y="307"/>
                  <a:pt x="287" y="307"/>
                  <a:pt x="287" y="307"/>
                </a:cubicBezTo>
                <a:cubicBezTo>
                  <a:pt x="288" y="307"/>
                  <a:pt x="289" y="306"/>
                  <a:pt x="289" y="305"/>
                </a:cubicBezTo>
                <a:cubicBezTo>
                  <a:pt x="289" y="305"/>
                  <a:pt x="290" y="304"/>
                  <a:pt x="288" y="304"/>
                </a:cubicBezTo>
                <a:cubicBezTo>
                  <a:pt x="288" y="304"/>
                  <a:pt x="287" y="304"/>
                  <a:pt x="288" y="303"/>
                </a:cubicBezTo>
                <a:cubicBezTo>
                  <a:pt x="290" y="301"/>
                  <a:pt x="291" y="300"/>
                  <a:pt x="292" y="298"/>
                </a:cubicBezTo>
                <a:cubicBezTo>
                  <a:pt x="291" y="299"/>
                  <a:pt x="290" y="299"/>
                  <a:pt x="289" y="300"/>
                </a:cubicBezTo>
                <a:cubicBezTo>
                  <a:pt x="289" y="300"/>
                  <a:pt x="288" y="301"/>
                  <a:pt x="287" y="302"/>
                </a:cubicBezTo>
                <a:close/>
                <a:moveTo>
                  <a:pt x="287" y="236"/>
                </a:moveTo>
                <a:cubicBezTo>
                  <a:pt x="287" y="236"/>
                  <a:pt x="286" y="236"/>
                  <a:pt x="285" y="236"/>
                </a:cubicBezTo>
                <a:cubicBezTo>
                  <a:pt x="285" y="237"/>
                  <a:pt x="285" y="238"/>
                  <a:pt x="285" y="238"/>
                </a:cubicBezTo>
                <a:cubicBezTo>
                  <a:pt x="286" y="239"/>
                  <a:pt x="287" y="240"/>
                  <a:pt x="287" y="241"/>
                </a:cubicBezTo>
                <a:cubicBezTo>
                  <a:pt x="287" y="242"/>
                  <a:pt x="287" y="243"/>
                  <a:pt x="288" y="243"/>
                </a:cubicBezTo>
                <a:cubicBezTo>
                  <a:pt x="289" y="243"/>
                  <a:pt x="289" y="242"/>
                  <a:pt x="289" y="241"/>
                </a:cubicBezTo>
                <a:cubicBezTo>
                  <a:pt x="289" y="241"/>
                  <a:pt x="288" y="240"/>
                  <a:pt x="288" y="240"/>
                </a:cubicBezTo>
                <a:cubicBezTo>
                  <a:pt x="288" y="238"/>
                  <a:pt x="288" y="237"/>
                  <a:pt x="287" y="236"/>
                </a:cubicBezTo>
                <a:close/>
                <a:moveTo>
                  <a:pt x="288" y="251"/>
                </a:moveTo>
                <a:cubicBezTo>
                  <a:pt x="288" y="251"/>
                  <a:pt x="288" y="251"/>
                  <a:pt x="288" y="251"/>
                </a:cubicBezTo>
                <a:cubicBezTo>
                  <a:pt x="287" y="251"/>
                  <a:pt x="286" y="252"/>
                  <a:pt x="286" y="253"/>
                </a:cubicBezTo>
                <a:cubicBezTo>
                  <a:pt x="286" y="254"/>
                  <a:pt x="286" y="254"/>
                  <a:pt x="287" y="254"/>
                </a:cubicBezTo>
                <a:cubicBezTo>
                  <a:pt x="287" y="254"/>
                  <a:pt x="288" y="254"/>
                  <a:pt x="288" y="252"/>
                </a:cubicBezTo>
                <a:cubicBezTo>
                  <a:pt x="288" y="252"/>
                  <a:pt x="288" y="252"/>
                  <a:pt x="288" y="251"/>
                </a:cubicBezTo>
                <a:close/>
                <a:moveTo>
                  <a:pt x="287" y="288"/>
                </a:moveTo>
                <a:cubicBezTo>
                  <a:pt x="287" y="288"/>
                  <a:pt x="287" y="288"/>
                  <a:pt x="288" y="287"/>
                </a:cubicBezTo>
                <a:cubicBezTo>
                  <a:pt x="288" y="287"/>
                  <a:pt x="288" y="287"/>
                  <a:pt x="289" y="286"/>
                </a:cubicBezTo>
                <a:cubicBezTo>
                  <a:pt x="289" y="285"/>
                  <a:pt x="290" y="285"/>
                  <a:pt x="290" y="283"/>
                </a:cubicBezTo>
                <a:cubicBezTo>
                  <a:pt x="290" y="284"/>
                  <a:pt x="289" y="285"/>
                  <a:pt x="288" y="285"/>
                </a:cubicBezTo>
                <a:cubicBezTo>
                  <a:pt x="288" y="286"/>
                  <a:pt x="287" y="287"/>
                  <a:pt x="286" y="288"/>
                </a:cubicBezTo>
                <a:cubicBezTo>
                  <a:pt x="286" y="288"/>
                  <a:pt x="285" y="288"/>
                  <a:pt x="286" y="289"/>
                </a:cubicBezTo>
                <a:cubicBezTo>
                  <a:pt x="286" y="289"/>
                  <a:pt x="286" y="289"/>
                  <a:pt x="286" y="289"/>
                </a:cubicBezTo>
                <a:cubicBezTo>
                  <a:pt x="286" y="289"/>
                  <a:pt x="287" y="288"/>
                  <a:pt x="287" y="288"/>
                </a:cubicBezTo>
                <a:cubicBezTo>
                  <a:pt x="287" y="287"/>
                  <a:pt x="288" y="286"/>
                  <a:pt x="288" y="286"/>
                </a:cubicBezTo>
                <a:cubicBezTo>
                  <a:pt x="288" y="286"/>
                  <a:pt x="288" y="287"/>
                  <a:pt x="288" y="287"/>
                </a:cubicBezTo>
                <a:cubicBezTo>
                  <a:pt x="287" y="288"/>
                  <a:pt x="287" y="288"/>
                  <a:pt x="287" y="288"/>
                </a:cubicBezTo>
                <a:close/>
                <a:moveTo>
                  <a:pt x="283" y="231"/>
                </a:moveTo>
                <a:cubicBezTo>
                  <a:pt x="283" y="232"/>
                  <a:pt x="283" y="232"/>
                  <a:pt x="284" y="233"/>
                </a:cubicBezTo>
                <a:cubicBezTo>
                  <a:pt x="284" y="234"/>
                  <a:pt x="284" y="235"/>
                  <a:pt x="285" y="236"/>
                </a:cubicBezTo>
                <a:cubicBezTo>
                  <a:pt x="285" y="235"/>
                  <a:pt x="285" y="234"/>
                  <a:pt x="286" y="234"/>
                </a:cubicBezTo>
                <a:cubicBezTo>
                  <a:pt x="288" y="235"/>
                  <a:pt x="286" y="233"/>
                  <a:pt x="286" y="232"/>
                </a:cubicBezTo>
                <a:cubicBezTo>
                  <a:pt x="286" y="232"/>
                  <a:pt x="286" y="231"/>
                  <a:pt x="286" y="231"/>
                </a:cubicBezTo>
                <a:cubicBezTo>
                  <a:pt x="286" y="231"/>
                  <a:pt x="286" y="230"/>
                  <a:pt x="286" y="230"/>
                </a:cubicBezTo>
                <a:cubicBezTo>
                  <a:pt x="285" y="229"/>
                  <a:pt x="285" y="229"/>
                  <a:pt x="285" y="228"/>
                </a:cubicBezTo>
                <a:cubicBezTo>
                  <a:pt x="285" y="227"/>
                  <a:pt x="285" y="227"/>
                  <a:pt x="285" y="227"/>
                </a:cubicBezTo>
                <a:cubicBezTo>
                  <a:pt x="284" y="228"/>
                  <a:pt x="283" y="228"/>
                  <a:pt x="283" y="228"/>
                </a:cubicBezTo>
                <a:cubicBezTo>
                  <a:pt x="282" y="229"/>
                  <a:pt x="282" y="229"/>
                  <a:pt x="282" y="228"/>
                </a:cubicBezTo>
                <a:cubicBezTo>
                  <a:pt x="281" y="227"/>
                  <a:pt x="281" y="226"/>
                  <a:pt x="280" y="226"/>
                </a:cubicBezTo>
                <a:cubicBezTo>
                  <a:pt x="281" y="227"/>
                  <a:pt x="281" y="228"/>
                  <a:pt x="282" y="230"/>
                </a:cubicBezTo>
                <a:cubicBezTo>
                  <a:pt x="282" y="230"/>
                  <a:pt x="282" y="231"/>
                  <a:pt x="283" y="231"/>
                </a:cubicBezTo>
                <a:close/>
                <a:moveTo>
                  <a:pt x="289" y="235"/>
                </a:moveTo>
                <a:cubicBezTo>
                  <a:pt x="289" y="235"/>
                  <a:pt x="289" y="235"/>
                  <a:pt x="289" y="235"/>
                </a:cubicBezTo>
                <a:cubicBezTo>
                  <a:pt x="289" y="235"/>
                  <a:pt x="289" y="235"/>
                  <a:pt x="289" y="235"/>
                </a:cubicBezTo>
                <a:close/>
                <a:moveTo>
                  <a:pt x="283" y="306"/>
                </a:moveTo>
                <a:cubicBezTo>
                  <a:pt x="282" y="306"/>
                  <a:pt x="281" y="307"/>
                  <a:pt x="280" y="308"/>
                </a:cubicBezTo>
                <a:cubicBezTo>
                  <a:pt x="280" y="308"/>
                  <a:pt x="279" y="308"/>
                  <a:pt x="279" y="309"/>
                </a:cubicBezTo>
                <a:cubicBezTo>
                  <a:pt x="278" y="309"/>
                  <a:pt x="278" y="309"/>
                  <a:pt x="278" y="309"/>
                </a:cubicBezTo>
                <a:cubicBezTo>
                  <a:pt x="279" y="310"/>
                  <a:pt x="277" y="311"/>
                  <a:pt x="276" y="312"/>
                </a:cubicBezTo>
                <a:cubicBezTo>
                  <a:pt x="276" y="312"/>
                  <a:pt x="277" y="311"/>
                  <a:pt x="277" y="311"/>
                </a:cubicBezTo>
                <a:cubicBezTo>
                  <a:pt x="278" y="311"/>
                  <a:pt x="279" y="310"/>
                  <a:pt x="280" y="309"/>
                </a:cubicBezTo>
                <a:cubicBezTo>
                  <a:pt x="280" y="309"/>
                  <a:pt x="281" y="308"/>
                  <a:pt x="282" y="307"/>
                </a:cubicBezTo>
                <a:cubicBezTo>
                  <a:pt x="284" y="307"/>
                  <a:pt x="282" y="307"/>
                  <a:pt x="283" y="306"/>
                </a:cubicBezTo>
                <a:close/>
                <a:moveTo>
                  <a:pt x="306" y="287"/>
                </a:moveTo>
                <a:cubicBezTo>
                  <a:pt x="306" y="286"/>
                  <a:pt x="306" y="285"/>
                  <a:pt x="306" y="285"/>
                </a:cubicBezTo>
                <a:cubicBezTo>
                  <a:pt x="307" y="284"/>
                  <a:pt x="307" y="283"/>
                  <a:pt x="307" y="283"/>
                </a:cubicBezTo>
                <a:cubicBezTo>
                  <a:pt x="306" y="283"/>
                  <a:pt x="306" y="283"/>
                  <a:pt x="305" y="285"/>
                </a:cubicBezTo>
                <a:cubicBezTo>
                  <a:pt x="304" y="286"/>
                  <a:pt x="304" y="287"/>
                  <a:pt x="303" y="287"/>
                </a:cubicBezTo>
                <a:cubicBezTo>
                  <a:pt x="303" y="288"/>
                  <a:pt x="302" y="289"/>
                  <a:pt x="302" y="290"/>
                </a:cubicBezTo>
                <a:cubicBezTo>
                  <a:pt x="302" y="291"/>
                  <a:pt x="301" y="292"/>
                  <a:pt x="301" y="291"/>
                </a:cubicBezTo>
                <a:cubicBezTo>
                  <a:pt x="301" y="291"/>
                  <a:pt x="301" y="291"/>
                  <a:pt x="301" y="290"/>
                </a:cubicBezTo>
                <a:cubicBezTo>
                  <a:pt x="303" y="288"/>
                  <a:pt x="304" y="285"/>
                  <a:pt x="305" y="282"/>
                </a:cubicBezTo>
                <a:cubicBezTo>
                  <a:pt x="305" y="282"/>
                  <a:pt x="305" y="282"/>
                  <a:pt x="305" y="282"/>
                </a:cubicBezTo>
                <a:cubicBezTo>
                  <a:pt x="304" y="284"/>
                  <a:pt x="303" y="286"/>
                  <a:pt x="302" y="287"/>
                </a:cubicBezTo>
                <a:cubicBezTo>
                  <a:pt x="301" y="289"/>
                  <a:pt x="300" y="290"/>
                  <a:pt x="299" y="292"/>
                </a:cubicBezTo>
                <a:cubicBezTo>
                  <a:pt x="300" y="290"/>
                  <a:pt x="301" y="289"/>
                  <a:pt x="302" y="287"/>
                </a:cubicBezTo>
                <a:cubicBezTo>
                  <a:pt x="302" y="287"/>
                  <a:pt x="303" y="284"/>
                  <a:pt x="302" y="286"/>
                </a:cubicBezTo>
                <a:cubicBezTo>
                  <a:pt x="299" y="288"/>
                  <a:pt x="301" y="286"/>
                  <a:pt x="301" y="285"/>
                </a:cubicBezTo>
                <a:cubicBezTo>
                  <a:pt x="301" y="284"/>
                  <a:pt x="301" y="283"/>
                  <a:pt x="301" y="284"/>
                </a:cubicBezTo>
                <a:cubicBezTo>
                  <a:pt x="300" y="284"/>
                  <a:pt x="300" y="285"/>
                  <a:pt x="300" y="285"/>
                </a:cubicBezTo>
                <a:cubicBezTo>
                  <a:pt x="301" y="286"/>
                  <a:pt x="299" y="287"/>
                  <a:pt x="299" y="288"/>
                </a:cubicBezTo>
                <a:cubicBezTo>
                  <a:pt x="298" y="290"/>
                  <a:pt x="297" y="291"/>
                  <a:pt x="296" y="293"/>
                </a:cubicBezTo>
                <a:cubicBezTo>
                  <a:pt x="295" y="294"/>
                  <a:pt x="294" y="296"/>
                  <a:pt x="294" y="297"/>
                </a:cubicBezTo>
                <a:cubicBezTo>
                  <a:pt x="295" y="296"/>
                  <a:pt x="296" y="295"/>
                  <a:pt x="297" y="295"/>
                </a:cubicBezTo>
                <a:cubicBezTo>
                  <a:pt x="293" y="299"/>
                  <a:pt x="295" y="301"/>
                  <a:pt x="292" y="304"/>
                </a:cubicBezTo>
                <a:cubicBezTo>
                  <a:pt x="293" y="303"/>
                  <a:pt x="295" y="302"/>
                  <a:pt x="296" y="301"/>
                </a:cubicBezTo>
                <a:cubicBezTo>
                  <a:pt x="296" y="301"/>
                  <a:pt x="297" y="300"/>
                  <a:pt x="298" y="299"/>
                </a:cubicBezTo>
                <a:cubicBezTo>
                  <a:pt x="299" y="298"/>
                  <a:pt x="299" y="298"/>
                  <a:pt x="299" y="299"/>
                </a:cubicBezTo>
                <a:cubicBezTo>
                  <a:pt x="299" y="302"/>
                  <a:pt x="299" y="302"/>
                  <a:pt x="303" y="297"/>
                </a:cubicBezTo>
                <a:cubicBezTo>
                  <a:pt x="303" y="297"/>
                  <a:pt x="303" y="297"/>
                  <a:pt x="303" y="296"/>
                </a:cubicBezTo>
                <a:cubicBezTo>
                  <a:pt x="302" y="297"/>
                  <a:pt x="302" y="297"/>
                  <a:pt x="301" y="297"/>
                </a:cubicBezTo>
                <a:cubicBezTo>
                  <a:pt x="301" y="298"/>
                  <a:pt x="301" y="298"/>
                  <a:pt x="301" y="297"/>
                </a:cubicBezTo>
                <a:cubicBezTo>
                  <a:pt x="301" y="297"/>
                  <a:pt x="301" y="297"/>
                  <a:pt x="302" y="296"/>
                </a:cubicBezTo>
                <a:cubicBezTo>
                  <a:pt x="303" y="296"/>
                  <a:pt x="304" y="294"/>
                  <a:pt x="305" y="292"/>
                </a:cubicBezTo>
                <a:cubicBezTo>
                  <a:pt x="305" y="291"/>
                  <a:pt x="306" y="290"/>
                  <a:pt x="306" y="289"/>
                </a:cubicBezTo>
                <a:cubicBezTo>
                  <a:pt x="306" y="288"/>
                  <a:pt x="306" y="287"/>
                  <a:pt x="306" y="287"/>
                </a:cubicBezTo>
                <a:close/>
                <a:moveTo>
                  <a:pt x="281" y="288"/>
                </a:moveTo>
                <a:cubicBezTo>
                  <a:pt x="281" y="289"/>
                  <a:pt x="282" y="289"/>
                  <a:pt x="282" y="289"/>
                </a:cubicBezTo>
                <a:cubicBezTo>
                  <a:pt x="283" y="288"/>
                  <a:pt x="281" y="288"/>
                  <a:pt x="282" y="287"/>
                </a:cubicBezTo>
                <a:cubicBezTo>
                  <a:pt x="283" y="286"/>
                  <a:pt x="284" y="285"/>
                  <a:pt x="284" y="284"/>
                </a:cubicBezTo>
                <a:cubicBezTo>
                  <a:pt x="284" y="283"/>
                  <a:pt x="285" y="282"/>
                  <a:pt x="285" y="282"/>
                </a:cubicBezTo>
                <a:cubicBezTo>
                  <a:pt x="284" y="282"/>
                  <a:pt x="284" y="284"/>
                  <a:pt x="283" y="284"/>
                </a:cubicBezTo>
                <a:cubicBezTo>
                  <a:pt x="282" y="284"/>
                  <a:pt x="281" y="286"/>
                  <a:pt x="280" y="287"/>
                </a:cubicBezTo>
                <a:cubicBezTo>
                  <a:pt x="282" y="287"/>
                  <a:pt x="279" y="289"/>
                  <a:pt x="280" y="289"/>
                </a:cubicBezTo>
                <a:cubicBezTo>
                  <a:pt x="280" y="290"/>
                  <a:pt x="281" y="288"/>
                  <a:pt x="281" y="288"/>
                </a:cubicBezTo>
                <a:close/>
                <a:moveTo>
                  <a:pt x="242" y="194"/>
                </a:moveTo>
                <a:cubicBezTo>
                  <a:pt x="242" y="195"/>
                  <a:pt x="240" y="195"/>
                  <a:pt x="241" y="195"/>
                </a:cubicBezTo>
                <a:cubicBezTo>
                  <a:pt x="241" y="196"/>
                  <a:pt x="242" y="196"/>
                  <a:pt x="243" y="196"/>
                </a:cubicBezTo>
                <a:cubicBezTo>
                  <a:pt x="243" y="196"/>
                  <a:pt x="244" y="196"/>
                  <a:pt x="245" y="196"/>
                </a:cubicBezTo>
                <a:cubicBezTo>
                  <a:pt x="244" y="196"/>
                  <a:pt x="244" y="195"/>
                  <a:pt x="243" y="195"/>
                </a:cubicBezTo>
                <a:cubicBezTo>
                  <a:pt x="243" y="195"/>
                  <a:pt x="242" y="194"/>
                  <a:pt x="242" y="194"/>
                </a:cubicBezTo>
                <a:close/>
                <a:moveTo>
                  <a:pt x="288" y="230"/>
                </a:moveTo>
                <a:cubicBezTo>
                  <a:pt x="288" y="231"/>
                  <a:pt x="288" y="231"/>
                  <a:pt x="288" y="232"/>
                </a:cubicBezTo>
                <a:cubicBezTo>
                  <a:pt x="287" y="232"/>
                  <a:pt x="288" y="234"/>
                  <a:pt x="288" y="234"/>
                </a:cubicBezTo>
                <a:cubicBezTo>
                  <a:pt x="288" y="235"/>
                  <a:pt x="288" y="235"/>
                  <a:pt x="288" y="235"/>
                </a:cubicBezTo>
                <a:cubicBezTo>
                  <a:pt x="288" y="234"/>
                  <a:pt x="288" y="233"/>
                  <a:pt x="288" y="232"/>
                </a:cubicBezTo>
                <a:cubicBezTo>
                  <a:pt x="289" y="234"/>
                  <a:pt x="289" y="235"/>
                  <a:pt x="289" y="235"/>
                </a:cubicBezTo>
                <a:cubicBezTo>
                  <a:pt x="289" y="234"/>
                  <a:pt x="289" y="232"/>
                  <a:pt x="288" y="231"/>
                </a:cubicBezTo>
                <a:cubicBezTo>
                  <a:pt x="288" y="229"/>
                  <a:pt x="287" y="228"/>
                  <a:pt x="286" y="227"/>
                </a:cubicBezTo>
                <a:cubicBezTo>
                  <a:pt x="286" y="228"/>
                  <a:pt x="286" y="230"/>
                  <a:pt x="288" y="230"/>
                </a:cubicBezTo>
                <a:close/>
                <a:moveTo>
                  <a:pt x="283" y="303"/>
                </a:moveTo>
                <a:cubicBezTo>
                  <a:pt x="283" y="302"/>
                  <a:pt x="283" y="302"/>
                  <a:pt x="283" y="303"/>
                </a:cubicBezTo>
                <a:cubicBezTo>
                  <a:pt x="282" y="304"/>
                  <a:pt x="279" y="306"/>
                  <a:pt x="278" y="308"/>
                </a:cubicBezTo>
                <a:cubicBezTo>
                  <a:pt x="279" y="307"/>
                  <a:pt x="280" y="307"/>
                  <a:pt x="280" y="306"/>
                </a:cubicBezTo>
                <a:cubicBezTo>
                  <a:pt x="282" y="306"/>
                  <a:pt x="283" y="304"/>
                  <a:pt x="283" y="303"/>
                </a:cubicBezTo>
                <a:close/>
                <a:moveTo>
                  <a:pt x="289" y="235"/>
                </a:moveTo>
                <a:cubicBezTo>
                  <a:pt x="289" y="235"/>
                  <a:pt x="289" y="235"/>
                  <a:pt x="289" y="235"/>
                </a:cubicBezTo>
                <a:cubicBezTo>
                  <a:pt x="289" y="235"/>
                  <a:pt x="289" y="235"/>
                  <a:pt x="289" y="235"/>
                </a:cubicBezTo>
                <a:cubicBezTo>
                  <a:pt x="289" y="235"/>
                  <a:pt x="289" y="235"/>
                  <a:pt x="289" y="235"/>
                </a:cubicBezTo>
                <a:close/>
                <a:moveTo>
                  <a:pt x="287" y="337"/>
                </a:moveTo>
                <a:cubicBezTo>
                  <a:pt x="288" y="337"/>
                  <a:pt x="288" y="337"/>
                  <a:pt x="288" y="337"/>
                </a:cubicBezTo>
                <a:cubicBezTo>
                  <a:pt x="288" y="337"/>
                  <a:pt x="288" y="337"/>
                  <a:pt x="288" y="337"/>
                </a:cubicBezTo>
                <a:lnTo>
                  <a:pt x="287" y="337"/>
                </a:lnTo>
                <a:close/>
                <a:moveTo>
                  <a:pt x="293" y="269"/>
                </a:moveTo>
                <a:cubicBezTo>
                  <a:pt x="293" y="269"/>
                  <a:pt x="293" y="270"/>
                  <a:pt x="292" y="271"/>
                </a:cubicBezTo>
                <a:cubicBezTo>
                  <a:pt x="293" y="270"/>
                  <a:pt x="293" y="270"/>
                  <a:pt x="294" y="269"/>
                </a:cubicBezTo>
                <a:cubicBezTo>
                  <a:pt x="294" y="268"/>
                  <a:pt x="294" y="268"/>
                  <a:pt x="294" y="267"/>
                </a:cubicBezTo>
                <a:cubicBezTo>
                  <a:pt x="294" y="265"/>
                  <a:pt x="295" y="264"/>
                  <a:pt x="296" y="263"/>
                </a:cubicBezTo>
                <a:cubicBezTo>
                  <a:pt x="296" y="263"/>
                  <a:pt x="296" y="261"/>
                  <a:pt x="295" y="261"/>
                </a:cubicBezTo>
                <a:cubicBezTo>
                  <a:pt x="295" y="261"/>
                  <a:pt x="294" y="262"/>
                  <a:pt x="294" y="263"/>
                </a:cubicBezTo>
                <a:cubicBezTo>
                  <a:pt x="294" y="264"/>
                  <a:pt x="294" y="265"/>
                  <a:pt x="294" y="267"/>
                </a:cubicBezTo>
                <a:cubicBezTo>
                  <a:pt x="294" y="267"/>
                  <a:pt x="294" y="268"/>
                  <a:pt x="293" y="269"/>
                </a:cubicBezTo>
                <a:close/>
                <a:moveTo>
                  <a:pt x="262" y="318"/>
                </a:moveTo>
                <a:cubicBezTo>
                  <a:pt x="263" y="318"/>
                  <a:pt x="264" y="318"/>
                  <a:pt x="266" y="317"/>
                </a:cubicBezTo>
                <a:cubicBezTo>
                  <a:pt x="267" y="317"/>
                  <a:pt x="268" y="316"/>
                  <a:pt x="269" y="314"/>
                </a:cubicBezTo>
                <a:cubicBezTo>
                  <a:pt x="268" y="315"/>
                  <a:pt x="267" y="316"/>
                  <a:pt x="266" y="317"/>
                </a:cubicBezTo>
                <a:cubicBezTo>
                  <a:pt x="265" y="317"/>
                  <a:pt x="263" y="317"/>
                  <a:pt x="262" y="318"/>
                </a:cubicBezTo>
                <a:close/>
                <a:moveTo>
                  <a:pt x="282" y="233"/>
                </a:moveTo>
                <a:cubicBezTo>
                  <a:pt x="282" y="234"/>
                  <a:pt x="282" y="234"/>
                  <a:pt x="283" y="234"/>
                </a:cubicBezTo>
                <a:cubicBezTo>
                  <a:pt x="283" y="234"/>
                  <a:pt x="283" y="233"/>
                  <a:pt x="283" y="233"/>
                </a:cubicBezTo>
                <a:cubicBezTo>
                  <a:pt x="282" y="232"/>
                  <a:pt x="281" y="231"/>
                  <a:pt x="281" y="230"/>
                </a:cubicBezTo>
                <a:cubicBezTo>
                  <a:pt x="280" y="232"/>
                  <a:pt x="281" y="232"/>
                  <a:pt x="282" y="233"/>
                </a:cubicBezTo>
                <a:close/>
                <a:moveTo>
                  <a:pt x="290" y="241"/>
                </a:moveTo>
                <a:cubicBezTo>
                  <a:pt x="290" y="239"/>
                  <a:pt x="289" y="238"/>
                  <a:pt x="289" y="237"/>
                </a:cubicBezTo>
                <a:cubicBezTo>
                  <a:pt x="288" y="237"/>
                  <a:pt x="288" y="238"/>
                  <a:pt x="289" y="238"/>
                </a:cubicBezTo>
                <a:cubicBezTo>
                  <a:pt x="290" y="240"/>
                  <a:pt x="289" y="243"/>
                  <a:pt x="290" y="245"/>
                </a:cubicBezTo>
                <a:cubicBezTo>
                  <a:pt x="290" y="246"/>
                  <a:pt x="290" y="246"/>
                  <a:pt x="291" y="246"/>
                </a:cubicBezTo>
                <a:cubicBezTo>
                  <a:pt x="291" y="246"/>
                  <a:pt x="291" y="246"/>
                  <a:pt x="291" y="245"/>
                </a:cubicBezTo>
                <a:cubicBezTo>
                  <a:pt x="291" y="245"/>
                  <a:pt x="291" y="243"/>
                  <a:pt x="291" y="243"/>
                </a:cubicBezTo>
                <a:cubicBezTo>
                  <a:pt x="292" y="242"/>
                  <a:pt x="293" y="241"/>
                  <a:pt x="292" y="240"/>
                </a:cubicBezTo>
                <a:cubicBezTo>
                  <a:pt x="292" y="237"/>
                  <a:pt x="292" y="235"/>
                  <a:pt x="291" y="232"/>
                </a:cubicBezTo>
                <a:cubicBezTo>
                  <a:pt x="291" y="232"/>
                  <a:pt x="291" y="231"/>
                  <a:pt x="291" y="230"/>
                </a:cubicBezTo>
                <a:cubicBezTo>
                  <a:pt x="290" y="230"/>
                  <a:pt x="290" y="229"/>
                  <a:pt x="290" y="229"/>
                </a:cubicBezTo>
                <a:cubicBezTo>
                  <a:pt x="290" y="229"/>
                  <a:pt x="291" y="229"/>
                  <a:pt x="291" y="229"/>
                </a:cubicBezTo>
                <a:cubicBezTo>
                  <a:pt x="291" y="229"/>
                  <a:pt x="291" y="230"/>
                  <a:pt x="291" y="230"/>
                </a:cubicBezTo>
                <a:cubicBezTo>
                  <a:pt x="292" y="230"/>
                  <a:pt x="292" y="231"/>
                  <a:pt x="292" y="231"/>
                </a:cubicBezTo>
                <a:cubicBezTo>
                  <a:pt x="291" y="233"/>
                  <a:pt x="292" y="234"/>
                  <a:pt x="292" y="235"/>
                </a:cubicBezTo>
                <a:cubicBezTo>
                  <a:pt x="293" y="235"/>
                  <a:pt x="293" y="236"/>
                  <a:pt x="293" y="236"/>
                </a:cubicBezTo>
                <a:cubicBezTo>
                  <a:pt x="294" y="236"/>
                  <a:pt x="293" y="235"/>
                  <a:pt x="293" y="234"/>
                </a:cubicBezTo>
                <a:cubicBezTo>
                  <a:pt x="293" y="234"/>
                  <a:pt x="293" y="233"/>
                  <a:pt x="293" y="232"/>
                </a:cubicBezTo>
                <a:cubicBezTo>
                  <a:pt x="293" y="231"/>
                  <a:pt x="293" y="231"/>
                  <a:pt x="293" y="231"/>
                </a:cubicBezTo>
                <a:cubicBezTo>
                  <a:pt x="293" y="230"/>
                  <a:pt x="293" y="232"/>
                  <a:pt x="294" y="232"/>
                </a:cubicBezTo>
                <a:cubicBezTo>
                  <a:pt x="294" y="230"/>
                  <a:pt x="293" y="228"/>
                  <a:pt x="292" y="226"/>
                </a:cubicBezTo>
                <a:cubicBezTo>
                  <a:pt x="292" y="227"/>
                  <a:pt x="292" y="228"/>
                  <a:pt x="292" y="228"/>
                </a:cubicBezTo>
                <a:cubicBezTo>
                  <a:pt x="291" y="227"/>
                  <a:pt x="291" y="226"/>
                  <a:pt x="290" y="225"/>
                </a:cubicBezTo>
                <a:cubicBezTo>
                  <a:pt x="291" y="227"/>
                  <a:pt x="289" y="227"/>
                  <a:pt x="289" y="228"/>
                </a:cubicBezTo>
                <a:cubicBezTo>
                  <a:pt x="289" y="227"/>
                  <a:pt x="289" y="227"/>
                  <a:pt x="289" y="226"/>
                </a:cubicBezTo>
                <a:cubicBezTo>
                  <a:pt x="288" y="226"/>
                  <a:pt x="288" y="226"/>
                  <a:pt x="288" y="226"/>
                </a:cubicBezTo>
                <a:cubicBezTo>
                  <a:pt x="289" y="227"/>
                  <a:pt x="289" y="228"/>
                  <a:pt x="289" y="229"/>
                </a:cubicBezTo>
                <a:cubicBezTo>
                  <a:pt x="290" y="230"/>
                  <a:pt x="290" y="231"/>
                  <a:pt x="290" y="232"/>
                </a:cubicBezTo>
                <a:cubicBezTo>
                  <a:pt x="290" y="233"/>
                  <a:pt x="290" y="234"/>
                  <a:pt x="291" y="235"/>
                </a:cubicBezTo>
                <a:cubicBezTo>
                  <a:pt x="291" y="236"/>
                  <a:pt x="291" y="237"/>
                  <a:pt x="292" y="238"/>
                </a:cubicBezTo>
                <a:cubicBezTo>
                  <a:pt x="290" y="237"/>
                  <a:pt x="290" y="236"/>
                  <a:pt x="290" y="235"/>
                </a:cubicBezTo>
                <a:cubicBezTo>
                  <a:pt x="289" y="234"/>
                  <a:pt x="289" y="235"/>
                  <a:pt x="289" y="235"/>
                </a:cubicBezTo>
                <a:cubicBezTo>
                  <a:pt x="289" y="236"/>
                  <a:pt x="290" y="237"/>
                  <a:pt x="290" y="238"/>
                </a:cubicBezTo>
                <a:cubicBezTo>
                  <a:pt x="290" y="239"/>
                  <a:pt x="290" y="240"/>
                  <a:pt x="290" y="241"/>
                </a:cubicBezTo>
                <a:close/>
                <a:moveTo>
                  <a:pt x="70" y="56"/>
                </a:moveTo>
                <a:cubicBezTo>
                  <a:pt x="71" y="55"/>
                  <a:pt x="78" y="48"/>
                  <a:pt x="78" y="48"/>
                </a:cubicBezTo>
                <a:cubicBezTo>
                  <a:pt x="76" y="49"/>
                  <a:pt x="75" y="50"/>
                  <a:pt x="72" y="52"/>
                </a:cubicBezTo>
                <a:cubicBezTo>
                  <a:pt x="70" y="54"/>
                  <a:pt x="68" y="57"/>
                  <a:pt x="65" y="59"/>
                </a:cubicBezTo>
                <a:cubicBezTo>
                  <a:pt x="63" y="62"/>
                  <a:pt x="61" y="64"/>
                  <a:pt x="59" y="66"/>
                </a:cubicBezTo>
                <a:cubicBezTo>
                  <a:pt x="57" y="69"/>
                  <a:pt x="55" y="71"/>
                  <a:pt x="54" y="72"/>
                </a:cubicBezTo>
                <a:cubicBezTo>
                  <a:pt x="59" y="67"/>
                  <a:pt x="65" y="60"/>
                  <a:pt x="70" y="56"/>
                </a:cubicBezTo>
                <a:close/>
                <a:moveTo>
                  <a:pt x="16" y="164"/>
                </a:moveTo>
                <a:cubicBezTo>
                  <a:pt x="15" y="167"/>
                  <a:pt x="14" y="169"/>
                  <a:pt x="13" y="172"/>
                </a:cubicBezTo>
                <a:cubicBezTo>
                  <a:pt x="13" y="175"/>
                  <a:pt x="12" y="177"/>
                  <a:pt x="11" y="180"/>
                </a:cubicBezTo>
                <a:cubicBezTo>
                  <a:pt x="10" y="185"/>
                  <a:pt x="9" y="191"/>
                  <a:pt x="8" y="196"/>
                </a:cubicBezTo>
                <a:cubicBezTo>
                  <a:pt x="10" y="186"/>
                  <a:pt x="13" y="175"/>
                  <a:pt x="16" y="164"/>
                </a:cubicBezTo>
                <a:close/>
                <a:moveTo>
                  <a:pt x="126" y="27"/>
                </a:moveTo>
                <a:cubicBezTo>
                  <a:pt x="127" y="26"/>
                  <a:pt x="128" y="26"/>
                  <a:pt x="129" y="25"/>
                </a:cubicBezTo>
                <a:cubicBezTo>
                  <a:pt x="128" y="26"/>
                  <a:pt x="127" y="26"/>
                  <a:pt x="126" y="27"/>
                </a:cubicBezTo>
                <a:close/>
                <a:moveTo>
                  <a:pt x="96" y="37"/>
                </a:moveTo>
                <a:cubicBezTo>
                  <a:pt x="97" y="37"/>
                  <a:pt x="98" y="36"/>
                  <a:pt x="98" y="36"/>
                </a:cubicBezTo>
                <a:cubicBezTo>
                  <a:pt x="99" y="35"/>
                  <a:pt x="99" y="35"/>
                  <a:pt x="97" y="36"/>
                </a:cubicBezTo>
                <a:cubicBezTo>
                  <a:pt x="89" y="42"/>
                  <a:pt x="81" y="48"/>
                  <a:pt x="75" y="54"/>
                </a:cubicBezTo>
                <a:cubicBezTo>
                  <a:pt x="82" y="49"/>
                  <a:pt x="89" y="41"/>
                  <a:pt x="96" y="37"/>
                </a:cubicBezTo>
                <a:close/>
                <a:moveTo>
                  <a:pt x="96" y="46"/>
                </a:moveTo>
                <a:cubicBezTo>
                  <a:pt x="98" y="44"/>
                  <a:pt x="100" y="43"/>
                  <a:pt x="102" y="42"/>
                </a:cubicBezTo>
                <a:cubicBezTo>
                  <a:pt x="104" y="40"/>
                  <a:pt x="113" y="34"/>
                  <a:pt x="109" y="38"/>
                </a:cubicBezTo>
                <a:cubicBezTo>
                  <a:pt x="112" y="36"/>
                  <a:pt x="117" y="33"/>
                  <a:pt x="117" y="34"/>
                </a:cubicBezTo>
                <a:cubicBezTo>
                  <a:pt x="120" y="32"/>
                  <a:pt x="120" y="31"/>
                  <a:pt x="121" y="30"/>
                </a:cubicBezTo>
                <a:cubicBezTo>
                  <a:pt x="121" y="30"/>
                  <a:pt x="122" y="29"/>
                  <a:pt x="123" y="29"/>
                </a:cubicBezTo>
                <a:cubicBezTo>
                  <a:pt x="124" y="28"/>
                  <a:pt x="125" y="27"/>
                  <a:pt x="126" y="27"/>
                </a:cubicBezTo>
                <a:cubicBezTo>
                  <a:pt x="124" y="28"/>
                  <a:pt x="123" y="29"/>
                  <a:pt x="121" y="29"/>
                </a:cubicBezTo>
                <a:cubicBezTo>
                  <a:pt x="119" y="31"/>
                  <a:pt x="116" y="32"/>
                  <a:pt x="114" y="33"/>
                </a:cubicBezTo>
                <a:cubicBezTo>
                  <a:pt x="110" y="36"/>
                  <a:pt x="106" y="39"/>
                  <a:pt x="101" y="42"/>
                </a:cubicBezTo>
                <a:cubicBezTo>
                  <a:pt x="97" y="45"/>
                  <a:pt x="93" y="48"/>
                  <a:pt x="89" y="52"/>
                </a:cubicBezTo>
                <a:cubicBezTo>
                  <a:pt x="91" y="50"/>
                  <a:pt x="93" y="48"/>
                  <a:pt x="96" y="46"/>
                </a:cubicBezTo>
                <a:close/>
                <a:moveTo>
                  <a:pt x="81" y="47"/>
                </a:moveTo>
                <a:cubicBezTo>
                  <a:pt x="83" y="45"/>
                  <a:pt x="85" y="44"/>
                  <a:pt x="87" y="42"/>
                </a:cubicBezTo>
                <a:cubicBezTo>
                  <a:pt x="89" y="40"/>
                  <a:pt x="92" y="39"/>
                  <a:pt x="94" y="37"/>
                </a:cubicBezTo>
                <a:cubicBezTo>
                  <a:pt x="91" y="39"/>
                  <a:pt x="88" y="41"/>
                  <a:pt x="86" y="42"/>
                </a:cubicBezTo>
                <a:cubicBezTo>
                  <a:pt x="83" y="44"/>
                  <a:pt x="81" y="46"/>
                  <a:pt x="79" y="48"/>
                </a:cubicBezTo>
                <a:cubicBezTo>
                  <a:pt x="76" y="50"/>
                  <a:pt x="73" y="53"/>
                  <a:pt x="70" y="56"/>
                </a:cubicBezTo>
                <a:cubicBezTo>
                  <a:pt x="72" y="54"/>
                  <a:pt x="76" y="51"/>
                  <a:pt x="78" y="50"/>
                </a:cubicBezTo>
                <a:cubicBezTo>
                  <a:pt x="79" y="49"/>
                  <a:pt x="80" y="49"/>
                  <a:pt x="81" y="47"/>
                </a:cubicBezTo>
                <a:close/>
                <a:moveTo>
                  <a:pt x="70" y="56"/>
                </a:moveTo>
                <a:cubicBezTo>
                  <a:pt x="70" y="56"/>
                  <a:pt x="70" y="56"/>
                  <a:pt x="70" y="56"/>
                </a:cubicBezTo>
                <a:cubicBezTo>
                  <a:pt x="70" y="56"/>
                  <a:pt x="70" y="56"/>
                  <a:pt x="70" y="56"/>
                </a:cubicBezTo>
                <a:cubicBezTo>
                  <a:pt x="70" y="56"/>
                  <a:pt x="70" y="56"/>
                  <a:pt x="70" y="56"/>
                </a:cubicBezTo>
                <a:cubicBezTo>
                  <a:pt x="70" y="56"/>
                  <a:pt x="70" y="56"/>
                  <a:pt x="70" y="56"/>
                </a:cubicBezTo>
                <a:cubicBezTo>
                  <a:pt x="70" y="56"/>
                  <a:pt x="70" y="56"/>
                  <a:pt x="70" y="56"/>
                </a:cubicBezTo>
                <a:cubicBezTo>
                  <a:pt x="70" y="56"/>
                  <a:pt x="70" y="56"/>
                  <a:pt x="70" y="56"/>
                </a:cubicBezTo>
                <a:cubicBezTo>
                  <a:pt x="70" y="56"/>
                  <a:pt x="70" y="56"/>
                  <a:pt x="70" y="56"/>
                </a:cubicBezTo>
                <a:close/>
                <a:moveTo>
                  <a:pt x="63" y="394"/>
                </a:moveTo>
                <a:cubicBezTo>
                  <a:pt x="64" y="395"/>
                  <a:pt x="64" y="395"/>
                  <a:pt x="64" y="394"/>
                </a:cubicBezTo>
                <a:cubicBezTo>
                  <a:pt x="64" y="393"/>
                  <a:pt x="63" y="392"/>
                  <a:pt x="62" y="391"/>
                </a:cubicBezTo>
                <a:cubicBezTo>
                  <a:pt x="61" y="390"/>
                  <a:pt x="60" y="389"/>
                  <a:pt x="58" y="387"/>
                </a:cubicBezTo>
                <a:cubicBezTo>
                  <a:pt x="57" y="385"/>
                  <a:pt x="55" y="383"/>
                  <a:pt x="54" y="381"/>
                </a:cubicBezTo>
                <a:cubicBezTo>
                  <a:pt x="56" y="384"/>
                  <a:pt x="58" y="387"/>
                  <a:pt x="60" y="390"/>
                </a:cubicBezTo>
                <a:cubicBezTo>
                  <a:pt x="60" y="391"/>
                  <a:pt x="62" y="393"/>
                  <a:pt x="63" y="394"/>
                </a:cubicBezTo>
                <a:close/>
                <a:moveTo>
                  <a:pt x="70" y="394"/>
                </a:moveTo>
                <a:cubicBezTo>
                  <a:pt x="67" y="391"/>
                  <a:pt x="66" y="389"/>
                  <a:pt x="66" y="389"/>
                </a:cubicBezTo>
                <a:cubicBezTo>
                  <a:pt x="67" y="390"/>
                  <a:pt x="67" y="388"/>
                  <a:pt x="65" y="387"/>
                </a:cubicBezTo>
                <a:cubicBezTo>
                  <a:pt x="64" y="386"/>
                  <a:pt x="64" y="385"/>
                  <a:pt x="63" y="384"/>
                </a:cubicBezTo>
                <a:cubicBezTo>
                  <a:pt x="62" y="382"/>
                  <a:pt x="61" y="381"/>
                  <a:pt x="60" y="380"/>
                </a:cubicBezTo>
                <a:cubicBezTo>
                  <a:pt x="58" y="378"/>
                  <a:pt x="57" y="376"/>
                  <a:pt x="56" y="375"/>
                </a:cubicBezTo>
                <a:cubicBezTo>
                  <a:pt x="54" y="373"/>
                  <a:pt x="53" y="371"/>
                  <a:pt x="53" y="370"/>
                </a:cubicBezTo>
                <a:cubicBezTo>
                  <a:pt x="53" y="370"/>
                  <a:pt x="52" y="368"/>
                  <a:pt x="51" y="367"/>
                </a:cubicBezTo>
                <a:cubicBezTo>
                  <a:pt x="50" y="366"/>
                  <a:pt x="50" y="365"/>
                  <a:pt x="50" y="365"/>
                </a:cubicBezTo>
                <a:cubicBezTo>
                  <a:pt x="49" y="364"/>
                  <a:pt x="49" y="364"/>
                  <a:pt x="49" y="364"/>
                </a:cubicBezTo>
                <a:cubicBezTo>
                  <a:pt x="47" y="361"/>
                  <a:pt x="46" y="359"/>
                  <a:pt x="45" y="356"/>
                </a:cubicBezTo>
                <a:cubicBezTo>
                  <a:pt x="44" y="355"/>
                  <a:pt x="42" y="352"/>
                  <a:pt x="42" y="354"/>
                </a:cubicBezTo>
                <a:cubicBezTo>
                  <a:pt x="44" y="356"/>
                  <a:pt x="43" y="356"/>
                  <a:pt x="41" y="353"/>
                </a:cubicBezTo>
                <a:cubicBezTo>
                  <a:pt x="40" y="352"/>
                  <a:pt x="43" y="356"/>
                  <a:pt x="43" y="356"/>
                </a:cubicBezTo>
                <a:cubicBezTo>
                  <a:pt x="41" y="354"/>
                  <a:pt x="40" y="352"/>
                  <a:pt x="39" y="350"/>
                </a:cubicBezTo>
                <a:cubicBezTo>
                  <a:pt x="39" y="351"/>
                  <a:pt x="41" y="354"/>
                  <a:pt x="41" y="354"/>
                </a:cubicBezTo>
                <a:cubicBezTo>
                  <a:pt x="40" y="352"/>
                  <a:pt x="38" y="350"/>
                  <a:pt x="37" y="348"/>
                </a:cubicBezTo>
                <a:cubicBezTo>
                  <a:pt x="36" y="346"/>
                  <a:pt x="35" y="344"/>
                  <a:pt x="34" y="342"/>
                </a:cubicBezTo>
                <a:cubicBezTo>
                  <a:pt x="35" y="344"/>
                  <a:pt x="37" y="347"/>
                  <a:pt x="37" y="349"/>
                </a:cubicBezTo>
                <a:cubicBezTo>
                  <a:pt x="36" y="347"/>
                  <a:pt x="34" y="343"/>
                  <a:pt x="33" y="342"/>
                </a:cubicBezTo>
                <a:cubicBezTo>
                  <a:pt x="33" y="342"/>
                  <a:pt x="33" y="342"/>
                  <a:pt x="33" y="342"/>
                </a:cubicBezTo>
                <a:cubicBezTo>
                  <a:pt x="33" y="342"/>
                  <a:pt x="33" y="342"/>
                  <a:pt x="33" y="342"/>
                </a:cubicBezTo>
                <a:cubicBezTo>
                  <a:pt x="31" y="339"/>
                  <a:pt x="30" y="336"/>
                  <a:pt x="29" y="333"/>
                </a:cubicBezTo>
                <a:cubicBezTo>
                  <a:pt x="27" y="328"/>
                  <a:pt x="25" y="325"/>
                  <a:pt x="24" y="322"/>
                </a:cubicBezTo>
                <a:cubicBezTo>
                  <a:pt x="23" y="319"/>
                  <a:pt x="22" y="318"/>
                  <a:pt x="21" y="317"/>
                </a:cubicBezTo>
                <a:cubicBezTo>
                  <a:pt x="20" y="316"/>
                  <a:pt x="21" y="317"/>
                  <a:pt x="21" y="319"/>
                </a:cubicBezTo>
                <a:cubicBezTo>
                  <a:pt x="25" y="331"/>
                  <a:pt x="29" y="341"/>
                  <a:pt x="35" y="352"/>
                </a:cubicBezTo>
                <a:cubicBezTo>
                  <a:pt x="39" y="359"/>
                  <a:pt x="39" y="359"/>
                  <a:pt x="39" y="359"/>
                </a:cubicBezTo>
                <a:cubicBezTo>
                  <a:pt x="44" y="366"/>
                  <a:pt x="44" y="366"/>
                  <a:pt x="44" y="366"/>
                </a:cubicBezTo>
                <a:cubicBezTo>
                  <a:pt x="45" y="368"/>
                  <a:pt x="46" y="370"/>
                  <a:pt x="48" y="372"/>
                </a:cubicBezTo>
                <a:cubicBezTo>
                  <a:pt x="49" y="374"/>
                  <a:pt x="51" y="376"/>
                  <a:pt x="52" y="378"/>
                </a:cubicBezTo>
                <a:cubicBezTo>
                  <a:pt x="55" y="382"/>
                  <a:pt x="58" y="386"/>
                  <a:pt x="60" y="389"/>
                </a:cubicBezTo>
                <a:cubicBezTo>
                  <a:pt x="63" y="391"/>
                  <a:pt x="65" y="393"/>
                  <a:pt x="65" y="392"/>
                </a:cubicBezTo>
                <a:cubicBezTo>
                  <a:pt x="65" y="392"/>
                  <a:pt x="67" y="394"/>
                  <a:pt x="66" y="393"/>
                </a:cubicBezTo>
                <a:cubicBezTo>
                  <a:pt x="58" y="384"/>
                  <a:pt x="52" y="375"/>
                  <a:pt x="45" y="366"/>
                </a:cubicBezTo>
                <a:cubicBezTo>
                  <a:pt x="39" y="358"/>
                  <a:pt x="37" y="352"/>
                  <a:pt x="38" y="353"/>
                </a:cubicBezTo>
                <a:cubicBezTo>
                  <a:pt x="38" y="353"/>
                  <a:pt x="38" y="353"/>
                  <a:pt x="38" y="353"/>
                </a:cubicBezTo>
                <a:cubicBezTo>
                  <a:pt x="38" y="353"/>
                  <a:pt x="38" y="353"/>
                  <a:pt x="38" y="353"/>
                </a:cubicBezTo>
                <a:cubicBezTo>
                  <a:pt x="38" y="353"/>
                  <a:pt x="38" y="353"/>
                  <a:pt x="38" y="353"/>
                </a:cubicBezTo>
                <a:cubicBezTo>
                  <a:pt x="38" y="354"/>
                  <a:pt x="38" y="354"/>
                  <a:pt x="39" y="354"/>
                </a:cubicBezTo>
                <a:cubicBezTo>
                  <a:pt x="38" y="354"/>
                  <a:pt x="38" y="354"/>
                  <a:pt x="38" y="353"/>
                </a:cubicBezTo>
                <a:cubicBezTo>
                  <a:pt x="39" y="355"/>
                  <a:pt x="42" y="360"/>
                  <a:pt x="41" y="358"/>
                </a:cubicBezTo>
                <a:cubicBezTo>
                  <a:pt x="43" y="361"/>
                  <a:pt x="45" y="364"/>
                  <a:pt x="47" y="367"/>
                </a:cubicBezTo>
                <a:cubicBezTo>
                  <a:pt x="49" y="370"/>
                  <a:pt x="51" y="373"/>
                  <a:pt x="53" y="376"/>
                </a:cubicBezTo>
                <a:cubicBezTo>
                  <a:pt x="55" y="379"/>
                  <a:pt x="60" y="386"/>
                  <a:pt x="63" y="387"/>
                </a:cubicBezTo>
                <a:cubicBezTo>
                  <a:pt x="63" y="388"/>
                  <a:pt x="66" y="391"/>
                  <a:pt x="67" y="392"/>
                </a:cubicBezTo>
                <a:cubicBezTo>
                  <a:pt x="69" y="395"/>
                  <a:pt x="65" y="390"/>
                  <a:pt x="65" y="390"/>
                </a:cubicBezTo>
                <a:cubicBezTo>
                  <a:pt x="65" y="390"/>
                  <a:pt x="66" y="392"/>
                  <a:pt x="66" y="392"/>
                </a:cubicBezTo>
                <a:cubicBezTo>
                  <a:pt x="71" y="397"/>
                  <a:pt x="76" y="402"/>
                  <a:pt x="81" y="407"/>
                </a:cubicBezTo>
                <a:cubicBezTo>
                  <a:pt x="79" y="405"/>
                  <a:pt x="77" y="403"/>
                  <a:pt x="75" y="401"/>
                </a:cubicBezTo>
                <a:cubicBezTo>
                  <a:pt x="74" y="398"/>
                  <a:pt x="72" y="396"/>
                  <a:pt x="70" y="394"/>
                </a:cubicBezTo>
                <a:close/>
                <a:moveTo>
                  <a:pt x="86" y="406"/>
                </a:moveTo>
                <a:cubicBezTo>
                  <a:pt x="86" y="406"/>
                  <a:pt x="85" y="406"/>
                  <a:pt x="85" y="405"/>
                </a:cubicBezTo>
                <a:cubicBezTo>
                  <a:pt x="86" y="406"/>
                  <a:pt x="86" y="406"/>
                  <a:pt x="86" y="406"/>
                </a:cubicBezTo>
                <a:close/>
                <a:moveTo>
                  <a:pt x="88" y="405"/>
                </a:moveTo>
                <a:cubicBezTo>
                  <a:pt x="88" y="405"/>
                  <a:pt x="85" y="402"/>
                  <a:pt x="84" y="401"/>
                </a:cubicBezTo>
                <a:cubicBezTo>
                  <a:pt x="83" y="400"/>
                  <a:pt x="79" y="396"/>
                  <a:pt x="79" y="396"/>
                </a:cubicBezTo>
                <a:cubicBezTo>
                  <a:pt x="79" y="397"/>
                  <a:pt x="83" y="400"/>
                  <a:pt x="84" y="402"/>
                </a:cubicBezTo>
                <a:cubicBezTo>
                  <a:pt x="85" y="403"/>
                  <a:pt x="87" y="404"/>
                  <a:pt x="88" y="405"/>
                </a:cubicBezTo>
                <a:cubicBezTo>
                  <a:pt x="89" y="406"/>
                  <a:pt x="90" y="407"/>
                  <a:pt x="91" y="408"/>
                </a:cubicBezTo>
                <a:cubicBezTo>
                  <a:pt x="93" y="409"/>
                  <a:pt x="95" y="411"/>
                  <a:pt x="96" y="413"/>
                </a:cubicBezTo>
                <a:cubicBezTo>
                  <a:pt x="97" y="414"/>
                  <a:pt x="93" y="411"/>
                  <a:pt x="97" y="415"/>
                </a:cubicBezTo>
                <a:cubicBezTo>
                  <a:pt x="102" y="418"/>
                  <a:pt x="98" y="415"/>
                  <a:pt x="99" y="415"/>
                </a:cubicBezTo>
                <a:cubicBezTo>
                  <a:pt x="99" y="415"/>
                  <a:pt x="99" y="415"/>
                  <a:pt x="100" y="415"/>
                </a:cubicBezTo>
                <a:cubicBezTo>
                  <a:pt x="103" y="419"/>
                  <a:pt x="105" y="421"/>
                  <a:pt x="115" y="427"/>
                </a:cubicBezTo>
                <a:cubicBezTo>
                  <a:pt x="106" y="421"/>
                  <a:pt x="114" y="426"/>
                  <a:pt x="110" y="422"/>
                </a:cubicBezTo>
                <a:cubicBezTo>
                  <a:pt x="113" y="425"/>
                  <a:pt x="117" y="427"/>
                  <a:pt x="120" y="429"/>
                </a:cubicBezTo>
                <a:cubicBezTo>
                  <a:pt x="118" y="428"/>
                  <a:pt x="115" y="426"/>
                  <a:pt x="116" y="427"/>
                </a:cubicBezTo>
                <a:cubicBezTo>
                  <a:pt x="116" y="428"/>
                  <a:pt x="118" y="429"/>
                  <a:pt x="120" y="430"/>
                </a:cubicBezTo>
                <a:cubicBezTo>
                  <a:pt x="122" y="431"/>
                  <a:pt x="125" y="433"/>
                  <a:pt x="126" y="433"/>
                </a:cubicBezTo>
                <a:cubicBezTo>
                  <a:pt x="131" y="437"/>
                  <a:pt x="131" y="436"/>
                  <a:pt x="132" y="436"/>
                </a:cubicBezTo>
                <a:cubicBezTo>
                  <a:pt x="134" y="437"/>
                  <a:pt x="129" y="434"/>
                  <a:pt x="128" y="433"/>
                </a:cubicBezTo>
                <a:cubicBezTo>
                  <a:pt x="126" y="432"/>
                  <a:pt x="125" y="431"/>
                  <a:pt x="123" y="430"/>
                </a:cubicBezTo>
                <a:cubicBezTo>
                  <a:pt x="122" y="429"/>
                  <a:pt x="120" y="428"/>
                  <a:pt x="119" y="427"/>
                </a:cubicBezTo>
                <a:cubicBezTo>
                  <a:pt x="117" y="426"/>
                  <a:pt x="116" y="425"/>
                  <a:pt x="115" y="424"/>
                </a:cubicBezTo>
                <a:cubicBezTo>
                  <a:pt x="113" y="423"/>
                  <a:pt x="112" y="422"/>
                  <a:pt x="112" y="421"/>
                </a:cubicBezTo>
                <a:cubicBezTo>
                  <a:pt x="111" y="421"/>
                  <a:pt x="108" y="419"/>
                  <a:pt x="107" y="418"/>
                </a:cubicBezTo>
                <a:cubicBezTo>
                  <a:pt x="105" y="416"/>
                  <a:pt x="103" y="414"/>
                  <a:pt x="100" y="413"/>
                </a:cubicBezTo>
                <a:cubicBezTo>
                  <a:pt x="98" y="411"/>
                  <a:pt x="96" y="409"/>
                  <a:pt x="93" y="407"/>
                </a:cubicBezTo>
                <a:cubicBezTo>
                  <a:pt x="95" y="408"/>
                  <a:pt x="96" y="409"/>
                  <a:pt x="98" y="410"/>
                </a:cubicBezTo>
                <a:cubicBezTo>
                  <a:pt x="99" y="411"/>
                  <a:pt x="100" y="412"/>
                  <a:pt x="102" y="413"/>
                </a:cubicBezTo>
                <a:cubicBezTo>
                  <a:pt x="103" y="414"/>
                  <a:pt x="104" y="415"/>
                  <a:pt x="104" y="415"/>
                </a:cubicBezTo>
                <a:cubicBezTo>
                  <a:pt x="104" y="414"/>
                  <a:pt x="104" y="414"/>
                  <a:pt x="103" y="413"/>
                </a:cubicBezTo>
                <a:cubicBezTo>
                  <a:pt x="94" y="407"/>
                  <a:pt x="89" y="401"/>
                  <a:pt x="83" y="395"/>
                </a:cubicBezTo>
                <a:cubicBezTo>
                  <a:pt x="82" y="394"/>
                  <a:pt x="81" y="392"/>
                  <a:pt x="80" y="391"/>
                </a:cubicBezTo>
                <a:cubicBezTo>
                  <a:pt x="78" y="389"/>
                  <a:pt x="79" y="390"/>
                  <a:pt x="79" y="391"/>
                </a:cubicBezTo>
                <a:cubicBezTo>
                  <a:pt x="80" y="394"/>
                  <a:pt x="79" y="394"/>
                  <a:pt x="74" y="390"/>
                </a:cubicBezTo>
                <a:cubicBezTo>
                  <a:pt x="77" y="394"/>
                  <a:pt x="81" y="397"/>
                  <a:pt x="84" y="401"/>
                </a:cubicBezTo>
                <a:cubicBezTo>
                  <a:pt x="86" y="402"/>
                  <a:pt x="89" y="405"/>
                  <a:pt x="88" y="405"/>
                </a:cubicBezTo>
                <a:close/>
                <a:moveTo>
                  <a:pt x="74" y="389"/>
                </a:moveTo>
                <a:cubicBezTo>
                  <a:pt x="74" y="389"/>
                  <a:pt x="74" y="389"/>
                  <a:pt x="74" y="389"/>
                </a:cubicBezTo>
                <a:cubicBezTo>
                  <a:pt x="74" y="389"/>
                  <a:pt x="74" y="390"/>
                  <a:pt x="74" y="390"/>
                </a:cubicBezTo>
                <a:cubicBezTo>
                  <a:pt x="74" y="390"/>
                  <a:pt x="74" y="389"/>
                  <a:pt x="74" y="389"/>
                </a:cubicBezTo>
                <a:close/>
                <a:moveTo>
                  <a:pt x="65" y="381"/>
                </a:moveTo>
                <a:cubicBezTo>
                  <a:pt x="69" y="386"/>
                  <a:pt x="72" y="390"/>
                  <a:pt x="76" y="394"/>
                </a:cubicBezTo>
                <a:cubicBezTo>
                  <a:pt x="76" y="393"/>
                  <a:pt x="73" y="390"/>
                  <a:pt x="72" y="388"/>
                </a:cubicBezTo>
                <a:cubicBezTo>
                  <a:pt x="70" y="385"/>
                  <a:pt x="73" y="390"/>
                  <a:pt x="74" y="389"/>
                </a:cubicBezTo>
                <a:cubicBezTo>
                  <a:pt x="71" y="386"/>
                  <a:pt x="68" y="383"/>
                  <a:pt x="66" y="382"/>
                </a:cubicBezTo>
                <a:cubicBezTo>
                  <a:pt x="66" y="381"/>
                  <a:pt x="66" y="381"/>
                  <a:pt x="66" y="382"/>
                </a:cubicBezTo>
                <a:cubicBezTo>
                  <a:pt x="67" y="383"/>
                  <a:pt x="69" y="385"/>
                  <a:pt x="70" y="387"/>
                </a:cubicBezTo>
                <a:cubicBezTo>
                  <a:pt x="69" y="386"/>
                  <a:pt x="67" y="383"/>
                  <a:pt x="65" y="381"/>
                </a:cubicBezTo>
                <a:close/>
                <a:moveTo>
                  <a:pt x="74" y="390"/>
                </a:moveTo>
                <a:cubicBezTo>
                  <a:pt x="74" y="390"/>
                  <a:pt x="74" y="390"/>
                  <a:pt x="74" y="389"/>
                </a:cubicBezTo>
                <a:cubicBezTo>
                  <a:pt x="74" y="390"/>
                  <a:pt x="74" y="390"/>
                  <a:pt x="74" y="390"/>
                </a:cubicBezTo>
                <a:cubicBezTo>
                  <a:pt x="74" y="390"/>
                  <a:pt x="74" y="390"/>
                  <a:pt x="74" y="390"/>
                </a:cubicBezTo>
                <a:close/>
                <a:moveTo>
                  <a:pt x="9" y="174"/>
                </a:moveTo>
                <a:cubicBezTo>
                  <a:pt x="9" y="173"/>
                  <a:pt x="8" y="174"/>
                  <a:pt x="7" y="176"/>
                </a:cubicBezTo>
                <a:cubicBezTo>
                  <a:pt x="6" y="179"/>
                  <a:pt x="5" y="184"/>
                  <a:pt x="4" y="190"/>
                </a:cubicBezTo>
                <a:cubicBezTo>
                  <a:pt x="4" y="191"/>
                  <a:pt x="3" y="194"/>
                  <a:pt x="4" y="194"/>
                </a:cubicBezTo>
                <a:cubicBezTo>
                  <a:pt x="4" y="194"/>
                  <a:pt x="4" y="190"/>
                  <a:pt x="5" y="189"/>
                </a:cubicBezTo>
                <a:cubicBezTo>
                  <a:pt x="4" y="195"/>
                  <a:pt x="2" y="202"/>
                  <a:pt x="2" y="207"/>
                </a:cubicBezTo>
                <a:cubicBezTo>
                  <a:pt x="3" y="202"/>
                  <a:pt x="4" y="193"/>
                  <a:pt x="5" y="192"/>
                </a:cubicBezTo>
                <a:cubicBezTo>
                  <a:pt x="5" y="192"/>
                  <a:pt x="7" y="183"/>
                  <a:pt x="8" y="178"/>
                </a:cubicBezTo>
                <a:cubicBezTo>
                  <a:pt x="10" y="174"/>
                  <a:pt x="9" y="175"/>
                  <a:pt x="9" y="174"/>
                </a:cubicBezTo>
                <a:close/>
                <a:moveTo>
                  <a:pt x="5" y="177"/>
                </a:moveTo>
                <a:cubicBezTo>
                  <a:pt x="7" y="170"/>
                  <a:pt x="4" y="179"/>
                  <a:pt x="5" y="175"/>
                </a:cubicBezTo>
                <a:cubicBezTo>
                  <a:pt x="6" y="173"/>
                  <a:pt x="5" y="174"/>
                  <a:pt x="5" y="175"/>
                </a:cubicBezTo>
                <a:cubicBezTo>
                  <a:pt x="3" y="182"/>
                  <a:pt x="1" y="189"/>
                  <a:pt x="0" y="197"/>
                </a:cubicBezTo>
                <a:cubicBezTo>
                  <a:pt x="1" y="195"/>
                  <a:pt x="1" y="191"/>
                  <a:pt x="2" y="188"/>
                </a:cubicBezTo>
                <a:cubicBezTo>
                  <a:pt x="3" y="184"/>
                  <a:pt x="4" y="180"/>
                  <a:pt x="5" y="177"/>
                </a:cubicBezTo>
                <a:close/>
                <a:moveTo>
                  <a:pt x="37" y="357"/>
                </a:moveTo>
                <a:cubicBezTo>
                  <a:pt x="35" y="355"/>
                  <a:pt x="35" y="355"/>
                  <a:pt x="35" y="355"/>
                </a:cubicBezTo>
                <a:cubicBezTo>
                  <a:pt x="35" y="356"/>
                  <a:pt x="36" y="358"/>
                  <a:pt x="37" y="359"/>
                </a:cubicBezTo>
                <a:cubicBezTo>
                  <a:pt x="39" y="361"/>
                  <a:pt x="40" y="363"/>
                  <a:pt x="41" y="365"/>
                </a:cubicBezTo>
                <a:cubicBezTo>
                  <a:pt x="43" y="368"/>
                  <a:pt x="44" y="370"/>
                  <a:pt x="45" y="372"/>
                </a:cubicBezTo>
                <a:cubicBezTo>
                  <a:pt x="48" y="373"/>
                  <a:pt x="40" y="363"/>
                  <a:pt x="36" y="354"/>
                </a:cubicBezTo>
                <a:cubicBezTo>
                  <a:pt x="38" y="358"/>
                  <a:pt x="38" y="359"/>
                  <a:pt x="37" y="357"/>
                </a:cubicBezTo>
                <a:close/>
                <a:moveTo>
                  <a:pt x="58" y="404"/>
                </a:moveTo>
                <a:cubicBezTo>
                  <a:pt x="56" y="402"/>
                  <a:pt x="53" y="399"/>
                  <a:pt x="50" y="395"/>
                </a:cubicBezTo>
                <a:cubicBezTo>
                  <a:pt x="53" y="398"/>
                  <a:pt x="55" y="401"/>
                  <a:pt x="57" y="403"/>
                </a:cubicBezTo>
                <a:cubicBezTo>
                  <a:pt x="59" y="406"/>
                  <a:pt x="61" y="408"/>
                  <a:pt x="63" y="411"/>
                </a:cubicBezTo>
                <a:cubicBezTo>
                  <a:pt x="65" y="412"/>
                  <a:pt x="65" y="412"/>
                  <a:pt x="63" y="409"/>
                </a:cubicBezTo>
                <a:cubicBezTo>
                  <a:pt x="62" y="408"/>
                  <a:pt x="60" y="406"/>
                  <a:pt x="58" y="404"/>
                </a:cubicBezTo>
                <a:close/>
                <a:moveTo>
                  <a:pt x="13" y="182"/>
                </a:moveTo>
                <a:cubicBezTo>
                  <a:pt x="14" y="175"/>
                  <a:pt x="17" y="168"/>
                  <a:pt x="19" y="161"/>
                </a:cubicBezTo>
                <a:cubicBezTo>
                  <a:pt x="19" y="160"/>
                  <a:pt x="20" y="159"/>
                  <a:pt x="20" y="159"/>
                </a:cubicBezTo>
                <a:cubicBezTo>
                  <a:pt x="19" y="161"/>
                  <a:pt x="18" y="163"/>
                  <a:pt x="17" y="165"/>
                </a:cubicBezTo>
                <a:cubicBezTo>
                  <a:pt x="16" y="167"/>
                  <a:pt x="16" y="169"/>
                  <a:pt x="15" y="171"/>
                </a:cubicBezTo>
                <a:cubicBezTo>
                  <a:pt x="14" y="173"/>
                  <a:pt x="13" y="175"/>
                  <a:pt x="13" y="178"/>
                </a:cubicBezTo>
                <a:cubicBezTo>
                  <a:pt x="12" y="180"/>
                  <a:pt x="11" y="183"/>
                  <a:pt x="11" y="186"/>
                </a:cubicBezTo>
                <a:cubicBezTo>
                  <a:pt x="10" y="190"/>
                  <a:pt x="9" y="193"/>
                  <a:pt x="9" y="197"/>
                </a:cubicBezTo>
                <a:cubicBezTo>
                  <a:pt x="9" y="195"/>
                  <a:pt x="10" y="191"/>
                  <a:pt x="11" y="187"/>
                </a:cubicBezTo>
                <a:cubicBezTo>
                  <a:pt x="11" y="186"/>
                  <a:pt x="11" y="186"/>
                  <a:pt x="12" y="183"/>
                </a:cubicBezTo>
                <a:cubicBezTo>
                  <a:pt x="11" y="187"/>
                  <a:pt x="10" y="191"/>
                  <a:pt x="10" y="195"/>
                </a:cubicBezTo>
                <a:cubicBezTo>
                  <a:pt x="9" y="198"/>
                  <a:pt x="8" y="201"/>
                  <a:pt x="8" y="205"/>
                </a:cubicBezTo>
                <a:cubicBezTo>
                  <a:pt x="8" y="206"/>
                  <a:pt x="7" y="208"/>
                  <a:pt x="7" y="211"/>
                </a:cubicBezTo>
                <a:cubicBezTo>
                  <a:pt x="7" y="211"/>
                  <a:pt x="7" y="212"/>
                  <a:pt x="7" y="212"/>
                </a:cubicBezTo>
                <a:cubicBezTo>
                  <a:pt x="8" y="210"/>
                  <a:pt x="8" y="208"/>
                  <a:pt x="8" y="205"/>
                </a:cubicBezTo>
                <a:cubicBezTo>
                  <a:pt x="9" y="197"/>
                  <a:pt x="11" y="190"/>
                  <a:pt x="13" y="182"/>
                </a:cubicBezTo>
                <a:close/>
                <a:moveTo>
                  <a:pt x="215" y="9"/>
                </a:moveTo>
                <a:cubicBezTo>
                  <a:pt x="215" y="9"/>
                  <a:pt x="217" y="10"/>
                  <a:pt x="221" y="9"/>
                </a:cubicBezTo>
                <a:cubicBezTo>
                  <a:pt x="228" y="9"/>
                  <a:pt x="235" y="8"/>
                  <a:pt x="242" y="8"/>
                </a:cubicBezTo>
                <a:cubicBezTo>
                  <a:pt x="233" y="8"/>
                  <a:pt x="228" y="7"/>
                  <a:pt x="220" y="8"/>
                </a:cubicBezTo>
                <a:cubicBezTo>
                  <a:pt x="218" y="8"/>
                  <a:pt x="218" y="7"/>
                  <a:pt x="216" y="8"/>
                </a:cubicBezTo>
                <a:cubicBezTo>
                  <a:pt x="217" y="8"/>
                  <a:pt x="216" y="8"/>
                  <a:pt x="214" y="8"/>
                </a:cubicBezTo>
                <a:cubicBezTo>
                  <a:pt x="220" y="8"/>
                  <a:pt x="215" y="9"/>
                  <a:pt x="215" y="9"/>
                </a:cubicBezTo>
                <a:close/>
                <a:moveTo>
                  <a:pt x="388" y="80"/>
                </a:moveTo>
                <a:cubicBezTo>
                  <a:pt x="385" y="77"/>
                  <a:pt x="382" y="75"/>
                  <a:pt x="379" y="72"/>
                </a:cubicBezTo>
                <a:cubicBezTo>
                  <a:pt x="376" y="70"/>
                  <a:pt x="372" y="67"/>
                  <a:pt x="369" y="65"/>
                </a:cubicBezTo>
                <a:cubicBezTo>
                  <a:pt x="361" y="59"/>
                  <a:pt x="353" y="53"/>
                  <a:pt x="344" y="49"/>
                </a:cubicBezTo>
                <a:cubicBezTo>
                  <a:pt x="342" y="48"/>
                  <a:pt x="343" y="48"/>
                  <a:pt x="340" y="47"/>
                </a:cubicBezTo>
                <a:cubicBezTo>
                  <a:pt x="340" y="47"/>
                  <a:pt x="340" y="47"/>
                  <a:pt x="341" y="47"/>
                </a:cubicBezTo>
                <a:cubicBezTo>
                  <a:pt x="343" y="49"/>
                  <a:pt x="351" y="53"/>
                  <a:pt x="351" y="54"/>
                </a:cubicBezTo>
                <a:cubicBezTo>
                  <a:pt x="353" y="55"/>
                  <a:pt x="356" y="57"/>
                  <a:pt x="355" y="56"/>
                </a:cubicBezTo>
                <a:cubicBezTo>
                  <a:pt x="354" y="55"/>
                  <a:pt x="357" y="57"/>
                  <a:pt x="359" y="58"/>
                </a:cubicBezTo>
                <a:cubicBezTo>
                  <a:pt x="361" y="60"/>
                  <a:pt x="364" y="61"/>
                  <a:pt x="366" y="63"/>
                </a:cubicBezTo>
                <a:cubicBezTo>
                  <a:pt x="367" y="63"/>
                  <a:pt x="368" y="64"/>
                  <a:pt x="369" y="65"/>
                </a:cubicBezTo>
                <a:cubicBezTo>
                  <a:pt x="369" y="66"/>
                  <a:pt x="370" y="66"/>
                  <a:pt x="371" y="67"/>
                </a:cubicBezTo>
                <a:cubicBezTo>
                  <a:pt x="371" y="67"/>
                  <a:pt x="372" y="68"/>
                  <a:pt x="374" y="70"/>
                </a:cubicBezTo>
                <a:cubicBezTo>
                  <a:pt x="375" y="70"/>
                  <a:pt x="375" y="71"/>
                  <a:pt x="376" y="72"/>
                </a:cubicBezTo>
                <a:cubicBezTo>
                  <a:pt x="377" y="73"/>
                  <a:pt x="379" y="74"/>
                  <a:pt x="380" y="75"/>
                </a:cubicBezTo>
                <a:cubicBezTo>
                  <a:pt x="384" y="78"/>
                  <a:pt x="388" y="82"/>
                  <a:pt x="390" y="83"/>
                </a:cubicBezTo>
                <a:cubicBezTo>
                  <a:pt x="390" y="83"/>
                  <a:pt x="390" y="83"/>
                  <a:pt x="390" y="83"/>
                </a:cubicBezTo>
                <a:cubicBezTo>
                  <a:pt x="386" y="79"/>
                  <a:pt x="392" y="85"/>
                  <a:pt x="393" y="85"/>
                </a:cubicBezTo>
                <a:cubicBezTo>
                  <a:pt x="391" y="83"/>
                  <a:pt x="389" y="81"/>
                  <a:pt x="388" y="80"/>
                </a:cubicBezTo>
                <a:close/>
                <a:moveTo>
                  <a:pt x="348" y="53"/>
                </a:moveTo>
                <a:cubicBezTo>
                  <a:pt x="347" y="52"/>
                  <a:pt x="345" y="52"/>
                  <a:pt x="345" y="52"/>
                </a:cubicBezTo>
                <a:cubicBezTo>
                  <a:pt x="345" y="52"/>
                  <a:pt x="345" y="53"/>
                  <a:pt x="347" y="53"/>
                </a:cubicBezTo>
                <a:cubicBezTo>
                  <a:pt x="348" y="54"/>
                  <a:pt x="349" y="55"/>
                  <a:pt x="351" y="55"/>
                </a:cubicBezTo>
                <a:cubicBezTo>
                  <a:pt x="352" y="56"/>
                  <a:pt x="353" y="57"/>
                  <a:pt x="354" y="58"/>
                </a:cubicBezTo>
                <a:cubicBezTo>
                  <a:pt x="357" y="59"/>
                  <a:pt x="359" y="61"/>
                  <a:pt x="362" y="63"/>
                </a:cubicBezTo>
                <a:cubicBezTo>
                  <a:pt x="360" y="61"/>
                  <a:pt x="357" y="59"/>
                  <a:pt x="355" y="58"/>
                </a:cubicBezTo>
                <a:cubicBezTo>
                  <a:pt x="352" y="56"/>
                  <a:pt x="350" y="54"/>
                  <a:pt x="348" y="53"/>
                </a:cubicBezTo>
                <a:close/>
                <a:moveTo>
                  <a:pt x="334" y="17"/>
                </a:moveTo>
                <a:cubicBezTo>
                  <a:pt x="330" y="16"/>
                  <a:pt x="326" y="15"/>
                  <a:pt x="321" y="12"/>
                </a:cubicBezTo>
                <a:cubicBezTo>
                  <a:pt x="321" y="12"/>
                  <a:pt x="317" y="11"/>
                  <a:pt x="316" y="10"/>
                </a:cubicBezTo>
                <a:cubicBezTo>
                  <a:pt x="314" y="10"/>
                  <a:pt x="312" y="9"/>
                  <a:pt x="311" y="9"/>
                </a:cubicBezTo>
                <a:cubicBezTo>
                  <a:pt x="309" y="8"/>
                  <a:pt x="308" y="8"/>
                  <a:pt x="306" y="7"/>
                </a:cubicBezTo>
                <a:cubicBezTo>
                  <a:pt x="303" y="6"/>
                  <a:pt x="300" y="5"/>
                  <a:pt x="296" y="5"/>
                </a:cubicBezTo>
                <a:cubicBezTo>
                  <a:pt x="306" y="8"/>
                  <a:pt x="320" y="13"/>
                  <a:pt x="332" y="18"/>
                </a:cubicBezTo>
                <a:cubicBezTo>
                  <a:pt x="334" y="19"/>
                  <a:pt x="335" y="19"/>
                  <a:pt x="336" y="19"/>
                </a:cubicBezTo>
                <a:cubicBezTo>
                  <a:pt x="336" y="20"/>
                  <a:pt x="337" y="20"/>
                  <a:pt x="335" y="19"/>
                </a:cubicBezTo>
                <a:cubicBezTo>
                  <a:pt x="333" y="18"/>
                  <a:pt x="331" y="17"/>
                  <a:pt x="328" y="16"/>
                </a:cubicBezTo>
                <a:cubicBezTo>
                  <a:pt x="330" y="16"/>
                  <a:pt x="334" y="18"/>
                  <a:pt x="334" y="17"/>
                </a:cubicBezTo>
                <a:close/>
                <a:moveTo>
                  <a:pt x="391" y="66"/>
                </a:moveTo>
                <a:cubicBezTo>
                  <a:pt x="392" y="67"/>
                  <a:pt x="394" y="69"/>
                  <a:pt x="396" y="71"/>
                </a:cubicBezTo>
                <a:cubicBezTo>
                  <a:pt x="398" y="73"/>
                  <a:pt x="400" y="75"/>
                  <a:pt x="403" y="77"/>
                </a:cubicBezTo>
                <a:cubicBezTo>
                  <a:pt x="396" y="69"/>
                  <a:pt x="388" y="62"/>
                  <a:pt x="380" y="57"/>
                </a:cubicBezTo>
                <a:cubicBezTo>
                  <a:pt x="382" y="58"/>
                  <a:pt x="384" y="59"/>
                  <a:pt x="385" y="61"/>
                </a:cubicBezTo>
                <a:cubicBezTo>
                  <a:pt x="387" y="63"/>
                  <a:pt x="389" y="64"/>
                  <a:pt x="391" y="66"/>
                </a:cubicBezTo>
                <a:close/>
                <a:moveTo>
                  <a:pt x="301" y="13"/>
                </a:moveTo>
                <a:cubicBezTo>
                  <a:pt x="303" y="13"/>
                  <a:pt x="303" y="14"/>
                  <a:pt x="307" y="15"/>
                </a:cubicBezTo>
                <a:cubicBezTo>
                  <a:pt x="313" y="17"/>
                  <a:pt x="321" y="19"/>
                  <a:pt x="326" y="22"/>
                </a:cubicBezTo>
                <a:cubicBezTo>
                  <a:pt x="327" y="23"/>
                  <a:pt x="331" y="25"/>
                  <a:pt x="333" y="26"/>
                </a:cubicBezTo>
                <a:cubicBezTo>
                  <a:pt x="337" y="28"/>
                  <a:pt x="337" y="27"/>
                  <a:pt x="341" y="30"/>
                </a:cubicBezTo>
                <a:cubicBezTo>
                  <a:pt x="346" y="32"/>
                  <a:pt x="347" y="32"/>
                  <a:pt x="351" y="34"/>
                </a:cubicBezTo>
                <a:cubicBezTo>
                  <a:pt x="348" y="33"/>
                  <a:pt x="346" y="31"/>
                  <a:pt x="345" y="31"/>
                </a:cubicBezTo>
                <a:cubicBezTo>
                  <a:pt x="344" y="30"/>
                  <a:pt x="342" y="29"/>
                  <a:pt x="340" y="28"/>
                </a:cubicBezTo>
                <a:cubicBezTo>
                  <a:pt x="339" y="27"/>
                  <a:pt x="337" y="26"/>
                  <a:pt x="335" y="25"/>
                </a:cubicBezTo>
                <a:cubicBezTo>
                  <a:pt x="332" y="24"/>
                  <a:pt x="330" y="23"/>
                  <a:pt x="336" y="24"/>
                </a:cubicBezTo>
                <a:cubicBezTo>
                  <a:pt x="331" y="22"/>
                  <a:pt x="326" y="21"/>
                  <a:pt x="324" y="19"/>
                </a:cubicBezTo>
                <a:cubicBezTo>
                  <a:pt x="324" y="19"/>
                  <a:pt x="323" y="19"/>
                  <a:pt x="323" y="19"/>
                </a:cubicBezTo>
                <a:cubicBezTo>
                  <a:pt x="322" y="18"/>
                  <a:pt x="322" y="18"/>
                  <a:pt x="321" y="18"/>
                </a:cubicBezTo>
                <a:cubicBezTo>
                  <a:pt x="319" y="17"/>
                  <a:pt x="317" y="17"/>
                  <a:pt x="314" y="16"/>
                </a:cubicBezTo>
                <a:cubicBezTo>
                  <a:pt x="312" y="15"/>
                  <a:pt x="309" y="14"/>
                  <a:pt x="306" y="13"/>
                </a:cubicBezTo>
                <a:cubicBezTo>
                  <a:pt x="303" y="13"/>
                  <a:pt x="299" y="11"/>
                  <a:pt x="301" y="13"/>
                </a:cubicBezTo>
                <a:close/>
                <a:moveTo>
                  <a:pt x="317" y="13"/>
                </a:moveTo>
                <a:cubicBezTo>
                  <a:pt x="317" y="13"/>
                  <a:pt x="317" y="13"/>
                  <a:pt x="317" y="13"/>
                </a:cubicBezTo>
                <a:cubicBezTo>
                  <a:pt x="310" y="11"/>
                  <a:pt x="306" y="9"/>
                  <a:pt x="297" y="7"/>
                </a:cubicBezTo>
                <a:cubicBezTo>
                  <a:pt x="302" y="8"/>
                  <a:pt x="305" y="10"/>
                  <a:pt x="309" y="11"/>
                </a:cubicBezTo>
                <a:cubicBezTo>
                  <a:pt x="312" y="12"/>
                  <a:pt x="314" y="13"/>
                  <a:pt x="317" y="13"/>
                </a:cubicBezTo>
                <a:close/>
                <a:moveTo>
                  <a:pt x="376" y="93"/>
                </a:moveTo>
                <a:cubicBezTo>
                  <a:pt x="375" y="93"/>
                  <a:pt x="375" y="93"/>
                  <a:pt x="375" y="93"/>
                </a:cubicBezTo>
                <a:cubicBezTo>
                  <a:pt x="375" y="93"/>
                  <a:pt x="375" y="93"/>
                  <a:pt x="375" y="93"/>
                </a:cubicBezTo>
                <a:lnTo>
                  <a:pt x="376" y="93"/>
                </a:lnTo>
                <a:close/>
                <a:moveTo>
                  <a:pt x="425" y="118"/>
                </a:moveTo>
                <a:cubicBezTo>
                  <a:pt x="426" y="120"/>
                  <a:pt x="427" y="122"/>
                  <a:pt x="428" y="123"/>
                </a:cubicBezTo>
                <a:cubicBezTo>
                  <a:pt x="429" y="125"/>
                  <a:pt x="431" y="127"/>
                  <a:pt x="432" y="129"/>
                </a:cubicBezTo>
                <a:cubicBezTo>
                  <a:pt x="431" y="127"/>
                  <a:pt x="430" y="125"/>
                  <a:pt x="429" y="124"/>
                </a:cubicBezTo>
                <a:cubicBezTo>
                  <a:pt x="428" y="122"/>
                  <a:pt x="426" y="120"/>
                  <a:pt x="425" y="118"/>
                </a:cubicBezTo>
                <a:cubicBezTo>
                  <a:pt x="423" y="114"/>
                  <a:pt x="420" y="111"/>
                  <a:pt x="418" y="107"/>
                </a:cubicBezTo>
                <a:cubicBezTo>
                  <a:pt x="420" y="111"/>
                  <a:pt x="422" y="114"/>
                  <a:pt x="425" y="118"/>
                </a:cubicBezTo>
                <a:close/>
                <a:moveTo>
                  <a:pt x="401" y="91"/>
                </a:moveTo>
                <a:cubicBezTo>
                  <a:pt x="404" y="94"/>
                  <a:pt x="406" y="97"/>
                  <a:pt x="409" y="100"/>
                </a:cubicBezTo>
                <a:cubicBezTo>
                  <a:pt x="411" y="103"/>
                  <a:pt x="414" y="106"/>
                  <a:pt x="416" y="109"/>
                </a:cubicBezTo>
                <a:cubicBezTo>
                  <a:pt x="414" y="106"/>
                  <a:pt x="411" y="102"/>
                  <a:pt x="409" y="99"/>
                </a:cubicBezTo>
                <a:cubicBezTo>
                  <a:pt x="406" y="96"/>
                  <a:pt x="403" y="93"/>
                  <a:pt x="401" y="91"/>
                </a:cubicBezTo>
                <a:close/>
                <a:moveTo>
                  <a:pt x="403" y="77"/>
                </a:moveTo>
                <a:cubicBezTo>
                  <a:pt x="410" y="86"/>
                  <a:pt x="417" y="93"/>
                  <a:pt x="423" y="101"/>
                </a:cubicBezTo>
                <a:cubicBezTo>
                  <a:pt x="417" y="93"/>
                  <a:pt x="411" y="85"/>
                  <a:pt x="403" y="77"/>
                </a:cubicBezTo>
                <a:close/>
                <a:moveTo>
                  <a:pt x="329" y="13"/>
                </a:moveTo>
                <a:cubicBezTo>
                  <a:pt x="338" y="17"/>
                  <a:pt x="346" y="22"/>
                  <a:pt x="356" y="26"/>
                </a:cubicBezTo>
                <a:cubicBezTo>
                  <a:pt x="347" y="21"/>
                  <a:pt x="338" y="17"/>
                  <a:pt x="329" y="13"/>
                </a:cubicBezTo>
                <a:close/>
                <a:moveTo>
                  <a:pt x="337" y="18"/>
                </a:moveTo>
                <a:cubicBezTo>
                  <a:pt x="329" y="14"/>
                  <a:pt x="322" y="11"/>
                  <a:pt x="312" y="8"/>
                </a:cubicBezTo>
                <a:cubicBezTo>
                  <a:pt x="316" y="9"/>
                  <a:pt x="320" y="11"/>
                  <a:pt x="324" y="13"/>
                </a:cubicBezTo>
                <a:cubicBezTo>
                  <a:pt x="328" y="14"/>
                  <a:pt x="333" y="16"/>
                  <a:pt x="337" y="18"/>
                </a:cubicBezTo>
                <a:close/>
                <a:moveTo>
                  <a:pt x="281" y="0"/>
                </a:moveTo>
                <a:cubicBezTo>
                  <a:pt x="288" y="2"/>
                  <a:pt x="296" y="4"/>
                  <a:pt x="294" y="2"/>
                </a:cubicBezTo>
                <a:cubicBezTo>
                  <a:pt x="298" y="3"/>
                  <a:pt x="302" y="4"/>
                  <a:pt x="302" y="4"/>
                </a:cubicBezTo>
                <a:cubicBezTo>
                  <a:pt x="300" y="5"/>
                  <a:pt x="307" y="6"/>
                  <a:pt x="312" y="8"/>
                </a:cubicBezTo>
                <a:cubicBezTo>
                  <a:pt x="313" y="7"/>
                  <a:pt x="325" y="12"/>
                  <a:pt x="328" y="12"/>
                </a:cubicBezTo>
                <a:cubicBezTo>
                  <a:pt x="313" y="7"/>
                  <a:pt x="301" y="3"/>
                  <a:pt x="287" y="0"/>
                </a:cubicBezTo>
                <a:cubicBezTo>
                  <a:pt x="287" y="0"/>
                  <a:pt x="290" y="1"/>
                  <a:pt x="290" y="1"/>
                </a:cubicBezTo>
                <a:cubicBezTo>
                  <a:pt x="291" y="2"/>
                  <a:pt x="289" y="2"/>
                  <a:pt x="281" y="0"/>
                </a:cubicBezTo>
                <a:close/>
                <a:moveTo>
                  <a:pt x="88" y="407"/>
                </a:moveTo>
                <a:cubicBezTo>
                  <a:pt x="88" y="407"/>
                  <a:pt x="88" y="407"/>
                  <a:pt x="88" y="407"/>
                </a:cubicBezTo>
                <a:cubicBezTo>
                  <a:pt x="88" y="407"/>
                  <a:pt x="88" y="407"/>
                  <a:pt x="88" y="407"/>
                </a:cubicBezTo>
                <a:close/>
                <a:moveTo>
                  <a:pt x="223" y="4"/>
                </a:moveTo>
                <a:cubicBezTo>
                  <a:pt x="225" y="4"/>
                  <a:pt x="227" y="3"/>
                  <a:pt x="229" y="3"/>
                </a:cubicBezTo>
                <a:cubicBezTo>
                  <a:pt x="231" y="3"/>
                  <a:pt x="233" y="3"/>
                  <a:pt x="235" y="3"/>
                </a:cubicBezTo>
                <a:cubicBezTo>
                  <a:pt x="226" y="3"/>
                  <a:pt x="227" y="3"/>
                  <a:pt x="221" y="3"/>
                </a:cubicBezTo>
                <a:cubicBezTo>
                  <a:pt x="221" y="3"/>
                  <a:pt x="218" y="4"/>
                  <a:pt x="210" y="5"/>
                </a:cubicBezTo>
                <a:cubicBezTo>
                  <a:pt x="212" y="4"/>
                  <a:pt x="214" y="4"/>
                  <a:pt x="217" y="4"/>
                </a:cubicBezTo>
                <a:cubicBezTo>
                  <a:pt x="219" y="4"/>
                  <a:pt x="221" y="4"/>
                  <a:pt x="223" y="4"/>
                </a:cubicBezTo>
                <a:close/>
                <a:moveTo>
                  <a:pt x="312" y="8"/>
                </a:moveTo>
                <a:cubicBezTo>
                  <a:pt x="312" y="8"/>
                  <a:pt x="312" y="8"/>
                  <a:pt x="312" y="8"/>
                </a:cubicBezTo>
                <a:cubicBezTo>
                  <a:pt x="312" y="8"/>
                  <a:pt x="312" y="8"/>
                  <a:pt x="312" y="8"/>
                </a:cubicBezTo>
                <a:cubicBezTo>
                  <a:pt x="312" y="8"/>
                  <a:pt x="312" y="8"/>
                  <a:pt x="312" y="8"/>
                </a:cubicBezTo>
                <a:close/>
                <a:moveTo>
                  <a:pt x="365" y="60"/>
                </a:moveTo>
                <a:cubicBezTo>
                  <a:pt x="367" y="61"/>
                  <a:pt x="368" y="62"/>
                  <a:pt x="368" y="61"/>
                </a:cubicBezTo>
                <a:cubicBezTo>
                  <a:pt x="369" y="61"/>
                  <a:pt x="366" y="59"/>
                  <a:pt x="364" y="57"/>
                </a:cubicBezTo>
                <a:cubicBezTo>
                  <a:pt x="363" y="57"/>
                  <a:pt x="362" y="55"/>
                  <a:pt x="361" y="56"/>
                </a:cubicBezTo>
                <a:cubicBezTo>
                  <a:pt x="360" y="56"/>
                  <a:pt x="355" y="52"/>
                  <a:pt x="352" y="50"/>
                </a:cubicBezTo>
                <a:cubicBezTo>
                  <a:pt x="350" y="49"/>
                  <a:pt x="348" y="48"/>
                  <a:pt x="347" y="48"/>
                </a:cubicBezTo>
                <a:cubicBezTo>
                  <a:pt x="347" y="48"/>
                  <a:pt x="348" y="48"/>
                  <a:pt x="350" y="50"/>
                </a:cubicBezTo>
                <a:cubicBezTo>
                  <a:pt x="351" y="50"/>
                  <a:pt x="353" y="52"/>
                  <a:pt x="353" y="52"/>
                </a:cubicBezTo>
                <a:cubicBezTo>
                  <a:pt x="352" y="51"/>
                  <a:pt x="350" y="50"/>
                  <a:pt x="348" y="49"/>
                </a:cubicBezTo>
                <a:cubicBezTo>
                  <a:pt x="345" y="48"/>
                  <a:pt x="343" y="47"/>
                  <a:pt x="340" y="45"/>
                </a:cubicBezTo>
                <a:cubicBezTo>
                  <a:pt x="347" y="49"/>
                  <a:pt x="355" y="54"/>
                  <a:pt x="355" y="54"/>
                </a:cubicBezTo>
                <a:cubicBezTo>
                  <a:pt x="357" y="54"/>
                  <a:pt x="361" y="57"/>
                  <a:pt x="365" y="60"/>
                </a:cubicBezTo>
                <a:close/>
                <a:moveTo>
                  <a:pt x="373" y="64"/>
                </a:moveTo>
                <a:cubicBezTo>
                  <a:pt x="374" y="65"/>
                  <a:pt x="375" y="66"/>
                  <a:pt x="377" y="68"/>
                </a:cubicBezTo>
                <a:cubicBezTo>
                  <a:pt x="378" y="69"/>
                  <a:pt x="380" y="70"/>
                  <a:pt x="381" y="71"/>
                </a:cubicBezTo>
                <a:cubicBezTo>
                  <a:pt x="381" y="71"/>
                  <a:pt x="381" y="71"/>
                  <a:pt x="381" y="71"/>
                </a:cubicBezTo>
                <a:cubicBezTo>
                  <a:pt x="379" y="70"/>
                  <a:pt x="378" y="69"/>
                  <a:pt x="377" y="68"/>
                </a:cubicBezTo>
                <a:cubicBezTo>
                  <a:pt x="374" y="66"/>
                  <a:pt x="371" y="64"/>
                  <a:pt x="369" y="62"/>
                </a:cubicBezTo>
                <a:cubicBezTo>
                  <a:pt x="367" y="61"/>
                  <a:pt x="365" y="60"/>
                  <a:pt x="363" y="59"/>
                </a:cubicBezTo>
                <a:cubicBezTo>
                  <a:pt x="365" y="61"/>
                  <a:pt x="368" y="62"/>
                  <a:pt x="370" y="64"/>
                </a:cubicBezTo>
                <a:cubicBezTo>
                  <a:pt x="372" y="65"/>
                  <a:pt x="374" y="67"/>
                  <a:pt x="376" y="68"/>
                </a:cubicBezTo>
                <a:cubicBezTo>
                  <a:pt x="383" y="74"/>
                  <a:pt x="383" y="73"/>
                  <a:pt x="383" y="73"/>
                </a:cubicBezTo>
                <a:cubicBezTo>
                  <a:pt x="383" y="72"/>
                  <a:pt x="378" y="68"/>
                  <a:pt x="376" y="67"/>
                </a:cubicBezTo>
                <a:cubicBezTo>
                  <a:pt x="374" y="64"/>
                  <a:pt x="371" y="62"/>
                  <a:pt x="368" y="60"/>
                </a:cubicBezTo>
                <a:cubicBezTo>
                  <a:pt x="370" y="62"/>
                  <a:pt x="371" y="63"/>
                  <a:pt x="373" y="64"/>
                </a:cubicBezTo>
                <a:close/>
                <a:moveTo>
                  <a:pt x="370" y="51"/>
                </a:moveTo>
                <a:cubicBezTo>
                  <a:pt x="373" y="53"/>
                  <a:pt x="374" y="54"/>
                  <a:pt x="376" y="55"/>
                </a:cubicBezTo>
                <a:cubicBezTo>
                  <a:pt x="373" y="52"/>
                  <a:pt x="375" y="53"/>
                  <a:pt x="373" y="51"/>
                </a:cubicBezTo>
                <a:cubicBezTo>
                  <a:pt x="371" y="50"/>
                  <a:pt x="369" y="49"/>
                  <a:pt x="368" y="48"/>
                </a:cubicBezTo>
                <a:cubicBezTo>
                  <a:pt x="366" y="47"/>
                  <a:pt x="365" y="46"/>
                  <a:pt x="363" y="44"/>
                </a:cubicBezTo>
                <a:cubicBezTo>
                  <a:pt x="359" y="42"/>
                  <a:pt x="356" y="40"/>
                  <a:pt x="352" y="39"/>
                </a:cubicBezTo>
                <a:cubicBezTo>
                  <a:pt x="358" y="42"/>
                  <a:pt x="364" y="46"/>
                  <a:pt x="370" y="51"/>
                </a:cubicBezTo>
                <a:close/>
                <a:moveTo>
                  <a:pt x="216" y="5"/>
                </a:moveTo>
                <a:cubicBezTo>
                  <a:pt x="218" y="5"/>
                  <a:pt x="222" y="5"/>
                  <a:pt x="223" y="5"/>
                </a:cubicBezTo>
                <a:cubicBezTo>
                  <a:pt x="224" y="5"/>
                  <a:pt x="226" y="4"/>
                  <a:pt x="228" y="4"/>
                </a:cubicBezTo>
                <a:cubicBezTo>
                  <a:pt x="230" y="4"/>
                  <a:pt x="233" y="4"/>
                  <a:pt x="236" y="4"/>
                </a:cubicBezTo>
                <a:cubicBezTo>
                  <a:pt x="236" y="4"/>
                  <a:pt x="234" y="4"/>
                  <a:pt x="232" y="4"/>
                </a:cubicBezTo>
                <a:cubicBezTo>
                  <a:pt x="229" y="4"/>
                  <a:pt x="225" y="4"/>
                  <a:pt x="222" y="4"/>
                </a:cubicBezTo>
                <a:cubicBezTo>
                  <a:pt x="220" y="5"/>
                  <a:pt x="218" y="5"/>
                  <a:pt x="217" y="5"/>
                </a:cubicBezTo>
                <a:cubicBezTo>
                  <a:pt x="215" y="5"/>
                  <a:pt x="213" y="5"/>
                  <a:pt x="212" y="5"/>
                </a:cubicBezTo>
                <a:cubicBezTo>
                  <a:pt x="209" y="6"/>
                  <a:pt x="208" y="6"/>
                  <a:pt x="208" y="6"/>
                </a:cubicBezTo>
                <a:cubicBezTo>
                  <a:pt x="212" y="6"/>
                  <a:pt x="216" y="5"/>
                  <a:pt x="220" y="5"/>
                </a:cubicBezTo>
                <a:cubicBezTo>
                  <a:pt x="219" y="5"/>
                  <a:pt x="217" y="5"/>
                  <a:pt x="216" y="5"/>
                </a:cubicBezTo>
                <a:close/>
                <a:moveTo>
                  <a:pt x="312" y="8"/>
                </a:moveTo>
                <a:cubicBezTo>
                  <a:pt x="312" y="8"/>
                  <a:pt x="312" y="8"/>
                  <a:pt x="312" y="8"/>
                </a:cubicBezTo>
                <a:cubicBezTo>
                  <a:pt x="312" y="8"/>
                  <a:pt x="312" y="8"/>
                  <a:pt x="312" y="8"/>
                </a:cubicBezTo>
                <a:close/>
                <a:moveTo>
                  <a:pt x="413" y="99"/>
                </a:moveTo>
                <a:cubicBezTo>
                  <a:pt x="415" y="102"/>
                  <a:pt x="415" y="103"/>
                  <a:pt x="419" y="107"/>
                </a:cubicBezTo>
                <a:cubicBezTo>
                  <a:pt x="421" y="110"/>
                  <a:pt x="423" y="111"/>
                  <a:pt x="423" y="111"/>
                </a:cubicBezTo>
                <a:cubicBezTo>
                  <a:pt x="421" y="108"/>
                  <a:pt x="419" y="105"/>
                  <a:pt x="417" y="103"/>
                </a:cubicBezTo>
                <a:cubicBezTo>
                  <a:pt x="415" y="101"/>
                  <a:pt x="413" y="99"/>
                  <a:pt x="413" y="99"/>
                </a:cubicBezTo>
                <a:close/>
                <a:moveTo>
                  <a:pt x="310" y="426"/>
                </a:moveTo>
                <a:cubicBezTo>
                  <a:pt x="308" y="427"/>
                  <a:pt x="306" y="428"/>
                  <a:pt x="303" y="429"/>
                </a:cubicBezTo>
                <a:cubicBezTo>
                  <a:pt x="305" y="429"/>
                  <a:pt x="307" y="428"/>
                  <a:pt x="309" y="427"/>
                </a:cubicBezTo>
                <a:cubicBezTo>
                  <a:pt x="310" y="427"/>
                  <a:pt x="312" y="426"/>
                  <a:pt x="314" y="426"/>
                </a:cubicBezTo>
                <a:cubicBezTo>
                  <a:pt x="315" y="425"/>
                  <a:pt x="317" y="425"/>
                  <a:pt x="319" y="424"/>
                </a:cubicBezTo>
                <a:cubicBezTo>
                  <a:pt x="321" y="423"/>
                  <a:pt x="322" y="422"/>
                  <a:pt x="324" y="421"/>
                </a:cubicBezTo>
                <a:cubicBezTo>
                  <a:pt x="322" y="422"/>
                  <a:pt x="320" y="423"/>
                  <a:pt x="316" y="424"/>
                </a:cubicBezTo>
                <a:cubicBezTo>
                  <a:pt x="314" y="425"/>
                  <a:pt x="313" y="425"/>
                  <a:pt x="310" y="426"/>
                </a:cubicBezTo>
                <a:close/>
                <a:moveTo>
                  <a:pt x="378" y="417"/>
                </a:moveTo>
                <a:cubicBezTo>
                  <a:pt x="377" y="418"/>
                  <a:pt x="375" y="419"/>
                  <a:pt x="374" y="420"/>
                </a:cubicBezTo>
                <a:cubicBezTo>
                  <a:pt x="370" y="423"/>
                  <a:pt x="367" y="425"/>
                  <a:pt x="364" y="427"/>
                </a:cubicBezTo>
                <a:cubicBezTo>
                  <a:pt x="360" y="430"/>
                  <a:pt x="357" y="432"/>
                  <a:pt x="353" y="434"/>
                </a:cubicBezTo>
                <a:cubicBezTo>
                  <a:pt x="351" y="435"/>
                  <a:pt x="349" y="436"/>
                  <a:pt x="348" y="437"/>
                </a:cubicBezTo>
                <a:cubicBezTo>
                  <a:pt x="346" y="438"/>
                  <a:pt x="344" y="439"/>
                  <a:pt x="342" y="440"/>
                </a:cubicBezTo>
                <a:cubicBezTo>
                  <a:pt x="344" y="439"/>
                  <a:pt x="347" y="438"/>
                  <a:pt x="349" y="437"/>
                </a:cubicBezTo>
                <a:cubicBezTo>
                  <a:pt x="352" y="435"/>
                  <a:pt x="355" y="434"/>
                  <a:pt x="357" y="432"/>
                </a:cubicBezTo>
                <a:cubicBezTo>
                  <a:pt x="361" y="430"/>
                  <a:pt x="364" y="429"/>
                  <a:pt x="365" y="427"/>
                </a:cubicBezTo>
                <a:cubicBezTo>
                  <a:pt x="366" y="426"/>
                  <a:pt x="371" y="422"/>
                  <a:pt x="374" y="421"/>
                </a:cubicBezTo>
                <a:cubicBezTo>
                  <a:pt x="375" y="420"/>
                  <a:pt x="374" y="421"/>
                  <a:pt x="377" y="419"/>
                </a:cubicBezTo>
                <a:cubicBezTo>
                  <a:pt x="377" y="418"/>
                  <a:pt x="379" y="417"/>
                  <a:pt x="378" y="417"/>
                </a:cubicBezTo>
                <a:close/>
                <a:moveTo>
                  <a:pt x="120" y="276"/>
                </a:moveTo>
                <a:cubicBezTo>
                  <a:pt x="120" y="276"/>
                  <a:pt x="120" y="276"/>
                  <a:pt x="120" y="276"/>
                </a:cubicBezTo>
                <a:cubicBezTo>
                  <a:pt x="120" y="276"/>
                  <a:pt x="120" y="276"/>
                  <a:pt x="120" y="276"/>
                </a:cubicBezTo>
                <a:close/>
                <a:moveTo>
                  <a:pt x="371" y="370"/>
                </a:moveTo>
                <a:cubicBezTo>
                  <a:pt x="371" y="370"/>
                  <a:pt x="369" y="372"/>
                  <a:pt x="369" y="373"/>
                </a:cubicBezTo>
                <a:cubicBezTo>
                  <a:pt x="370" y="371"/>
                  <a:pt x="371" y="370"/>
                  <a:pt x="372" y="369"/>
                </a:cubicBezTo>
                <a:cubicBezTo>
                  <a:pt x="373" y="369"/>
                  <a:pt x="373" y="368"/>
                  <a:pt x="373" y="368"/>
                </a:cubicBezTo>
                <a:cubicBezTo>
                  <a:pt x="374" y="367"/>
                  <a:pt x="373" y="367"/>
                  <a:pt x="372" y="368"/>
                </a:cubicBezTo>
                <a:cubicBezTo>
                  <a:pt x="371" y="369"/>
                  <a:pt x="370" y="370"/>
                  <a:pt x="368" y="372"/>
                </a:cubicBezTo>
                <a:cubicBezTo>
                  <a:pt x="366" y="374"/>
                  <a:pt x="364" y="376"/>
                  <a:pt x="363" y="377"/>
                </a:cubicBezTo>
                <a:cubicBezTo>
                  <a:pt x="365" y="376"/>
                  <a:pt x="366" y="374"/>
                  <a:pt x="368" y="373"/>
                </a:cubicBezTo>
                <a:cubicBezTo>
                  <a:pt x="369" y="372"/>
                  <a:pt x="370" y="370"/>
                  <a:pt x="371" y="370"/>
                </a:cubicBezTo>
                <a:close/>
                <a:moveTo>
                  <a:pt x="324" y="421"/>
                </a:moveTo>
                <a:cubicBezTo>
                  <a:pt x="324" y="421"/>
                  <a:pt x="324" y="421"/>
                  <a:pt x="324" y="421"/>
                </a:cubicBezTo>
                <a:cubicBezTo>
                  <a:pt x="324" y="421"/>
                  <a:pt x="324" y="421"/>
                  <a:pt x="324" y="421"/>
                </a:cubicBezTo>
                <a:cubicBezTo>
                  <a:pt x="324" y="421"/>
                  <a:pt x="324" y="421"/>
                  <a:pt x="325" y="421"/>
                </a:cubicBezTo>
                <a:cubicBezTo>
                  <a:pt x="324" y="421"/>
                  <a:pt x="324" y="421"/>
                  <a:pt x="324" y="421"/>
                </a:cubicBezTo>
                <a:cubicBezTo>
                  <a:pt x="324" y="421"/>
                  <a:pt x="324" y="421"/>
                  <a:pt x="324" y="421"/>
                </a:cubicBezTo>
                <a:close/>
                <a:moveTo>
                  <a:pt x="120" y="276"/>
                </a:moveTo>
                <a:cubicBezTo>
                  <a:pt x="119" y="276"/>
                  <a:pt x="119" y="277"/>
                  <a:pt x="119" y="277"/>
                </a:cubicBezTo>
                <a:cubicBezTo>
                  <a:pt x="120" y="278"/>
                  <a:pt x="121" y="281"/>
                  <a:pt x="121" y="282"/>
                </a:cubicBezTo>
                <a:cubicBezTo>
                  <a:pt x="121" y="284"/>
                  <a:pt x="121" y="284"/>
                  <a:pt x="122" y="284"/>
                </a:cubicBezTo>
                <a:cubicBezTo>
                  <a:pt x="122" y="284"/>
                  <a:pt x="122" y="284"/>
                  <a:pt x="123" y="284"/>
                </a:cubicBezTo>
                <a:cubicBezTo>
                  <a:pt x="122" y="283"/>
                  <a:pt x="121" y="281"/>
                  <a:pt x="121" y="280"/>
                </a:cubicBezTo>
                <a:cubicBezTo>
                  <a:pt x="121" y="279"/>
                  <a:pt x="120" y="277"/>
                  <a:pt x="120" y="276"/>
                </a:cubicBezTo>
                <a:close/>
                <a:moveTo>
                  <a:pt x="52" y="93"/>
                </a:moveTo>
                <a:cubicBezTo>
                  <a:pt x="52" y="93"/>
                  <a:pt x="52" y="93"/>
                  <a:pt x="52" y="93"/>
                </a:cubicBezTo>
                <a:cubicBezTo>
                  <a:pt x="52" y="93"/>
                  <a:pt x="52" y="93"/>
                  <a:pt x="52" y="93"/>
                </a:cubicBezTo>
                <a:close/>
                <a:moveTo>
                  <a:pt x="127" y="285"/>
                </a:moveTo>
                <a:cubicBezTo>
                  <a:pt x="125" y="281"/>
                  <a:pt x="126" y="286"/>
                  <a:pt x="125" y="284"/>
                </a:cubicBezTo>
                <a:cubicBezTo>
                  <a:pt x="125" y="283"/>
                  <a:pt x="125" y="283"/>
                  <a:pt x="125" y="283"/>
                </a:cubicBezTo>
                <a:cubicBezTo>
                  <a:pt x="125" y="282"/>
                  <a:pt x="124" y="281"/>
                  <a:pt x="124" y="280"/>
                </a:cubicBezTo>
                <a:cubicBezTo>
                  <a:pt x="123" y="278"/>
                  <a:pt x="123" y="277"/>
                  <a:pt x="122" y="276"/>
                </a:cubicBezTo>
                <a:cubicBezTo>
                  <a:pt x="122" y="274"/>
                  <a:pt x="122" y="273"/>
                  <a:pt x="121" y="271"/>
                </a:cubicBezTo>
                <a:cubicBezTo>
                  <a:pt x="121" y="268"/>
                  <a:pt x="122" y="266"/>
                  <a:pt x="122" y="263"/>
                </a:cubicBezTo>
                <a:cubicBezTo>
                  <a:pt x="121" y="266"/>
                  <a:pt x="120" y="267"/>
                  <a:pt x="120" y="271"/>
                </a:cubicBezTo>
                <a:cubicBezTo>
                  <a:pt x="120" y="273"/>
                  <a:pt x="121" y="273"/>
                  <a:pt x="121" y="273"/>
                </a:cubicBezTo>
                <a:cubicBezTo>
                  <a:pt x="121" y="274"/>
                  <a:pt x="121" y="274"/>
                  <a:pt x="121" y="274"/>
                </a:cubicBezTo>
                <a:cubicBezTo>
                  <a:pt x="121" y="275"/>
                  <a:pt x="122" y="276"/>
                  <a:pt x="122" y="277"/>
                </a:cubicBezTo>
                <a:cubicBezTo>
                  <a:pt x="122" y="277"/>
                  <a:pt x="122" y="277"/>
                  <a:pt x="122" y="277"/>
                </a:cubicBezTo>
                <a:cubicBezTo>
                  <a:pt x="122" y="277"/>
                  <a:pt x="122" y="277"/>
                  <a:pt x="122" y="277"/>
                </a:cubicBezTo>
                <a:cubicBezTo>
                  <a:pt x="122" y="277"/>
                  <a:pt x="122" y="277"/>
                  <a:pt x="122" y="277"/>
                </a:cubicBezTo>
                <a:cubicBezTo>
                  <a:pt x="122" y="277"/>
                  <a:pt x="122" y="277"/>
                  <a:pt x="122" y="277"/>
                </a:cubicBezTo>
                <a:cubicBezTo>
                  <a:pt x="121" y="275"/>
                  <a:pt x="121" y="274"/>
                  <a:pt x="120" y="274"/>
                </a:cubicBezTo>
                <a:cubicBezTo>
                  <a:pt x="119" y="273"/>
                  <a:pt x="119" y="273"/>
                  <a:pt x="119" y="270"/>
                </a:cubicBezTo>
                <a:cubicBezTo>
                  <a:pt x="118" y="266"/>
                  <a:pt x="117" y="263"/>
                  <a:pt x="116" y="259"/>
                </a:cubicBezTo>
                <a:cubicBezTo>
                  <a:pt x="117" y="263"/>
                  <a:pt x="117" y="266"/>
                  <a:pt x="118" y="269"/>
                </a:cubicBezTo>
                <a:cubicBezTo>
                  <a:pt x="119" y="272"/>
                  <a:pt x="120" y="275"/>
                  <a:pt x="121" y="278"/>
                </a:cubicBezTo>
                <a:cubicBezTo>
                  <a:pt x="122" y="281"/>
                  <a:pt x="123" y="284"/>
                  <a:pt x="124" y="287"/>
                </a:cubicBezTo>
                <a:cubicBezTo>
                  <a:pt x="125" y="289"/>
                  <a:pt x="126" y="292"/>
                  <a:pt x="127" y="295"/>
                </a:cubicBezTo>
                <a:cubicBezTo>
                  <a:pt x="128" y="295"/>
                  <a:pt x="128" y="294"/>
                  <a:pt x="127" y="293"/>
                </a:cubicBezTo>
                <a:cubicBezTo>
                  <a:pt x="127" y="293"/>
                  <a:pt x="127" y="291"/>
                  <a:pt x="126" y="290"/>
                </a:cubicBezTo>
                <a:cubicBezTo>
                  <a:pt x="127" y="291"/>
                  <a:pt x="130" y="296"/>
                  <a:pt x="128" y="291"/>
                </a:cubicBezTo>
                <a:cubicBezTo>
                  <a:pt x="127" y="289"/>
                  <a:pt x="129" y="293"/>
                  <a:pt x="128" y="290"/>
                </a:cubicBezTo>
                <a:cubicBezTo>
                  <a:pt x="127" y="288"/>
                  <a:pt x="127" y="287"/>
                  <a:pt x="127" y="285"/>
                </a:cubicBezTo>
                <a:close/>
                <a:moveTo>
                  <a:pt x="353" y="440"/>
                </a:moveTo>
                <a:cubicBezTo>
                  <a:pt x="352" y="440"/>
                  <a:pt x="352" y="440"/>
                  <a:pt x="351" y="441"/>
                </a:cubicBezTo>
                <a:cubicBezTo>
                  <a:pt x="351" y="441"/>
                  <a:pt x="352" y="439"/>
                  <a:pt x="358" y="435"/>
                </a:cubicBezTo>
                <a:cubicBezTo>
                  <a:pt x="354" y="438"/>
                  <a:pt x="348" y="441"/>
                  <a:pt x="348" y="443"/>
                </a:cubicBezTo>
                <a:cubicBezTo>
                  <a:pt x="347" y="443"/>
                  <a:pt x="347" y="443"/>
                  <a:pt x="347" y="443"/>
                </a:cubicBezTo>
                <a:cubicBezTo>
                  <a:pt x="344" y="444"/>
                  <a:pt x="342" y="445"/>
                  <a:pt x="340" y="446"/>
                </a:cubicBezTo>
                <a:cubicBezTo>
                  <a:pt x="339" y="447"/>
                  <a:pt x="335" y="450"/>
                  <a:pt x="332" y="451"/>
                </a:cubicBezTo>
                <a:cubicBezTo>
                  <a:pt x="331" y="453"/>
                  <a:pt x="320" y="458"/>
                  <a:pt x="318" y="461"/>
                </a:cubicBezTo>
                <a:cubicBezTo>
                  <a:pt x="322" y="459"/>
                  <a:pt x="325" y="457"/>
                  <a:pt x="328" y="455"/>
                </a:cubicBezTo>
                <a:cubicBezTo>
                  <a:pt x="330" y="454"/>
                  <a:pt x="331" y="454"/>
                  <a:pt x="333" y="453"/>
                </a:cubicBezTo>
                <a:cubicBezTo>
                  <a:pt x="334" y="452"/>
                  <a:pt x="336" y="451"/>
                  <a:pt x="337" y="450"/>
                </a:cubicBezTo>
                <a:cubicBezTo>
                  <a:pt x="343" y="447"/>
                  <a:pt x="349" y="444"/>
                  <a:pt x="355" y="440"/>
                </a:cubicBezTo>
                <a:cubicBezTo>
                  <a:pt x="355" y="440"/>
                  <a:pt x="354" y="440"/>
                  <a:pt x="353" y="441"/>
                </a:cubicBezTo>
                <a:cubicBezTo>
                  <a:pt x="355" y="439"/>
                  <a:pt x="357" y="438"/>
                  <a:pt x="360" y="436"/>
                </a:cubicBezTo>
                <a:cubicBezTo>
                  <a:pt x="362" y="436"/>
                  <a:pt x="362" y="435"/>
                  <a:pt x="364" y="434"/>
                </a:cubicBezTo>
                <a:cubicBezTo>
                  <a:pt x="364" y="434"/>
                  <a:pt x="365" y="433"/>
                  <a:pt x="364" y="433"/>
                </a:cubicBezTo>
                <a:cubicBezTo>
                  <a:pt x="360" y="436"/>
                  <a:pt x="355" y="438"/>
                  <a:pt x="353" y="440"/>
                </a:cubicBezTo>
                <a:close/>
                <a:moveTo>
                  <a:pt x="341" y="447"/>
                </a:moveTo>
                <a:cubicBezTo>
                  <a:pt x="341" y="447"/>
                  <a:pt x="341" y="447"/>
                  <a:pt x="341" y="446"/>
                </a:cubicBezTo>
                <a:cubicBezTo>
                  <a:pt x="344" y="445"/>
                  <a:pt x="348" y="443"/>
                  <a:pt x="346" y="445"/>
                </a:cubicBezTo>
                <a:cubicBezTo>
                  <a:pt x="347" y="444"/>
                  <a:pt x="347" y="444"/>
                  <a:pt x="347" y="444"/>
                </a:cubicBezTo>
                <a:cubicBezTo>
                  <a:pt x="344" y="446"/>
                  <a:pt x="341" y="447"/>
                  <a:pt x="341" y="447"/>
                </a:cubicBezTo>
                <a:close/>
                <a:moveTo>
                  <a:pt x="307" y="446"/>
                </a:moveTo>
                <a:cubicBezTo>
                  <a:pt x="305" y="447"/>
                  <a:pt x="303" y="447"/>
                  <a:pt x="301" y="448"/>
                </a:cubicBezTo>
                <a:cubicBezTo>
                  <a:pt x="298" y="449"/>
                  <a:pt x="296" y="449"/>
                  <a:pt x="293" y="450"/>
                </a:cubicBezTo>
                <a:cubicBezTo>
                  <a:pt x="292" y="450"/>
                  <a:pt x="290" y="451"/>
                  <a:pt x="290" y="450"/>
                </a:cubicBezTo>
                <a:cubicBezTo>
                  <a:pt x="290" y="450"/>
                  <a:pt x="292" y="450"/>
                  <a:pt x="292" y="450"/>
                </a:cubicBezTo>
                <a:cubicBezTo>
                  <a:pt x="296" y="449"/>
                  <a:pt x="299" y="448"/>
                  <a:pt x="302" y="447"/>
                </a:cubicBezTo>
                <a:cubicBezTo>
                  <a:pt x="305" y="446"/>
                  <a:pt x="307" y="445"/>
                  <a:pt x="310" y="444"/>
                </a:cubicBezTo>
                <a:cubicBezTo>
                  <a:pt x="311" y="444"/>
                  <a:pt x="317" y="442"/>
                  <a:pt x="316" y="442"/>
                </a:cubicBezTo>
                <a:cubicBezTo>
                  <a:pt x="315" y="442"/>
                  <a:pt x="311" y="443"/>
                  <a:pt x="307" y="444"/>
                </a:cubicBezTo>
                <a:cubicBezTo>
                  <a:pt x="304" y="445"/>
                  <a:pt x="304" y="445"/>
                  <a:pt x="304" y="445"/>
                </a:cubicBezTo>
                <a:cubicBezTo>
                  <a:pt x="301" y="446"/>
                  <a:pt x="301" y="446"/>
                  <a:pt x="301" y="446"/>
                </a:cubicBezTo>
                <a:cubicBezTo>
                  <a:pt x="299" y="446"/>
                  <a:pt x="297" y="447"/>
                  <a:pt x="295" y="448"/>
                </a:cubicBezTo>
                <a:cubicBezTo>
                  <a:pt x="291" y="449"/>
                  <a:pt x="287" y="450"/>
                  <a:pt x="283" y="451"/>
                </a:cubicBezTo>
                <a:cubicBezTo>
                  <a:pt x="276" y="452"/>
                  <a:pt x="271" y="453"/>
                  <a:pt x="272" y="454"/>
                </a:cubicBezTo>
                <a:cubicBezTo>
                  <a:pt x="272" y="454"/>
                  <a:pt x="271" y="454"/>
                  <a:pt x="269" y="454"/>
                </a:cubicBezTo>
                <a:cubicBezTo>
                  <a:pt x="263" y="455"/>
                  <a:pt x="262" y="455"/>
                  <a:pt x="262" y="455"/>
                </a:cubicBezTo>
                <a:cubicBezTo>
                  <a:pt x="262" y="455"/>
                  <a:pt x="263" y="456"/>
                  <a:pt x="261" y="456"/>
                </a:cubicBezTo>
                <a:cubicBezTo>
                  <a:pt x="269" y="455"/>
                  <a:pt x="272" y="454"/>
                  <a:pt x="275" y="453"/>
                </a:cubicBezTo>
                <a:cubicBezTo>
                  <a:pt x="276" y="452"/>
                  <a:pt x="279" y="452"/>
                  <a:pt x="283" y="452"/>
                </a:cubicBezTo>
                <a:cubicBezTo>
                  <a:pt x="289" y="451"/>
                  <a:pt x="284" y="453"/>
                  <a:pt x="288" y="452"/>
                </a:cubicBezTo>
                <a:cubicBezTo>
                  <a:pt x="293" y="450"/>
                  <a:pt x="301" y="449"/>
                  <a:pt x="307" y="446"/>
                </a:cubicBezTo>
                <a:close/>
                <a:moveTo>
                  <a:pt x="117" y="267"/>
                </a:moveTo>
                <a:cubicBezTo>
                  <a:pt x="117" y="268"/>
                  <a:pt x="117" y="269"/>
                  <a:pt x="117" y="269"/>
                </a:cubicBezTo>
                <a:cubicBezTo>
                  <a:pt x="117" y="270"/>
                  <a:pt x="117" y="271"/>
                  <a:pt x="118" y="272"/>
                </a:cubicBezTo>
                <a:cubicBezTo>
                  <a:pt x="118" y="273"/>
                  <a:pt x="118" y="274"/>
                  <a:pt x="119" y="275"/>
                </a:cubicBezTo>
                <a:cubicBezTo>
                  <a:pt x="119" y="275"/>
                  <a:pt x="119" y="275"/>
                  <a:pt x="120" y="276"/>
                </a:cubicBezTo>
                <a:cubicBezTo>
                  <a:pt x="119" y="274"/>
                  <a:pt x="119" y="272"/>
                  <a:pt x="118" y="271"/>
                </a:cubicBezTo>
                <a:cubicBezTo>
                  <a:pt x="118" y="269"/>
                  <a:pt x="117" y="268"/>
                  <a:pt x="117" y="267"/>
                </a:cubicBezTo>
                <a:close/>
                <a:moveTo>
                  <a:pt x="120" y="276"/>
                </a:moveTo>
                <a:cubicBezTo>
                  <a:pt x="120" y="276"/>
                  <a:pt x="120" y="276"/>
                  <a:pt x="120" y="276"/>
                </a:cubicBezTo>
                <a:cubicBezTo>
                  <a:pt x="120" y="276"/>
                  <a:pt x="120" y="276"/>
                  <a:pt x="120" y="276"/>
                </a:cubicBezTo>
                <a:close/>
                <a:moveTo>
                  <a:pt x="377" y="89"/>
                </a:moveTo>
                <a:cubicBezTo>
                  <a:pt x="377" y="89"/>
                  <a:pt x="377" y="89"/>
                  <a:pt x="377" y="89"/>
                </a:cubicBezTo>
                <a:cubicBezTo>
                  <a:pt x="377" y="89"/>
                  <a:pt x="377" y="89"/>
                  <a:pt x="377" y="89"/>
                </a:cubicBezTo>
                <a:cubicBezTo>
                  <a:pt x="377" y="89"/>
                  <a:pt x="377" y="89"/>
                  <a:pt x="377" y="89"/>
                </a:cubicBezTo>
                <a:cubicBezTo>
                  <a:pt x="377" y="89"/>
                  <a:pt x="377" y="89"/>
                  <a:pt x="377" y="89"/>
                </a:cubicBezTo>
                <a:cubicBezTo>
                  <a:pt x="377" y="89"/>
                  <a:pt x="377" y="89"/>
                  <a:pt x="377" y="89"/>
                </a:cubicBezTo>
                <a:close/>
                <a:moveTo>
                  <a:pt x="80" y="72"/>
                </a:moveTo>
                <a:cubicBezTo>
                  <a:pt x="80" y="72"/>
                  <a:pt x="81" y="71"/>
                  <a:pt x="78" y="74"/>
                </a:cubicBezTo>
                <a:cubicBezTo>
                  <a:pt x="76" y="76"/>
                  <a:pt x="71" y="81"/>
                  <a:pt x="71" y="82"/>
                </a:cubicBezTo>
                <a:cubicBezTo>
                  <a:pt x="71" y="83"/>
                  <a:pt x="75" y="78"/>
                  <a:pt x="77" y="76"/>
                </a:cubicBezTo>
                <a:cubicBezTo>
                  <a:pt x="78" y="75"/>
                  <a:pt x="78" y="75"/>
                  <a:pt x="79" y="75"/>
                </a:cubicBezTo>
                <a:cubicBezTo>
                  <a:pt x="81" y="72"/>
                  <a:pt x="89" y="64"/>
                  <a:pt x="80" y="72"/>
                </a:cubicBezTo>
                <a:close/>
                <a:moveTo>
                  <a:pt x="146" y="315"/>
                </a:moveTo>
                <a:cubicBezTo>
                  <a:pt x="146" y="316"/>
                  <a:pt x="147" y="317"/>
                  <a:pt x="147" y="318"/>
                </a:cubicBezTo>
                <a:cubicBezTo>
                  <a:pt x="147" y="317"/>
                  <a:pt x="150" y="320"/>
                  <a:pt x="149" y="319"/>
                </a:cubicBezTo>
                <a:cubicBezTo>
                  <a:pt x="149" y="318"/>
                  <a:pt x="148" y="317"/>
                  <a:pt x="147" y="315"/>
                </a:cubicBezTo>
                <a:cubicBezTo>
                  <a:pt x="146" y="314"/>
                  <a:pt x="145" y="313"/>
                  <a:pt x="144" y="312"/>
                </a:cubicBezTo>
                <a:cubicBezTo>
                  <a:pt x="145" y="313"/>
                  <a:pt x="145" y="314"/>
                  <a:pt x="146" y="315"/>
                </a:cubicBezTo>
                <a:close/>
                <a:moveTo>
                  <a:pt x="132" y="196"/>
                </a:moveTo>
                <a:cubicBezTo>
                  <a:pt x="133" y="194"/>
                  <a:pt x="133" y="193"/>
                  <a:pt x="134" y="192"/>
                </a:cubicBezTo>
                <a:cubicBezTo>
                  <a:pt x="135" y="190"/>
                  <a:pt x="134" y="191"/>
                  <a:pt x="134" y="190"/>
                </a:cubicBezTo>
                <a:cubicBezTo>
                  <a:pt x="134" y="190"/>
                  <a:pt x="133" y="191"/>
                  <a:pt x="133" y="192"/>
                </a:cubicBezTo>
                <a:cubicBezTo>
                  <a:pt x="132" y="193"/>
                  <a:pt x="132" y="194"/>
                  <a:pt x="132" y="196"/>
                </a:cubicBezTo>
                <a:cubicBezTo>
                  <a:pt x="131" y="198"/>
                  <a:pt x="131" y="198"/>
                  <a:pt x="131" y="198"/>
                </a:cubicBezTo>
                <a:cubicBezTo>
                  <a:pt x="131" y="198"/>
                  <a:pt x="131" y="199"/>
                  <a:pt x="130" y="200"/>
                </a:cubicBezTo>
                <a:cubicBezTo>
                  <a:pt x="131" y="199"/>
                  <a:pt x="131" y="198"/>
                  <a:pt x="131" y="198"/>
                </a:cubicBezTo>
                <a:cubicBezTo>
                  <a:pt x="132" y="197"/>
                  <a:pt x="132" y="196"/>
                  <a:pt x="132" y="196"/>
                </a:cubicBezTo>
                <a:close/>
                <a:moveTo>
                  <a:pt x="173" y="332"/>
                </a:moveTo>
                <a:cubicBezTo>
                  <a:pt x="174" y="333"/>
                  <a:pt x="175" y="334"/>
                  <a:pt x="176" y="334"/>
                </a:cubicBezTo>
                <a:cubicBezTo>
                  <a:pt x="177" y="334"/>
                  <a:pt x="176" y="334"/>
                  <a:pt x="175" y="333"/>
                </a:cubicBezTo>
                <a:cubicBezTo>
                  <a:pt x="175" y="333"/>
                  <a:pt x="174" y="332"/>
                  <a:pt x="175" y="333"/>
                </a:cubicBezTo>
                <a:cubicBezTo>
                  <a:pt x="175" y="333"/>
                  <a:pt x="176" y="333"/>
                  <a:pt x="176" y="334"/>
                </a:cubicBezTo>
                <a:cubicBezTo>
                  <a:pt x="177" y="334"/>
                  <a:pt x="178" y="335"/>
                  <a:pt x="180" y="336"/>
                </a:cubicBezTo>
                <a:cubicBezTo>
                  <a:pt x="181" y="336"/>
                  <a:pt x="182" y="337"/>
                  <a:pt x="183" y="338"/>
                </a:cubicBezTo>
                <a:cubicBezTo>
                  <a:pt x="182" y="337"/>
                  <a:pt x="182" y="337"/>
                  <a:pt x="181" y="336"/>
                </a:cubicBezTo>
                <a:cubicBezTo>
                  <a:pt x="178" y="334"/>
                  <a:pt x="176" y="333"/>
                  <a:pt x="173" y="332"/>
                </a:cubicBezTo>
                <a:cubicBezTo>
                  <a:pt x="173" y="331"/>
                  <a:pt x="172" y="331"/>
                  <a:pt x="173" y="332"/>
                </a:cubicBezTo>
                <a:close/>
                <a:moveTo>
                  <a:pt x="51" y="94"/>
                </a:moveTo>
                <a:cubicBezTo>
                  <a:pt x="52" y="92"/>
                  <a:pt x="53" y="91"/>
                  <a:pt x="53" y="91"/>
                </a:cubicBezTo>
                <a:cubicBezTo>
                  <a:pt x="52" y="91"/>
                  <a:pt x="51" y="93"/>
                  <a:pt x="50" y="94"/>
                </a:cubicBezTo>
                <a:cubicBezTo>
                  <a:pt x="48" y="97"/>
                  <a:pt x="46" y="100"/>
                  <a:pt x="44" y="102"/>
                </a:cubicBezTo>
                <a:cubicBezTo>
                  <a:pt x="46" y="101"/>
                  <a:pt x="48" y="98"/>
                  <a:pt x="49" y="97"/>
                </a:cubicBezTo>
                <a:cubicBezTo>
                  <a:pt x="49" y="97"/>
                  <a:pt x="50" y="96"/>
                  <a:pt x="52" y="93"/>
                </a:cubicBezTo>
                <a:cubicBezTo>
                  <a:pt x="51" y="94"/>
                  <a:pt x="48" y="97"/>
                  <a:pt x="51" y="94"/>
                </a:cubicBezTo>
                <a:close/>
                <a:moveTo>
                  <a:pt x="88" y="407"/>
                </a:moveTo>
                <a:cubicBezTo>
                  <a:pt x="88" y="407"/>
                  <a:pt x="88" y="407"/>
                  <a:pt x="88" y="407"/>
                </a:cubicBezTo>
                <a:cubicBezTo>
                  <a:pt x="88" y="407"/>
                  <a:pt x="88" y="407"/>
                  <a:pt x="88" y="407"/>
                </a:cubicBezTo>
                <a:cubicBezTo>
                  <a:pt x="88" y="407"/>
                  <a:pt x="88" y="407"/>
                  <a:pt x="88" y="407"/>
                </a:cubicBezTo>
                <a:close/>
                <a:moveTo>
                  <a:pt x="52" y="93"/>
                </a:moveTo>
                <a:cubicBezTo>
                  <a:pt x="52" y="93"/>
                  <a:pt x="52" y="93"/>
                  <a:pt x="52" y="93"/>
                </a:cubicBezTo>
                <a:cubicBezTo>
                  <a:pt x="52" y="93"/>
                  <a:pt x="52" y="93"/>
                  <a:pt x="52" y="93"/>
                </a:cubicBezTo>
                <a:cubicBezTo>
                  <a:pt x="52" y="93"/>
                  <a:pt x="52" y="93"/>
                  <a:pt x="52" y="93"/>
                </a:cubicBezTo>
                <a:close/>
                <a:moveTo>
                  <a:pt x="65" y="87"/>
                </a:moveTo>
                <a:cubicBezTo>
                  <a:pt x="66" y="86"/>
                  <a:pt x="67" y="84"/>
                  <a:pt x="69" y="83"/>
                </a:cubicBezTo>
                <a:cubicBezTo>
                  <a:pt x="70" y="81"/>
                  <a:pt x="71" y="80"/>
                  <a:pt x="72" y="79"/>
                </a:cubicBezTo>
                <a:cubicBezTo>
                  <a:pt x="75" y="76"/>
                  <a:pt x="77" y="74"/>
                  <a:pt x="80" y="72"/>
                </a:cubicBezTo>
                <a:cubicBezTo>
                  <a:pt x="79" y="72"/>
                  <a:pt x="79" y="71"/>
                  <a:pt x="77" y="72"/>
                </a:cubicBezTo>
                <a:cubicBezTo>
                  <a:pt x="72" y="78"/>
                  <a:pt x="68" y="83"/>
                  <a:pt x="65" y="87"/>
                </a:cubicBezTo>
                <a:close/>
                <a:moveTo>
                  <a:pt x="80" y="72"/>
                </a:moveTo>
                <a:cubicBezTo>
                  <a:pt x="80" y="72"/>
                  <a:pt x="80" y="72"/>
                  <a:pt x="80" y="72"/>
                </a:cubicBezTo>
                <a:cubicBezTo>
                  <a:pt x="80" y="72"/>
                  <a:pt x="80" y="72"/>
                  <a:pt x="80" y="72"/>
                </a:cubicBezTo>
                <a:cubicBezTo>
                  <a:pt x="80" y="71"/>
                  <a:pt x="80" y="71"/>
                  <a:pt x="80" y="71"/>
                </a:cubicBezTo>
                <a:lnTo>
                  <a:pt x="80" y="72"/>
                </a:lnTo>
                <a:close/>
                <a:moveTo>
                  <a:pt x="51" y="102"/>
                </a:moveTo>
                <a:cubicBezTo>
                  <a:pt x="54" y="97"/>
                  <a:pt x="57" y="94"/>
                  <a:pt x="57" y="93"/>
                </a:cubicBezTo>
                <a:cubicBezTo>
                  <a:pt x="57" y="92"/>
                  <a:pt x="58" y="91"/>
                  <a:pt x="59" y="89"/>
                </a:cubicBezTo>
                <a:cubicBezTo>
                  <a:pt x="60" y="89"/>
                  <a:pt x="61" y="88"/>
                  <a:pt x="61" y="87"/>
                </a:cubicBezTo>
                <a:cubicBezTo>
                  <a:pt x="65" y="83"/>
                  <a:pt x="65" y="83"/>
                  <a:pt x="64" y="83"/>
                </a:cubicBezTo>
                <a:cubicBezTo>
                  <a:pt x="63" y="83"/>
                  <a:pt x="63" y="83"/>
                  <a:pt x="64" y="82"/>
                </a:cubicBezTo>
                <a:cubicBezTo>
                  <a:pt x="65" y="81"/>
                  <a:pt x="66" y="79"/>
                  <a:pt x="68" y="77"/>
                </a:cubicBezTo>
                <a:cubicBezTo>
                  <a:pt x="71" y="75"/>
                  <a:pt x="73" y="72"/>
                  <a:pt x="75" y="70"/>
                </a:cubicBezTo>
                <a:cubicBezTo>
                  <a:pt x="77" y="68"/>
                  <a:pt x="79" y="66"/>
                  <a:pt x="81" y="64"/>
                </a:cubicBezTo>
                <a:cubicBezTo>
                  <a:pt x="78" y="67"/>
                  <a:pt x="75" y="69"/>
                  <a:pt x="73" y="71"/>
                </a:cubicBezTo>
                <a:cubicBezTo>
                  <a:pt x="70" y="74"/>
                  <a:pt x="68" y="76"/>
                  <a:pt x="66" y="78"/>
                </a:cubicBezTo>
                <a:cubicBezTo>
                  <a:pt x="61" y="82"/>
                  <a:pt x="57" y="86"/>
                  <a:pt x="52" y="93"/>
                </a:cubicBezTo>
                <a:cubicBezTo>
                  <a:pt x="52" y="94"/>
                  <a:pt x="45" y="103"/>
                  <a:pt x="42" y="108"/>
                </a:cubicBezTo>
                <a:cubicBezTo>
                  <a:pt x="44" y="106"/>
                  <a:pt x="45" y="103"/>
                  <a:pt x="47" y="101"/>
                </a:cubicBezTo>
                <a:cubicBezTo>
                  <a:pt x="49" y="99"/>
                  <a:pt x="50" y="97"/>
                  <a:pt x="51" y="96"/>
                </a:cubicBezTo>
                <a:cubicBezTo>
                  <a:pt x="52" y="96"/>
                  <a:pt x="53" y="95"/>
                  <a:pt x="53" y="95"/>
                </a:cubicBezTo>
                <a:cubicBezTo>
                  <a:pt x="51" y="97"/>
                  <a:pt x="49" y="100"/>
                  <a:pt x="49" y="100"/>
                </a:cubicBezTo>
                <a:cubicBezTo>
                  <a:pt x="49" y="100"/>
                  <a:pt x="49" y="98"/>
                  <a:pt x="48" y="101"/>
                </a:cubicBezTo>
                <a:cubicBezTo>
                  <a:pt x="47" y="103"/>
                  <a:pt x="45" y="105"/>
                  <a:pt x="44" y="107"/>
                </a:cubicBezTo>
                <a:cubicBezTo>
                  <a:pt x="43" y="109"/>
                  <a:pt x="41" y="111"/>
                  <a:pt x="40" y="113"/>
                </a:cubicBezTo>
                <a:cubicBezTo>
                  <a:pt x="39" y="115"/>
                  <a:pt x="38" y="117"/>
                  <a:pt x="37" y="119"/>
                </a:cubicBezTo>
                <a:cubicBezTo>
                  <a:pt x="35" y="122"/>
                  <a:pt x="34" y="125"/>
                  <a:pt x="32" y="127"/>
                </a:cubicBezTo>
                <a:cubicBezTo>
                  <a:pt x="34" y="123"/>
                  <a:pt x="36" y="120"/>
                  <a:pt x="38" y="117"/>
                </a:cubicBezTo>
                <a:cubicBezTo>
                  <a:pt x="35" y="121"/>
                  <a:pt x="33" y="125"/>
                  <a:pt x="31" y="129"/>
                </a:cubicBezTo>
                <a:cubicBezTo>
                  <a:pt x="30" y="131"/>
                  <a:pt x="29" y="134"/>
                  <a:pt x="28" y="136"/>
                </a:cubicBezTo>
                <a:cubicBezTo>
                  <a:pt x="27" y="138"/>
                  <a:pt x="26" y="140"/>
                  <a:pt x="25" y="143"/>
                </a:cubicBezTo>
                <a:cubicBezTo>
                  <a:pt x="28" y="137"/>
                  <a:pt x="32" y="128"/>
                  <a:pt x="36" y="123"/>
                </a:cubicBezTo>
                <a:cubicBezTo>
                  <a:pt x="37" y="121"/>
                  <a:pt x="40" y="116"/>
                  <a:pt x="38" y="121"/>
                </a:cubicBezTo>
                <a:cubicBezTo>
                  <a:pt x="37" y="124"/>
                  <a:pt x="38" y="123"/>
                  <a:pt x="39" y="122"/>
                </a:cubicBezTo>
                <a:cubicBezTo>
                  <a:pt x="39" y="122"/>
                  <a:pt x="42" y="118"/>
                  <a:pt x="42" y="117"/>
                </a:cubicBezTo>
                <a:cubicBezTo>
                  <a:pt x="41" y="117"/>
                  <a:pt x="42" y="116"/>
                  <a:pt x="42" y="116"/>
                </a:cubicBezTo>
                <a:cubicBezTo>
                  <a:pt x="43" y="115"/>
                  <a:pt x="45" y="113"/>
                  <a:pt x="46" y="111"/>
                </a:cubicBezTo>
                <a:cubicBezTo>
                  <a:pt x="46" y="111"/>
                  <a:pt x="46" y="109"/>
                  <a:pt x="47" y="108"/>
                </a:cubicBezTo>
                <a:cubicBezTo>
                  <a:pt x="48" y="106"/>
                  <a:pt x="50" y="104"/>
                  <a:pt x="51" y="102"/>
                </a:cubicBezTo>
                <a:close/>
                <a:moveTo>
                  <a:pt x="129" y="451"/>
                </a:moveTo>
                <a:cubicBezTo>
                  <a:pt x="129" y="451"/>
                  <a:pt x="129" y="451"/>
                  <a:pt x="129" y="451"/>
                </a:cubicBezTo>
                <a:cubicBezTo>
                  <a:pt x="129" y="451"/>
                  <a:pt x="129" y="451"/>
                  <a:pt x="129" y="451"/>
                </a:cubicBezTo>
                <a:cubicBezTo>
                  <a:pt x="129" y="451"/>
                  <a:pt x="129" y="451"/>
                  <a:pt x="129" y="451"/>
                </a:cubicBezTo>
                <a:cubicBezTo>
                  <a:pt x="129" y="451"/>
                  <a:pt x="129" y="451"/>
                  <a:pt x="129" y="451"/>
                </a:cubicBezTo>
                <a:cubicBezTo>
                  <a:pt x="129" y="451"/>
                  <a:pt x="129" y="451"/>
                  <a:pt x="129" y="451"/>
                </a:cubicBezTo>
                <a:close/>
                <a:moveTo>
                  <a:pt x="127" y="449"/>
                </a:moveTo>
                <a:cubicBezTo>
                  <a:pt x="124" y="447"/>
                  <a:pt x="121" y="445"/>
                  <a:pt x="118" y="444"/>
                </a:cubicBezTo>
                <a:cubicBezTo>
                  <a:pt x="120" y="445"/>
                  <a:pt x="122" y="447"/>
                  <a:pt x="124" y="448"/>
                </a:cubicBezTo>
                <a:cubicBezTo>
                  <a:pt x="127" y="449"/>
                  <a:pt x="129" y="450"/>
                  <a:pt x="129" y="451"/>
                </a:cubicBezTo>
                <a:cubicBezTo>
                  <a:pt x="131" y="452"/>
                  <a:pt x="132" y="452"/>
                  <a:pt x="136" y="453"/>
                </a:cubicBezTo>
                <a:cubicBezTo>
                  <a:pt x="133" y="452"/>
                  <a:pt x="130" y="450"/>
                  <a:pt x="127" y="449"/>
                </a:cubicBezTo>
                <a:close/>
                <a:moveTo>
                  <a:pt x="129" y="451"/>
                </a:moveTo>
                <a:cubicBezTo>
                  <a:pt x="125" y="449"/>
                  <a:pt x="125" y="449"/>
                  <a:pt x="125" y="449"/>
                </a:cubicBezTo>
                <a:cubicBezTo>
                  <a:pt x="122" y="447"/>
                  <a:pt x="122" y="447"/>
                  <a:pt x="122" y="447"/>
                </a:cubicBezTo>
                <a:cubicBezTo>
                  <a:pt x="115" y="443"/>
                  <a:pt x="115" y="443"/>
                  <a:pt x="115" y="443"/>
                </a:cubicBezTo>
                <a:cubicBezTo>
                  <a:pt x="108" y="439"/>
                  <a:pt x="108" y="439"/>
                  <a:pt x="108" y="439"/>
                </a:cubicBezTo>
                <a:cubicBezTo>
                  <a:pt x="105" y="437"/>
                  <a:pt x="105" y="437"/>
                  <a:pt x="105" y="437"/>
                </a:cubicBezTo>
                <a:cubicBezTo>
                  <a:pt x="102" y="435"/>
                  <a:pt x="102" y="435"/>
                  <a:pt x="102" y="435"/>
                </a:cubicBezTo>
                <a:cubicBezTo>
                  <a:pt x="106" y="438"/>
                  <a:pt x="110" y="440"/>
                  <a:pt x="114" y="443"/>
                </a:cubicBezTo>
                <a:cubicBezTo>
                  <a:pt x="117" y="444"/>
                  <a:pt x="119" y="446"/>
                  <a:pt x="121" y="447"/>
                </a:cubicBezTo>
                <a:cubicBezTo>
                  <a:pt x="123" y="448"/>
                  <a:pt x="125" y="449"/>
                  <a:pt x="128" y="451"/>
                </a:cubicBezTo>
                <a:cubicBezTo>
                  <a:pt x="128" y="451"/>
                  <a:pt x="128" y="451"/>
                  <a:pt x="129" y="451"/>
                </a:cubicBezTo>
                <a:close/>
                <a:moveTo>
                  <a:pt x="118" y="444"/>
                </a:moveTo>
                <a:cubicBezTo>
                  <a:pt x="118" y="444"/>
                  <a:pt x="118" y="444"/>
                  <a:pt x="118" y="444"/>
                </a:cubicBezTo>
                <a:cubicBezTo>
                  <a:pt x="118" y="444"/>
                  <a:pt x="118" y="444"/>
                  <a:pt x="118" y="444"/>
                </a:cubicBezTo>
                <a:cubicBezTo>
                  <a:pt x="118" y="444"/>
                  <a:pt x="118" y="444"/>
                  <a:pt x="118" y="444"/>
                </a:cubicBezTo>
                <a:close/>
                <a:moveTo>
                  <a:pt x="132" y="465"/>
                </a:moveTo>
                <a:cubicBezTo>
                  <a:pt x="136" y="466"/>
                  <a:pt x="140" y="468"/>
                  <a:pt x="145" y="470"/>
                </a:cubicBezTo>
                <a:cubicBezTo>
                  <a:pt x="142" y="469"/>
                  <a:pt x="140" y="468"/>
                  <a:pt x="137" y="467"/>
                </a:cubicBezTo>
                <a:cubicBezTo>
                  <a:pt x="135" y="466"/>
                  <a:pt x="132" y="465"/>
                  <a:pt x="130" y="464"/>
                </a:cubicBezTo>
                <a:cubicBezTo>
                  <a:pt x="129" y="463"/>
                  <a:pt x="126" y="462"/>
                  <a:pt x="128" y="464"/>
                </a:cubicBezTo>
                <a:cubicBezTo>
                  <a:pt x="130" y="465"/>
                  <a:pt x="132" y="466"/>
                  <a:pt x="135" y="467"/>
                </a:cubicBezTo>
                <a:cubicBezTo>
                  <a:pt x="138" y="468"/>
                  <a:pt x="130" y="464"/>
                  <a:pt x="132" y="465"/>
                </a:cubicBezTo>
                <a:close/>
                <a:moveTo>
                  <a:pt x="190" y="438"/>
                </a:moveTo>
                <a:cubicBezTo>
                  <a:pt x="184" y="436"/>
                  <a:pt x="178" y="434"/>
                  <a:pt x="172" y="433"/>
                </a:cubicBezTo>
                <a:cubicBezTo>
                  <a:pt x="178" y="435"/>
                  <a:pt x="184" y="437"/>
                  <a:pt x="190" y="438"/>
                </a:cubicBezTo>
                <a:close/>
                <a:moveTo>
                  <a:pt x="150" y="449"/>
                </a:moveTo>
                <a:cubicBezTo>
                  <a:pt x="148" y="448"/>
                  <a:pt x="146" y="447"/>
                  <a:pt x="144" y="447"/>
                </a:cubicBezTo>
                <a:cubicBezTo>
                  <a:pt x="140" y="445"/>
                  <a:pt x="136" y="443"/>
                  <a:pt x="131" y="441"/>
                </a:cubicBezTo>
                <a:cubicBezTo>
                  <a:pt x="135" y="443"/>
                  <a:pt x="140" y="445"/>
                  <a:pt x="144" y="447"/>
                </a:cubicBezTo>
                <a:cubicBezTo>
                  <a:pt x="146" y="448"/>
                  <a:pt x="148" y="449"/>
                  <a:pt x="150" y="450"/>
                </a:cubicBezTo>
                <a:cubicBezTo>
                  <a:pt x="153" y="451"/>
                  <a:pt x="155" y="452"/>
                  <a:pt x="157" y="453"/>
                </a:cubicBezTo>
                <a:cubicBezTo>
                  <a:pt x="157" y="453"/>
                  <a:pt x="159" y="453"/>
                  <a:pt x="161" y="454"/>
                </a:cubicBezTo>
                <a:cubicBezTo>
                  <a:pt x="163" y="454"/>
                  <a:pt x="164" y="455"/>
                  <a:pt x="163" y="454"/>
                </a:cubicBezTo>
                <a:cubicBezTo>
                  <a:pt x="161" y="454"/>
                  <a:pt x="158" y="453"/>
                  <a:pt x="157" y="452"/>
                </a:cubicBezTo>
                <a:cubicBezTo>
                  <a:pt x="155" y="451"/>
                  <a:pt x="152" y="450"/>
                  <a:pt x="150" y="449"/>
                </a:cubicBezTo>
                <a:close/>
                <a:moveTo>
                  <a:pt x="88" y="407"/>
                </a:moveTo>
                <a:cubicBezTo>
                  <a:pt x="88" y="407"/>
                  <a:pt x="88" y="407"/>
                  <a:pt x="88" y="407"/>
                </a:cubicBezTo>
                <a:cubicBezTo>
                  <a:pt x="88" y="407"/>
                  <a:pt x="88" y="407"/>
                  <a:pt x="88" y="407"/>
                </a:cubicBezTo>
                <a:cubicBezTo>
                  <a:pt x="90" y="408"/>
                  <a:pt x="92" y="411"/>
                  <a:pt x="93" y="411"/>
                </a:cubicBezTo>
                <a:cubicBezTo>
                  <a:pt x="90" y="408"/>
                  <a:pt x="91" y="408"/>
                  <a:pt x="90" y="407"/>
                </a:cubicBezTo>
                <a:cubicBezTo>
                  <a:pt x="87" y="405"/>
                  <a:pt x="84" y="402"/>
                  <a:pt x="80" y="399"/>
                </a:cubicBezTo>
                <a:cubicBezTo>
                  <a:pt x="79" y="397"/>
                  <a:pt x="77" y="396"/>
                  <a:pt x="75" y="394"/>
                </a:cubicBezTo>
                <a:cubicBezTo>
                  <a:pt x="74" y="392"/>
                  <a:pt x="72" y="390"/>
                  <a:pt x="70" y="388"/>
                </a:cubicBezTo>
                <a:cubicBezTo>
                  <a:pt x="72" y="390"/>
                  <a:pt x="74" y="392"/>
                  <a:pt x="75" y="394"/>
                </a:cubicBezTo>
                <a:cubicBezTo>
                  <a:pt x="77" y="396"/>
                  <a:pt x="78" y="397"/>
                  <a:pt x="80" y="399"/>
                </a:cubicBezTo>
                <a:cubicBezTo>
                  <a:pt x="83" y="402"/>
                  <a:pt x="86" y="404"/>
                  <a:pt x="88" y="407"/>
                </a:cubicBezTo>
                <a:cubicBezTo>
                  <a:pt x="88" y="407"/>
                  <a:pt x="88" y="407"/>
                  <a:pt x="88" y="407"/>
                </a:cubicBezTo>
                <a:cubicBezTo>
                  <a:pt x="88" y="407"/>
                  <a:pt x="88" y="407"/>
                  <a:pt x="88" y="407"/>
                </a:cubicBezTo>
                <a:close/>
                <a:moveTo>
                  <a:pt x="122" y="445"/>
                </a:moveTo>
                <a:cubicBezTo>
                  <a:pt x="119" y="443"/>
                  <a:pt x="116" y="442"/>
                  <a:pt x="113" y="440"/>
                </a:cubicBezTo>
                <a:cubicBezTo>
                  <a:pt x="111" y="438"/>
                  <a:pt x="116" y="441"/>
                  <a:pt x="112" y="438"/>
                </a:cubicBezTo>
                <a:cubicBezTo>
                  <a:pt x="110" y="437"/>
                  <a:pt x="108" y="436"/>
                  <a:pt x="107" y="436"/>
                </a:cubicBezTo>
                <a:cubicBezTo>
                  <a:pt x="105" y="435"/>
                  <a:pt x="104" y="434"/>
                  <a:pt x="103" y="433"/>
                </a:cubicBezTo>
                <a:cubicBezTo>
                  <a:pt x="102" y="433"/>
                  <a:pt x="101" y="433"/>
                  <a:pt x="99" y="431"/>
                </a:cubicBezTo>
                <a:cubicBezTo>
                  <a:pt x="105" y="436"/>
                  <a:pt x="111" y="441"/>
                  <a:pt x="118" y="444"/>
                </a:cubicBezTo>
                <a:cubicBezTo>
                  <a:pt x="115" y="442"/>
                  <a:pt x="115" y="442"/>
                  <a:pt x="122" y="445"/>
                </a:cubicBezTo>
                <a:close/>
                <a:moveTo>
                  <a:pt x="111" y="427"/>
                </a:moveTo>
                <a:cubicBezTo>
                  <a:pt x="110" y="426"/>
                  <a:pt x="108" y="425"/>
                  <a:pt x="107" y="424"/>
                </a:cubicBezTo>
                <a:cubicBezTo>
                  <a:pt x="106" y="423"/>
                  <a:pt x="108" y="425"/>
                  <a:pt x="109" y="425"/>
                </a:cubicBezTo>
                <a:cubicBezTo>
                  <a:pt x="113" y="428"/>
                  <a:pt x="113" y="428"/>
                  <a:pt x="113" y="427"/>
                </a:cubicBezTo>
                <a:cubicBezTo>
                  <a:pt x="112" y="426"/>
                  <a:pt x="109" y="424"/>
                  <a:pt x="106" y="422"/>
                </a:cubicBezTo>
                <a:cubicBezTo>
                  <a:pt x="103" y="420"/>
                  <a:pt x="100" y="417"/>
                  <a:pt x="96" y="415"/>
                </a:cubicBezTo>
                <a:cubicBezTo>
                  <a:pt x="93" y="412"/>
                  <a:pt x="90" y="409"/>
                  <a:pt x="88" y="407"/>
                </a:cubicBezTo>
                <a:cubicBezTo>
                  <a:pt x="88" y="407"/>
                  <a:pt x="88" y="407"/>
                  <a:pt x="88" y="407"/>
                </a:cubicBezTo>
                <a:cubicBezTo>
                  <a:pt x="86" y="405"/>
                  <a:pt x="87" y="407"/>
                  <a:pt x="86" y="406"/>
                </a:cubicBezTo>
                <a:cubicBezTo>
                  <a:pt x="89" y="409"/>
                  <a:pt x="90" y="411"/>
                  <a:pt x="95" y="415"/>
                </a:cubicBezTo>
                <a:cubicBezTo>
                  <a:pt x="97" y="417"/>
                  <a:pt x="100" y="419"/>
                  <a:pt x="103" y="421"/>
                </a:cubicBezTo>
                <a:cubicBezTo>
                  <a:pt x="105" y="423"/>
                  <a:pt x="108" y="425"/>
                  <a:pt x="111" y="427"/>
                </a:cubicBezTo>
                <a:close/>
                <a:moveTo>
                  <a:pt x="118" y="444"/>
                </a:moveTo>
                <a:cubicBezTo>
                  <a:pt x="118" y="444"/>
                  <a:pt x="118" y="444"/>
                  <a:pt x="118" y="444"/>
                </a:cubicBezTo>
                <a:cubicBezTo>
                  <a:pt x="118" y="444"/>
                  <a:pt x="118" y="444"/>
                  <a:pt x="118" y="444"/>
                </a:cubicBezTo>
                <a:close/>
                <a:moveTo>
                  <a:pt x="146" y="327"/>
                </a:moveTo>
                <a:cubicBezTo>
                  <a:pt x="146" y="328"/>
                  <a:pt x="144" y="325"/>
                  <a:pt x="143" y="326"/>
                </a:cubicBezTo>
                <a:cubicBezTo>
                  <a:pt x="145" y="327"/>
                  <a:pt x="146" y="329"/>
                  <a:pt x="148" y="330"/>
                </a:cubicBezTo>
                <a:cubicBezTo>
                  <a:pt x="150" y="332"/>
                  <a:pt x="149" y="331"/>
                  <a:pt x="149" y="330"/>
                </a:cubicBezTo>
                <a:cubicBezTo>
                  <a:pt x="148" y="330"/>
                  <a:pt x="146" y="327"/>
                  <a:pt x="146" y="327"/>
                </a:cubicBezTo>
                <a:close/>
                <a:moveTo>
                  <a:pt x="221" y="460"/>
                </a:moveTo>
                <a:cubicBezTo>
                  <a:pt x="229" y="461"/>
                  <a:pt x="229" y="461"/>
                  <a:pt x="241" y="461"/>
                </a:cubicBezTo>
                <a:cubicBezTo>
                  <a:pt x="238" y="461"/>
                  <a:pt x="236" y="460"/>
                  <a:pt x="234" y="460"/>
                </a:cubicBezTo>
                <a:cubicBezTo>
                  <a:pt x="235" y="460"/>
                  <a:pt x="240" y="460"/>
                  <a:pt x="239" y="460"/>
                </a:cubicBezTo>
                <a:cubicBezTo>
                  <a:pt x="234" y="459"/>
                  <a:pt x="230" y="460"/>
                  <a:pt x="224" y="460"/>
                </a:cubicBezTo>
                <a:cubicBezTo>
                  <a:pt x="226" y="460"/>
                  <a:pt x="230" y="460"/>
                  <a:pt x="230" y="461"/>
                </a:cubicBezTo>
                <a:cubicBezTo>
                  <a:pt x="227" y="461"/>
                  <a:pt x="223" y="460"/>
                  <a:pt x="221" y="460"/>
                </a:cubicBezTo>
                <a:close/>
                <a:moveTo>
                  <a:pt x="375" y="93"/>
                </a:moveTo>
                <a:cubicBezTo>
                  <a:pt x="376" y="93"/>
                  <a:pt x="376" y="93"/>
                  <a:pt x="376" y="93"/>
                </a:cubicBezTo>
                <a:cubicBezTo>
                  <a:pt x="376" y="93"/>
                  <a:pt x="376" y="93"/>
                  <a:pt x="376" y="93"/>
                </a:cubicBezTo>
                <a:cubicBezTo>
                  <a:pt x="376" y="93"/>
                  <a:pt x="375" y="93"/>
                  <a:pt x="375" y="93"/>
                </a:cubicBezTo>
                <a:close/>
                <a:moveTo>
                  <a:pt x="168" y="454"/>
                </a:moveTo>
                <a:cubicBezTo>
                  <a:pt x="169" y="455"/>
                  <a:pt x="172" y="456"/>
                  <a:pt x="173" y="456"/>
                </a:cubicBezTo>
                <a:cubicBezTo>
                  <a:pt x="168" y="454"/>
                  <a:pt x="161" y="452"/>
                  <a:pt x="158" y="451"/>
                </a:cubicBezTo>
                <a:cubicBezTo>
                  <a:pt x="150" y="447"/>
                  <a:pt x="147" y="446"/>
                  <a:pt x="144" y="445"/>
                </a:cubicBezTo>
                <a:cubicBezTo>
                  <a:pt x="149" y="448"/>
                  <a:pt x="159" y="451"/>
                  <a:pt x="162" y="453"/>
                </a:cubicBezTo>
                <a:cubicBezTo>
                  <a:pt x="159" y="452"/>
                  <a:pt x="157" y="451"/>
                  <a:pt x="154" y="450"/>
                </a:cubicBezTo>
                <a:cubicBezTo>
                  <a:pt x="151" y="449"/>
                  <a:pt x="149" y="448"/>
                  <a:pt x="147" y="447"/>
                </a:cubicBezTo>
                <a:cubicBezTo>
                  <a:pt x="148" y="448"/>
                  <a:pt x="149" y="449"/>
                  <a:pt x="151" y="449"/>
                </a:cubicBezTo>
                <a:cubicBezTo>
                  <a:pt x="152" y="450"/>
                  <a:pt x="154" y="450"/>
                  <a:pt x="155" y="451"/>
                </a:cubicBezTo>
                <a:cubicBezTo>
                  <a:pt x="158" y="452"/>
                  <a:pt x="161" y="453"/>
                  <a:pt x="163" y="454"/>
                </a:cubicBezTo>
                <a:cubicBezTo>
                  <a:pt x="163" y="454"/>
                  <a:pt x="163" y="454"/>
                  <a:pt x="163" y="454"/>
                </a:cubicBezTo>
                <a:cubicBezTo>
                  <a:pt x="163" y="454"/>
                  <a:pt x="163" y="454"/>
                  <a:pt x="163" y="454"/>
                </a:cubicBezTo>
                <a:cubicBezTo>
                  <a:pt x="163" y="454"/>
                  <a:pt x="163" y="454"/>
                  <a:pt x="163" y="454"/>
                </a:cubicBezTo>
                <a:cubicBezTo>
                  <a:pt x="168" y="456"/>
                  <a:pt x="172" y="457"/>
                  <a:pt x="177" y="459"/>
                </a:cubicBezTo>
                <a:cubicBezTo>
                  <a:pt x="179" y="459"/>
                  <a:pt x="181" y="460"/>
                  <a:pt x="184" y="460"/>
                </a:cubicBezTo>
                <a:cubicBezTo>
                  <a:pt x="186" y="461"/>
                  <a:pt x="189" y="461"/>
                  <a:pt x="191" y="462"/>
                </a:cubicBezTo>
                <a:cubicBezTo>
                  <a:pt x="187" y="461"/>
                  <a:pt x="182" y="460"/>
                  <a:pt x="178" y="458"/>
                </a:cubicBezTo>
                <a:cubicBezTo>
                  <a:pt x="174" y="457"/>
                  <a:pt x="171" y="456"/>
                  <a:pt x="168" y="454"/>
                </a:cubicBezTo>
                <a:close/>
                <a:moveTo>
                  <a:pt x="149" y="321"/>
                </a:moveTo>
                <a:cubicBezTo>
                  <a:pt x="148" y="320"/>
                  <a:pt x="147" y="319"/>
                  <a:pt x="146" y="318"/>
                </a:cubicBezTo>
                <a:cubicBezTo>
                  <a:pt x="145" y="316"/>
                  <a:pt x="144" y="315"/>
                  <a:pt x="143" y="313"/>
                </a:cubicBezTo>
                <a:cubicBezTo>
                  <a:pt x="143" y="313"/>
                  <a:pt x="142" y="312"/>
                  <a:pt x="142" y="311"/>
                </a:cubicBezTo>
                <a:cubicBezTo>
                  <a:pt x="141" y="310"/>
                  <a:pt x="141" y="310"/>
                  <a:pt x="140" y="309"/>
                </a:cubicBezTo>
                <a:cubicBezTo>
                  <a:pt x="140" y="309"/>
                  <a:pt x="140" y="310"/>
                  <a:pt x="140" y="310"/>
                </a:cubicBezTo>
                <a:cubicBezTo>
                  <a:pt x="140" y="310"/>
                  <a:pt x="140" y="311"/>
                  <a:pt x="140" y="312"/>
                </a:cubicBezTo>
                <a:cubicBezTo>
                  <a:pt x="141" y="313"/>
                  <a:pt x="142" y="314"/>
                  <a:pt x="144" y="316"/>
                </a:cubicBezTo>
                <a:cubicBezTo>
                  <a:pt x="145" y="317"/>
                  <a:pt x="146" y="318"/>
                  <a:pt x="146" y="319"/>
                </a:cubicBezTo>
                <a:cubicBezTo>
                  <a:pt x="147" y="320"/>
                  <a:pt x="147" y="321"/>
                  <a:pt x="148" y="321"/>
                </a:cubicBezTo>
                <a:cubicBezTo>
                  <a:pt x="149" y="322"/>
                  <a:pt x="149" y="323"/>
                  <a:pt x="150" y="324"/>
                </a:cubicBezTo>
                <a:cubicBezTo>
                  <a:pt x="151" y="324"/>
                  <a:pt x="151" y="325"/>
                  <a:pt x="151" y="325"/>
                </a:cubicBezTo>
                <a:cubicBezTo>
                  <a:pt x="152" y="325"/>
                  <a:pt x="152" y="325"/>
                  <a:pt x="152" y="325"/>
                </a:cubicBezTo>
                <a:cubicBezTo>
                  <a:pt x="151" y="323"/>
                  <a:pt x="150" y="322"/>
                  <a:pt x="149" y="321"/>
                </a:cubicBezTo>
                <a:close/>
                <a:moveTo>
                  <a:pt x="203" y="461"/>
                </a:moveTo>
                <a:cubicBezTo>
                  <a:pt x="207" y="462"/>
                  <a:pt x="210" y="462"/>
                  <a:pt x="213" y="463"/>
                </a:cubicBezTo>
                <a:cubicBezTo>
                  <a:pt x="214" y="462"/>
                  <a:pt x="208" y="461"/>
                  <a:pt x="205" y="460"/>
                </a:cubicBezTo>
                <a:cubicBezTo>
                  <a:pt x="201" y="459"/>
                  <a:pt x="198" y="458"/>
                  <a:pt x="194" y="458"/>
                </a:cubicBezTo>
                <a:cubicBezTo>
                  <a:pt x="190" y="457"/>
                  <a:pt x="186" y="456"/>
                  <a:pt x="182" y="455"/>
                </a:cubicBezTo>
                <a:cubicBezTo>
                  <a:pt x="186" y="457"/>
                  <a:pt x="190" y="458"/>
                  <a:pt x="194" y="458"/>
                </a:cubicBezTo>
                <a:cubicBezTo>
                  <a:pt x="198" y="459"/>
                  <a:pt x="201" y="460"/>
                  <a:pt x="205" y="460"/>
                </a:cubicBezTo>
                <a:cubicBezTo>
                  <a:pt x="206" y="461"/>
                  <a:pt x="200" y="460"/>
                  <a:pt x="203" y="461"/>
                </a:cubicBezTo>
                <a:close/>
                <a:moveTo>
                  <a:pt x="324" y="434"/>
                </a:moveTo>
                <a:cubicBezTo>
                  <a:pt x="332" y="431"/>
                  <a:pt x="341" y="427"/>
                  <a:pt x="351" y="421"/>
                </a:cubicBezTo>
                <a:cubicBezTo>
                  <a:pt x="343" y="424"/>
                  <a:pt x="333" y="431"/>
                  <a:pt x="324" y="434"/>
                </a:cubicBezTo>
                <a:close/>
                <a:moveTo>
                  <a:pt x="182" y="349"/>
                </a:moveTo>
                <a:cubicBezTo>
                  <a:pt x="182" y="348"/>
                  <a:pt x="181" y="348"/>
                  <a:pt x="180" y="348"/>
                </a:cubicBezTo>
                <a:cubicBezTo>
                  <a:pt x="180" y="347"/>
                  <a:pt x="179" y="347"/>
                  <a:pt x="178" y="346"/>
                </a:cubicBezTo>
                <a:cubicBezTo>
                  <a:pt x="175" y="345"/>
                  <a:pt x="172" y="343"/>
                  <a:pt x="170" y="341"/>
                </a:cubicBezTo>
                <a:cubicBezTo>
                  <a:pt x="166" y="339"/>
                  <a:pt x="166" y="339"/>
                  <a:pt x="166" y="339"/>
                </a:cubicBezTo>
                <a:cubicBezTo>
                  <a:pt x="164" y="338"/>
                  <a:pt x="163" y="337"/>
                  <a:pt x="162" y="336"/>
                </a:cubicBezTo>
                <a:cubicBezTo>
                  <a:pt x="161" y="336"/>
                  <a:pt x="160" y="335"/>
                  <a:pt x="160" y="335"/>
                </a:cubicBezTo>
                <a:cubicBezTo>
                  <a:pt x="161" y="336"/>
                  <a:pt x="160" y="336"/>
                  <a:pt x="160" y="335"/>
                </a:cubicBezTo>
                <a:cubicBezTo>
                  <a:pt x="159" y="334"/>
                  <a:pt x="158" y="333"/>
                  <a:pt x="158" y="333"/>
                </a:cubicBezTo>
                <a:cubicBezTo>
                  <a:pt x="157" y="333"/>
                  <a:pt x="156" y="331"/>
                  <a:pt x="155" y="331"/>
                </a:cubicBezTo>
                <a:cubicBezTo>
                  <a:pt x="158" y="334"/>
                  <a:pt x="160" y="336"/>
                  <a:pt x="162" y="338"/>
                </a:cubicBezTo>
                <a:cubicBezTo>
                  <a:pt x="166" y="340"/>
                  <a:pt x="170" y="343"/>
                  <a:pt x="173" y="346"/>
                </a:cubicBezTo>
                <a:cubicBezTo>
                  <a:pt x="173" y="346"/>
                  <a:pt x="173" y="346"/>
                  <a:pt x="173" y="346"/>
                </a:cubicBezTo>
                <a:cubicBezTo>
                  <a:pt x="173" y="346"/>
                  <a:pt x="173" y="346"/>
                  <a:pt x="173" y="346"/>
                </a:cubicBezTo>
                <a:cubicBezTo>
                  <a:pt x="173" y="346"/>
                  <a:pt x="173" y="346"/>
                  <a:pt x="173" y="346"/>
                </a:cubicBezTo>
                <a:cubicBezTo>
                  <a:pt x="176" y="347"/>
                  <a:pt x="178" y="348"/>
                  <a:pt x="180" y="349"/>
                </a:cubicBezTo>
                <a:cubicBezTo>
                  <a:pt x="182" y="350"/>
                  <a:pt x="184" y="351"/>
                  <a:pt x="186" y="352"/>
                </a:cubicBezTo>
                <a:cubicBezTo>
                  <a:pt x="187" y="352"/>
                  <a:pt x="188" y="353"/>
                  <a:pt x="189" y="353"/>
                </a:cubicBezTo>
                <a:cubicBezTo>
                  <a:pt x="188" y="352"/>
                  <a:pt x="188" y="352"/>
                  <a:pt x="186" y="351"/>
                </a:cubicBezTo>
                <a:cubicBezTo>
                  <a:pt x="184" y="350"/>
                  <a:pt x="182" y="349"/>
                  <a:pt x="182" y="349"/>
                </a:cubicBezTo>
                <a:close/>
                <a:moveTo>
                  <a:pt x="193" y="449"/>
                </a:moveTo>
                <a:cubicBezTo>
                  <a:pt x="196" y="450"/>
                  <a:pt x="198" y="450"/>
                  <a:pt x="200" y="451"/>
                </a:cubicBezTo>
                <a:cubicBezTo>
                  <a:pt x="202" y="451"/>
                  <a:pt x="204" y="452"/>
                  <a:pt x="206" y="452"/>
                </a:cubicBezTo>
                <a:cubicBezTo>
                  <a:pt x="205" y="452"/>
                  <a:pt x="201" y="451"/>
                  <a:pt x="200" y="451"/>
                </a:cubicBezTo>
                <a:cubicBezTo>
                  <a:pt x="202" y="452"/>
                  <a:pt x="205" y="452"/>
                  <a:pt x="207" y="453"/>
                </a:cubicBezTo>
                <a:cubicBezTo>
                  <a:pt x="209" y="453"/>
                  <a:pt x="211" y="453"/>
                  <a:pt x="213" y="454"/>
                </a:cubicBezTo>
                <a:cubicBezTo>
                  <a:pt x="217" y="455"/>
                  <a:pt x="222" y="455"/>
                  <a:pt x="226" y="455"/>
                </a:cubicBezTo>
                <a:cubicBezTo>
                  <a:pt x="226" y="456"/>
                  <a:pt x="225" y="456"/>
                  <a:pt x="219" y="455"/>
                </a:cubicBezTo>
                <a:cubicBezTo>
                  <a:pt x="216" y="455"/>
                  <a:pt x="212" y="454"/>
                  <a:pt x="209" y="454"/>
                </a:cubicBezTo>
                <a:cubicBezTo>
                  <a:pt x="205" y="453"/>
                  <a:pt x="202" y="453"/>
                  <a:pt x="198" y="452"/>
                </a:cubicBezTo>
                <a:cubicBezTo>
                  <a:pt x="201" y="453"/>
                  <a:pt x="205" y="453"/>
                  <a:pt x="208" y="454"/>
                </a:cubicBezTo>
                <a:cubicBezTo>
                  <a:pt x="212" y="454"/>
                  <a:pt x="216" y="455"/>
                  <a:pt x="220" y="455"/>
                </a:cubicBezTo>
                <a:cubicBezTo>
                  <a:pt x="216" y="456"/>
                  <a:pt x="212" y="454"/>
                  <a:pt x="208" y="454"/>
                </a:cubicBezTo>
                <a:cubicBezTo>
                  <a:pt x="211" y="455"/>
                  <a:pt x="215" y="456"/>
                  <a:pt x="218" y="456"/>
                </a:cubicBezTo>
                <a:cubicBezTo>
                  <a:pt x="224" y="456"/>
                  <a:pt x="228" y="457"/>
                  <a:pt x="231" y="457"/>
                </a:cubicBezTo>
                <a:cubicBezTo>
                  <a:pt x="238" y="458"/>
                  <a:pt x="238" y="458"/>
                  <a:pt x="243" y="457"/>
                </a:cubicBezTo>
                <a:cubicBezTo>
                  <a:pt x="239" y="457"/>
                  <a:pt x="236" y="457"/>
                  <a:pt x="233" y="457"/>
                </a:cubicBezTo>
                <a:cubicBezTo>
                  <a:pt x="235" y="457"/>
                  <a:pt x="238" y="457"/>
                  <a:pt x="240" y="457"/>
                </a:cubicBezTo>
                <a:cubicBezTo>
                  <a:pt x="242" y="457"/>
                  <a:pt x="244" y="457"/>
                  <a:pt x="243" y="456"/>
                </a:cubicBezTo>
                <a:cubicBezTo>
                  <a:pt x="242" y="456"/>
                  <a:pt x="241" y="455"/>
                  <a:pt x="234" y="455"/>
                </a:cubicBezTo>
                <a:cubicBezTo>
                  <a:pt x="231" y="455"/>
                  <a:pt x="239" y="455"/>
                  <a:pt x="233" y="455"/>
                </a:cubicBezTo>
                <a:cubicBezTo>
                  <a:pt x="232" y="455"/>
                  <a:pt x="234" y="454"/>
                  <a:pt x="234" y="454"/>
                </a:cubicBezTo>
                <a:cubicBezTo>
                  <a:pt x="236" y="455"/>
                  <a:pt x="238" y="454"/>
                  <a:pt x="240" y="454"/>
                </a:cubicBezTo>
                <a:cubicBezTo>
                  <a:pt x="242" y="454"/>
                  <a:pt x="245" y="454"/>
                  <a:pt x="247" y="454"/>
                </a:cubicBezTo>
                <a:cubicBezTo>
                  <a:pt x="247" y="454"/>
                  <a:pt x="250" y="454"/>
                  <a:pt x="250" y="454"/>
                </a:cubicBezTo>
                <a:cubicBezTo>
                  <a:pt x="251" y="454"/>
                  <a:pt x="255" y="454"/>
                  <a:pt x="259" y="453"/>
                </a:cubicBezTo>
                <a:cubicBezTo>
                  <a:pt x="261" y="453"/>
                  <a:pt x="262" y="453"/>
                  <a:pt x="264" y="453"/>
                </a:cubicBezTo>
                <a:cubicBezTo>
                  <a:pt x="260" y="453"/>
                  <a:pt x="257" y="453"/>
                  <a:pt x="254" y="453"/>
                </a:cubicBezTo>
                <a:cubicBezTo>
                  <a:pt x="251" y="453"/>
                  <a:pt x="249" y="453"/>
                  <a:pt x="247" y="453"/>
                </a:cubicBezTo>
                <a:cubicBezTo>
                  <a:pt x="250" y="453"/>
                  <a:pt x="255" y="452"/>
                  <a:pt x="260" y="452"/>
                </a:cubicBezTo>
                <a:cubicBezTo>
                  <a:pt x="264" y="452"/>
                  <a:pt x="268" y="451"/>
                  <a:pt x="269" y="452"/>
                </a:cubicBezTo>
                <a:cubicBezTo>
                  <a:pt x="280" y="450"/>
                  <a:pt x="294" y="448"/>
                  <a:pt x="307" y="443"/>
                </a:cubicBezTo>
                <a:cubicBezTo>
                  <a:pt x="302" y="444"/>
                  <a:pt x="298" y="446"/>
                  <a:pt x="294" y="447"/>
                </a:cubicBezTo>
                <a:cubicBezTo>
                  <a:pt x="293" y="447"/>
                  <a:pt x="290" y="448"/>
                  <a:pt x="291" y="447"/>
                </a:cubicBezTo>
                <a:cubicBezTo>
                  <a:pt x="292" y="446"/>
                  <a:pt x="292" y="446"/>
                  <a:pt x="294" y="446"/>
                </a:cubicBezTo>
                <a:cubicBezTo>
                  <a:pt x="297" y="445"/>
                  <a:pt x="300" y="444"/>
                  <a:pt x="303" y="444"/>
                </a:cubicBezTo>
                <a:cubicBezTo>
                  <a:pt x="306" y="443"/>
                  <a:pt x="309" y="442"/>
                  <a:pt x="312" y="441"/>
                </a:cubicBezTo>
                <a:cubicBezTo>
                  <a:pt x="314" y="440"/>
                  <a:pt x="316" y="439"/>
                  <a:pt x="318" y="439"/>
                </a:cubicBezTo>
                <a:cubicBezTo>
                  <a:pt x="320" y="438"/>
                  <a:pt x="322" y="437"/>
                  <a:pt x="324" y="436"/>
                </a:cubicBezTo>
                <a:cubicBezTo>
                  <a:pt x="328" y="434"/>
                  <a:pt x="332" y="432"/>
                  <a:pt x="335" y="430"/>
                </a:cubicBezTo>
                <a:cubicBezTo>
                  <a:pt x="335" y="430"/>
                  <a:pt x="333" y="431"/>
                  <a:pt x="330" y="432"/>
                </a:cubicBezTo>
                <a:cubicBezTo>
                  <a:pt x="328" y="434"/>
                  <a:pt x="325" y="435"/>
                  <a:pt x="325" y="435"/>
                </a:cubicBezTo>
                <a:cubicBezTo>
                  <a:pt x="326" y="434"/>
                  <a:pt x="330" y="432"/>
                  <a:pt x="329" y="433"/>
                </a:cubicBezTo>
                <a:cubicBezTo>
                  <a:pt x="328" y="433"/>
                  <a:pt x="326" y="434"/>
                  <a:pt x="323" y="435"/>
                </a:cubicBezTo>
                <a:cubicBezTo>
                  <a:pt x="314" y="439"/>
                  <a:pt x="305" y="442"/>
                  <a:pt x="295" y="444"/>
                </a:cubicBezTo>
                <a:cubicBezTo>
                  <a:pt x="292" y="445"/>
                  <a:pt x="291" y="445"/>
                  <a:pt x="288" y="446"/>
                </a:cubicBezTo>
                <a:cubicBezTo>
                  <a:pt x="290" y="445"/>
                  <a:pt x="290" y="444"/>
                  <a:pt x="293" y="444"/>
                </a:cubicBezTo>
                <a:cubicBezTo>
                  <a:pt x="298" y="442"/>
                  <a:pt x="296" y="443"/>
                  <a:pt x="299" y="442"/>
                </a:cubicBezTo>
                <a:cubicBezTo>
                  <a:pt x="298" y="443"/>
                  <a:pt x="295" y="444"/>
                  <a:pt x="295" y="444"/>
                </a:cubicBezTo>
                <a:cubicBezTo>
                  <a:pt x="310" y="440"/>
                  <a:pt x="323" y="434"/>
                  <a:pt x="338" y="427"/>
                </a:cubicBezTo>
                <a:cubicBezTo>
                  <a:pt x="331" y="430"/>
                  <a:pt x="322" y="434"/>
                  <a:pt x="313" y="437"/>
                </a:cubicBezTo>
                <a:cubicBezTo>
                  <a:pt x="314" y="436"/>
                  <a:pt x="317" y="435"/>
                  <a:pt x="319" y="434"/>
                </a:cubicBezTo>
                <a:cubicBezTo>
                  <a:pt x="320" y="434"/>
                  <a:pt x="321" y="433"/>
                  <a:pt x="322" y="433"/>
                </a:cubicBezTo>
                <a:cubicBezTo>
                  <a:pt x="323" y="432"/>
                  <a:pt x="324" y="432"/>
                  <a:pt x="325" y="431"/>
                </a:cubicBezTo>
                <a:cubicBezTo>
                  <a:pt x="313" y="436"/>
                  <a:pt x="300" y="440"/>
                  <a:pt x="300" y="438"/>
                </a:cubicBezTo>
                <a:cubicBezTo>
                  <a:pt x="302" y="438"/>
                  <a:pt x="304" y="437"/>
                  <a:pt x="306" y="436"/>
                </a:cubicBezTo>
                <a:cubicBezTo>
                  <a:pt x="309" y="435"/>
                  <a:pt x="311" y="434"/>
                  <a:pt x="313" y="433"/>
                </a:cubicBezTo>
                <a:cubicBezTo>
                  <a:pt x="309" y="435"/>
                  <a:pt x="307" y="435"/>
                  <a:pt x="305" y="436"/>
                </a:cubicBezTo>
                <a:cubicBezTo>
                  <a:pt x="301" y="437"/>
                  <a:pt x="291" y="439"/>
                  <a:pt x="285" y="441"/>
                </a:cubicBezTo>
                <a:cubicBezTo>
                  <a:pt x="289" y="440"/>
                  <a:pt x="279" y="443"/>
                  <a:pt x="286" y="441"/>
                </a:cubicBezTo>
                <a:cubicBezTo>
                  <a:pt x="288" y="441"/>
                  <a:pt x="291" y="441"/>
                  <a:pt x="285" y="442"/>
                </a:cubicBezTo>
                <a:cubicBezTo>
                  <a:pt x="282" y="443"/>
                  <a:pt x="280" y="443"/>
                  <a:pt x="277" y="444"/>
                </a:cubicBezTo>
                <a:cubicBezTo>
                  <a:pt x="275" y="444"/>
                  <a:pt x="274" y="444"/>
                  <a:pt x="272" y="445"/>
                </a:cubicBezTo>
                <a:cubicBezTo>
                  <a:pt x="270" y="445"/>
                  <a:pt x="268" y="445"/>
                  <a:pt x="266" y="445"/>
                </a:cubicBezTo>
                <a:cubicBezTo>
                  <a:pt x="262" y="446"/>
                  <a:pt x="260" y="446"/>
                  <a:pt x="258" y="446"/>
                </a:cubicBezTo>
                <a:cubicBezTo>
                  <a:pt x="259" y="446"/>
                  <a:pt x="261" y="446"/>
                  <a:pt x="263" y="446"/>
                </a:cubicBezTo>
                <a:cubicBezTo>
                  <a:pt x="263" y="446"/>
                  <a:pt x="265" y="446"/>
                  <a:pt x="265" y="445"/>
                </a:cubicBezTo>
                <a:cubicBezTo>
                  <a:pt x="265" y="445"/>
                  <a:pt x="265" y="445"/>
                  <a:pt x="265" y="445"/>
                </a:cubicBezTo>
                <a:cubicBezTo>
                  <a:pt x="269" y="445"/>
                  <a:pt x="272" y="444"/>
                  <a:pt x="275" y="444"/>
                </a:cubicBezTo>
                <a:cubicBezTo>
                  <a:pt x="278" y="443"/>
                  <a:pt x="275" y="443"/>
                  <a:pt x="278" y="443"/>
                </a:cubicBezTo>
                <a:cubicBezTo>
                  <a:pt x="279" y="443"/>
                  <a:pt x="278" y="442"/>
                  <a:pt x="277" y="443"/>
                </a:cubicBezTo>
                <a:cubicBezTo>
                  <a:pt x="274" y="443"/>
                  <a:pt x="271" y="444"/>
                  <a:pt x="267" y="444"/>
                </a:cubicBezTo>
                <a:cubicBezTo>
                  <a:pt x="269" y="443"/>
                  <a:pt x="272" y="443"/>
                  <a:pt x="275" y="442"/>
                </a:cubicBezTo>
                <a:cubicBezTo>
                  <a:pt x="277" y="442"/>
                  <a:pt x="279" y="441"/>
                  <a:pt x="279" y="441"/>
                </a:cubicBezTo>
                <a:cubicBezTo>
                  <a:pt x="279" y="441"/>
                  <a:pt x="279" y="441"/>
                  <a:pt x="279" y="441"/>
                </a:cubicBezTo>
                <a:cubicBezTo>
                  <a:pt x="280" y="440"/>
                  <a:pt x="281" y="440"/>
                  <a:pt x="281" y="440"/>
                </a:cubicBezTo>
                <a:cubicBezTo>
                  <a:pt x="284" y="439"/>
                  <a:pt x="287" y="439"/>
                  <a:pt x="290" y="438"/>
                </a:cubicBezTo>
                <a:cubicBezTo>
                  <a:pt x="294" y="438"/>
                  <a:pt x="296" y="437"/>
                  <a:pt x="301" y="435"/>
                </a:cubicBezTo>
                <a:cubicBezTo>
                  <a:pt x="296" y="436"/>
                  <a:pt x="292" y="438"/>
                  <a:pt x="291" y="438"/>
                </a:cubicBezTo>
                <a:cubicBezTo>
                  <a:pt x="288" y="438"/>
                  <a:pt x="283" y="439"/>
                  <a:pt x="280" y="440"/>
                </a:cubicBezTo>
                <a:cubicBezTo>
                  <a:pt x="278" y="440"/>
                  <a:pt x="276" y="440"/>
                  <a:pt x="276" y="441"/>
                </a:cubicBezTo>
                <a:cubicBezTo>
                  <a:pt x="276" y="441"/>
                  <a:pt x="276" y="441"/>
                  <a:pt x="276" y="441"/>
                </a:cubicBezTo>
                <a:cubicBezTo>
                  <a:pt x="275" y="441"/>
                  <a:pt x="273" y="442"/>
                  <a:pt x="272" y="441"/>
                </a:cubicBezTo>
                <a:cubicBezTo>
                  <a:pt x="274" y="441"/>
                  <a:pt x="276" y="440"/>
                  <a:pt x="278" y="439"/>
                </a:cubicBezTo>
                <a:cubicBezTo>
                  <a:pt x="280" y="439"/>
                  <a:pt x="282" y="438"/>
                  <a:pt x="285" y="436"/>
                </a:cubicBezTo>
                <a:cubicBezTo>
                  <a:pt x="282" y="438"/>
                  <a:pt x="278" y="439"/>
                  <a:pt x="275" y="440"/>
                </a:cubicBezTo>
                <a:cubicBezTo>
                  <a:pt x="272" y="440"/>
                  <a:pt x="270" y="441"/>
                  <a:pt x="270" y="441"/>
                </a:cubicBezTo>
                <a:cubicBezTo>
                  <a:pt x="269" y="443"/>
                  <a:pt x="264" y="444"/>
                  <a:pt x="260" y="445"/>
                </a:cubicBezTo>
                <a:cubicBezTo>
                  <a:pt x="259" y="445"/>
                  <a:pt x="259" y="445"/>
                  <a:pt x="258" y="445"/>
                </a:cubicBezTo>
                <a:cubicBezTo>
                  <a:pt x="258" y="445"/>
                  <a:pt x="257" y="445"/>
                  <a:pt x="257" y="445"/>
                </a:cubicBezTo>
                <a:cubicBezTo>
                  <a:pt x="259" y="445"/>
                  <a:pt x="261" y="444"/>
                  <a:pt x="262" y="443"/>
                </a:cubicBezTo>
                <a:cubicBezTo>
                  <a:pt x="258" y="444"/>
                  <a:pt x="255" y="445"/>
                  <a:pt x="251" y="446"/>
                </a:cubicBezTo>
                <a:cubicBezTo>
                  <a:pt x="250" y="446"/>
                  <a:pt x="250" y="446"/>
                  <a:pt x="249" y="446"/>
                </a:cubicBezTo>
                <a:cubicBezTo>
                  <a:pt x="245" y="446"/>
                  <a:pt x="242" y="446"/>
                  <a:pt x="239" y="446"/>
                </a:cubicBezTo>
                <a:cubicBezTo>
                  <a:pt x="241" y="445"/>
                  <a:pt x="242" y="445"/>
                  <a:pt x="243" y="445"/>
                </a:cubicBezTo>
                <a:cubicBezTo>
                  <a:pt x="247" y="445"/>
                  <a:pt x="251" y="444"/>
                  <a:pt x="254" y="443"/>
                </a:cubicBezTo>
                <a:cubicBezTo>
                  <a:pt x="263" y="441"/>
                  <a:pt x="272" y="440"/>
                  <a:pt x="280" y="436"/>
                </a:cubicBezTo>
                <a:cubicBezTo>
                  <a:pt x="282" y="435"/>
                  <a:pt x="281" y="437"/>
                  <a:pt x="284" y="435"/>
                </a:cubicBezTo>
                <a:cubicBezTo>
                  <a:pt x="284" y="435"/>
                  <a:pt x="284" y="435"/>
                  <a:pt x="283" y="435"/>
                </a:cubicBezTo>
                <a:cubicBezTo>
                  <a:pt x="281" y="435"/>
                  <a:pt x="273" y="438"/>
                  <a:pt x="272" y="437"/>
                </a:cubicBezTo>
                <a:cubicBezTo>
                  <a:pt x="271" y="438"/>
                  <a:pt x="267" y="438"/>
                  <a:pt x="268" y="439"/>
                </a:cubicBezTo>
                <a:cubicBezTo>
                  <a:pt x="270" y="439"/>
                  <a:pt x="267" y="440"/>
                  <a:pt x="265" y="440"/>
                </a:cubicBezTo>
                <a:cubicBezTo>
                  <a:pt x="260" y="442"/>
                  <a:pt x="255" y="443"/>
                  <a:pt x="252" y="442"/>
                </a:cubicBezTo>
                <a:cubicBezTo>
                  <a:pt x="251" y="442"/>
                  <a:pt x="250" y="442"/>
                  <a:pt x="248" y="443"/>
                </a:cubicBezTo>
                <a:cubicBezTo>
                  <a:pt x="247" y="443"/>
                  <a:pt x="246" y="443"/>
                  <a:pt x="245" y="443"/>
                </a:cubicBezTo>
                <a:cubicBezTo>
                  <a:pt x="244" y="443"/>
                  <a:pt x="243" y="444"/>
                  <a:pt x="241" y="444"/>
                </a:cubicBezTo>
                <a:cubicBezTo>
                  <a:pt x="236" y="444"/>
                  <a:pt x="231" y="445"/>
                  <a:pt x="230" y="446"/>
                </a:cubicBezTo>
                <a:cubicBezTo>
                  <a:pt x="229" y="446"/>
                  <a:pt x="229" y="446"/>
                  <a:pt x="230" y="446"/>
                </a:cubicBezTo>
                <a:cubicBezTo>
                  <a:pt x="235" y="446"/>
                  <a:pt x="227" y="447"/>
                  <a:pt x="226" y="447"/>
                </a:cubicBezTo>
                <a:cubicBezTo>
                  <a:pt x="229" y="447"/>
                  <a:pt x="231" y="447"/>
                  <a:pt x="233" y="447"/>
                </a:cubicBezTo>
                <a:cubicBezTo>
                  <a:pt x="234" y="446"/>
                  <a:pt x="235" y="446"/>
                  <a:pt x="236" y="446"/>
                </a:cubicBezTo>
                <a:cubicBezTo>
                  <a:pt x="240" y="446"/>
                  <a:pt x="244" y="446"/>
                  <a:pt x="249" y="446"/>
                </a:cubicBezTo>
                <a:cubicBezTo>
                  <a:pt x="249" y="446"/>
                  <a:pt x="249" y="446"/>
                  <a:pt x="249" y="446"/>
                </a:cubicBezTo>
                <a:cubicBezTo>
                  <a:pt x="249" y="446"/>
                  <a:pt x="248" y="447"/>
                  <a:pt x="247" y="447"/>
                </a:cubicBezTo>
                <a:cubicBezTo>
                  <a:pt x="239" y="448"/>
                  <a:pt x="240" y="448"/>
                  <a:pt x="240" y="449"/>
                </a:cubicBezTo>
                <a:cubicBezTo>
                  <a:pt x="241" y="450"/>
                  <a:pt x="246" y="449"/>
                  <a:pt x="248" y="449"/>
                </a:cubicBezTo>
                <a:cubicBezTo>
                  <a:pt x="251" y="449"/>
                  <a:pt x="254" y="448"/>
                  <a:pt x="257" y="447"/>
                </a:cubicBezTo>
                <a:cubicBezTo>
                  <a:pt x="256" y="447"/>
                  <a:pt x="256" y="447"/>
                  <a:pt x="256" y="447"/>
                </a:cubicBezTo>
                <a:cubicBezTo>
                  <a:pt x="256" y="448"/>
                  <a:pt x="256" y="448"/>
                  <a:pt x="264" y="447"/>
                </a:cubicBezTo>
                <a:cubicBezTo>
                  <a:pt x="264" y="447"/>
                  <a:pt x="264" y="448"/>
                  <a:pt x="264" y="448"/>
                </a:cubicBezTo>
                <a:cubicBezTo>
                  <a:pt x="264" y="448"/>
                  <a:pt x="259" y="448"/>
                  <a:pt x="263" y="448"/>
                </a:cubicBezTo>
                <a:cubicBezTo>
                  <a:pt x="267" y="447"/>
                  <a:pt x="273" y="447"/>
                  <a:pt x="273" y="447"/>
                </a:cubicBezTo>
                <a:cubicBezTo>
                  <a:pt x="273" y="446"/>
                  <a:pt x="278" y="445"/>
                  <a:pt x="280" y="445"/>
                </a:cubicBezTo>
                <a:cubicBezTo>
                  <a:pt x="285" y="444"/>
                  <a:pt x="287" y="444"/>
                  <a:pt x="289" y="444"/>
                </a:cubicBezTo>
                <a:cubicBezTo>
                  <a:pt x="292" y="444"/>
                  <a:pt x="285" y="445"/>
                  <a:pt x="283" y="446"/>
                </a:cubicBezTo>
                <a:cubicBezTo>
                  <a:pt x="278" y="448"/>
                  <a:pt x="279" y="446"/>
                  <a:pt x="277" y="447"/>
                </a:cubicBezTo>
                <a:cubicBezTo>
                  <a:pt x="276" y="447"/>
                  <a:pt x="274" y="446"/>
                  <a:pt x="273" y="447"/>
                </a:cubicBezTo>
                <a:cubicBezTo>
                  <a:pt x="272" y="447"/>
                  <a:pt x="268" y="449"/>
                  <a:pt x="266" y="448"/>
                </a:cubicBezTo>
                <a:cubicBezTo>
                  <a:pt x="265" y="448"/>
                  <a:pt x="264" y="448"/>
                  <a:pt x="262" y="448"/>
                </a:cubicBezTo>
                <a:cubicBezTo>
                  <a:pt x="260" y="448"/>
                  <a:pt x="258" y="449"/>
                  <a:pt x="257" y="449"/>
                </a:cubicBezTo>
                <a:cubicBezTo>
                  <a:pt x="254" y="449"/>
                  <a:pt x="256" y="449"/>
                  <a:pt x="256" y="449"/>
                </a:cubicBezTo>
                <a:cubicBezTo>
                  <a:pt x="255" y="449"/>
                  <a:pt x="256" y="449"/>
                  <a:pt x="257" y="449"/>
                </a:cubicBezTo>
                <a:cubicBezTo>
                  <a:pt x="262" y="449"/>
                  <a:pt x="263" y="449"/>
                  <a:pt x="264" y="449"/>
                </a:cubicBezTo>
                <a:cubicBezTo>
                  <a:pt x="265" y="449"/>
                  <a:pt x="266" y="449"/>
                  <a:pt x="269" y="449"/>
                </a:cubicBezTo>
                <a:cubicBezTo>
                  <a:pt x="263" y="450"/>
                  <a:pt x="272" y="449"/>
                  <a:pt x="274" y="449"/>
                </a:cubicBezTo>
                <a:cubicBezTo>
                  <a:pt x="271" y="449"/>
                  <a:pt x="269" y="450"/>
                  <a:pt x="266" y="450"/>
                </a:cubicBezTo>
                <a:cubicBezTo>
                  <a:pt x="264" y="451"/>
                  <a:pt x="261" y="451"/>
                  <a:pt x="259" y="451"/>
                </a:cubicBezTo>
                <a:cubicBezTo>
                  <a:pt x="256" y="451"/>
                  <a:pt x="254" y="452"/>
                  <a:pt x="251" y="452"/>
                </a:cubicBezTo>
                <a:cubicBezTo>
                  <a:pt x="249" y="452"/>
                  <a:pt x="246" y="452"/>
                  <a:pt x="244" y="453"/>
                </a:cubicBezTo>
                <a:cubicBezTo>
                  <a:pt x="243" y="452"/>
                  <a:pt x="239" y="452"/>
                  <a:pt x="236" y="452"/>
                </a:cubicBezTo>
                <a:cubicBezTo>
                  <a:pt x="234" y="452"/>
                  <a:pt x="232" y="452"/>
                  <a:pt x="230" y="452"/>
                </a:cubicBezTo>
                <a:cubicBezTo>
                  <a:pt x="227" y="452"/>
                  <a:pt x="225" y="452"/>
                  <a:pt x="224" y="451"/>
                </a:cubicBezTo>
                <a:cubicBezTo>
                  <a:pt x="226" y="452"/>
                  <a:pt x="228" y="452"/>
                  <a:pt x="228" y="452"/>
                </a:cubicBezTo>
                <a:cubicBezTo>
                  <a:pt x="229" y="452"/>
                  <a:pt x="228" y="451"/>
                  <a:pt x="226" y="451"/>
                </a:cubicBezTo>
                <a:cubicBezTo>
                  <a:pt x="224" y="451"/>
                  <a:pt x="221" y="451"/>
                  <a:pt x="219" y="451"/>
                </a:cubicBezTo>
                <a:cubicBezTo>
                  <a:pt x="218" y="450"/>
                  <a:pt x="216" y="450"/>
                  <a:pt x="215" y="450"/>
                </a:cubicBezTo>
                <a:cubicBezTo>
                  <a:pt x="216" y="450"/>
                  <a:pt x="216" y="450"/>
                  <a:pt x="217" y="450"/>
                </a:cubicBezTo>
                <a:cubicBezTo>
                  <a:pt x="215" y="450"/>
                  <a:pt x="213" y="450"/>
                  <a:pt x="212" y="450"/>
                </a:cubicBezTo>
                <a:cubicBezTo>
                  <a:pt x="211" y="449"/>
                  <a:pt x="210" y="449"/>
                  <a:pt x="209" y="449"/>
                </a:cubicBezTo>
                <a:cubicBezTo>
                  <a:pt x="210" y="449"/>
                  <a:pt x="214" y="450"/>
                  <a:pt x="215" y="449"/>
                </a:cubicBezTo>
                <a:cubicBezTo>
                  <a:pt x="209" y="449"/>
                  <a:pt x="199" y="447"/>
                  <a:pt x="197" y="447"/>
                </a:cubicBezTo>
                <a:cubicBezTo>
                  <a:pt x="196" y="448"/>
                  <a:pt x="196" y="448"/>
                  <a:pt x="202" y="449"/>
                </a:cubicBezTo>
                <a:cubicBezTo>
                  <a:pt x="202" y="449"/>
                  <a:pt x="202" y="449"/>
                  <a:pt x="202" y="449"/>
                </a:cubicBezTo>
                <a:cubicBezTo>
                  <a:pt x="200" y="449"/>
                  <a:pt x="198" y="448"/>
                  <a:pt x="196" y="448"/>
                </a:cubicBezTo>
                <a:cubicBezTo>
                  <a:pt x="199" y="449"/>
                  <a:pt x="203" y="450"/>
                  <a:pt x="207" y="450"/>
                </a:cubicBezTo>
                <a:cubicBezTo>
                  <a:pt x="208" y="450"/>
                  <a:pt x="210" y="450"/>
                  <a:pt x="211" y="450"/>
                </a:cubicBezTo>
                <a:cubicBezTo>
                  <a:pt x="213" y="451"/>
                  <a:pt x="214" y="451"/>
                  <a:pt x="215" y="451"/>
                </a:cubicBezTo>
                <a:cubicBezTo>
                  <a:pt x="216" y="452"/>
                  <a:pt x="213" y="451"/>
                  <a:pt x="211" y="451"/>
                </a:cubicBezTo>
                <a:cubicBezTo>
                  <a:pt x="209" y="451"/>
                  <a:pt x="207" y="451"/>
                  <a:pt x="204" y="450"/>
                </a:cubicBezTo>
                <a:cubicBezTo>
                  <a:pt x="206" y="451"/>
                  <a:pt x="209" y="451"/>
                  <a:pt x="211" y="452"/>
                </a:cubicBezTo>
                <a:cubicBezTo>
                  <a:pt x="214" y="452"/>
                  <a:pt x="216" y="452"/>
                  <a:pt x="218" y="453"/>
                </a:cubicBezTo>
                <a:cubicBezTo>
                  <a:pt x="214" y="452"/>
                  <a:pt x="210" y="452"/>
                  <a:pt x="206" y="451"/>
                </a:cubicBezTo>
                <a:cubicBezTo>
                  <a:pt x="202" y="451"/>
                  <a:pt x="197" y="450"/>
                  <a:pt x="193" y="449"/>
                </a:cubicBezTo>
                <a:close/>
                <a:moveTo>
                  <a:pt x="266" y="444"/>
                </a:moveTo>
                <a:cubicBezTo>
                  <a:pt x="267" y="444"/>
                  <a:pt x="267" y="444"/>
                  <a:pt x="268" y="444"/>
                </a:cubicBezTo>
                <a:cubicBezTo>
                  <a:pt x="267" y="445"/>
                  <a:pt x="266" y="445"/>
                  <a:pt x="266" y="445"/>
                </a:cubicBezTo>
                <a:cubicBezTo>
                  <a:pt x="266" y="445"/>
                  <a:pt x="266" y="445"/>
                  <a:pt x="266" y="444"/>
                </a:cubicBezTo>
                <a:close/>
                <a:moveTo>
                  <a:pt x="257" y="447"/>
                </a:moveTo>
                <a:cubicBezTo>
                  <a:pt x="253" y="448"/>
                  <a:pt x="252" y="447"/>
                  <a:pt x="247" y="448"/>
                </a:cubicBezTo>
                <a:cubicBezTo>
                  <a:pt x="246" y="448"/>
                  <a:pt x="244" y="449"/>
                  <a:pt x="243" y="449"/>
                </a:cubicBezTo>
                <a:cubicBezTo>
                  <a:pt x="242" y="448"/>
                  <a:pt x="242" y="448"/>
                  <a:pt x="243" y="448"/>
                </a:cubicBezTo>
                <a:cubicBezTo>
                  <a:pt x="244" y="448"/>
                  <a:pt x="245" y="448"/>
                  <a:pt x="247" y="448"/>
                </a:cubicBezTo>
                <a:cubicBezTo>
                  <a:pt x="250" y="447"/>
                  <a:pt x="253" y="447"/>
                  <a:pt x="255" y="446"/>
                </a:cubicBezTo>
                <a:cubicBezTo>
                  <a:pt x="255" y="446"/>
                  <a:pt x="256" y="446"/>
                  <a:pt x="256" y="446"/>
                </a:cubicBezTo>
                <a:cubicBezTo>
                  <a:pt x="256" y="446"/>
                  <a:pt x="256" y="446"/>
                  <a:pt x="257" y="446"/>
                </a:cubicBezTo>
                <a:cubicBezTo>
                  <a:pt x="257" y="446"/>
                  <a:pt x="257" y="446"/>
                  <a:pt x="257" y="446"/>
                </a:cubicBezTo>
                <a:cubicBezTo>
                  <a:pt x="257" y="446"/>
                  <a:pt x="257" y="446"/>
                  <a:pt x="257" y="446"/>
                </a:cubicBezTo>
                <a:cubicBezTo>
                  <a:pt x="257" y="446"/>
                  <a:pt x="257" y="446"/>
                  <a:pt x="256" y="446"/>
                </a:cubicBezTo>
                <a:cubicBezTo>
                  <a:pt x="258" y="446"/>
                  <a:pt x="258" y="447"/>
                  <a:pt x="257" y="447"/>
                </a:cubicBezTo>
                <a:close/>
                <a:moveTo>
                  <a:pt x="163" y="339"/>
                </a:moveTo>
                <a:cubicBezTo>
                  <a:pt x="162" y="338"/>
                  <a:pt x="163" y="339"/>
                  <a:pt x="164" y="340"/>
                </a:cubicBezTo>
                <a:cubicBezTo>
                  <a:pt x="165" y="341"/>
                  <a:pt x="167" y="342"/>
                  <a:pt x="166" y="342"/>
                </a:cubicBezTo>
                <a:cubicBezTo>
                  <a:pt x="166" y="342"/>
                  <a:pt x="167" y="343"/>
                  <a:pt x="168" y="344"/>
                </a:cubicBezTo>
                <a:cubicBezTo>
                  <a:pt x="169" y="344"/>
                  <a:pt x="170" y="345"/>
                  <a:pt x="171" y="345"/>
                </a:cubicBezTo>
                <a:cubicBezTo>
                  <a:pt x="171" y="346"/>
                  <a:pt x="171" y="346"/>
                  <a:pt x="172" y="346"/>
                </a:cubicBezTo>
                <a:cubicBezTo>
                  <a:pt x="173" y="346"/>
                  <a:pt x="176" y="348"/>
                  <a:pt x="179" y="350"/>
                </a:cubicBezTo>
                <a:cubicBezTo>
                  <a:pt x="178" y="348"/>
                  <a:pt x="176" y="347"/>
                  <a:pt x="174" y="346"/>
                </a:cubicBezTo>
                <a:cubicBezTo>
                  <a:pt x="173" y="346"/>
                  <a:pt x="172" y="345"/>
                  <a:pt x="173" y="345"/>
                </a:cubicBezTo>
                <a:cubicBezTo>
                  <a:pt x="173" y="345"/>
                  <a:pt x="173" y="345"/>
                  <a:pt x="173" y="346"/>
                </a:cubicBezTo>
                <a:cubicBezTo>
                  <a:pt x="171" y="344"/>
                  <a:pt x="170" y="344"/>
                  <a:pt x="168" y="342"/>
                </a:cubicBezTo>
                <a:cubicBezTo>
                  <a:pt x="166" y="341"/>
                  <a:pt x="164" y="339"/>
                  <a:pt x="163" y="339"/>
                </a:cubicBezTo>
                <a:close/>
                <a:moveTo>
                  <a:pt x="230" y="436"/>
                </a:moveTo>
                <a:cubicBezTo>
                  <a:pt x="229" y="435"/>
                  <a:pt x="226" y="435"/>
                  <a:pt x="223" y="435"/>
                </a:cubicBezTo>
                <a:cubicBezTo>
                  <a:pt x="220" y="435"/>
                  <a:pt x="218" y="435"/>
                  <a:pt x="215" y="434"/>
                </a:cubicBezTo>
                <a:cubicBezTo>
                  <a:pt x="212" y="434"/>
                  <a:pt x="209" y="434"/>
                  <a:pt x="206" y="433"/>
                </a:cubicBezTo>
                <a:cubicBezTo>
                  <a:pt x="205" y="433"/>
                  <a:pt x="203" y="432"/>
                  <a:pt x="203" y="432"/>
                </a:cubicBezTo>
                <a:cubicBezTo>
                  <a:pt x="203" y="433"/>
                  <a:pt x="203" y="433"/>
                  <a:pt x="206" y="433"/>
                </a:cubicBezTo>
                <a:cubicBezTo>
                  <a:pt x="209" y="434"/>
                  <a:pt x="212" y="434"/>
                  <a:pt x="216" y="435"/>
                </a:cubicBezTo>
                <a:cubicBezTo>
                  <a:pt x="217" y="435"/>
                  <a:pt x="219" y="435"/>
                  <a:pt x="220" y="435"/>
                </a:cubicBezTo>
                <a:cubicBezTo>
                  <a:pt x="221" y="435"/>
                  <a:pt x="223" y="436"/>
                  <a:pt x="224" y="436"/>
                </a:cubicBezTo>
                <a:cubicBezTo>
                  <a:pt x="226" y="436"/>
                  <a:pt x="230" y="436"/>
                  <a:pt x="230" y="436"/>
                </a:cubicBezTo>
                <a:close/>
              </a:path>
            </a:pathLst>
          </a:custGeom>
          <a:solidFill>
            <a:srgbClr val="FFFF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algn="ctr"/>
            <a:endParaRPr lang="zh-CN" altLang="en-US"/>
          </a:p>
          <a:p>
            <a:pPr algn="ctr"/>
            <a:endParaRPr lang="zh-CN" altLang="en-US"/>
          </a:p>
          <a:p>
            <a:pPr algn="ctr"/>
            <a:endParaRPr lang="zh-CN" altLang="en-US"/>
          </a:p>
          <a:p>
            <a:pPr algn="ctr"/>
            <a:endParaRPr lang="zh-CN" altLang="en-US" sz="5400">
              <a:solidFill>
                <a:schemeClr val="bg1"/>
              </a:solidFill>
              <a:latin typeface="方正粗金陵简体" panose="02000000000000000000" charset="-122"/>
              <a:ea typeface="方正粗金陵简体" panose="02000000000000000000" charset="-122"/>
            </a:endParaRPr>
          </a:p>
        </p:txBody>
      </p:sp>
      <p:sp>
        <p:nvSpPr>
          <p:cNvPr id="10" name="文本框 9"/>
          <p:cNvSpPr txBox="1"/>
          <p:nvPr/>
        </p:nvSpPr>
        <p:spPr>
          <a:xfrm>
            <a:off x="11085830" y="516890"/>
            <a:ext cx="740410" cy="829945"/>
          </a:xfrm>
          <a:prstGeom prst="rect">
            <a:avLst/>
          </a:prstGeom>
          <a:noFill/>
        </p:spPr>
        <p:txBody>
          <a:bodyPr wrap="square" rtlCol="0">
            <a:spAutoFit/>
          </a:bodyPr>
          <a:p>
            <a:r>
              <a:rPr lang="en-US" altLang="zh-CN" sz="4800">
                <a:solidFill>
                  <a:schemeClr val="bg1"/>
                </a:solidFill>
                <a:latin typeface="方正字迹-龙吟体 简" panose="02000500000000000000" charset="-122"/>
                <a:ea typeface="方正字迹-龙吟体 简" panose="02000500000000000000" charset="-122"/>
              </a:rPr>
              <a:t>2</a:t>
            </a:r>
            <a:endParaRPr lang="en-US" altLang="zh-CN" sz="4800">
              <a:solidFill>
                <a:schemeClr val="bg1"/>
              </a:solidFill>
              <a:latin typeface="方正字迹-龙吟体 简" panose="02000500000000000000" charset="-122"/>
              <a:ea typeface="方正字迹-龙吟体 简" panose="02000500000000000000" charset="-122"/>
            </a:endParaRPr>
          </a:p>
        </p:txBody>
      </p:sp>
      <p:sp>
        <p:nvSpPr>
          <p:cNvPr id="11" name="文本框 10"/>
          <p:cNvSpPr txBox="1"/>
          <p:nvPr/>
        </p:nvSpPr>
        <p:spPr>
          <a:xfrm>
            <a:off x="3382645" y="1610995"/>
            <a:ext cx="2988310" cy="398780"/>
          </a:xfrm>
          <a:prstGeom prst="rect">
            <a:avLst/>
          </a:prstGeom>
          <a:noFill/>
        </p:spPr>
        <p:txBody>
          <a:bodyPr wrap="square" rtlCol="0">
            <a:spAutoFit/>
          </a:bodyPr>
          <a:p>
            <a:r>
              <a:rPr lang="zh-CN" altLang="en-US" sz="2000">
                <a:solidFill>
                  <a:srgbClr val="FFFF00"/>
                </a:solidFill>
                <a:latin typeface="方正颜真卿楷书 简繁" panose="02000500000000000000" charset="-122"/>
                <a:ea typeface="方正颜真卿楷书 简繁" panose="02000500000000000000" charset="-122"/>
              </a:rPr>
              <a:t>（</a:t>
            </a:r>
            <a:r>
              <a:rPr lang="en-US" altLang="zh-CN" sz="2000">
                <a:solidFill>
                  <a:srgbClr val="FFFF00"/>
                </a:solidFill>
                <a:latin typeface="方正颜真卿楷书 简繁" panose="02000500000000000000" charset="-122"/>
                <a:ea typeface="方正颜真卿楷书 简繁" panose="02000500000000000000" charset="-122"/>
              </a:rPr>
              <a:t>1</a:t>
            </a:r>
            <a:r>
              <a:rPr lang="zh-CN" altLang="en-US" sz="2000">
                <a:solidFill>
                  <a:srgbClr val="FFFF00"/>
                </a:solidFill>
                <a:latin typeface="方正颜真卿楷书 简繁" panose="02000500000000000000" charset="-122"/>
                <a:ea typeface="方正颜真卿楷书 简繁" panose="02000500000000000000" charset="-122"/>
              </a:rPr>
              <a:t>）大学的属性是什么？</a:t>
            </a:r>
            <a:endParaRPr lang="zh-CN" altLang="en-US" sz="2000">
              <a:solidFill>
                <a:srgbClr val="FFFF00"/>
              </a:solidFill>
              <a:latin typeface="方正颜真卿楷书 简繁" panose="02000500000000000000" charset="-122"/>
              <a:ea typeface="方正颜真卿楷书 简繁" panose="02000500000000000000" charset="-122"/>
            </a:endParaRPr>
          </a:p>
        </p:txBody>
      </p:sp>
      <p:sp>
        <p:nvSpPr>
          <p:cNvPr id="12" name="文本框 11"/>
          <p:cNvSpPr txBox="1"/>
          <p:nvPr/>
        </p:nvSpPr>
        <p:spPr>
          <a:xfrm>
            <a:off x="537210" y="3296285"/>
            <a:ext cx="4554855" cy="368300"/>
          </a:xfrm>
          <a:prstGeom prst="rect">
            <a:avLst/>
          </a:prstGeom>
          <a:noFill/>
        </p:spPr>
        <p:txBody>
          <a:bodyPr wrap="square" rtlCol="0">
            <a:spAutoFit/>
          </a:bodyPr>
          <a:p>
            <a:r>
              <a:rPr lang="zh-CN" altLang="en-US">
                <a:solidFill>
                  <a:srgbClr val="FFFF00"/>
                </a:solidFill>
                <a:latin typeface="方正颜真卿楷书 简繁" panose="02000500000000000000" charset="-122"/>
                <a:ea typeface="方正颜真卿楷书 简繁" panose="02000500000000000000" charset="-122"/>
                <a:cs typeface="方正颜真卿楷书 简繁" panose="02000500000000000000" charset="-122"/>
              </a:rPr>
              <a:t>（</a:t>
            </a:r>
            <a:r>
              <a:rPr lang="en-US" altLang="zh-CN">
                <a:solidFill>
                  <a:srgbClr val="FFFF00"/>
                </a:solidFill>
                <a:latin typeface="方正颜真卿楷书 简繁" panose="02000500000000000000" charset="-122"/>
                <a:ea typeface="方正颜真卿楷书 简繁" panose="02000500000000000000" charset="-122"/>
                <a:cs typeface="方正颜真卿楷书 简繁" panose="02000500000000000000" charset="-122"/>
              </a:rPr>
              <a:t>2</a:t>
            </a:r>
            <a:r>
              <a:rPr lang="zh-CN" altLang="en-US">
                <a:solidFill>
                  <a:srgbClr val="FFFF00"/>
                </a:solidFill>
                <a:latin typeface="方正颜真卿楷书 简繁" panose="02000500000000000000" charset="-122"/>
                <a:ea typeface="方正颜真卿楷书 简繁" panose="02000500000000000000" charset="-122"/>
                <a:cs typeface="方正颜真卿楷书 简繁" panose="02000500000000000000" charset="-122"/>
              </a:rPr>
              <a:t>）国王与教皇对大学的态度是怎样的？</a:t>
            </a:r>
            <a:endParaRPr lang="zh-CN" altLang="en-US">
              <a:solidFill>
                <a:srgbClr val="FFFF00"/>
              </a:solidFill>
              <a:latin typeface="方正颜真卿楷书 简繁" panose="02000500000000000000" charset="-122"/>
              <a:ea typeface="方正颜真卿楷书 简繁" panose="02000500000000000000" charset="-122"/>
              <a:cs typeface="方正颜真卿楷书 简繁" panose="02000500000000000000" charset="-122"/>
            </a:endParaRPr>
          </a:p>
        </p:txBody>
      </p:sp>
      <p:sp>
        <p:nvSpPr>
          <p:cNvPr id="14" name="文本框 13"/>
          <p:cNvSpPr txBox="1"/>
          <p:nvPr/>
        </p:nvSpPr>
        <p:spPr>
          <a:xfrm>
            <a:off x="723265" y="4981575"/>
            <a:ext cx="4449445" cy="368300"/>
          </a:xfrm>
          <a:prstGeom prst="rect">
            <a:avLst/>
          </a:prstGeom>
          <a:noFill/>
        </p:spPr>
        <p:txBody>
          <a:bodyPr wrap="square" rtlCol="0">
            <a:spAutoFit/>
          </a:bodyPr>
          <a:p>
            <a:r>
              <a:rPr lang="zh-CN" altLang="en-US">
                <a:solidFill>
                  <a:srgbClr val="FFFF00"/>
                </a:solidFill>
                <a:latin typeface="方正颜真卿楷书 简繁" panose="02000500000000000000" charset="-122"/>
                <a:ea typeface="方正颜真卿楷书 简繁" panose="02000500000000000000" charset="-122"/>
                <a:cs typeface="方正颜真卿楷书 简繁" panose="02000500000000000000" charset="-122"/>
              </a:rPr>
              <a:t>（</a:t>
            </a:r>
            <a:r>
              <a:rPr lang="en-US" altLang="zh-CN">
                <a:solidFill>
                  <a:srgbClr val="FFFF00"/>
                </a:solidFill>
                <a:latin typeface="方正颜真卿楷书 简繁" panose="02000500000000000000" charset="-122"/>
                <a:ea typeface="方正颜真卿楷书 简繁" panose="02000500000000000000" charset="-122"/>
                <a:cs typeface="方正颜真卿楷书 简繁" panose="02000500000000000000" charset="-122"/>
              </a:rPr>
              <a:t>3</a:t>
            </a:r>
            <a:r>
              <a:rPr lang="zh-CN" altLang="en-US">
                <a:solidFill>
                  <a:srgbClr val="FFFF00"/>
                </a:solidFill>
                <a:latin typeface="方正颜真卿楷书 简繁" panose="02000500000000000000" charset="-122"/>
                <a:ea typeface="方正颜真卿楷书 简繁" panose="02000500000000000000" charset="-122"/>
                <a:cs typeface="方正颜真卿楷书 简繁" panose="02000500000000000000" charset="-122"/>
              </a:rPr>
              <a:t>）大学自治地位的主要体现在哪些方面？</a:t>
            </a:r>
            <a:endParaRPr lang="zh-CN" altLang="en-US">
              <a:solidFill>
                <a:srgbClr val="FFFF00"/>
              </a:solidFill>
              <a:latin typeface="方正颜真卿楷书 简繁" panose="02000500000000000000" charset="-122"/>
              <a:ea typeface="方正颜真卿楷书 简繁" panose="02000500000000000000" charset="-122"/>
              <a:cs typeface="方正颜真卿楷书 简繁" panose="02000500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7"/>
                                        </p:tgtEl>
                                        <p:attrNameLst>
                                          <p:attrName>style.visibility</p:attrName>
                                        </p:attrNameLst>
                                      </p:cBhvr>
                                      <p:to>
                                        <p:strVal val="visible"/>
                                      </p:to>
                                    </p:set>
                                    <p:anim calcmode="lin" valueType="num">
                                      <p:cBhvr additive="base">
                                        <p:cTn id="7" dur="500" fill="hold"/>
                                        <p:tgtEl>
                                          <p:spTgt spid="217"/>
                                        </p:tgtEl>
                                        <p:attrNameLst>
                                          <p:attrName>ppt_x</p:attrName>
                                        </p:attrNameLst>
                                      </p:cBhvr>
                                      <p:tavLst>
                                        <p:tav tm="0">
                                          <p:val>
                                            <p:strVal val="#ppt_x"/>
                                          </p:val>
                                        </p:tav>
                                        <p:tav tm="100000">
                                          <p:val>
                                            <p:strVal val="#ppt_x"/>
                                          </p:val>
                                        </p:tav>
                                      </p:tavLst>
                                    </p:anim>
                                    <p:anim calcmode="lin" valueType="num">
                                      <p:cBhvr additive="base">
                                        <p:cTn id="8" dur="500" fill="hold"/>
                                        <p:tgtEl>
                                          <p:spTgt spid="2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 grpId="0" animBg="1"/>
      <p:bldP spid="217" grpId="1" animBg="1"/>
      <p:bldP spid="2" grpId="0"/>
      <p:bldP spid="2" grpId="1"/>
      <p:bldP spid="3" grpId="0" bldLvl="0" animBg="1"/>
      <p:bldP spid="3" grpId="1" animBg="1"/>
      <p:bldP spid="5" grpId="0" bldLvl="0" animBg="1"/>
      <p:bldP spid="5" grpId="1" animBg="1"/>
      <p:bldP spid="4" grpId="0" bldLvl="0" animBg="1"/>
      <p:bldP spid="4" grpId="1" animBg="1"/>
      <p:bldP spid="6" grpId="0" bldLvl="0" animBg="1"/>
      <p:bldP spid="6" grpId="1" animBg="1"/>
      <p:bldP spid="7" grpId="0" bldLvl="0" animBg="1"/>
      <p:bldP spid="7" grpId="1" animBg="1"/>
      <p:bldP spid="8" grpId="0" animBg="1"/>
      <p:bldP spid="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4" name="文本框 6"/>
          <p:cNvSpPr txBox="1"/>
          <p:nvPr/>
        </p:nvSpPr>
        <p:spPr>
          <a:xfrm>
            <a:off x="351155" y="1190625"/>
            <a:ext cx="4185285" cy="398780"/>
          </a:xfrm>
          <a:prstGeom prst="rect">
            <a:avLst/>
          </a:prstGeom>
          <a:noFill/>
          <a:ln w="9525">
            <a:noFill/>
          </a:ln>
        </p:spPr>
        <p:txBody>
          <a:bodyPr wrap="square" anchor="t" anchorCtr="0">
            <a:spAutoFit/>
          </a:bodyPr>
          <a:p>
            <a:pPr eaLnBrk="0" hangingPunct="0">
              <a:buFontTx/>
            </a:pPr>
            <a:r>
              <a:rPr lang="en-US" altLang="zh-CN" sz="2000" dirty="0">
                <a:solidFill>
                  <a:srgbClr val="FFFF00"/>
                </a:solidFill>
                <a:latin typeface="方正颜真卿楷书 简繁" panose="02000500000000000000" charset="-122"/>
                <a:ea typeface="方正颜真卿楷书 简繁" panose="02000500000000000000" charset="-122"/>
                <a:cs typeface="方正颜真卿楷书 简繁" panose="02000500000000000000" charset="-122"/>
              </a:rPr>
              <a:t>3</a:t>
            </a:r>
            <a:r>
              <a:rPr lang="zh-CN" altLang="en-US" sz="2000" dirty="0">
                <a:solidFill>
                  <a:srgbClr val="FFFF00"/>
                </a:solidFill>
                <a:latin typeface="方正颜真卿楷书 简繁" panose="02000500000000000000" charset="-122"/>
                <a:ea typeface="方正颜真卿楷书 简繁" panose="02000500000000000000" charset="-122"/>
                <a:cs typeface="方正颜真卿楷书 简繁" panose="02000500000000000000" charset="-122"/>
              </a:rPr>
              <a:t>、大学课程设置及影响</a:t>
            </a:r>
            <a:endParaRPr lang="zh-CN" altLang="en-US" sz="2000" dirty="0">
              <a:solidFill>
                <a:srgbClr val="FFFF00"/>
              </a:solidFill>
              <a:latin typeface="方正颜真卿楷书 简繁" panose="02000500000000000000" charset="-122"/>
              <a:ea typeface="方正颜真卿楷书 简繁" panose="02000500000000000000" charset="-122"/>
              <a:cs typeface="方正颜真卿楷书 简繁" panose="02000500000000000000" charset="-122"/>
            </a:endParaRPr>
          </a:p>
        </p:txBody>
      </p:sp>
      <p:sp>
        <p:nvSpPr>
          <p:cNvPr id="13" name="直角三角形 12"/>
          <p:cNvSpPr/>
          <p:nvPr/>
        </p:nvSpPr>
        <p:spPr>
          <a:xfrm rot="5593838">
            <a:off x="356711" y="1192054"/>
            <a:ext cx="134938" cy="13970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14" name="直角三角形 13"/>
          <p:cNvSpPr/>
          <p:nvPr/>
        </p:nvSpPr>
        <p:spPr>
          <a:xfrm>
            <a:off x="3592513" y="5414963"/>
            <a:ext cx="134938" cy="13970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 name="直角三角形 10"/>
          <p:cNvSpPr/>
          <p:nvPr/>
        </p:nvSpPr>
        <p:spPr>
          <a:xfrm rot="10569363">
            <a:off x="7526338" y="2992438"/>
            <a:ext cx="134938" cy="13970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217" name="Freeform 764"/>
          <p:cNvSpPr>
            <a:spLocks noEditPoints="1"/>
          </p:cNvSpPr>
          <p:nvPr/>
        </p:nvSpPr>
        <p:spPr bwMode="auto">
          <a:xfrm>
            <a:off x="350520" y="206375"/>
            <a:ext cx="5413375" cy="856615"/>
          </a:xfrm>
          <a:custGeom>
            <a:avLst/>
            <a:gdLst>
              <a:gd name="T0" fmla="*/ 489 w 524"/>
              <a:gd name="T1" fmla="*/ 105 h 131"/>
              <a:gd name="T2" fmla="*/ 456 w 524"/>
              <a:gd name="T3" fmla="*/ 104 h 131"/>
              <a:gd name="T4" fmla="*/ 439 w 524"/>
              <a:gd name="T5" fmla="*/ 103 h 131"/>
              <a:gd name="T6" fmla="*/ 450 w 524"/>
              <a:gd name="T7" fmla="*/ 98 h 131"/>
              <a:gd name="T8" fmla="*/ 458 w 524"/>
              <a:gd name="T9" fmla="*/ 94 h 131"/>
              <a:gd name="T10" fmla="*/ 497 w 524"/>
              <a:gd name="T11" fmla="*/ 87 h 131"/>
              <a:gd name="T12" fmla="*/ 509 w 524"/>
              <a:gd name="T13" fmla="*/ 77 h 131"/>
              <a:gd name="T14" fmla="*/ 522 w 524"/>
              <a:gd name="T15" fmla="*/ 69 h 131"/>
              <a:gd name="T16" fmla="*/ 515 w 524"/>
              <a:gd name="T17" fmla="*/ 64 h 131"/>
              <a:gd name="T18" fmla="*/ 500 w 524"/>
              <a:gd name="T19" fmla="*/ 60 h 131"/>
              <a:gd name="T20" fmla="*/ 494 w 524"/>
              <a:gd name="T21" fmla="*/ 56 h 131"/>
              <a:gd name="T22" fmla="*/ 492 w 524"/>
              <a:gd name="T23" fmla="*/ 48 h 131"/>
              <a:gd name="T24" fmla="*/ 468 w 524"/>
              <a:gd name="T25" fmla="*/ 47 h 131"/>
              <a:gd name="T26" fmla="*/ 490 w 524"/>
              <a:gd name="T27" fmla="*/ 41 h 131"/>
              <a:gd name="T28" fmla="*/ 468 w 524"/>
              <a:gd name="T29" fmla="*/ 36 h 131"/>
              <a:gd name="T30" fmla="*/ 442 w 524"/>
              <a:gd name="T31" fmla="*/ 34 h 131"/>
              <a:gd name="T32" fmla="*/ 306 w 524"/>
              <a:gd name="T33" fmla="*/ 25 h 131"/>
              <a:gd name="T34" fmla="*/ 383 w 524"/>
              <a:gd name="T35" fmla="*/ 27 h 131"/>
              <a:gd name="T36" fmla="*/ 442 w 524"/>
              <a:gd name="T37" fmla="*/ 25 h 131"/>
              <a:gd name="T38" fmla="*/ 499 w 524"/>
              <a:gd name="T39" fmla="*/ 23 h 131"/>
              <a:gd name="T40" fmla="*/ 323 w 524"/>
              <a:gd name="T41" fmla="*/ 8 h 131"/>
              <a:gd name="T42" fmla="*/ 25 w 524"/>
              <a:gd name="T43" fmla="*/ 3 h 131"/>
              <a:gd name="T44" fmla="*/ 11 w 524"/>
              <a:gd name="T45" fmla="*/ 14 h 131"/>
              <a:gd name="T46" fmla="*/ 16 w 524"/>
              <a:gd name="T47" fmla="*/ 19 h 131"/>
              <a:gd name="T48" fmla="*/ 32 w 524"/>
              <a:gd name="T49" fmla="*/ 32 h 131"/>
              <a:gd name="T50" fmla="*/ 4 w 524"/>
              <a:gd name="T51" fmla="*/ 32 h 131"/>
              <a:gd name="T52" fmla="*/ 13 w 524"/>
              <a:gd name="T53" fmla="*/ 42 h 131"/>
              <a:gd name="T54" fmla="*/ 51 w 524"/>
              <a:gd name="T55" fmla="*/ 57 h 131"/>
              <a:gd name="T56" fmla="*/ 5 w 524"/>
              <a:gd name="T57" fmla="*/ 57 h 131"/>
              <a:gd name="T58" fmla="*/ 17 w 524"/>
              <a:gd name="T59" fmla="*/ 67 h 131"/>
              <a:gd name="T60" fmla="*/ 13 w 524"/>
              <a:gd name="T61" fmla="*/ 72 h 131"/>
              <a:gd name="T62" fmla="*/ 39 w 524"/>
              <a:gd name="T63" fmla="*/ 84 h 131"/>
              <a:gd name="T64" fmla="*/ 41 w 524"/>
              <a:gd name="T65" fmla="*/ 93 h 131"/>
              <a:gd name="T66" fmla="*/ 50 w 524"/>
              <a:gd name="T67" fmla="*/ 98 h 131"/>
              <a:gd name="T68" fmla="*/ 13 w 524"/>
              <a:gd name="T69" fmla="*/ 92 h 131"/>
              <a:gd name="T70" fmla="*/ 34 w 524"/>
              <a:gd name="T71" fmla="*/ 104 h 131"/>
              <a:gd name="T72" fmla="*/ 71 w 524"/>
              <a:gd name="T73" fmla="*/ 114 h 131"/>
              <a:gd name="T74" fmla="*/ 75 w 524"/>
              <a:gd name="T75" fmla="*/ 113 h 131"/>
              <a:gd name="T76" fmla="*/ 256 w 524"/>
              <a:gd name="T77" fmla="*/ 124 h 131"/>
              <a:gd name="T78" fmla="*/ 407 w 524"/>
              <a:gd name="T79" fmla="*/ 130 h 131"/>
              <a:gd name="T80" fmla="*/ 263 w 524"/>
              <a:gd name="T81" fmla="*/ 124 h 131"/>
              <a:gd name="T82" fmla="*/ 178 w 524"/>
              <a:gd name="T83" fmla="*/ 117 h 131"/>
              <a:gd name="T84" fmla="*/ 485 w 524"/>
              <a:gd name="T85" fmla="*/ 120 h 131"/>
              <a:gd name="T86" fmla="*/ 452 w 524"/>
              <a:gd name="T87" fmla="*/ 118 h 131"/>
              <a:gd name="T88" fmla="*/ 509 w 524"/>
              <a:gd name="T89" fmla="*/ 108 h 131"/>
              <a:gd name="T90" fmla="*/ 466 w 524"/>
              <a:gd name="T91" fmla="*/ 62 h 131"/>
              <a:gd name="T92" fmla="*/ 22 w 524"/>
              <a:gd name="T93" fmla="*/ 33 h 131"/>
              <a:gd name="T94" fmla="*/ 31 w 524"/>
              <a:gd name="T95" fmla="*/ 79 h 131"/>
              <a:gd name="T96" fmla="*/ 81 w 524"/>
              <a:gd name="T97" fmla="*/ 20 h 131"/>
              <a:gd name="T98" fmla="*/ 285 w 524"/>
              <a:gd name="T99" fmla="*/ 24 h 131"/>
              <a:gd name="T100" fmla="*/ 407 w 524"/>
              <a:gd name="T101" fmla="*/ 10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4" h="131">
                <a:moveTo>
                  <a:pt x="509" y="108"/>
                </a:moveTo>
                <a:cubicBezTo>
                  <a:pt x="507" y="109"/>
                  <a:pt x="503" y="108"/>
                  <a:pt x="502" y="107"/>
                </a:cubicBezTo>
                <a:cubicBezTo>
                  <a:pt x="488" y="111"/>
                  <a:pt x="473" y="110"/>
                  <a:pt x="458" y="109"/>
                </a:cubicBezTo>
                <a:cubicBezTo>
                  <a:pt x="467" y="106"/>
                  <a:pt x="480" y="109"/>
                  <a:pt x="489" y="105"/>
                </a:cubicBezTo>
                <a:cubicBezTo>
                  <a:pt x="481" y="105"/>
                  <a:pt x="474" y="105"/>
                  <a:pt x="467" y="105"/>
                </a:cubicBezTo>
                <a:cubicBezTo>
                  <a:pt x="467" y="105"/>
                  <a:pt x="467" y="105"/>
                  <a:pt x="467" y="105"/>
                </a:cubicBezTo>
                <a:cubicBezTo>
                  <a:pt x="466" y="108"/>
                  <a:pt x="464" y="102"/>
                  <a:pt x="461" y="105"/>
                </a:cubicBezTo>
                <a:cubicBezTo>
                  <a:pt x="460" y="104"/>
                  <a:pt x="456" y="106"/>
                  <a:pt x="456" y="104"/>
                </a:cubicBezTo>
                <a:cubicBezTo>
                  <a:pt x="442" y="104"/>
                  <a:pt x="427" y="105"/>
                  <a:pt x="413" y="103"/>
                </a:cubicBezTo>
                <a:cubicBezTo>
                  <a:pt x="415" y="102"/>
                  <a:pt x="415" y="102"/>
                  <a:pt x="415" y="102"/>
                </a:cubicBezTo>
                <a:cubicBezTo>
                  <a:pt x="423" y="101"/>
                  <a:pt x="432" y="102"/>
                  <a:pt x="439" y="102"/>
                </a:cubicBezTo>
                <a:cubicBezTo>
                  <a:pt x="439" y="103"/>
                  <a:pt x="439" y="103"/>
                  <a:pt x="439" y="103"/>
                </a:cubicBezTo>
                <a:cubicBezTo>
                  <a:pt x="441" y="103"/>
                  <a:pt x="441" y="103"/>
                  <a:pt x="441" y="103"/>
                </a:cubicBezTo>
                <a:cubicBezTo>
                  <a:pt x="442" y="99"/>
                  <a:pt x="448" y="103"/>
                  <a:pt x="451" y="100"/>
                </a:cubicBezTo>
                <a:cubicBezTo>
                  <a:pt x="449" y="99"/>
                  <a:pt x="449" y="99"/>
                  <a:pt x="449" y="99"/>
                </a:cubicBezTo>
                <a:cubicBezTo>
                  <a:pt x="450" y="98"/>
                  <a:pt x="450" y="98"/>
                  <a:pt x="450" y="98"/>
                </a:cubicBezTo>
                <a:cubicBezTo>
                  <a:pt x="462" y="99"/>
                  <a:pt x="472" y="97"/>
                  <a:pt x="482" y="97"/>
                </a:cubicBezTo>
                <a:cubicBezTo>
                  <a:pt x="481" y="96"/>
                  <a:pt x="480" y="96"/>
                  <a:pt x="479" y="95"/>
                </a:cubicBezTo>
                <a:cubicBezTo>
                  <a:pt x="473" y="96"/>
                  <a:pt x="465" y="95"/>
                  <a:pt x="459" y="95"/>
                </a:cubicBezTo>
                <a:cubicBezTo>
                  <a:pt x="458" y="94"/>
                  <a:pt x="458" y="94"/>
                  <a:pt x="458" y="94"/>
                </a:cubicBezTo>
                <a:cubicBezTo>
                  <a:pt x="466" y="93"/>
                  <a:pt x="475" y="94"/>
                  <a:pt x="483" y="92"/>
                </a:cubicBezTo>
                <a:cubicBezTo>
                  <a:pt x="487" y="92"/>
                  <a:pt x="492" y="91"/>
                  <a:pt x="495" y="90"/>
                </a:cubicBezTo>
                <a:cubicBezTo>
                  <a:pt x="490" y="88"/>
                  <a:pt x="484" y="91"/>
                  <a:pt x="479" y="90"/>
                </a:cubicBezTo>
                <a:cubicBezTo>
                  <a:pt x="484" y="88"/>
                  <a:pt x="491" y="88"/>
                  <a:pt x="497" y="87"/>
                </a:cubicBezTo>
                <a:cubicBezTo>
                  <a:pt x="499" y="88"/>
                  <a:pt x="500" y="84"/>
                  <a:pt x="503" y="86"/>
                </a:cubicBezTo>
                <a:cubicBezTo>
                  <a:pt x="507" y="81"/>
                  <a:pt x="516" y="84"/>
                  <a:pt x="522" y="81"/>
                </a:cubicBezTo>
                <a:cubicBezTo>
                  <a:pt x="514" y="80"/>
                  <a:pt x="502" y="81"/>
                  <a:pt x="492" y="80"/>
                </a:cubicBezTo>
                <a:cubicBezTo>
                  <a:pt x="497" y="77"/>
                  <a:pt x="504" y="78"/>
                  <a:pt x="509" y="77"/>
                </a:cubicBezTo>
                <a:cubicBezTo>
                  <a:pt x="496" y="76"/>
                  <a:pt x="483" y="83"/>
                  <a:pt x="471" y="77"/>
                </a:cubicBezTo>
                <a:cubicBezTo>
                  <a:pt x="478" y="77"/>
                  <a:pt x="484" y="74"/>
                  <a:pt x="491" y="73"/>
                </a:cubicBezTo>
                <a:cubicBezTo>
                  <a:pt x="493" y="71"/>
                  <a:pt x="493" y="71"/>
                  <a:pt x="493" y="71"/>
                </a:cubicBezTo>
                <a:cubicBezTo>
                  <a:pt x="502" y="69"/>
                  <a:pt x="513" y="70"/>
                  <a:pt x="522" y="69"/>
                </a:cubicBezTo>
                <a:cubicBezTo>
                  <a:pt x="524" y="69"/>
                  <a:pt x="524" y="69"/>
                  <a:pt x="524" y="69"/>
                </a:cubicBezTo>
                <a:cubicBezTo>
                  <a:pt x="516" y="66"/>
                  <a:pt x="516" y="66"/>
                  <a:pt x="516" y="66"/>
                </a:cubicBezTo>
                <a:cubicBezTo>
                  <a:pt x="516" y="66"/>
                  <a:pt x="516" y="64"/>
                  <a:pt x="517" y="64"/>
                </a:cubicBezTo>
                <a:cubicBezTo>
                  <a:pt x="515" y="64"/>
                  <a:pt x="515" y="64"/>
                  <a:pt x="515" y="64"/>
                </a:cubicBezTo>
                <a:cubicBezTo>
                  <a:pt x="502" y="66"/>
                  <a:pt x="485" y="64"/>
                  <a:pt x="472" y="65"/>
                </a:cubicBezTo>
                <a:cubicBezTo>
                  <a:pt x="475" y="63"/>
                  <a:pt x="482" y="65"/>
                  <a:pt x="485" y="63"/>
                </a:cubicBezTo>
                <a:cubicBezTo>
                  <a:pt x="482" y="63"/>
                  <a:pt x="478" y="63"/>
                  <a:pt x="475" y="62"/>
                </a:cubicBezTo>
                <a:cubicBezTo>
                  <a:pt x="484" y="62"/>
                  <a:pt x="491" y="60"/>
                  <a:pt x="500" y="60"/>
                </a:cubicBezTo>
                <a:cubicBezTo>
                  <a:pt x="499" y="60"/>
                  <a:pt x="500" y="59"/>
                  <a:pt x="502" y="59"/>
                </a:cubicBezTo>
                <a:cubicBezTo>
                  <a:pt x="500" y="58"/>
                  <a:pt x="498" y="58"/>
                  <a:pt x="496" y="57"/>
                </a:cubicBezTo>
                <a:cubicBezTo>
                  <a:pt x="499" y="56"/>
                  <a:pt x="499" y="56"/>
                  <a:pt x="499" y="56"/>
                </a:cubicBezTo>
                <a:cubicBezTo>
                  <a:pt x="498" y="55"/>
                  <a:pt x="496" y="55"/>
                  <a:pt x="494" y="56"/>
                </a:cubicBezTo>
                <a:cubicBezTo>
                  <a:pt x="493" y="55"/>
                  <a:pt x="493" y="54"/>
                  <a:pt x="493" y="53"/>
                </a:cubicBezTo>
                <a:cubicBezTo>
                  <a:pt x="502" y="51"/>
                  <a:pt x="511" y="52"/>
                  <a:pt x="518" y="49"/>
                </a:cubicBezTo>
                <a:cubicBezTo>
                  <a:pt x="493" y="50"/>
                  <a:pt x="493" y="50"/>
                  <a:pt x="493" y="50"/>
                </a:cubicBezTo>
                <a:cubicBezTo>
                  <a:pt x="492" y="48"/>
                  <a:pt x="492" y="48"/>
                  <a:pt x="492" y="48"/>
                </a:cubicBezTo>
                <a:cubicBezTo>
                  <a:pt x="491" y="49"/>
                  <a:pt x="489" y="50"/>
                  <a:pt x="488" y="49"/>
                </a:cubicBezTo>
                <a:cubicBezTo>
                  <a:pt x="488" y="49"/>
                  <a:pt x="488" y="49"/>
                  <a:pt x="488" y="49"/>
                </a:cubicBezTo>
                <a:cubicBezTo>
                  <a:pt x="479" y="51"/>
                  <a:pt x="470" y="49"/>
                  <a:pt x="461" y="47"/>
                </a:cubicBezTo>
                <a:cubicBezTo>
                  <a:pt x="464" y="47"/>
                  <a:pt x="466" y="46"/>
                  <a:pt x="468" y="47"/>
                </a:cubicBezTo>
                <a:cubicBezTo>
                  <a:pt x="472" y="46"/>
                  <a:pt x="476" y="47"/>
                  <a:pt x="479" y="45"/>
                </a:cubicBezTo>
                <a:cubicBezTo>
                  <a:pt x="480" y="45"/>
                  <a:pt x="482" y="45"/>
                  <a:pt x="483" y="46"/>
                </a:cubicBezTo>
                <a:cubicBezTo>
                  <a:pt x="491" y="44"/>
                  <a:pt x="501" y="43"/>
                  <a:pt x="510" y="43"/>
                </a:cubicBezTo>
                <a:cubicBezTo>
                  <a:pt x="504" y="41"/>
                  <a:pt x="496" y="44"/>
                  <a:pt x="490" y="41"/>
                </a:cubicBezTo>
                <a:cubicBezTo>
                  <a:pt x="490" y="40"/>
                  <a:pt x="490" y="40"/>
                  <a:pt x="491" y="40"/>
                </a:cubicBezTo>
                <a:cubicBezTo>
                  <a:pt x="488" y="38"/>
                  <a:pt x="488" y="38"/>
                  <a:pt x="488" y="38"/>
                </a:cubicBezTo>
                <a:cubicBezTo>
                  <a:pt x="481" y="38"/>
                  <a:pt x="474" y="38"/>
                  <a:pt x="467" y="37"/>
                </a:cubicBezTo>
                <a:cubicBezTo>
                  <a:pt x="468" y="36"/>
                  <a:pt x="468" y="36"/>
                  <a:pt x="468" y="36"/>
                </a:cubicBezTo>
                <a:cubicBezTo>
                  <a:pt x="464" y="36"/>
                  <a:pt x="464" y="36"/>
                  <a:pt x="464" y="36"/>
                </a:cubicBezTo>
                <a:cubicBezTo>
                  <a:pt x="464" y="38"/>
                  <a:pt x="462" y="36"/>
                  <a:pt x="460" y="36"/>
                </a:cubicBezTo>
                <a:cubicBezTo>
                  <a:pt x="461" y="35"/>
                  <a:pt x="461" y="35"/>
                  <a:pt x="461" y="35"/>
                </a:cubicBezTo>
                <a:cubicBezTo>
                  <a:pt x="455" y="34"/>
                  <a:pt x="448" y="35"/>
                  <a:pt x="442" y="34"/>
                </a:cubicBezTo>
                <a:cubicBezTo>
                  <a:pt x="443" y="34"/>
                  <a:pt x="443" y="34"/>
                  <a:pt x="443" y="33"/>
                </a:cubicBezTo>
                <a:cubicBezTo>
                  <a:pt x="433" y="33"/>
                  <a:pt x="433" y="33"/>
                  <a:pt x="433" y="33"/>
                </a:cubicBezTo>
                <a:cubicBezTo>
                  <a:pt x="326" y="26"/>
                  <a:pt x="326" y="26"/>
                  <a:pt x="326" y="26"/>
                </a:cubicBezTo>
                <a:cubicBezTo>
                  <a:pt x="306" y="25"/>
                  <a:pt x="306" y="25"/>
                  <a:pt x="306" y="25"/>
                </a:cubicBezTo>
                <a:cubicBezTo>
                  <a:pt x="299" y="25"/>
                  <a:pt x="290" y="25"/>
                  <a:pt x="285" y="23"/>
                </a:cubicBezTo>
                <a:cubicBezTo>
                  <a:pt x="292" y="23"/>
                  <a:pt x="299" y="24"/>
                  <a:pt x="306" y="24"/>
                </a:cubicBezTo>
                <a:cubicBezTo>
                  <a:pt x="382" y="27"/>
                  <a:pt x="382" y="27"/>
                  <a:pt x="382" y="27"/>
                </a:cubicBezTo>
                <a:cubicBezTo>
                  <a:pt x="383" y="27"/>
                  <a:pt x="383" y="27"/>
                  <a:pt x="383" y="27"/>
                </a:cubicBezTo>
                <a:cubicBezTo>
                  <a:pt x="411" y="29"/>
                  <a:pt x="436" y="26"/>
                  <a:pt x="463" y="28"/>
                </a:cubicBezTo>
                <a:cubicBezTo>
                  <a:pt x="462" y="28"/>
                  <a:pt x="460" y="28"/>
                  <a:pt x="459" y="27"/>
                </a:cubicBezTo>
                <a:cubicBezTo>
                  <a:pt x="460" y="26"/>
                  <a:pt x="461" y="26"/>
                  <a:pt x="462" y="26"/>
                </a:cubicBezTo>
                <a:cubicBezTo>
                  <a:pt x="442" y="25"/>
                  <a:pt x="442" y="25"/>
                  <a:pt x="442" y="25"/>
                </a:cubicBezTo>
                <a:cubicBezTo>
                  <a:pt x="440" y="23"/>
                  <a:pt x="440" y="23"/>
                  <a:pt x="440" y="23"/>
                </a:cubicBezTo>
                <a:cubicBezTo>
                  <a:pt x="458" y="24"/>
                  <a:pt x="477" y="27"/>
                  <a:pt x="493" y="24"/>
                </a:cubicBezTo>
                <a:cubicBezTo>
                  <a:pt x="471" y="21"/>
                  <a:pt x="471" y="21"/>
                  <a:pt x="471" y="21"/>
                </a:cubicBezTo>
                <a:cubicBezTo>
                  <a:pt x="480" y="19"/>
                  <a:pt x="489" y="23"/>
                  <a:pt x="499" y="23"/>
                </a:cubicBezTo>
                <a:cubicBezTo>
                  <a:pt x="481" y="19"/>
                  <a:pt x="463" y="17"/>
                  <a:pt x="444" y="15"/>
                </a:cubicBezTo>
                <a:cubicBezTo>
                  <a:pt x="441" y="12"/>
                  <a:pt x="435" y="14"/>
                  <a:pt x="432" y="12"/>
                </a:cubicBezTo>
                <a:cubicBezTo>
                  <a:pt x="429" y="14"/>
                  <a:pt x="425" y="13"/>
                  <a:pt x="422" y="13"/>
                </a:cubicBezTo>
                <a:cubicBezTo>
                  <a:pt x="323" y="8"/>
                  <a:pt x="323" y="8"/>
                  <a:pt x="323" y="8"/>
                </a:cubicBezTo>
                <a:cubicBezTo>
                  <a:pt x="274" y="4"/>
                  <a:pt x="229" y="6"/>
                  <a:pt x="181" y="4"/>
                </a:cubicBezTo>
                <a:cubicBezTo>
                  <a:pt x="71" y="3"/>
                  <a:pt x="71" y="3"/>
                  <a:pt x="71" y="3"/>
                </a:cubicBezTo>
                <a:cubicBezTo>
                  <a:pt x="39" y="1"/>
                  <a:pt x="39" y="1"/>
                  <a:pt x="39" y="1"/>
                </a:cubicBezTo>
                <a:cubicBezTo>
                  <a:pt x="34" y="0"/>
                  <a:pt x="28" y="0"/>
                  <a:pt x="25" y="3"/>
                </a:cubicBezTo>
                <a:cubicBezTo>
                  <a:pt x="15" y="2"/>
                  <a:pt x="6" y="6"/>
                  <a:pt x="0" y="12"/>
                </a:cubicBezTo>
                <a:cubicBezTo>
                  <a:pt x="3" y="12"/>
                  <a:pt x="7" y="14"/>
                  <a:pt x="10" y="13"/>
                </a:cubicBezTo>
                <a:cubicBezTo>
                  <a:pt x="11" y="11"/>
                  <a:pt x="15" y="11"/>
                  <a:pt x="17" y="12"/>
                </a:cubicBezTo>
                <a:cubicBezTo>
                  <a:pt x="15" y="13"/>
                  <a:pt x="12" y="13"/>
                  <a:pt x="11" y="14"/>
                </a:cubicBezTo>
                <a:cubicBezTo>
                  <a:pt x="12" y="16"/>
                  <a:pt x="15" y="14"/>
                  <a:pt x="16" y="16"/>
                </a:cubicBezTo>
                <a:cubicBezTo>
                  <a:pt x="16" y="16"/>
                  <a:pt x="16" y="16"/>
                  <a:pt x="16" y="16"/>
                </a:cubicBezTo>
                <a:cubicBezTo>
                  <a:pt x="20" y="15"/>
                  <a:pt x="23" y="18"/>
                  <a:pt x="25" y="20"/>
                </a:cubicBezTo>
                <a:cubicBezTo>
                  <a:pt x="24" y="21"/>
                  <a:pt x="19" y="20"/>
                  <a:pt x="16" y="19"/>
                </a:cubicBezTo>
                <a:cubicBezTo>
                  <a:pt x="13" y="22"/>
                  <a:pt x="5" y="19"/>
                  <a:pt x="6" y="23"/>
                </a:cubicBezTo>
                <a:cubicBezTo>
                  <a:pt x="11" y="27"/>
                  <a:pt x="19" y="22"/>
                  <a:pt x="24" y="27"/>
                </a:cubicBezTo>
                <a:cubicBezTo>
                  <a:pt x="24" y="28"/>
                  <a:pt x="24" y="28"/>
                  <a:pt x="24" y="28"/>
                </a:cubicBezTo>
                <a:cubicBezTo>
                  <a:pt x="26" y="29"/>
                  <a:pt x="30" y="29"/>
                  <a:pt x="32" y="32"/>
                </a:cubicBezTo>
                <a:cubicBezTo>
                  <a:pt x="28" y="34"/>
                  <a:pt x="24" y="32"/>
                  <a:pt x="20" y="31"/>
                </a:cubicBezTo>
                <a:cubicBezTo>
                  <a:pt x="17" y="30"/>
                  <a:pt x="12" y="29"/>
                  <a:pt x="10" y="30"/>
                </a:cubicBezTo>
                <a:cubicBezTo>
                  <a:pt x="8" y="29"/>
                  <a:pt x="8" y="29"/>
                  <a:pt x="8" y="29"/>
                </a:cubicBezTo>
                <a:cubicBezTo>
                  <a:pt x="7" y="29"/>
                  <a:pt x="5" y="30"/>
                  <a:pt x="4" y="32"/>
                </a:cubicBezTo>
                <a:cubicBezTo>
                  <a:pt x="11" y="34"/>
                  <a:pt x="17" y="30"/>
                  <a:pt x="21" y="33"/>
                </a:cubicBezTo>
                <a:cubicBezTo>
                  <a:pt x="21" y="34"/>
                  <a:pt x="20" y="33"/>
                  <a:pt x="20" y="33"/>
                </a:cubicBezTo>
                <a:cubicBezTo>
                  <a:pt x="19" y="39"/>
                  <a:pt x="10" y="34"/>
                  <a:pt x="8" y="39"/>
                </a:cubicBezTo>
                <a:cubicBezTo>
                  <a:pt x="13" y="42"/>
                  <a:pt x="13" y="42"/>
                  <a:pt x="13" y="42"/>
                </a:cubicBezTo>
                <a:cubicBezTo>
                  <a:pt x="11" y="46"/>
                  <a:pt x="5" y="41"/>
                  <a:pt x="4" y="43"/>
                </a:cubicBezTo>
                <a:cubicBezTo>
                  <a:pt x="6" y="44"/>
                  <a:pt x="6" y="44"/>
                  <a:pt x="6" y="44"/>
                </a:cubicBezTo>
                <a:cubicBezTo>
                  <a:pt x="11" y="45"/>
                  <a:pt x="16" y="46"/>
                  <a:pt x="21" y="47"/>
                </a:cubicBezTo>
                <a:cubicBezTo>
                  <a:pt x="29" y="55"/>
                  <a:pt x="41" y="52"/>
                  <a:pt x="51" y="57"/>
                </a:cubicBezTo>
                <a:cubicBezTo>
                  <a:pt x="47" y="59"/>
                  <a:pt x="43" y="54"/>
                  <a:pt x="41" y="57"/>
                </a:cubicBezTo>
                <a:cubicBezTo>
                  <a:pt x="29" y="54"/>
                  <a:pt x="18" y="53"/>
                  <a:pt x="6" y="54"/>
                </a:cubicBezTo>
                <a:cubicBezTo>
                  <a:pt x="6" y="54"/>
                  <a:pt x="6" y="55"/>
                  <a:pt x="7" y="55"/>
                </a:cubicBezTo>
                <a:cubicBezTo>
                  <a:pt x="6" y="56"/>
                  <a:pt x="6" y="56"/>
                  <a:pt x="5" y="57"/>
                </a:cubicBezTo>
                <a:cubicBezTo>
                  <a:pt x="9" y="57"/>
                  <a:pt x="12" y="61"/>
                  <a:pt x="17" y="61"/>
                </a:cubicBezTo>
                <a:cubicBezTo>
                  <a:pt x="14" y="62"/>
                  <a:pt x="14" y="62"/>
                  <a:pt x="14" y="62"/>
                </a:cubicBezTo>
                <a:cubicBezTo>
                  <a:pt x="16" y="64"/>
                  <a:pt x="21" y="63"/>
                  <a:pt x="22" y="66"/>
                </a:cubicBezTo>
                <a:cubicBezTo>
                  <a:pt x="21" y="67"/>
                  <a:pt x="19" y="65"/>
                  <a:pt x="17" y="67"/>
                </a:cubicBezTo>
                <a:cubicBezTo>
                  <a:pt x="17" y="69"/>
                  <a:pt x="20" y="68"/>
                  <a:pt x="20" y="70"/>
                </a:cubicBezTo>
                <a:cubicBezTo>
                  <a:pt x="19" y="70"/>
                  <a:pt x="19" y="70"/>
                  <a:pt x="19" y="70"/>
                </a:cubicBezTo>
                <a:cubicBezTo>
                  <a:pt x="17" y="71"/>
                  <a:pt x="16" y="70"/>
                  <a:pt x="13" y="71"/>
                </a:cubicBezTo>
                <a:cubicBezTo>
                  <a:pt x="13" y="71"/>
                  <a:pt x="13" y="72"/>
                  <a:pt x="13" y="72"/>
                </a:cubicBezTo>
                <a:cubicBezTo>
                  <a:pt x="15" y="75"/>
                  <a:pt x="22" y="74"/>
                  <a:pt x="25" y="77"/>
                </a:cubicBezTo>
                <a:cubicBezTo>
                  <a:pt x="23" y="78"/>
                  <a:pt x="22" y="77"/>
                  <a:pt x="19" y="78"/>
                </a:cubicBezTo>
                <a:cubicBezTo>
                  <a:pt x="21" y="80"/>
                  <a:pt x="24" y="80"/>
                  <a:pt x="28" y="80"/>
                </a:cubicBezTo>
                <a:cubicBezTo>
                  <a:pt x="31" y="82"/>
                  <a:pt x="36" y="82"/>
                  <a:pt x="39" y="84"/>
                </a:cubicBezTo>
                <a:cubicBezTo>
                  <a:pt x="32" y="85"/>
                  <a:pt x="32" y="85"/>
                  <a:pt x="32" y="85"/>
                </a:cubicBezTo>
                <a:cubicBezTo>
                  <a:pt x="33" y="86"/>
                  <a:pt x="33" y="86"/>
                  <a:pt x="33" y="86"/>
                </a:cubicBezTo>
                <a:cubicBezTo>
                  <a:pt x="31" y="87"/>
                  <a:pt x="29" y="87"/>
                  <a:pt x="27" y="87"/>
                </a:cubicBezTo>
                <a:cubicBezTo>
                  <a:pt x="32" y="89"/>
                  <a:pt x="37" y="90"/>
                  <a:pt x="41" y="93"/>
                </a:cubicBezTo>
                <a:cubicBezTo>
                  <a:pt x="39" y="94"/>
                  <a:pt x="39" y="94"/>
                  <a:pt x="39" y="94"/>
                </a:cubicBezTo>
                <a:cubicBezTo>
                  <a:pt x="40" y="94"/>
                  <a:pt x="41" y="94"/>
                  <a:pt x="42" y="95"/>
                </a:cubicBezTo>
                <a:cubicBezTo>
                  <a:pt x="42" y="94"/>
                  <a:pt x="42" y="94"/>
                  <a:pt x="42" y="94"/>
                </a:cubicBezTo>
                <a:cubicBezTo>
                  <a:pt x="45" y="94"/>
                  <a:pt x="48" y="96"/>
                  <a:pt x="50" y="98"/>
                </a:cubicBezTo>
                <a:cubicBezTo>
                  <a:pt x="49" y="98"/>
                  <a:pt x="49" y="98"/>
                  <a:pt x="49" y="98"/>
                </a:cubicBezTo>
                <a:cubicBezTo>
                  <a:pt x="40" y="93"/>
                  <a:pt x="29" y="101"/>
                  <a:pt x="21" y="94"/>
                </a:cubicBezTo>
                <a:cubicBezTo>
                  <a:pt x="19" y="92"/>
                  <a:pt x="19" y="96"/>
                  <a:pt x="17" y="93"/>
                </a:cubicBezTo>
                <a:cubicBezTo>
                  <a:pt x="16" y="92"/>
                  <a:pt x="13" y="91"/>
                  <a:pt x="13" y="92"/>
                </a:cubicBezTo>
                <a:cubicBezTo>
                  <a:pt x="16" y="97"/>
                  <a:pt x="25" y="94"/>
                  <a:pt x="29" y="99"/>
                </a:cubicBezTo>
                <a:cubicBezTo>
                  <a:pt x="24" y="101"/>
                  <a:pt x="24" y="101"/>
                  <a:pt x="24" y="101"/>
                </a:cubicBezTo>
                <a:cubicBezTo>
                  <a:pt x="26" y="102"/>
                  <a:pt x="26" y="102"/>
                  <a:pt x="26" y="102"/>
                </a:cubicBezTo>
                <a:cubicBezTo>
                  <a:pt x="29" y="101"/>
                  <a:pt x="31" y="104"/>
                  <a:pt x="34" y="104"/>
                </a:cubicBezTo>
                <a:cubicBezTo>
                  <a:pt x="26" y="105"/>
                  <a:pt x="26" y="105"/>
                  <a:pt x="26" y="105"/>
                </a:cubicBezTo>
                <a:cubicBezTo>
                  <a:pt x="32" y="106"/>
                  <a:pt x="38" y="108"/>
                  <a:pt x="44" y="110"/>
                </a:cubicBezTo>
                <a:cubicBezTo>
                  <a:pt x="46" y="111"/>
                  <a:pt x="50" y="112"/>
                  <a:pt x="51" y="110"/>
                </a:cubicBezTo>
                <a:cubicBezTo>
                  <a:pt x="58" y="112"/>
                  <a:pt x="64" y="114"/>
                  <a:pt x="71" y="114"/>
                </a:cubicBezTo>
                <a:cubicBezTo>
                  <a:pt x="67" y="112"/>
                  <a:pt x="59" y="112"/>
                  <a:pt x="55" y="109"/>
                </a:cubicBezTo>
                <a:cubicBezTo>
                  <a:pt x="56" y="108"/>
                  <a:pt x="56" y="108"/>
                  <a:pt x="56" y="108"/>
                </a:cubicBezTo>
                <a:cubicBezTo>
                  <a:pt x="89" y="114"/>
                  <a:pt x="89" y="114"/>
                  <a:pt x="89" y="114"/>
                </a:cubicBezTo>
                <a:cubicBezTo>
                  <a:pt x="85" y="115"/>
                  <a:pt x="80" y="112"/>
                  <a:pt x="75" y="113"/>
                </a:cubicBezTo>
                <a:cubicBezTo>
                  <a:pt x="78" y="115"/>
                  <a:pt x="78" y="115"/>
                  <a:pt x="78" y="115"/>
                </a:cubicBezTo>
                <a:cubicBezTo>
                  <a:pt x="77" y="116"/>
                  <a:pt x="77" y="116"/>
                  <a:pt x="77" y="116"/>
                </a:cubicBezTo>
                <a:cubicBezTo>
                  <a:pt x="86" y="118"/>
                  <a:pt x="95" y="119"/>
                  <a:pt x="104" y="121"/>
                </a:cubicBezTo>
                <a:cubicBezTo>
                  <a:pt x="157" y="123"/>
                  <a:pt x="204" y="123"/>
                  <a:pt x="256" y="124"/>
                </a:cubicBezTo>
                <a:cubicBezTo>
                  <a:pt x="261" y="127"/>
                  <a:pt x="264" y="122"/>
                  <a:pt x="270" y="125"/>
                </a:cubicBezTo>
                <a:cubicBezTo>
                  <a:pt x="270" y="125"/>
                  <a:pt x="270" y="125"/>
                  <a:pt x="270" y="125"/>
                </a:cubicBezTo>
                <a:cubicBezTo>
                  <a:pt x="370" y="130"/>
                  <a:pt x="370" y="130"/>
                  <a:pt x="370" y="130"/>
                </a:cubicBezTo>
                <a:cubicBezTo>
                  <a:pt x="383" y="129"/>
                  <a:pt x="398" y="131"/>
                  <a:pt x="407" y="130"/>
                </a:cubicBezTo>
                <a:cubicBezTo>
                  <a:pt x="365" y="128"/>
                  <a:pt x="365" y="128"/>
                  <a:pt x="365" y="128"/>
                </a:cubicBezTo>
                <a:cubicBezTo>
                  <a:pt x="285" y="123"/>
                  <a:pt x="285" y="123"/>
                  <a:pt x="285" y="123"/>
                </a:cubicBezTo>
                <a:cubicBezTo>
                  <a:pt x="281" y="125"/>
                  <a:pt x="271" y="122"/>
                  <a:pt x="264" y="123"/>
                </a:cubicBezTo>
                <a:cubicBezTo>
                  <a:pt x="263" y="124"/>
                  <a:pt x="263" y="124"/>
                  <a:pt x="263" y="124"/>
                </a:cubicBezTo>
                <a:cubicBezTo>
                  <a:pt x="245" y="121"/>
                  <a:pt x="228" y="124"/>
                  <a:pt x="210" y="121"/>
                </a:cubicBezTo>
                <a:cubicBezTo>
                  <a:pt x="174" y="120"/>
                  <a:pt x="139" y="121"/>
                  <a:pt x="104" y="116"/>
                </a:cubicBezTo>
                <a:cubicBezTo>
                  <a:pt x="127" y="118"/>
                  <a:pt x="151" y="115"/>
                  <a:pt x="174" y="117"/>
                </a:cubicBezTo>
                <a:cubicBezTo>
                  <a:pt x="178" y="117"/>
                  <a:pt x="178" y="117"/>
                  <a:pt x="178" y="117"/>
                </a:cubicBezTo>
                <a:cubicBezTo>
                  <a:pt x="233" y="119"/>
                  <a:pt x="292" y="120"/>
                  <a:pt x="347" y="123"/>
                </a:cubicBezTo>
                <a:cubicBezTo>
                  <a:pt x="429" y="125"/>
                  <a:pt x="429" y="125"/>
                  <a:pt x="429" y="125"/>
                </a:cubicBezTo>
                <a:cubicBezTo>
                  <a:pt x="452" y="125"/>
                  <a:pt x="477" y="125"/>
                  <a:pt x="496" y="119"/>
                </a:cubicBezTo>
                <a:cubicBezTo>
                  <a:pt x="485" y="120"/>
                  <a:pt x="485" y="120"/>
                  <a:pt x="485" y="120"/>
                </a:cubicBezTo>
                <a:cubicBezTo>
                  <a:pt x="481" y="121"/>
                  <a:pt x="477" y="120"/>
                  <a:pt x="473" y="118"/>
                </a:cubicBezTo>
                <a:cubicBezTo>
                  <a:pt x="458" y="119"/>
                  <a:pt x="442" y="121"/>
                  <a:pt x="426" y="118"/>
                </a:cubicBezTo>
                <a:cubicBezTo>
                  <a:pt x="434" y="118"/>
                  <a:pt x="442" y="118"/>
                  <a:pt x="451" y="119"/>
                </a:cubicBezTo>
                <a:cubicBezTo>
                  <a:pt x="452" y="118"/>
                  <a:pt x="452" y="118"/>
                  <a:pt x="452" y="118"/>
                </a:cubicBezTo>
                <a:cubicBezTo>
                  <a:pt x="468" y="119"/>
                  <a:pt x="480" y="114"/>
                  <a:pt x="495" y="115"/>
                </a:cubicBezTo>
                <a:cubicBezTo>
                  <a:pt x="491" y="115"/>
                  <a:pt x="491" y="115"/>
                  <a:pt x="491" y="115"/>
                </a:cubicBezTo>
                <a:cubicBezTo>
                  <a:pt x="498" y="110"/>
                  <a:pt x="510" y="110"/>
                  <a:pt x="516" y="108"/>
                </a:cubicBezTo>
                <a:cubicBezTo>
                  <a:pt x="514" y="107"/>
                  <a:pt x="511" y="107"/>
                  <a:pt x="509" y="108"/>
                </a:cubicBezTo>
                <a:close/>
                <a:moveTo>
                  <a:pt x="466" y="62"/>
                </a:moveTo>
                <a:cubicBezTo>
                  <a:pt x="471" y="62"/>
                  <a:pt x="471" y="62"/>
                  <a:pt x="471" y="62"/>
                </a:cubicBezTo>
                <a:cubicBezTo>
                  <a:pt x="465" y="62"/>
                  <a:pt x="465" y="62"/>
                  <a:pt x="465" y="62"/>
                </a:cubicBezTo>
                <a:lnTo>
                  <a:pt x="466" y="62"/>
                </a:lnTo>
                <a:close/>
                <a:moveTo>
                  <a:pt x="13" y="43"/>
                </a:moveTo>
                <a:cubicBezTo>
                  <a:pt x="14" y="42"/>
                  <a:pt x="15" y="43"/>
                  <a:pt x="16" y="43"/>
                </a:cubicBezTo>
                <a:cubicBezTo>
                  <a:pt x="16" y="44"/>
                  <a:pt x="14" y="43"/>
                  <a:pt x="13" y="43"/>
                </a:cubicBezTo>
                <a:close/>
                <a:moveTo>
                  <a:pt x="22" y="33"/>
                </a:moveTo>
                <a:cubicBezTo>
                  <a:pt x="22" y="32"/>
                  <a:pt x="22" y="32"/>
                  <a:pt x="22" y="32"/>
                </a:cubicBezTo>
                <a:cubicBezTo>
                  <a:pt x="23" y="33"/>
                  <a:pt x="23" y="33"/>
                  <a:pt x="23" y="33"/>
                </a:cubicBezTo>
                <a:lnTo>
                  <a:pt x="22" y="33"/>
                </a:lnTo>
                <a:close/>
                <a:moveTo>
                  <a:pt x="31" y="79"/>
                </a:moveTo>
                <a:cubicBezTo>
                  <a:pt x="42" y="81"/>
                  <a:pt x="42" y="81"/>
                  <a:pt x="42" y="81"/>
                </a:cubicBezTo>
                <a:cubicBezTo>
                  <a:pt x="38" y="81"/>
                  <a:pt x="35" y="80"/>
                  <a:pt x="31" y="79"/>
                </a:cubicBezTo>
                <a:close/>
                <a:moveTo>
                  <a:pt x="73" y="20"/>
                </a:moveTo>
                <a:cubicBezTo>
                  <a:pt x="75" y="19"/>
                  <a:pt x="78" y="20"/>
                  <a:pt x="81" y="20"/>
                </a:cubicBezTo>
                <a:cubicBezTo>
                  <a:pt x="78" y="21"/>
                  <a:pt x="76" y="20"/>
                  <a:pt x="73" y="20"/>
                </a:cubicBezTo>
                <a:close/>
                <a:moveTo>
                  <a:pt x="82" y="21"/>
                </a:moveTo>
                <a:cubicBezTo>
                  <a:pt x="122" y="22"/>
                  <a:pt x="164" y="23"/>
                  <a:pt x="204" y="23"/>
                </a:cubicBezTo>
                <a:cubicBezTo>
                  <a:pt x="231" y="23"/>
                  <a:pt x="258" y="23"/>
                  <a:pt x="285" y="24"/>
                </a:cubicBezTo>
                <a:cubicBezTo>
                  <a:pt x="217" y="22"/>
                  <a:pt x="151" y="26"/>
                  <a:pt x="82" y="21"/>
                </a:cubicBezTo>
                <a:close/>
                <a:moveTo>
                  <a:pt x="411" y="102"/>
                </a:moveTo>
                <a:cubicBezTo>
                  <a:pt x="411" y="103"/>
                  <a:pt x="411" y="103"/>
                  <a:pt x="411" y="103"/>
                </a:cubicBezTo>
                <a:cubicBezTo>
                  <a:pt x="407" y="103"/>
                  <a:pt x="407" y="103"/>
                  <a:pt x="407" y="103"/>
                </a:cubicBezTo>
                <a:cubicBezTo>
                  <a:pt x="408" y="102"/>
                  <a:pt x="410" y="102"/>
                  <a:pt x="411" y="10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r>
              <a:rPr lang="en-US" altLang="zh-CN" sz="2800">
                <a:solidFill>
                  <a:schemeClr val="tx1"/>
                </a:solidFill>
                <a:latin typeface="华文楷体" panose="02010600040101010101" pitchFamily="2" charset="-122"/>
                <a:ea typeface="华文楷体" panose="02010600040101010101" pitchFamily="2" charset="-122"/>
              </a:rPr>
              <a:t>    </a:t>
            </a:r>
            <a:r>
              <a:rPr lang="zh-CN" altLang="en-US" sz="2800">
                <a:solidFill>
                  <a:schemeClr val="tx1"/>
                </a:solidFill>
                <a:latin typeface="华文楷体" panose="02010600040101010101" pitchFamily="2" charset="-122"/>
                <a:ea typeface="华文楷体" panose="02010600040101010101" pitchFamily="2" charset="-122"/>
              </a:rPr>
              <a:t>应运而生</a:t>
            </a:r>
            <a:r>
              <a:rPr lang="en-US" altLang="zh-CN" sz="2800">
                <a:solidFill>
                  <a:schemeClr val="tx1"/>
                </a:solidFill>
                <a:latin typeface="华文楷体" panose="02010600040101010101" pitchFamily="2" charset="-122"/>
                <a:ea typeface="华文楷体" panose="02010600040101010101" pitchFamily="2" charset="-122"/>
              </a:rPr>
              <a:t>——</a:t>
            </a:r>
            <a:r>
              <a:rPr lang="zh-CN" altLang="en-US" sz="2800">
                <a:solidFill>
                  <a:schemeClr val="tx1"/>
                </a:solidFill>
                <a:latin typeface="华文楷体" panose="02010600040101010101" pitchFamily="2" charset="-122"/>
                <a:ea typeface="华文楷体" panose="02010600040101010101" pitchFamily="2" charset="-122"/>
              </a:rPr>
              <a:t>大学的兴起</a:t>
            </a:r>
            <a:endParaRPr lang="zh-CN" altLang="en-US" sz="2800">
              <a:solidFill>
                <a:schemeClr val="tx1"/>
              </a:solidFill>
              <a:latin typeface="华文楷体" panose="02010600040101010101" pitchFamily="2" charset="-122"/>
              <a:ea typeface="华文楷体" panose="02010600040101010101" pitchFamily="2" charset="-122"/>
            </a:endParaRPr>
          </a:p>
        </p:txBody>
      </p:sp>
      <p:pic>
        <p:nvPicPr>
          <p:cNvPr id="2" name="图片 1" descr="大学"/>
          <p:cNvPicPr>
            <a:picLocks noChangeAspect="1"/>
          </p:cNvPicPr>
          <p:nvPr/>
        </p:nvPicPr>
        <p:blipFill>
          <a:blip r:embed="rId1"/>
          <a:stretch>
            <a:fillRect/>
          </a:stretch>
        </p:blipFill>
        <p:spPr>
          <a:xfrm>
            <a:off x="234950" y="1991360"/>
            <a:ext cx="2332990" cy="2402205"/>
          </a:xfrm>
          <a:prstGeom prst="rect">
            <a:avLst/>
          </a:prstGeom>
        </p:spPr>
      </p:pic>
      <p:pic>
        <p:nvPicPr>
          <p:cNvPr id="3" name="图片 2"/>
          <p:cNvPicPr>
            <a:picLocks noChangeAspect="1"/>
          </p:cNvPicPr>
          <p:nvPr/>
        </p:nvPicPr>
        <p:blipFill>
          <a:blip r:embed="rId2"/>
          <a:stretch>
            <a:fillRect/>
          </a:stretch>
        </p:blipFill>
        <p:spPr>
          <a:xfrm>
            <a:off x="2567940" y="1965960"/>
            <a:ext cx="2556510" cy="2452370"/>
          </a:xfrm>
          <a:prstGeom prst="rect">
            <a:avLst/>
          </a:prstGeom>
        </p:spPr>
      </p:pic>
      <p:pic>
        <p:nvPicPr>
          <p:cNvPr id="4" name="图片 3"/>
          <p:cNvPicPr>
            <a:picLocks noChangeAspect="1"/>
          </p:cNvPicPr>
          <p:nvPr/>
        </p:nvPicPr>
        <p:blipFill>
          <a:blip r:embed="rId3"/>
          <a:stretch>
            <a:fillRect/>
          </a:stretch>
        </p:blipFill>
        <p:spPr>
          <a:xfrm>
            <a:off x="5124450" y="1965960"/>
            <a:ext cx="2559050" cy="2451735"/>
          </a:xfrm>
          <a:prstGeom prst="rect">
            <a:avLst/>
          </a:prstGeom>
        </p:spPr>
      </p:pic>
      <p:pic>
        <p:nvPicPr>
          <p:cNvPr id="5" name="图片 4"/>
          <p:cNvPicPr>
            <a:picLocks noChangeAspect="1"/>
          </p:cNvPicPr>
          <p:nvPr/>
        </p:nvPicPr>
        <p:blipFill>
          <a:blip r:embed="rId4"/>
          <a:stretch>
            <a:fillRect/>
          </a:stretch>
        </p:blipFill>
        <p:spPr>
          <a:xfrm>
            <a:off x="7683500" y="1990725"/>
            <a:ext cx="2649220" cy="2427605"/>
          </a:xfrm>
          <a:prstGeom prst="rect">
            <a:avLst/>
          </a:prstGeom>
        </p:spPr>
      </p:pic>
      <p:sp>
        <p:nvSpPr>
          <p:cNvPr id="6" name="文本框 5"/>
          <p:cNvSpPr txBox="1"/>
          <p:nvPr/>
        </p:nvSpPr>
        <p:spPr>
          <a:xfrm>
            <a:off x="234950" y="4594860"/>
            <a:ext cx="5942330" cy="368300"/>
          </a:xfrm>
          <a:prstGeom prst="rect">
            <a:avLst/>
          </a:prstGeom>
          <a:solidFill>
            <a:schemeClr val="accent4"/>
          </a:solidFill>
        </p:spPr>
        <p:txBody>
          <a:bodyPr wrap="square" rtlCol="0">
            <a:spAutoFit/>
          </a:bodyPr>
          <a:p>
            <a:r>
              <a:rPr lang="zh-CN" altLang="en-US">
                <a:latin typeface="方正颜真卿楷书 简繁" panose="02000500000000000000" charset="-122"/>
                <a:ea typeface="方正颜真卿楷书 简繁" panose="02000500000000000000" charset="-122"/>
              </a:rPr>
              <a:t>基础课程：文法、修辞、逻辑、算数、几何、天文、音乐</a:t>
            </a:r>
            <a:endParaRPr lang="zh-CN" altLang="en-US">
              <a:latin typeface="方正颜真卿楷书 简繁" panose="02000500000000000000" charset="-122"/>
              <a:ea typeface="方正颜真卿楷书 简繁" panose="02000500000000000000" charset="-122"/>
            </a:endParaRPr>
          </a:p>
        </p:txBody>
      </p:sp>
      <p:sp>
        <p:nvSpPr>
          <p:cNvPr id="7" name="文本框 6"/>
          <p:cNvSpPr txBox="1"/>
          <p:nvPr/>
        </p:nvSpPr>
        <p:spPr>
          <a:xfrm>
            <a:off x="6350000" y="4594860"/>
            <a:ext cx="3194685" cy="368300"/>
          </a:xfrm>
          <a:prstGeom prst="rect">
            <a:avLst/>
          </a:prstGeom>
          <a:solidFill>
            <a:schemeClr val="accent4"/>
          </a:solidFill>
        </p:spPr>
        <p:txBody>
          <a:bodyPr wrap="square" rtlCol="0">
            <a:spAutoFit/>
          </a:bodyPr>
          <a:p>
            <a:r>
              <a:rPr lang="zh-CN" altLang="en-US">
                <a:latin typeface="方正颜真卿楷书 简繁" panose="02000500000000000000" charset="-122"/>
                <a:ea typeface="方正颜真卿楷书 简繁" panose="02000500000000000000" charset="-122"/>
              </a:rPr>
              <a:t>专业课程：法学、医学、</a:t>
            </a:r>
            <a:r>
              <a:rPr lang="zh-CN" altLang="en-US">
                <a:latin typeface="方正颜真卿楷书 简繁" panose="02000500000000000000" charset="-122"/>
                <a:ea typeface="方正颜真卿楷书 简繁" panose="02000500000000000000" charset="-122"/>
              </a:rPr>
              <a:t>神学</a:t>
            </a:r>
            <a:endParaRPr lang="zh-CN" altLang="en-US">
              <a:latin typeface="方正颜真卿楷书 简繁" panose="02000500000000000000" charset="-122"/>
              <a:ea typeface="方正颜真卿楷书 简繁" panose="02000500000000000000" charset="-122"/>
            </a:endParaRPr>
          </a:p>
        </p:txBody>
      </p:sp>
      <p:sp>
        <p:nvSpPr>
          <p:cNvPr id="8" name="文本框 7"/>
          <p:cNvSpPr txBox="1"/>
          <p:nvPr/>
        </p:nvSpPr>
        <p:spPr>
          <a:xfrm>
            <a:off x="234950" y="5164455"/>
            <a:ext cx="7038975" cy="460375"/>
          </a:xfrm>
          <a:prstGeom prst="rect">
            <a:avLst/>
          </a:prstGeom>
          <a:noFill/>
        </p:spPr>
        <p:txBody>
          <a:bodyPr wrap="square" rtlCol="0">
            <a:spAutoFit/>
          </a:bodyPr>
          <a:p>
            <a:r>
              <a:rPr lang="zh-CN" altLang="en-US" sz="2400">
                <a:solidFill>
                  <a:srgbClr val="FFFF00"/>
                </a:solidFill>
                <a:latin typeface="方正颜真卿楷书 简繁" panose="02000500000000000000" charset="-122"/>
                <a:ea typeface="方正颜真卿楷书 简繁" panose="02000500000000000000" charset="-122"/>
              </a:rPr>
              <a:t>思考大学的影响？</a:t>
            </a:r>
            <a:endParaRPr lang="zh-CN" altLang="en-US" sz="2400">
              <a:solidFill>
                <a:srgbClr val="FFFF00"/>
              </a:solidFill>
              <a:latin typeface="方正颜真卿楷书 简繁" panose="02000500000000000000" charset="-122"/>
              <a:ea typeface="方正颜真卿楷书 简繁" panose="02000500000000000000" charset="-122"/>
            </a:endParaRPr>
          </a:p>
        </p:txBody>
      </p:sp>
      <p:sp>
        <p:nvSpPr>
          <p:cNvPr id="12" name="文本框 11"/>
          <p:cNvSpPr txBox="1"/>
          <p:nvPr/>
        </p:nvSpPr>
        <p:spPr>
          <a:xfrm>
            <a:off x="655955" y="5764530"/>
            <a:ext cx="9676765" cy="1198880"/>
          </a:xfrm>
          <a:prstGeom prst="rect">
            <a:avLst/>
          </a:prstGeom>
          <a:solidFill>
            <a:schemeClr val="bg1">
              <a:alpha val="80000"/>
            </a:schemeClr>
          </a:solidFill>
        </p:spPr>
        <p:txBody>
          <a:bodyPr wrap="square" rtlCol="0">
            <a:spAutoFit/>
          </a:bodyPr>
          <a:p>
            <a:r>
              <a:rPr lang="zh-CN" altLang="en-US" sz="2400">
                <a:latin typeface="方正颜真卿楷书 简繁" panose="02000500000000000000" charset="-122"/>
                <a:ea typeface="方正颜真卿楷书 简繁" panose="02000500000000000000" charset="-122"/>
              </a:rPr>
              <a:t>影响：传承人类文化，满足了社会对专业人才的培养需求，引领了社会的价值取向，孕育了人文主义精神、近代科学思维，在一定程度上影响了社会阶层结构，政治走向。</a:t>
            </a:r>
            <a:endParaRPr lang="zh-CN" altLang="en-US" sz="2400">
              <a:latin typeface="方正颜真卿楷书 简繁" panose="02000500000000000000" charset="-122"/>
              <a:ea typeface="方正颜真卿楷书 简繁" panose="02000500000000000000" charset="-122"/>
            </a:endParaRPr>
          </a:p>
        </p:txBody>
      </p:sp>
      <p:sp>
        <p:nvSpPr>
          <p:cNvPr id="9" name="Freeform 8"/>
          <p:cNvSpPr>
            <a:spLocks noEditPoints="1"/>
          </p:cNvSpPr>
          <p:nvPr/>
        </p:nvSpPr>
        <p:spPr bwMode="auto">
          <a:xfrm>
            <a:off x="10481310" y="0"/>
            <a:ext cx="1798955" cy="1530350"/>
          </a:xfrm>
          <a:custGeom>
            <a:avLst/>
            <a:gdLst>
              <a:gd name="T0" fmla="*/ 398 w 476"/>
              <a:gd name="T1" fmla="*/ 385 h 471"/>
              <a:gd name="T2" fmla="*/ 451 w 476"/>
              <a:gd name="T3" fmla="*/ 190 h 471"/>
              <a:gd name="T4" fmla="*/ 224 w 476"/>
              <a:gd name="T5" fmla="*/ 465 h 471"/>
              <a:gd name="T6" fmla="*/ 182 w 476"/>
              <a:gd name="T7" fmla="*/ 202 h 471"/>
              <a:gd name="T8" fmla="*/ 216 w 476"/>
              <a:gd name="T9" fmla="*/ 194 h 471"/>
              <a:gd name="T10" fmla="*/ 261 w 476"/>
              <a:gd name="T11" fmla="*/ 197 h 471"/>
              <a:gd name="T12" fmla="*/ 229 w 476"/>
              <a:gd name="T13" fmla="*/ 205 h 471"/>
              <a:gd name="T14" fmla="*/ 398 w 476"/>
              <a:gd name="T15" fmla="*/ 98 h 471"/>
              <a:gd name="T16" fmla="*/ 300 w 476"/>
              <a:gd name="T17" fmla="*/ 38 h 471"/>
              <a:gd name="T18" fmla="*/ 221 w 476"/>
              <a:gd name="T19" fmla="*/ 20 h 471"/>
              <a:gd name="T20" fmla="*/ 206 w 476"/>
              <a:gd name="T21" fmla="*/ 14 h 471"/>
              <a:gd name="T22" fmla="*/ 111 w 476"/>
              <a:gd name="T23" fmla="*/ 50 h 471"/>
              <a:gd name="T24" fmla="*/ 15 w 476"/>
              <a:gd name="T25" fmla="*/ 204 h 471"/>
              <a:gd name="T26" fmla="*/ 48 w 476"/>
              <a:gd name="T27" fmla="*/ 354 h 471"/>
              <a:gd name="T28" fmla="*/ 179 w 476"/>
              <a:gd name="T29" fmla="*/ 441 h 471"/>
              <a:gd name="T30" fmla="*/ 195 w 476"/>
              <a:gd name="T31" fmla="*/ 433 h 471"/>
              <a:gd name="T32" fmla="*/ 342 w 476"/>
              <a:gd name="T33" fmla="*/ 399 h 471"/>
              <a:gd name="T34" fmla="*/ 389 w 476"/>
              <a:gd name="T35" fmla="*/ 354 h 471"/>
              <a:gd name="T36" fmla="*/ 339 w 476"/>
              <a:gd name="T37" fmla="*/ 425 h 471"/>
              <a:gd name="T38" fmla="*/ 426 w 476"/>
              <a:gd name="T39" fmla="*/ 304 h 471"/>
              <a:gd name="T40" fmla="*/ 300 w 476"/>
              <a:gd name="T41" fmla="*/ 41 h 471"/>
              <a:gd name="T42" fmla="*/ 232 w 476"/>
              <a:gd name="T43" fmla="*/ 374 h 471"/>
              <a:gd name="T44" fmla="*/ 265 w 476"/>
              <a:gd name="T45" fmla="*/ 374 h 471"/>
              <a:gd name="T46" fmla="*/ 283 w 476"/>
              <a:gd name="T47" fmla="*/ 343 h 471"/>
              <a:gd name="T48" fmla="*/ 271 w 476"/>
              <a:gd name="T49" fmla="*/ 347 h 471"/>
              <a:gd name="T50" fmla="*/ 199 w 476"/>
              <a:gd name="T51" fmla="*/ 361 h 471"/>
              <a:gd name="T52" fmla="*/ 179 w 476"/>
              <a:gd name="T53" fmla="*/ 365 h 471"/>
              <a:gd name="T54" fmla="*/ 125 w 476"/>
              <a:gd name="T55" fmla="*/ 318 h 471"/>
              <a:gd name="T56" fmla="*/ 113 w 476"/>
              <a:gd name="T57" fmla="*/ 272 h 471"/>
              <a:gd name="T58" fmla="*/ 127 w 476"/>
              <a:gd name="T59" fmla="*/ 209 h 471"/>
              <a:gd name="T60" fmla="*/ 151 w 476"/>
              <a:gd name="T61" fmla="*/ 208 h 471"/>
              <a:gd name="T62" fmla="*/ 189 w 476"/>
              <a:gd name="T63" fmla="*/ 194 h 471"/>
              <a:gd name="T64" fmla="*/ 237 w 476"/>
              <a:gd name="T65" fmla="*/ 165 h 471"/>
              <a:gd name="T66" fmla="*/ 235 w 476"/>
              <a:gd name="T67" fmla="*/ 183 h 471"/>
              <a:gd name="T68" fmla="*/ 298 w 476"/>
              <a:gd name="T69" fmla="*/ 220 h 471"/>
              <a:gd name="T70" fmla="*/ 319 w 476"/>
              <a:gd name="T71" fmla="*/ 267 h 471"/>
              <a:gd name="T72" fmla="*/ 361 w 476"/>
              <a:gd name="T73" fmla="*/ 377 h 471"/>
              <a:gd name="T74" fmla="*/ 361 w 476"/>
              <a:gd name="T75" fmla="*/ 397 h 471"/>
              <a:gd name="T76" fmla="*/ 365 w 476"/>
              <a:gd name="T77" fmla="*/ 405 h 471"/>
              <a:gd name="T78" fmla="*/ 122 w 476"/>
              <a:gd name="T79" fmla="*/ 242 h 471"/>
              <a:gd name="T80" fmla="*/ 128 w 476"/>
              <a:gd name="T81" fmla="*/ 220 h 471"/>
              <a:gd name="T82" fmla="*/ 297 w 476"/>
              <a:gd name="T83" fmla="*/ 311 h 471"/>
              <a:gd name="T84" fmla="*/ 250 w 476"/>
              <a:gd name="T85" fmla="*/ 346 h 471"/>
              <a:gd name="T86" fmla="*/ 283 w 476"/>
              <a:gd name="T87" fmla="*/ 332 h 471"/>
              <a:gd name="T88" fmla="*/ 292 w 476"/>
              <a:gd name="T89" fmla="*/ 298 h 471"/>
              <a:gd name="T90" fmla="*/ 301 w 476"/>
              <a:gd name="T91" fmla="*/ 291 h 471"/>
              <a:gd name="T92" fmla="*/ 288 w 476"/>
              <a:gd name="T93" fmla="*/ 337 h 471"/>
              <a:gd name="T94" fmla="*/ 54 w 476"/>
              <a:gd name="T95" fmla="*/ 72 h 471"/>
              <a:gd name="T96" fmla="*/ 42 w 476"/>
              <a:gd name="T97" fmla="*/ 354 h 471"/>
              <a:gd name="T98" fmla="*/ 123 w 476"/>
              <a:gd name="T99" fmla="*/ 430 h 471"/>
              <a:gd name="T100" fmla="*/ 13 w 476"/>
              <a:gd name="T101" fmla="*/ 182 h 471"/>
              <a:gd name="T102" fmla="*/ 391 w 476"/>
              <a:gd name="T103" fmla="*/ 66 h 471"/>
              <a:gd name="T104" fmla="*/ 88 w 476"/>
              <a:gd name="T105" fmla="*/ 407 h 471"/>
              <a:gd name="T106" fmla="*/ 419 w 476"/>
              <a:gd name="T107" fmla="*/ 107 h 471"/>
              <a:gd name="T108" fmla="*/ 121 w 476"/>
              <a:gd name="T109" fmla="*/ 274 h 471"/>
              <a:gd name="T110" fmla="*/ 117 w 476"/>
              <a:gd name="T111" fmla="*/ 267 h 471"/>
              <a:gd name="T112" fmla="*/ 52 w 476"/>
              <a:gd name="T113" fmla="*/ 93 h 471"/>
              <a:gd name="T114" fmla="*/ 115 w 476"/>
              <a:gd name="T115" fmla="*/ 443 h 471"/>
              <a:gd name="T116" fmla="*/ 86 w 476"/>
              <a:gd name="T117" fmla="*/ 406 h 471"/>
              <a:gd name="T118" fmla="*/ 205 w 476"/>
              <a:gd name="T119" fmla="*/ 460 h 471"/>
              <a:gd name="T120" fmla="*/ 312 w 476"/>
              <a:gd name="T121" fmla="*/ 441 h 471"/>
              <a:gd name="T122" fmla="*/ 284 w 476"/>
              <a:gd name="T123" fmla="*/ 435 h 471"/>
              <a:gd name="T124" fmla="*/ 204 w 476"/>
              <a:gd name="T125" fmla="*/ 45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6" h="471">
                <a:moveTo>
                  <a:pt x="190" y="455"/>
                </a:moveTo>
                <a:cubicBezTo>
                  <a:pt x="193" y="455"/>
                  <a:pt x="196" y="455"/>
                  <a:pt x="199" y="455"/>
                </a:cubicBezTo>
                <a:cubicBezTo>
                  <a:pt x="202" y="455"/>
                  <a:pt x="204" y="455"/>
                  <a:pt x="204" y="455"/>
                </a:cubicBezTo>
                <a:cubicBezTo>
                  <a:pt x="201" y="455"/>
                  <a:pt x="200" y="453"/>
                  <a:pt x="195" y="454"/>
                </a:cubicBezTo>
                <a:cubicBezTo>
                  <a:pt x="192" y="454"/>
                  <a:pt x="190" y="454"/>
                  <a:pt x="190" y="455"/>
                </a:cubicBezTo>
                <a:close/>
                <a:moveTo>
                  <a:pt x="275" y="435"/>
                </a:moveTo>
                <a:cubicBezTo>
                  <a:pt x="276" y="435"/>
                  <a:pt x="278" y="434"/>
                  <a:pt x="278" y="434"/>
                </a:cubicBezTo>
                <a:cubicBezTo>
                  <a:pt x="278" y="434"/>
                  <a:pt x="277" y="434"/>
                  <a:pt x="275" y="434"/>
                </a:cubicBezTo>
                <a:cubicBezTo>
                  <a:pt x="273" y="435"/>
                  <a:pt x="271" y="436"/>
                  <a:pt x="268" y="436"/>
                </a:cubicBezTo>
                <a:cubicBezTo>
                  <a:pt x="265" y="437"/>
                  <a:pt x="263" y="438"/>
                  <a:pt x="259" y="439"/>
                </a:cubicBezTo>
                <a:cubicBezTo>
                  <a:pt x="263" y="438"/>
                  <a:pt x="265" y="438"/>
                  <a:pt x="268" y="437"/>
                </a:cubicBezTo>
                <a:cubicBezTo>
                  <a:pt x="270" y="436"/>
                  <a:pt x="273" y="436"/>
                  <a:pt x="275" y="435"/>
                </a:cubicBezTo>
                <a:close/>
                <a:moveTo>
                  <a:pt x="433" y="139"/>
                </a:moveTo>
                <a:cubicBezTo>
                  <a:pt x="432" y="136"/>
                  <a:pt x="431" y="134"/>
                  <a:pt x="430" y="132"/>
                </a:cubicBezTo>
                <a:cubicBezTo>
                  <a:pt x="427" y="128"/>
                  <a:pt x="425" y="123"/>
                  <a:pt x="422" y="119"/>
                </a:cubicBezTo>
                <a:cubicBezTo>
                  <a:pt x="424" y="123"/>
                  <a:pt x="427" y="128"/>
                  <a:pt x="429" y="132"/>
                </a:cubicBezTo>
                <a:cubicBezTo>
                  <a:pt x="430" y="134"/>
                  <a:pt x="432" y="136"/>
                  <a:pt x="433" y="139"/>
                </a:cubicBezTo>
                <a:cubicBezTo>
                  <a:pt x="434" y="141"/>
                  <a:pt x="436" y="143"/>
                  <a:pt x="436" y="145"/>
                </a:cubicBezTo>
                <a:cubicBezTo>
                  <a:pt x="436" y="143"/>
                  <a:pt x="435" y="141"/>
                  <a:pt x="433" y="139"/>
                </a:cubicBezTo>
                <a:close/>
                <a:moveTo>
                  <a:pt x="439" y="128"/>
                </a:moveTo>
                <a:cubicBezTo>
                  <a:pt x="442" y="133"/>
                  <a:pt x="438" y="125"/>
                  <a:pt x="440" y="129"/>
                </a:cubicBezTo>
                <a:cubicBezTo>
                  <a:pt x="442" y="131"/>
                  <a:pt x="441" y="130"/>
                  <a:pt x="440" y="128"/>
                </a:cubicBezTo>
                <a:cubicBezTo>
                  <a:pt x="437" y="123"/>
                  <a:pt x="435" y="117"/>
                  <a:pt x="430" y="111"/>
                </a:cubicBezTo>
                <a:cubicBezTo>
                  <a:pt x="431" y="113"/>
                  <a:pt x="432" y="116"/>
                  <a:pt x="434" y="119"/>
                </a:cubicBezTo>
                <a:cubicBezTo>
                  <a:pt x="436" y="122"/>
                  <a:pt x="438" y="125"/>
                  <a:pt x="439" y="128"/>
                </a:cubicBezTo>
                <a:close/>
                <a:moveTo>
                  <a:pt x="421" y="107"/>
                </a:moveTo>
                <a:cubicBezTo>
                  <a:pt x="423" y="111"/>
                  <a:pt x="429" y="117"/>
                  <a:pt x="428" y="119"/>
                </a:cubicBezTo>
                <a:cubicBezTo>
                  <a:pt x="428" y="119"/>
                  <a:pt x="432" y="126"/>
                  <a:pt x="434" y="130"/>
                </a:cubicBezTo>
                <a:cubicBezTo>
                  <a:pt x="436" y="134"/>
                  <a:pt x="436" y="133"/>
                  <a:pt x="437" y="133"/>
                </a:cubicBezTo>
                <a:cubicBezTo>
                  <a:pt x="439" y="134"/>
                  <a:pt x="437" y="129"/>
                  <a:pt x="430" y="119"/>
                </a:cubicBezTo>
                <a:cubicBezTo>
                  <a:pt x="430" y="118"/>
                  <a:pt x="428" y="116"/>
                  <a:pt x="428" y="116"/>
                </a:cubicBezTo>
                <a:cubicBezTo>
                  <a:pt x="428" y="117"/>
                  <a:pt x="430" y="119"/>
                  <a:pt x="430" y="120"/>
                </a:cubicBezTo>
                <a:cubicBezTo>
                  <a:pt x="427" y="116"/>
                  <a:pt x="424" y="110"/>
                  <a:pt x="421" y="107"/>
                </a:cubicBezTo>
                <a:close/>
                <a:moveTo>
                  <a:pt x="421" y="124"/>
                </a:moveTo>
                <a:cubicBezTo>
                  <a:pt x="422" y="126"/>
                  <a:pt x="422" y="126"/>
                  <a:pt x="422" y="126"/>
                </a:cubicBezTo>
                <a:cubicBezTo>
                  <a:pt x="423" y="126"/>
                  <a:pt x="423" y="127"/>
                  <a:pt x="424" y="128"/>
                </a:cubicBezTo>
                <a:cubicBezTo>
                  <a:pt x="425" y="130"/>
                  <a:pt x="426" y="131"/>
                  <a:pt x="427" y="133"/>
                </a:cubicBezTo>
                <a:cubicBezTo>
                  <a:pt x="430" y="138"/>
                  <a:pt x="432" y="144"/>
                  <a:pt x="435" y="150"/>
                </a:cubicBezTo>
                <a:cubicBezTo>
                  <a:pt x="436" y="151"/>
                  <a:pt x="436" y="152"/>
                  <a:pt x="436" y="152"/>
                </a:cubicBezTo>
                <a:cubicBezTo>
                  <a:pt x="436" y="150"/>
                  <a:pt x="435" y="148"/>
                  <a:pt x="435" y="146"/>
                </a:cubicBezTo>
                <a:cubicBezTo>
                  <a:pt x="434" y="144"/>
                  <a:pt x="434" y="142"/>
                  <a:pt x="433" y="141"/>
                </a:cubicBezTo>
                <a:cubicBezTo>
                  <a:pt x="431" y="137"/>
                  <a:pt x="429" y="132"/>
                  <a:pt x="426" y="128"/>
                </a:cubicBezTo>
                <a:cubicBezTo>
                  <a:pt x="424" y="125"/>
                  <a:pt x="422" y="122"/>
                  <a:pt x="421" y="120"/>
                </a:cubicBezTo>
                <a:cubicBezTo>
                  <a:pt x="421" y="121"/>
                  <a:pt x="424" y="125"/>
                  <a:pt x="425" y="128"/>
                </a:cubicBezTo>
                <a:cubicBezTo>
                  <a:pt x="425" y="128"/>
                  <a:pt x="426" y="129"/>
                  <a:pt x="427" y="131"/>
                </a:cubicBezTo>
                <a:cubicBezTo>
                  <a:pt x="423" y="124"/>
                  <a:pt x="419" y="119"/>
                  <a:pt x="416" y="115"/>
                </a:cubicBezTo>
                <a:cubicBezTo>
                  <a:pt x="415" y="113"/>
                  <a:pt x="414" y="112"/>
                  <a:pt x="413" y="110"/>
                </a:cubicBezTo>
                <a:cubicBezTo>
                  <a:pt x="412" y="110"/>
                  <a:pt x="412" y="109"/>
                  <a:pt x="411" y="109"/>
                </a:cubicBezTo>
                <a:cubicBezTo>
                  <a:pt x="413" y="111"/>
                  <a:pt x="414" y="113"/>
                  <a:pt x="415" y="115"/>
                </a:cubicBezTo>
                <a:cubicBezTo>
                  <a:pt x="417" y="118"/>
                  <a:pt x="419" y="121"/>
                  <a:pt x="421" y="124"/>
                </a:cubicBezTo>
                <a:close/>
                <a:moveTo>
                  <a:pt x="290" y="471"/>
                </a:moveTo>
                <a:cubicBezTo>
                  <a:pt x="294" y="469"/>
                  <a:pt x="299" y="468"/>
                  <a:pt x="303" y="466"/>
                </a:cubicBezTo>
                <a:cubicBezTo>
                  <a:pt x="308" y="464"/>
                  <a:pt x="312" y="462"/>
                  <a:pt x="317" y="460"/>
                </a:cubicBezTo>
                <a:cubicBezTo>
                  <a:pt x="312" y="462"/>
                  <a:pt x="308" y="463"/>
                  <a:pt x="303" y="465"/>
                </a:cubicBezTo>
                <a:cubicBezTo>
                  <a:pt x="299" y="467"/>
                  <a:pt x="294" y="468"/>
                  <a:pt x="290" y="471"/>
                </a:cubicBezTo>
                <a:close/>
                <a:moveTo>
                  <a:pt x="396" y="387"/>
                </a:moveTo>
                <a:cubicBezTo>
                  <a:pt x="396" y="386"/>
                  <a:pt x="397" y="385"/>
                  <a:pt x="398" y="384"/>
                </a:cubicBezTo>
                <a:cubicBezTo>
                  <a:pt x="396" y="385"/>
                  <a:pt x="394" y="388"/>
                  <a:pt x="394" y="389"/>
                </a:cubicBezTo>
                <a:cubicBezTo>
                  <a:pt x="393" y="391"/>
                  <a:pt x="389" y="395"/>
                  <a:pt x="385" y="399"/>
                </a:cubicBezTo>
                <a:cubicBezTo>
                  <a:pt x="385" y="399"/>
                  <a:pt x="390" y="394"/>
                  <a:pt x="395" y="389"/>
                </a:cubicBezTo>
                <a:cubicBezTo>
                  <a:pt x="396" y="387"/>
                  <a:pt x="397" y="386"/>
                  <a:pt x="398" y="385"/>
                </a:cubicBezTo>
                <a:cubicBezTo>
                  <a:pt x="399" y="384"/>
                  <a:pt x="400" y="382"/>
                  <a:pt x="401" y="381"/>
                </a:cubicBezTo>
                <a:cubicBezTo>
                  <a:pt x="403" y="379"/>
                  <a:pt x="404" y="378"/>
                  <a:pt x="404" y="378"/>
                </a:cubicBezTo>
                <a:cubicBezTo>
                  <a:pt x="401" y="380"/>
                  <a:pt x="398" y="385"/>
                  <a:pt x="396" y="387"/>
                </a:cubicBezTo>
                <a:close/>
                <a:moveTo>
                  <a:pt x="395" y="380"/>
                </a:moveTo>
                <a:cubicBezTo>
                  <a:pt x="394" y="380"/>
                  <a:pt x="393" y="381"/>
                  <a:pt x="391" y="384"/>
                </a:cubicBezTo>
                <a:cubicBezTo>
                  <a:pt x="386" y="389"/>
                  <a:pt x="382" y="394"/>
                  <a:pt x="377" y="398"/>
                </a:cubicBezTo>
                <a:cubicBezTo>
                  <a:pt x="383" y="392"/>
                  <a:pt x="387" y="390"/>
                  <a:pt x="393" y="384"/>
                </a:cubicBezTo>
                <a:cubicBezTo>
                  <a:pt x="394" y="383"/>
                  <a:pt x="394" y="383"/>
                  <a:pt x="396" y="382"/>
                </a:cubicBezTo>
                <a:cubicBezTo>
                  <a:pt x="395" y="383"/>
                  <a:pt x="395" y="381"/>
                  <a:pt x="396" y="380"/>
                </a:cubicBezTo>
                <a:cubicBezTo>
                  <a:pt x="392" y="384"/>
                  <a:pt x="395" y="380"/>
                  <a:pt x="395" y="380"/>
                </a:cubicBezTo>
                <a:close/>
                <a:moveTo>
                  <a:pt x="458" y="215"/>
                </a:moveTo>
                <a:cubicBezTo>
                  <a:pt x="458" y="215"/>
                  <a:pt x="458" y="215"/>
                  <a:pt x="458" y="215"/>
                </a:cubicBezTo>
                <a:cubicBezTo>
                  <a:pt x="458" y="215"/>
                  <a:pt x="458" y="215"/>
                  <a:pt x="458" y="215"/>
                </a:cubicBezTo>
                <a:close/>
                <a:moveTo>
                  <a:pt x="399" y="386"/>
                </a:moveTo>
                <a:cubicBezTo>
                  <a:pt x="398" y="387"/>
                  <a:pt x="396" y="389"/>
                  <a:pt x="395" y="390"/>
                </a:cubicBezTo>
                <a:cubicBezTo>
                  <a:pt x="392" y="393"/>
                  <a:pt x="389" y="396"/>
                  <a:pt x="386" y="399"/>
                </a:cubicBezTo>
                <a:cubicBezTo>
                  <a:pt x="392" y="392"/>
                  <a:pt x="393" y="394"/>
                  <a:pt x="397" y="390"/>
                </a:cubicBezTo>
                <a:cubicBezTo>
                  <a:pt x="396" y="389"/>
                  <a:pt x="398" y="387"/>
                  <a:pt x="403" y="381"/>
                </a:cubicBezTo>
                <a:cubicBezTo>
                  <a:pt x="402" y="382"/>
                  <a:pt x="400" y="384"/>
                  <a:pt x="399" y="386"/>
                </a:cubicBezTo>
                <a:close/>
                <a:moveTo>
                  <a:pt x="196" y="452"/>
                </a:moveTo>
                <a:cubicBezTo>
                  <a:pt x="188" y="451"/>
                  <a:pt x="181" y="449"/>
                  <a:pt x="173" y="448"/>
                </a:cubicBezTo>
                <a:cubicBezTo>
                  <a:pt x="180" y="450"/>
                  <a:pt x="188" y="452"/>
                  <a:pt x="196" y="452"/>
                </a:cubicBezTo>
                <a:close/>
                <a:moveTo>
                  <a:pt x="448" y="249"/>
                </a:moveTo>
                <a:cubicBezTo>
                  <a:pt x="448" y="249"/>
                  <a:pt x="448" y="249"/>
                  <a:pt x="448" y="249"/>
                </a:cubicBezTo>
                <a:cubicBezTo>
                  <a:pt x="448" y="248"/>
                  <a:pt x="448" y="248"/>
                  <a:pt x="448" y="248"/>
                </a:cubicBezTo>
                <a:cubicBezTo>
                  <a:pt x="448" y="249"/>
                  <a:pt x="448" y="249"/>
                  <a:pt x="448" y="249"/>
                </a:cubicBezTo>
                <a:cubicBezTo>
                  <a:pt x="448" y="249"/>
                  <a:pt x="448" y="249"/>
                  <a:pt x="448" y="249"/>
                </a:cubicBezTo>
                <a:close/>
                <a:moveTo>
                  <a:pt x="448" y="246"/>
                </a:moveTo>
                <a:cubicBezTo>
                  <a:pt x="448" y="243"/>
                  <a:pt x="448" y="237"/>
                  <a:pt x="448" y="236"/>
                </a:cubicBezTo>
                <a:cubicBezTo>
                  <a:pt x="447" y="235"/>
                  <a:pt x="447" y="241"/>
                  <a:pt x="447" y="244"/>
                </a:cubicBezTo>
                <a:cubicBezTo>
                  <a:pt x="447" y="245"/>
                  <a:pt x="447" y="245"/>
                  <a:pt x="447" y="246"/>
                </a:cubicBezTo>
                <a:cubicBezTo>
                  <a:pt x="447" y="248"/>
                  <a:pt x="446" y="259"/>
                  <a:pt x="448" y="249"/>
                </a:cubicBezTo>
                <a:cubicBezTo>
                  <a:pt x="448" y="248"/>
                  <a:pt x="448" y="250"/>
                  <a:pt x="448" y="246"/>
                </a:cubicBezTo>
                <a:close/>
                <a:moveTo>
                  <a:pt x="458" y="214"/>
                </a:moveTo>
                <a:cubicBezTo>
                  <a:pt x="458" y="216"/>
                  <a:pt x="458" y="217"/>
                  <a:pt x="459" y="217"/>
                </a:cubicBezTo>
                <a:cubicBezTo>
                  <a:pt x="459" y="217"/>
                  <a:pt x="459" y="214"/>
                  <a:pt x="459" y="213"/>
                </a:cubicBezTo>
                <a:cubicBezTo>
                  <a:pt x="458" y="210"/>
                  <a:pt x="458" y="207"/>
                  <a:pt x="457" y="204"/>
                </a:cubicBezTo>
                <a:cubicBezTo>
                  <a:pt x="457" y="206"/>
                  <a:pt x="458" y="209"/>
                  <a:pt x="457" y="210"/>
                </a:cubicBezTo>
                <a:cubicBezTo>
                  <a:pt x="457" y="211"/>
                  <a:pt x="457" y="212"/>
                  <a:pt x="458" y="215"/>
                </a:cubicBezTo>
                <a:cubicBezTo>
                  <a:pt x="458" y="214"/>
                  <a:pt x="457" y="210"/>
                  <a:pt x="458" y="214"/>
                </a:cubicBezTo>
                <a:close/>
                <a:moveTo>
                  <a:pt x="453" y="219"/>
                </a:moveTo>
                <a:cubicBezTo>
                  <a:pt x="453" y="220"/>
                  <a:pt x="453" y="221"/>
                  <a:pt x="453" y="223"/>
                </a:cubicBezTo>
                <a:cubicBezTo>
                  <a:pt x="453" y="224"/>
                  <a:pt x="453" y="225"/>
                  <a:pt x="453" y="226"/>
                </a:cubicBezTo>
                <a:cubicBezTo>
                  <a:pt x="453" y="231"/>
                  <a:pt x="454" y="231"/>
                  <a:pt x="454" y="230"/>
                </a:cubicBezTo>
                <a:cubicBezTo>
                  <a:pt x="455" y="229"/>
                  <a:pt x="456" y="231"/>
                  <a:pt x="455" y="237"/>
                </a:cubicBezTo>
                <a:cubicBezTo>
                  <a:pt x="455" y="240"/>
                  <a:pt x="455" y="243"/>
                  <a:pt x="455" y="246"/>
                </a:cubicBezTo>
                <a:cubicBezTo>
                  <a:pt x="455" y="248"/>
                  <a:pt x="455" y="251"/>
                  <a:pt x="455" y="254"/>
                </a:cubicBezTo>
                <a:cubicBezTo>
                  <a:pt x="455" y="250"/>
                  <a:pt x="456" y="247"/>
                  <a:pt x="456" y="244"/>
                </a:cubicBezTo>
                <a:cubicBezTo>
                  <a:pt x="456" y="240"/>
                  <a:pt x="457" y="238"/>
                  <a:pt x="457" y="235"/>
                </a:cubicBezTo>
                <a:cubicBezTo>
                  <a:pt x="458" y="229"/>
                  <a:pt x="459" y="223"/>
                  <a:pt x="458" y="215"/>
                </a:cubicBezTo>
                <a:cubicBezTo>
                  <a:pt x="457" y="215"/>
                  <a:pt x="456" y="212"/>
                  <a:pt x="456" y="209"/>
                </a:cubicBezTo>
                <a:cubicBezTo>
                  <a:pt x="455" y="205"/>
                  <a:pt x="455" y="201"/>
                  <a:pt x="454" y="199"/>
                </a:cubicBezTo>
                <a:cubicBezTo>
                  <a:pt x="455" y="201"/>
                  <a:pt x="455" y="204"/>
                  <a:pt x="455" y="207"/>
                </a:cubicBezTo>
                <a:cubicBezTo>
                  <a:pt x="456" y="209"/>
                  <a:pt x="456" y="212"/>
                  <a:pt x="455" y="213"/>
                </a:cubicBezTo>
                <a:cubicBezTo>
                  <a:pt x="455" y="213"/>
                  <a:pt x="455" y="215"/>
                  <a:pt x="455" y="215"/>
                </a:cubicBezTo>
                <a:cubicBezTo>
                  <a:pt x="454" y="212"/>
                  <a:pt x="454" y="209"/>
                  <a:pt x="455" y="209"/>
                </a:cubicBezTo>
                <a:cubicBezTo>
                  <a:pt x="455" y="209"/>
                  <a:pt x="455" y="210"/>
                  <a:pt x="455" y="207"/>
                </a:cubicBezTo>
                <a:cubicBezTo>
                  <a:pt x="454" y="205"/>
                  <a:pt x="454" y="203"/>
                  <a:pt x="453" y="201"/>
                </a:cubicBezTo>
                <a:cubicBezTo>
                  <a:pt x="453" y="199"/>
                  <a:pt x="452" y="197"/>
                  <a:pt x="452" y="195"/>
                </a:cubicBezTo>
                <a:cubicBezTo>
                  <a:pt x="451" y="191"/>
                  <a:pt x="449" y="186"/>
                  <a:pt x="449" y="180"/>
                </a:cubicBezTo>
                <a:cubicBezTo>
                  <a:pt x="450" y="184"/>
                  <a:pt x="450" y="187"/>
                  <a:pt x="451" y="190"/>
                </a:cubicBezTo>
                <a:cubicBezTo>
                  <a:pt x="451" y="181"/>
                  <a:pt x="447" y="174"/>
                  <a:pt x="444" y="165"/>
                </a:cubicBezTo>
                <a:cubicBezTo>
                  <a:pt x="445" y="168"/>
                  <a:pt x="446" y="172"/>
                  <a:pt x="446" y="175"/>
                </a:cubicBezTo>
                <a:cubicBezTo>
                  <a:pt x="447" y="179"/>
                  <a:pt x="448" y="183"/>
                  <a:pt x="448" y="185"/>
                </a:cubicBezTo>
                <a:cubicBezTo>
                  <a:pt x="448" y="188"/>
                  <a:pt x="449" y="193"/>
                  <a:pt x="447" y="188"/>
                </a:cubicBezTo>
                <a:cubicBezTo>
                  <a:pt x="446" y="185"/>
                  <a:pt x="446" y="187"/>
                  <a:pt x="446" y="188"/>
                </a:cubicBezTo>
                <a:cubicBezTo>
                  <a:pt x="446" y="189"/>
                  <a:pt x="446" y="193"/>
                  <a:pt x="447" y="194"/>
                </a:cubicBezTo>
                <a:cubicBezTo>
                  <a:pt x="447" y="194"/>
                  <a:pt x="447" y="195"/>
                  <a:pt x="447" y="195"/>
                </a:cubicBezTo>
                <a:cubicBezTo>
                  <a:pt x="447" y="196"/>
                  <a:pt x="447" y="198"/>
                  <a:pt x="448" y="200"/>
                </a:cubicBezTo>
                <a:cubicBezTo>
                  <a:pt x="450" y="201"/>
                  <a:pt x="450" y="218"/>
                  <a:pt x="453" y="219"/>
                </a:cubicBezTo>
                <a:close/>
                <a:moveTo>
                  <a:pt x="458" y="215"/>
                </a:moveTo>
                <a:cubicBezTo>
                  <a:pt x="458" y="215"/>
                  <a:pt x="458" y="215"/>
                  <a:pt x="458" y="215"/>
                </a:cubicBezTo>
                <a:cubicBezTo>
                  <a:pt x="458" y="215"/>
                  <a:pt x="458" y="215"/>
                  <a:pt x="458" y="215"/>
                </a:cubicBezTo>
                <a:cubicBezTo>
                  <a:pt x="458" y="215"/>
                  <a:pt x="458" y="215"/>
                  <a:pt x="458" y="215"/>
                </a:cubicBezTo>
                <a:close/>
                <a:moveTo>
                  <a:pt x="250" y="463"/>
                </a:moveTo>
                <a:cubicBezTo>
                  <a:pt x="246" y="463"/>
                  <a:pt x="241" y="463"/>
                  <a:pt x="240" y="463"/>
                </a:cubicBezTo>
                <a:cubicBezTo>
                  <a:pt x="236" y="464"/>
                  <a:pt x="232" y="463"/>
                  <a:pt x="228" y="463"/>
                </a:cubicBezTo>
                <a:cubicBezTo>
                  <a:pt x="229" y="462"/>
                  <a:pt x="232" y="463"/>
                  <a:pt x="233" y="462"/>
                </a:cubicBezTo>
                <a:cubicBezTo>
                  <a:pt x="232" y="462"/>
                  <a:pt x="228" y="462"/>
                  <a:pt x="226" y="462"/>
                </a:cubicBezTo>
                <a:cubicBezTo>
                  <a:pt x="224" y="461"/>
                  <a:pt x="218" y="461"/>
                  <a:pt x="214" y="461"/>
                </a:cubicBezTo>
                <a:cubicBezTo>
                  <a:pt x="218" y="461"/>
                  <a:pt x="216" y="462"/>
                  <a:pt x="221" y="463"/>
                </a:cubicBezTo>
                <a:cubicBezTo>
                  <a:pt x="227" y="463"/>
                  <a:pt x="233" y="464"/>
                  <a:pt x="240" y="464"/>
                </a:cubicBezTo>
                <a:cubicBezTo>
                  <a:pt x="240" y="464"/>
                  <a:pt x="240" y="464"/>
                  <a:pt x="240" y="464"/>
                </a:cubicBezTo>
                <a:cubicBezTo>
                  <a:pt x="235" y="464"/>
                  <a:pt x="230" y="464"/>
                  <a:pt x="224" y="465"/>
                </a:cubicBezTo>
                <a:cubicBezTo>
                  <a:pt x="229" y="465"/>
                  <a:pt x="234" y="465"/>
                  <a:pt x="239" y="465"/>
                </a:cubicBezTo>
                <a:cubicBezTo>
                  <a:pt x="241" y="465"/>
                  <a:pt x="243" y="464"/>
                  <a:pt x="246" y="464"/>
                </a:cubicBezTo>
                <a:cubicBezTo>
                  <a:pt x="247" y="464"/>
                  <a:pt x="249" y="463"/>
                  <a:pt x="250" y="463"/>
                </a:cubicBezTo>
                <a:cubicBezTo>
                  <a:pt x="251" y="463"/>
                  <a:pt x="252" y="463"/>
                  <a:pt x="252" y="463"/>
                </a:cubicBezTo>
                <a:cubicBezTo>
                  <a:pt x="252" y="463"/>
                  <a:pt x="252" y="463"/>
                  <a:pt x="251" y="463"/>
                </a:cubicBezTo>
                <a:cubicBezTo>
                  <a:pt x="252" y="463"/>
                  <a:pt x="252" y="463"/>
                  <a:pt x="252" y="463"/>
                </a:cubicBezTo>
                <a:cubicBezTo>
                  <a:pt x="252" y="463"/>
                  <a:pt x="251" y="463"/>
                  <a:pt x="250" y="463"/>
                </a:cubicBezTo>
                <a:close/>
                <a:moveTo>
                  <a:pt x="304" y="455"/>
                </a:moveTo>
                <a:cubicBezTo>
                  <a:pt x="308" y="453"/>
                  <a:pt x="312" y="450"/>
                  <a:pt x="315" y="450"/>
                </a:cubicBezTo>
                <a:cubicBezTo>
                  <a:pt x="315" y="450"/>
                  <a:pt x="316" y="450"/>
                  <a:pt x="316" y="449"/>
                </a:cubicBezTo>
                <a:cubicBezTo>
                  <a:pt x="317" y="449"/>
                  <a:pt x="317" y="449"/>
                  <a:pt x="317" y="449"/>
                </a:cubicBezTo>
                <a:cubicBezTo>
                  <a:pt x="319" y="447"/>
                  <a:pt x="321" y="446"/>
                  <a:pt x="324" y="445"/>
                </a:cubicBezTo>
                <a:cubicBezTo>
                  <a:pt x="326" y="444"/>
                  <a:pt x="328" y="443"/>
                  <a:pt x="331" y="441"/>
                </a:cubicBezTo>
                <a:cubicBezTo>
                  <a:pt x="333" y="440"/>
                  <a:pt x="337" y="438"/>
                  <a:pt x="334" y="438"/>
                </a:cubicBezTo>
                <a:cubicBezTo>
                  <a:pt x="333" y="438"/>
                  <a:pt x="333" y="438"/>
                  <a:pt x="329" y="440"/>
                </a:cubicBezTo>
                <a:cubicBezTo>
                  <a:pt x="324" y="443"/>
                  <a:pt x="317" y="447"/>
                  <a:pt x="311" y="449"/>
                </a:cubicBezTo>
                <a:cubicBezTo>
                  <a:pt x="311" y="449"/>
                  <a:pt x="309" y="449"/>
                  <a:pt x="308" y="450"/>
                </a:cubicBezTo>
                <a:cubicBezTo>
                  <a:pt x="307" y="450"/>
                  <a:pt x="305" y="450"/>
                  <a:pt x="304" y="451"/>
                </a:cubicBezTo>
                <a:cubicBezTo>
                  <a:pt x="300" y="451"/>
                  <a:pt x="300" y="453"/>
                  <a:pt x="296" y="454"/>
                </a:cubicBezTo>
                <a:cubicBezTo>
                  <a:pt x="291" y="456"/>
                  <a:pt x="291" y="456"/>
                  <a:pt x="287" y="458"/>
                </a:cubicBezTo>
                <a:cubicBezTo>
                  <a:pt x="290" y="457"/>
                  <a:pt x="292" y="456"/>
                  <a:pt x="293" y="456"/>
                </a:cubicBezTo>
                <a:cubicBezTo>
                  <a:pt x="297" y="455"/>
                  <a:pt x="313" y="449"/>
                  <a:pt x="304" y="455"/>
                </a:cubicBezTo>
                <a:close/>
                <a:moveTo>
                  <a:pt x="263" y="459"/>
                </a:moveTo>
                <a:cubicBezTo>
                  <a:pt x="260" y="459"/>
                  <a:pt x="258" y="460"/>
                  <a:pt x="256" y="460"/>
                </a:cubicBezTo>
                <a:cubicBezTo>
                  <a:pt x="260" y="460"/>
                  <a:pt x="259" y="461"/>
                  <a:pt x="261" y="460"/>
                </a:cubicBezTo>
                <a:cubicBezTo>
                  <a:pt x="263" y="460"/>
                  <a:pt x="264" y="460"/>
                  <a:pt x="266" y="460"/>
                </a:cubicBezTo>
                <a:cubicBezTo>
                  <a:pt x="268" y="459"/>
                  <a:pt x="270" y="459"/>
                  <a:pt x="272" y="458"/>
                </a:cubicBezTo>
                <a:cubicBezTo>
                  <a:pt x="275" y="457"/>
                  <a:pt x="279" y="456"/>
                  <a:pt x="283" y="455"/>
                </a:cubicBezTo>
                <a:cubicBezTo>
                  <a:pt x="280" y="455"/>
                  <a:pt x="276" y="456"/>
                  <a:pt x="273" y="457"/>
                </a:cubicBezTo>
                <a:cubicBezTo>
                  <a:pt x="270" y="457"/>
                  <a:pt x="266" y="458"/>
                  <a:pt x="263" y="459"/>
                </a:cubicBezTo>
                <a:close/>
                <a:moveTo>
                  <a:pt x="209" y="464"/>
                </a:moveTo>
                <a:cubicBezTo>
                  <a:pt x="208" y="464"/>
                  <a:pt x="207" y="464"/>
                  <a:pt x="206" y="465"/>
                </a:cubicBezTo>
                <a:cubicBezTo>
                  <a:pt x="205" y="464"/>
                  <a:pt x="203" y="464"/>
                  <a:pt x="202" y="464"/>
                </a:cubicBezTo>
                <a:cubicBezTo>
                  <a:pt x="200" y="464"/>
                  <a:pt x="198" y="464"/>
                  <a:pt x="195" y="464"/>
                </a:cubicBezTo>
                <a:cubicBezTo>
                  <a:pt x="198" y="464"/>
                  <a:pt x="200" y="464"/>
                  <a:pt x="202" y="465"/>
                </a:cubicBezTo>
                <a:cubicBezTo>
                  <a:pt x="203" y="465"/>
                  <a:pt x="204" y="465"/>
                  <a:pt x="206" y="465"/>
                </a:cubicBezTo>
                <a:cubicBezTo>
                  <a:pt x="207" y="465"/>
                  <a:pt x="208" y="465"/>
                  <a:pt x="209" y="465"/>
                </a:cubicBezTo>
                <a:cubicBezTo>
                  <a:pt x="214" y="465"/>
                  <a:pt x="219" y="465"/>
                  <a:pt x="224" y="465"/>
                </a:cubicBezTo>
                <a:cubicBezTo>
                  <a:pt x="219" y="464"/>
                  <a:pt x="214" y="464"/>
                  <a:pt x="209" y="464"/>
                </a:cubicBezTo>
                <a:close/>
                <a:moveTo>
                  <a:pt x="332" y="452"/>
                </a:moveTo>
                <a:cubicBezTo>
                  <a:pt x="332" y="452"/>
                  <a:pt x="332" y="451"/>
                  <a:pt x="332" y="451"/>
                </a:cubicBezTo>
                <a:cubicBezTo>
                  <a:pt x="332" y="451"/>
                  <a:pt x="332" y="452"/>
                  <a:pt x="332" y="452"/>
                </a:cubicBezTo>
                <a:cubicBezTo>
                  <a:pt x="332" y="452"/>
                  <a:pt x="332" y="452"/>
                  <a:pt x="332" y="452"/>
                </a:cubicBezTo>
                <a:close/>
                <a:moveTo>
                  <a:pt x="332" y="452"/>
                </a:moveTo>
                <a:cubicBezTo>
                  <a:pt x="332" y="451"/>
                  <a:pt x="332" y="451"/>
                  <a:pt x="332" y="451"/>
                </a:cubicBezTo>
                <a:cubicBezTo>
                  <a:pt x="332" y="451"/>
                  <a:pt x="332" y="451"/>
                  <a:pt x="332" y="451"/>
                </a:cubicBezTo>
                <a:lnTo>
                  <a:pt x="332" y="452"/>
                </a:lnTo>
                <a:close/>
                <a:moveTo>
                  <a:pt x="308" y="463"/>
                </a:moveTo>
                <a:cubicBezTo>
                  <a:pt x="312" y="461"/>
                  <a:pt x="316" y="460"/>
                  <a:pt x="320" y="458"/>
                </a:cubicBezTo>
                <a:cubicBezTo>
                  <a:pt x="324" y="456"/>
                  <a:pt x="328" y="454"/>
                  <a:pt x="332" y="452"/>
                </a:cubicBezTo>
                <a:cubicBezTo>
                  <a:pt x="328" y="453"/>
                  <a:pt x="324" y="455"/>
                  <a:pt x="320" y="457"/>
                </a:cubicBezTo>
                <a:cubicBezTo>
                  <a:pt x="316" y="459"/>
                  <a:pt x="312" y="461"/>
                  <a:pt x="308" y="463"/>
                </a:cubicBezTo>
                <a:close/>
                <a:moveTo>
                  <a:pt x="311" y="461"/>
                </a:moveTo>
                <a:cubicBezTo>
                  <a:pt x="314" y="458"/>
                  <a:pt x="318" y="456"/>
                  <a:pt x="322" y="455"/>
                </a:cubicBezTo>
                <a:cubicBezTo>
                  <a:pt x="323" y="455"/>
                  <a:pt x="326" y="453"/>
                  <a:pt x="328" y="452"/>
                </a:cubicBezTo>
                <a:cubicBezTo>
                  <a:pt x="329" y="451"/>
                  <a:pt x="331" y="451"/>
                  <a:pt x="332" y="450"/>
                </a:cubicBezTo>
                <a:cubicBezTo>
                  <a:pt x="333" y="449"/>
                  <a:pt x="335" y="448"/>
                  <a:pt x="336" y="447"/>
                </a:cubicBezTo>
                <a:cubicBezTo>
                  <a:pt x="339" y="446"/>
                  <a:pt x="342" y="444"/>
                  <a:pt x="345" y="442"/>
                </a:cubicBezTo>
                <a:cubicBezTo>
                  <a:pt x="340" y="444"/>
                  <a:pt x="335" y="447"/>
                  <a:pt x="329" y="450"/>
                </a:cubicBezTo>
                <a:cubicBezTo>
                  <a:pt x="323" y="453"/>
                  <a:pt x="317" y="455"/>
                  <a:pt x="311" y="458"/>
                </a:cubicBezTo>
                <a:cubicBezTo>
                  <a:pt x="309" y="459"/>
                  <a:pt x="308" y="459"/>
                  <a:pt x="308" y="460"/>
                </a:cubicBezTo>
                <a:cubicBezTo>
                  <a:pt x="307" y="460"/>
                  <a:pt x="307" y="460"/>
                  <a:pt x="308" y="460"/>
                </a:cubicBezTo>
                <a:cubicBezTo>
                  <a:pt x="311" y="459"/>
                  <a:pt x="313" y="458"/>
                  <a:pt x="315" y="457"/>
                </a:cubicBezTo>
                <a:cubicBezTo>
                  <a:pt x="314" y="458"/>
                  <a:pt x="310" y="460"/>
                  <a:pt x="311" y="461"/>
                </a:cubicBezTo>
                <a:close/>
                <a:moveTo>
                  <a:pt x="324" y="450"/>
                </a:moveTo>
                <a:cubicBezTo>
                  <a:pt x="324" y="450"/>
                  <a:pt x="324" y="450"/>
                  <a:pt x="324" y="450"/>
                </a:cubicBezTo>
                <a:cubicBezTo>
                  <a:pt x="330" y="447"/>
                  <a:pt x="335" y="446"/>
                  <a:pt x="342" y="441"/>
                </a:cubicBezTo>
                <a:cubicBezTo>
                  <a:pt x="338" y="443"/>
                  <a:pt x="335" y="444"/>
                  <a:pt x="331" y="446"/>
                </a:cubicBezTo>
                <a:cubicBezTo>
                  <a:pt x="329" y="447"/>
                  <a:pt x="326" y="449"/>
                  <a:pt x="324" y="450"/>
                </a:cubicBezTo>
                <a:close/>
                <a:moveTo>
                  <a:pt x="449" y="309"/>
                </a:moveTo>
                <a:cubicBezTo>
                  <a:pt x="449" y="310"/>
                  <a:pt x="449" y="311"/>
                  <a:pt x="448" y="312"/>
                </a:cubicBezTo>
                <a:cubicBezTo>
                  <a:pt x="449" y="311"/>
                  <a:pt x="449" y="310"/>
                  <a:pt x="449" y="309"/>
                </a:cubicBezTo>
                <a:close/>
                <a:moveTo>
                  <a:pt x="215" y="186"/>
                </a:moveTo>
                <a:cubicBezTo>
                  <a:pt x="215" y="186"/>
                  <a:pt x="215" y="186"/>
                  <a:pt x="215" y="186"/>
                </a:cubicBezTo>
                <a:cubicBezTo>
                  <a:pt x="216" y="185"/>
                  <a:pt x="216" y="185"/>
                  <a:pt x="217" y="184"/>
                </a:cubicBezTo>
                <a:cubicBezTo>
                  <a:pt x="217" y="183"/>
                  <a:pt x="219" y="184"/>
                  <a:pt x="219" y="183"/>
                </a:cubicBezTo>
                <a:cubicBezTo>
                  <a:pt x="218" y="183"/>
                  <a:pt x="218" y="183"/>
                  <a:pt x="217" y="183"/>
                </a:cubicBezTo>
                <a:cubicBezTo>
                  <a:pt x="216" y="184"/>
                  <a:pt x="216" y="184"/>
                  <a:pt x="215" y="184"/>
                </a:cubicBezTo>
                <a:cubicBezTo>
                  <a:pt x="214" y="184"/>
                  <a:pt x="213" y="184"/>
                  <a:pt x="211" y="185"/>
                </a:cubicBezTo>
                <a:cubicBezTo>
                  <a:pt x="211" y="184"/>
                  <a:pt x="213" y="184"/>
                  <a:pt x="212" y="183"/>
                </a:cubicBezTo>
                <a:cubicBezTo>
                  <a:pt x="212" y="184"/>
                  <a:pt x="211" y="184"/>
                  <a:pt x="210" y="184"/>
                </a:cubicBezTo>
                <a:cubicBezTo>
                  <a:pt x="210" y="184"/>
                  <a:pt x="209" y="184"/>
                  <a:pt x="209" y="184"/>
                </a:cubicBezTo>
                <a:cubicBezTo>
                  <a:pt x="210" y="183"/>
                  <a:pt x="212" y="183"/>
                  <a:pt x="214" y="182"/>
                </a:cubicBezTo>
                <a:cubicBezTo>
                  <a:pt x="212" y="182"/>
                  <a:pt x="212" y="183"/>
                  <a:pt x="211" y="183"/>
                </a:cubicBezTo>
                <a:cubicBezTo>
                  <a:pt x="210" y="183"/>
                  <a:pt x="210" y="183"/>
                  <a:pt x="209" y="183"/>
                </a:cubicBezTo>
                <a:cubicBezTo>
                  <a:pt x="208" y="183"/>
                  <a:pt x="208" y="184"/>
                  <a:pt x="208" y="184"/>
                </a:cubicBezTo>
                <a:cubicBezTo>
                  <a:pt x="207" y="186"/>
                  <a:pt x="205" y="185"/>
                  <a:pt x="204" y="186"/>
                </a:cubicBezTo>
                <a:cubicBezTo>
                  <a:pt x="203" y="186"/>
                  <a:pt x="203" y="186"/>
                  <a:pt x="202" y="186"/>
                </a:cubicBezTo>
                <a:cubicBezTo>
                  <a:pt x="201" y="186"/>
                  <a:pt x="200" y="186"/>
                  <a:pt x="200" y="187"/>
                </a:cubicBezTo>
                <a:cubicBezTo>
                  <a:pt x="199" y="188"/>
                  <a:pt x="200" y="188"/>
                  <a:pt x="200" y="188"/>
                </a:cubicBezTo>
                <a:cubicBezTo>
                  <a:pt x="199" y="189"/>
                  <a:pt x="201" y="188"/>
                  <a:pt x="201" y="188"/>
                </a:cubicBezTo>
                <a:cubicBezTo>
                  <a:pt x="202" y="188"/>
                  <a:pt x="203" y="187"/>
                  <a:pt x="203" y="187"/>
                </a:cubicBezTo>
                <a:cubicBezTo>
                  <a:pt x="202" y="188"/>
                  <a:pt x="200" y="189"/>
                  <a:pt x="199" y="190"/>
                </a:cubicBezTo>
                <a:cubicBezTo>
                  <a:pt x="198" y="191"/>
                  <a:pt x="196" y="191"/>
                  <a:pt x="195" y="192"/>
                </a:cubicBezTo>
                <a:cubicBezTo>
                  <a:pt x="194" y="193"/>
                  <a:pt x="193" y="194"/>
                  <a:pt x="191" y="195"/>
                </a:cubicBezTo>
                <a:cubicBezTo>
                  <a:pt x="191" y="195"/>
                  <a:pt x="190" y="196"/>
                  <a:pt x="189" y="196"/>
                </a:cubicBezTo>
                <a:cubicBezTo>
                  <a:pt x="189" y="196"/>
                  <a:pt x="188" y="197"/>
                  <a:pt x="188" y="198"/>
                </a:cubicBezTo>
                <a:cubicBezTo>
                  <a:pt x="188" y="197"/>
                  <a:pt x="189" y="196"/>
                  <a:pt x="188" y="196"/>
                </a:cubicBezTo>
                <a:cubicBezTo>
                  <a:pt x="187" y="198"/>
                  <a:pt x="184" y="200"/>
                  <a:pt x="182" y="202"/>
                </a:cubicBezTo>
                <a:cubicBezTo>
                  <a:pt x="182" y="203"/>
                  <a:pt x="181" y="206"/>
                  <a:pt x="181" y="205"/>
                </a:cubicBezTo>
                <a:cubicBezTo>
                  <a:pt x="182" y="205"/>
                  <a:pt x="182" y="205"/>
                  <a:pt x="183" y="205"/>
                </a:cubicBezTo>
                <a:cubicBezTo>
                  <a:pt x="183" y="204"/>
                  <a:pt x="184" y="203"/>
                  <a:pt x="185" y="203"/>
                </a:cubicBezTo>
                <a:cubicBezTo>
                  <a:pt x="185" y="203"/>
                  <a:pt x="186" y="202"/>
                  <a:pt x="187" y="202"/>
                </a:cubicBezTo>
                <a:cubicBezTo>
                  <a:pt x="187" y="202"/>
                  <a:pt x="186" y="203"/>
                  <a:pt x="185" y="204"/>
                </a:cubicBezTo>
                <a:cubicBezTo>
                  <a:pt x="184" y="205"/>
                  <a:pt x="184" y="205"/>
                  <a:pt x="184" y="205"/>
                </a:cubicBezTo>
                <a:cubicBezTo>
                  <a:pt x="184" y="207"/>
                  <a:pt x="182" y="208"/>
                  <a:pt x="181" y="209"/>
                </a:cubicBezTo>
                <a:cubicBezTo>
                  <a:pt x="180" y="210"/>
                  <a:pt x="180" y="210"/>
                  <a:pt x="180" y="210"/>
                </a:cubicBezTo>
                <a:cubicBezTo>
                  <a:pt x="180" y="212"/>
                  <a:pt x="180" y="212"/>
                  <a:pt x="180" y="212"/>
                </a:cubicBezTo>
                <a:cubicBezTo>
                  <a:pt x="179" y="212"/>
                  <a:pt x="179" y="213"/>
                  <a:pt x="178" y="214"/>
                </a:cubicBezTo>
                <a:cubicBezTo>
                  <a:pt x="176" y="216"/>
                  <a:pt x="176" y="216"/>
                  <a:pt x="176" y="216"/>
                </a:cubicBezTo>
                <a:cubicBezTo>
                  <a:pt x="176" y="217"/>
                  <a:pt x="175" y="218"/>
                  <a:pt x="175" y="218"/>
                </a:cubicBezTo>
                <a:cubicBezTo>
                  <a:pt x="175" y="218"/>
                  <a:pt x="176" y="217"/>
                  <a:pt x="176" y="216"/>
                </a:cubicBezTo>
                <a:cubicBezTo>
                  <a:pt x="177" y="216"/>
                  <a:pt x="178" y="216"/>
                  <a:pt x="178" y="215"/>
                </a:cubicBezTo>
                <a:cubicBezTo>
                  <a:pt x="179" y="214"/>
                  <a:pt x="179" y="213"/>
                  <a:pt x="180" y="212"/>
                </a:cubicBezTo>
                <a:cubicBezTo>
                  <a:pt x="181" y="212"/>
                  <a:pt x="181" y="211"/>
                  <a:pt x="181" y="211"/>
                </a:cubicBezTo>
                <a:cubicBezTo>
                  <a:pt x="182" y="210"/>
                  <a:pt x="183" y="208"/>
                  <a:pt x="184" y="207"/>
                </a:cubicBezTo>
                <a:cubicBezTo>
                  <a:pt x="185" y="206"/>
                  <a:pt x="186" y="205"/>
                  <a:pt x="186" y="203"/>
                </a:cubicBezTo>
                <a:cubicBezTo>
                  <a:pt x="186" y="203"/>
                  <a:pt x="187" y="203"/>
                  <a:pt x="187" y="203"/>
                </a:cubicBezTo>
                <a:cubicBezTo>
                  <a:pt x="189" y="203"/>
                  <a:pt x="190" y="201"/>
                  <a:pt x="190" y="200"/>
                </a:cubicBezTo>
                <a:cubicBezTo>
                  <a:pt x="191" y="200"/>
                  <a:pt x="191" y="199"/>
                  <a:pt x="192" y="199"/>
                </a:cubicBezTo>
                <a:cubicBezTo>
                  <a:pt x="194" y="198"/>
                  <a:pt x="195" y="197"/>
                  <a:pt x="197" y="195"/>
                </a:cubicBezTo>
                <a:cubicBezTo>
                  <a:pt x="199" y="194"/>
                  <a:pt x="201" y="193"/>
                  <a:pt x="202" y="192"/>
                </a:cubicBezTo>
                <a:cubicBezTo>
                  <a:pt x="203" y="191"/>
                  <a:pt x="204" y="191"/>
                  <a:pt x="204" y="191"/>
                </a:cubicBezTo>
                <a:cubicBezTo>
                  <a:pt x="204" y="191"/>
                  <a:pt x="203" y="191"/>
                  <a:pt x="203" y="192"/>
                </a:cubicBezTo>
                <a:cubicBezTo>
                  <a:pt x="204" y="191"/>
                  <a:pt x="203" y="193"/>
                  <a:pt x="204" y="192"/>
                </a:cubicBezTo>
                <a:cubicBezTo>
                  <a:pt x="205" y="191"/>
                  <a:pt x="206" y="191"/>
                  <a:pt x="206" y="191"/>
                </a:cubicBezTo>
                <a:cubicBezTo>
                  <a:pt x="206" y="191"/>
                  <a:pt x="205" y="191"/>
                  <a:pt x="205" y="192"/>
                </a:cubicBezTo>
                <a:cubicBezTo>
                  <a:pt x="205" y="192"/>
                  <a:pt x="202" y="193"/>
                  <a:pt x="203" y="194"/>
                </a:cubicBezTo>
                <a:cubicBezTo>
                  <a:pt x="203" y="194"/>
                  <a:pt x="205" y="193"/>
                  <a:pt x="206" y="192"/>
                </a:cubicBezTo>
                <a:cubicBezTo>
                  <a:pt x="206" y="192"/>
                  <a:pt x="206" y="192"/>
                  <a:pt x="207" y="192"/>
                </a:cubicBezTo>
                <a:cubicBezTo>
                  <a:pt x="206" y="193"/>
                  <a:pt x="205" y="193"/>
                  <a:pt x="204" y="194"/>
                </a:cubicBezTo>
                <a:cubicBezTo>
                  <a:pt x="203" y="194"/>
                  <a:pt x="203" y="195"/>
                  <a:pt x="203" y="195"/>
                </a:cubicBezTo>
                <a:cubicBezTo>
                  <a:pt x="203" y="195"/>
                  <a:pt x="203" y="196"/>
                  <a:pt x="204" y="196"/>
                </a:cubicBezTo>
                <a:cubicBezTo>
                  <a:pt x="205" y="195"/>
                  <a:pt x="205" y="195"/>
                  <a:pt x="206" y="194"/>
                </a:cubicBezTo>
                <a:cubicBezTo>
                  <a:pt x="207" y="193"/>
                  <a:pt x="208" y="193"/>
                  <a:pt x="209" y="192"/>
                </a:cubicBezTo>
                <a:cubicBezTo>
                  <a:pt x="210" y="191"/>
                  <a:pt x="211" y="191"/>
                  <a:pt x="211" y="190"/>
                </a:cubicBezTo>
                <a:cubicBezTo>
                  <a:pt x="212" y="190"/>
                  <a:pt x="213" y="190"/>
                  <a:pt x="213" y="190"/>
                </a:cubicBezTo>
                <a:cubicBezTo>
                  <a:pt x="215" y="189"/>
                  <a:pt x="215" y="187"/>
                  <a:pt x="215" y="186"/>
                </a:cubicBezTo>
                <a:close/>
                <a:moveTo>
                  <a:pt x="229" y="189"/>
                </a:moveTo>
                <a:cubicBezTo>
                  <a:pt x="230" y="188"/>
                  <a:pt x="226" y="189"/>
                  <a:pt x="226" y="188"/>
                </a:cubicBezTo>
                <a:cubicBezTo>
                  <a:pt x="226" y="188"/>
                  <a:pt x="226" y="188"/>
                  <a:pt x="225" y="188"/>
                </a:cubicBezTo>
                <a:cubicBezTo>
                  <a:pt x="224" y="188"/>
                  <a:pt x="224" y="189"/>
                  <a:pt x="223" y="188"/>
                </a:cubicBezTo>
                <a:cubicBezTo>
                  <a:pt x="223" y="188"/>
                  <a:pt x="223" y="189"/>
                  <a:pt x="223" y="189"/>
                </a:cubicBezTo>
                <a:cubicBezTo>
                  <a:pt x="222" y="190"/>
                  <a:pt x="221" y="190"/>
                  <a:pt x="219" y="190"/>
                </a:cubicBezTo>
                <a:cubicBezTo>
                  <a:pt x="220" y="191"/>
                  <a:pt x="221" y="191"/>
                  <a:pt x="222" y="190"/>
                </a:cubicBezTo>
                <a:cubicBezTo>
                  <a:pt x="222" y="190"/>
                  <a:pt x="223" y="190"/>
                  <a:pt x="223" y="190"/>
                </a:cubicBezTo>
                <a:cubicBezTo>
                  <a:pt x="223" y="190"/>
                  <a:pt x="223" y="191"/>
                  <a:pt x="222" y="191"/>
                </a:cubicBezTo>
                <a:cubicBezTo>
                  <a:pt x="224" y="191"/>
                  <a:pt x="224" y="189"/>
                  <a:pt x="226" y="189"/>
                </a:cubicBezTo>
                <a:cubicBezTo>
                  <a:pt x="227" y="189"/>
                  <a:pt x="228" y="189"/>
                  <a:pt x="229" y="189"/>
                </a:cubicBezTo>
                <a:close/>
                <a:moveTo>
                  <a:pt x="232" y="189"/>
                </a:moveTo>
                <a:cubicBezTo>
                  <a:pt x="231" y="189"/>
                  <a:pt x="230" y="189"/>
                  <a:pt x="229" y="189"/>
                </a:cubicBezTo>
                <a:cubicBezTo>
                  <a:pt x="228" y="190"/>
                  <a:pt x="227" y="190"/>
                  <a:pt x="226" y="190"/>
                </a:cubicBezTo>
                <a:cubicBezTo>
                  <a:pt x="225" y="190"/>
                  <a:pt x="224" y="191"/>
                  <a:pt x="222" y="191"/>
                </a:cubicBezTo>
                <a:cubicBezTo>
                  <a:pt x="222" y="191"/>
                  <a:pt x="222" y="191"/>
                  <a:pt x="222" y="191"/>
                </a:cubicBezTo>
                <a:cubicBezTo>
                  <a:pt x="222" y="191"/>
                  <a:pt x="222" y="191"/>
                  <a:pt x="222" y="191"/>
                </a:cubicBezTo>
                <a:cubicBezTo>
                  <a:pt x="222" y="191"/>
                  <a:pt x="222" y="191"/>
                  <a:pt x="222" y="191"/>
                </a:cubicBezTo>
                <a:cubicBezTo>
                  <a:pt x="221" y="191"/>
                  <a:pt x="220" y="191"/>
                  <a:pt x="219" y="192"/>
                </a:cubicBezTo>
                <a:cubicBezTo>
                  <a:pt x="218" y="193"/>
                  <a:pt x="217" y="193"/>
                  <a:pt x="216" y="194"/>
                </a:cubicBezTo>
                <a:cubicBezTo>
                  <a:pt x="215" y="194"/>
                  <a:pt x="214" y="194"/>
                  <a:pt x="214" y="195"/>
                </a:cubicBezTo>
                <a:cubicBezTo>
                  <a:pt x="215" y="195"/>
                  <a:pt x="215" y="195"/>
                  <a:pt x="216" y="194"/>
                </a:cubicBezTo>
                <a:cubicBezTo>
                  <a:pt x="217" y="194"/>
                  <a:pt x="218" y="193"/>
                  <a:pt x="218" y="194"/>
                </a:cubicBezTo>
                <a:cubicBezTo>
                  <a:pt x="219" y="194"/>
                  <a:pt x="219" y="194"/>
                  <a:pt x="219" y="194"/>
                </a:cubicBezTo>
                <a:cubicBezTo>
                  <a:pt x="220" y="194"/>
                  <a:pt x="220" y="194"/>
                  <a:pt x="221" y="194"/>
                </a:cubicBezTo>
                <a:cubicBezTo>
                  <a:pt x="222" y="193"/>
                  <a:pt x="224" y="192"/>
                  <a:pt x="225" y="192"/>
                </a:cubicBezTo>
                <a:cubicBezTo>
                  <a:pt x="227" y="191"/>
                  <a:pt x="229" y="191"/>
                  <a:pt x="230" y="191"/>
                </a:cubicBezTo>
                <a:cubicBezTo>
                  <a:pt x="231" y="190"/>
                  <a:pt x="231" y="190"/>
                  <a:pt x="231" y="190"/>
                </a:cubicBezTo>
                <a:cubicBezTo>
                  <a:pt x="230" y="190"/>
                  <a:pt x="231" y="189"/>
                  <a:pt x="231" y="189"/>
                </a:cubicBezTo>
                <a:cubicBezTo>
                  <a:pt x="232" y="189"/>
                  <a:pt x="233" y="190"/>
                  <a:pt x="233" y="190"/>
                </a:cubicBezTo>
                <a:cubicBezTo>
                  <a:pt x="233" y="189"/>
                  <a:pt x="234" y="190"/>
                  <a:pt x="234" y="189"/>
                </a:cubicBezTo>
                <a:cubicBezTo>
                  <a:pt x="234" y="189"/>
                  <a:pt x="233" y="189"/>
                  <a:pt x="232" y="189"/>
                </a:cubicBezTo>
                <a:close/>
                <a:moveTo>
                  <a:pt x="175" y="216"/>
                </a:moveTo>
                <a:cubicBezTo>
                  <a:pt x="175" y="215"/>
                  <a:pt x="176" y="214"/>
                  <a:pt x="177" y="215"/>
                </a:cubicBezTo>
                <a:cubicBezTo>
                  <a:pt x="178" y="213"/>
                  <a:pt x="179" y="211"/>
                  <a:pt x="180" y="210"/>
                </a:cubicBezTo>
                <a:cubicBezTo>
                  <a:pt x="181" y="208"/>
                  <a:pt x="182" y="207"/>
                  <a:pt x="183" y="205"/>
                </a:cubicBezTo>
                <a:cubicBezTo>
                  <a:pt x="182" y="206"/>
                  <a:pt x="181" y="207"/>
                  <a:pt x="181" y="207"/>
                </a:cubicBezTo>
                <a:cubicBezTo>
                  <a:pt x="181" y="207"/>
                  <a:pt x="181" y="206"/>
                  <a:pt x="180" y="206"/>
                </a:cubicBezTo>
                <a:cubicBezTo>
                  <a:pt x="180" y="207"/>
                  <a:pt x="179" y="208"/>
                  <a:pt x="179" y="209"/>
                </a:cubicBezTo>
                <a:cubicBezTo>
                  <a:pt x="178" y="210"/>
                  <a:pt x="177" y="211"/>
                  <a:pt x="177" y="212"/>
                </a:cubicBezTo>
                <a:cubicBezTo>
                  <a:pt x="176" y="213"/>
                  <a:pt x="175" y="214"/>
                  <a:pt x="175" y="215"/>
                </a:cubicBezTo>
                <a:cubicBezTo>
                  <a:pt x="174" y="216"/>
                  <a:pt x="174" y="217"/>
                  <a:pt x="173" y="218"/>
                </a:cubicBezTo>
                <a:cubicBezTo>
                  <a:pt x="174" y="218"/>
                  <a:pt x="174" y="217"/>
                  <a:pt x="175" y="216"/>
                </a:cubicBezTo>
                <a:close/>
                <a:moveTo>
                  <a:pt x="145" y="215"/>
                </a:moveTo>
                <a:cubicBezTo>
                  <a:pt x="145" y="215"/>
                  <a:pt x="144" y="214"/>
                  <a:pt x="144" y="214"/>
                </a:cubicBezTo>
                <a:cubicBezTo>
                  <a:pt x="144" y="215"/>
                  <a:pt x="143" y="216"/>
                  <a:pt x="142" y="217"/>
                </a:cubicBezTo>
                <a:cubicBezTo>
                  <a:pt x="142" y="218"/>
                  <a:pt x="142" y="218"/>
                  <a:pt x="142" y="219"/>
                </a:cubicBezTo>
                <a:cubicBezTo>
                  <a:pt x="141" y="220"/>
                  <a:pt x="141" y="220"/>
                  <a:pt x="141" y="221"/>
                </a:cubicBezTo>
                <a:cubicBezTo>
                  <a:pt x="141" y="223"/>
                  <a:pt x="139" y="226"/>
                  <a:pt x="139" y="229"/>
                </a:cubicBezTo>
                <a:cubicBezTo>
                  <a:pt x="140" y="227"/>
                  <a:pt x="141" y="225"/>
                  <a:pt x="142" y="223"/>
                </a:cubicBezTo>
                <a:cubicBezTo>
                  <a:pt x="142" y="222"/>
                  <a:pt x="143" y="221"/>
                  <a:pt x="143" y="220"/>
                </a:cubicBezTo>
                <a:cubicBezTo>
                  <a:pt x="144" y="219"/>
                  <a:pt x="144" y="218"/>
                  <a:pt x="145" y="217"/>
                </a:cubicBezTo>
                <a:cubicBezTo>
                  <a:pt x="145" y="216"/>
                  <a:pt x="146" y="215"/>
                  <a:pt x="145" y="215"/>
                </a:cubicBezTo>
                <a:close/>
                <a:moveTo>
                  <a:pt x="142" y="248"/>
                </a:moveTo>
                <a:cubicBezTo>
                  <a:pt x="142" y="250"/>
                  <a:pt x="142" y="251"/>
                  <a:pt x="143" y="250"/>
                </a:cubicBezTo>
                <a:cubicBezTo>
                  <a:pt x="144" y="250"/>
                  <a:pt x="144" y="249"/>
                  <a:pt x="144" y="247"/>
                </a:cubicBezTo>
                <a:cubicBezTo>
                  <a:pt x="144" y="246"/>
                  <a:pt x="145" y="244"/>
                  <a:pt x="144" y="246"/>
                </a:cubicBezTo>
                <a:cubicBezTo>
                  <a:pt x="143" y="246"/>
                  <a:pt x="143" y="246"/>
                  <a:pt x="142" y="248"/>
                </a:cubicBezTo>
                <a:close/>
                <a:moveTo>
                  <a:pt x="157" y="292"/>
                </a:moveTo>
                <a:cubicBezTo>
                  <a:pt x="157" y="292"/>
                  <a:pt x="157" y="294"/>
                  <a:pt x="158" y="294"/>
                </a:cubicBezTo>
                <a:cubicBezTo>
                  <a:pt x="159" y="293"/>
                  <a:pt x="158" y="291"/>
                  <a:pt x="158" y="290"/>
                </a:cubicBezTo>
                <a:cubicBezTo>
                  <a:pt x="157" y="290"/>
                  <a:pt x="156" y="289"/>
                  <a:pt x="157" y="292"/>
                </a:cubicBezTo>
                <a:close/>
                <a:moveTo>
                  <a:pt x="140" y="233"/>
                </a:moveTo>
                <a:cubicBezTo>
                  <a:pt x="141" y="232"/>
                  <a:pt x="141" y="230"/>
                  <a:pt x="142" y="227"/>
                </a:cubicBezTo>
                <a:cubicBezTo>
                  <a:pt x="140" y="229"/>
                  <a:pt x="139" y="231"/>
                  <a:pt x="138" y="234"/>
                </a:cubicBezTo>
                <a:cubicBezTo>
                  <a:pt x="139" y="234"/>
                  <a:pt x="139" y="234"/>
                  <a:pt x="140" y="233"/>
                </a:cubicBezTo>
                <a:close/>
                <a:moveTo>
                  <a:pt x="267" y="195"/>
                </a:moveTo>
                <a:cubicBezTo>
                  <a:pt x="267" y="195"/>
                  <a:pt x="267" y="195"/>
                  <a:pt x="267" y="195"/>
                </a:cubicBezTo>
                <a:cubicBezTo>
                  <a:pt x="267" y="195"/>
                  <a:pt x="267" y="195"/>
                  <a:pt x="267" y="195"/>
                </a:cubicBezTo>
                <a:cubicBezTo>
                  <a:pt x="267" y="195"/>
                  <a:pt x="267" y="195"/>
                  <a:pt x="267" y="195"/>
                </a:cubicBezTo>
                <a:close/>
                <a:moveTo>
                  <a:pt x="271" y="197"/>
                </a:moveTo>
                <a:cubicBezTo>
                  <a:pt x="270" y="196"/>
                  <a:pt x="269" y="194"/>
                  <a:pt x="268" y="195"/>
                </a:cubicBezTo>
                <a:cubicBezTo>
                  <a:pt x="268" y="195"/>
                  <a:pt x="267" y="195"/>
                  <a:pt x="267" y="195"/>
                </a:cubicBezTo>
                <a:cubicBezTo>
                  <a:pt x="268" y="196"/>
                  <a:pt x="270" y="197"/>
                  <a:pt x="271" y="197"/>
                </a:cubicBezTo>
                <a:close/>
                <a:moveTo>
                  <a:pt x="266" y="195"/>
                </a:moveTo>
                <a:cubicBezTo>
                  <a:pt x="264" y="195"/>
                  <a:pt x="263" y="194"/>
                  <a:pt x="261" y="193"/>
                </a:cubicBezTo>
                <a:cubicBezTo>
                  <a:pt x="260" y="193"/>
                  <a:pt x="259" y="192"/>
                  <a:pt x="258" y="191"/>
                </a:cubicBezTo>
                <a:cubicBezTo>
                  <a:pt x="257" y="192"/>
                  <a:pt x="258" y="193"/>
                  <a:pt x="259" y="193"/>
                </a:cubicBezTo>
                <a:cubicBezTo>
                  <a:pt x="259" y="194"/>
                  <a:pt x="256" y="193"/>
                  <a:pt x="258" y="194"/>
                </a:cubicBezTo>
                <a:cubicBezTo>
                  <a:pt x="259" y="195"/>
                  <a:pt x="257" y="195"/>
                  <a:pt x="258" y="196"/>
                </a:cubicBezTo>
                <a:cubicBezTo>
                  <a:pt x="259" y="196"/>
                  <a:pt x="259" y="197"/>
                  <a:pt x="260" y="197"/>
                </a:cubicBezTo>
                <a:cubicBezTo>
                  <a:pt x="262" y="199"/>
                  <a:pt x="260" y="196"/>
                  <a:pt x="261" y="197"/>
                </a:cubicBezTo>
                <a:cubicBezTo>
                  <a:pt x="261" y="197"/>
                  <a:pt x="261" y="197"/>
                  <a:pt x="261" y="197"/>
                </a:cubicBezTo>
                <a:cubicBezTo>
                  <a:pt x="262" y="198"/>
                  <a:pt x="264" y="198"/>
                  <a:pt x="265" y="198"/>
                </a:cubicBezTo>
                <a:cubicBezTo>
                  <a:pt x="266" y="199"/>
                  <a:pt x="266" y="200"/>
                  <a:pt x="267" y="200"/>
                </a:cubicBezTo>
                <a:cubicBezTo>
                  <a:pt x="267" y="200"/>
                  <a:pt x="267" y="199"/>
                  <a:pt x="267" y="198"/>
                </a:cubicBezTo>
                <a:cubicBezTo>
                  <a:pt x="266" y="198"/>
                  <a:pt x="266" y="198"/>
                  <a:pt x="266" y="198"/>
                </a:cubicBezTo>
                <a:cubicBezTo>
                  <a:pt x="266" y="197"/>
                  <a:pt x="265" y="197"/>
                  <a:pt x="265" y="197"/>
                </a:cubicBezTo>
                <a:cubicBezTo>
                  <a:pt x="265" y="197"/>
                  <a:pt x="265" y="197"/>
                  <a:pt x="265" y="197"/>
                </a:cubicBezTo>
                <a:cubicBezTo>
                  <a:pt x="265" y="197"/>
                  <a:pt x="265" y="197"/>
                  <a:pt x="265" y="197"/>
                </a:cubicBezTo>
                <a:cubicBezTo>
                  <a:pt x="265" y="197"/>
                  <a:pt x="265" y="197"/>
                  <a:pt x="265" y="197"/>
                </a:cubicBezTo>
                <a:cubicBezTo>
                  <a:pt x="265" y="197"/>
                  <a:pt x="265" y="197"/>
                  <a:pt x="265" y="197"/>
                </a:cubicBezTo>
                <a:cubicBezTo>
                  <a:pt x="266" y="197"/>
                  <a:pt x="266" y="197"/>
                  <a:pt x="267" y="197"/>
                </a:cubicBezTo>
                <a:cubicBezTo>
                  <a:pt x="268" y="196"/>
                  <a:pt x="268" y="196"/>
                  <a:pt x="269" y="198"/>
                </a:cubicBezTo>
                <a:cubicBezTo>
                  <a:pt x="270" y="199"/>
                  <a:pt x="272" y="199"/>
                  <a:pt x="274" y="200"/>
                </a:cubicBezTo>
                <a:cubicBezTo>
                  <a:pt x="273" y="199"/>
                  <a:pt x="271" y="198"/>
                  <a:pt x="270" y="197"/>
                </a:cubicBezTo>
                <a:cubicBezTo>
                  <a:pt x="268" y="197"/>
                  <a:pt x="267" y="196"/>
                  <a:pt x="266" y="195"/>
                </a:cubicBezTo>
                <a:close/>
                <a:moveTo>
                  <a:pt x="260" y="321"/>
                </a:moveTo>
                <a:cubicBezTo>
                  <a:pt x="258" y="321"/>
                  <a:pt x="258" y="321"/>
                  <a:pt x="258" y="321"/>
                </a:cubicBezTo>
                <a:cubicBezTo>
                  <a:pt x="258" y="321"/>
                  <a:pt x="257" y="321"/>
                  <a:pt x="256" y="321"/>
                </a:cubicBezTo>
                <a:cubicBezTo>
                  <a:pt x="255" y="321"/>
                  <a:pt x="253" y="322"/>
                  <a:pt x="252" y="323"/>
                </a:cubicBezTo>
                <a:cubicBezTo>
                  <a:pt x="253" y="323"/>
                  <a:pt x="255" y="322"/>
                  <a:pt x="256" y="322"/>
                </a:cubicBezTo>
                <a:cubicBezTo>
                  <a:pt x="255" y="323"/>
                  <a:pt x="253" y="324"/>
                  <a:pt x="252" y="324"/>
                </a:cubicBezTo>
                <a:cubicBezTo>
                  <a:pt x="250" y="325"/>
                  <a:pt x="249" y="325"/>
                  <a:pt x="247" y="326"/>
                </a:cubicBezTo>
                <a:cubicBezTo>
                  <a:pt x="248" y="326"/>
                  <a:pt x="250" y="326"/>
                  <a:pt x="251" y="325"/>
                </a:cubicBezTo>
                <a:cubicBezTo>
                  <a:pt x="252" y="325"/>
                  <a:pt x="253" y="325"/>
                  <a:pt x="254" y="324"/>
                </a:cubicBezTo>
                <a:cubicBezTo>
                  <a:pt x="256" y="323"/>
                  <a:pt x="258" y="322"/>
                  <a:pt x="260" y="321"/>
                </a:cubicBezTo>
                <a:cubicBezTo>
                  <a:pt x="260" y="321"/>
                  <a:pt x="258" y="321"/>
                  <a:pt x="258" y="322"/>
                </a:cubicBezTo>
                <a:cubicBezTo>
                  <a:pt x="259" y="322"/>
                  <a:pt x="260" y="322"/>
                  <a:pt x="260" y="321"/>
                </a:cubicBezTo>
                <a:cubicBezTo>
                  <a:pt x="261" y="321"/>
                  <a:pt x="262" y="321"/>
                  <a:pt x="262" y="320"/>
                </a:cubicBezTo>
                <a:cubicBezTo>
                  <a:pt x="263" y="320"/>
                  <a:pt x="265" y="319"/>
                  <a:pt x="266" y="318"/>
                </a:cubicBezTo>
                <a:cubicBezTo>
                  <a:pt x="264" y="319"/>
                  <a:pt x="262" y="319"/>
                  <a:pt x="261" y="320"/>
                </a:cubicBezTo>
                <a:cubicBezTo>
                  <a:pt x="260" y="320"/>
                  <a:pt x="260" y="320"/>
                  <a:pt x="260" y="321"/>
                </a:cubicBezTo>
                <a:close/>
                <a:moveTo>
                  <a:pt x="268" y="193"/>
                </a:moveTo>
                <a:cubicBezTo>
                  <a:pt x="267" y="194"/>
                  <a:pt x="265" y="193"/>
                  <a:pt x="265" y="193"/>
                </a:cubicBezTo>
                <a:cubicBezTo>
                  <a:pt x="264" y="192"/>
                  <a:pt x="264" y="192"/>
                  <a:pt x="264" y="192"/>
                </a:cubicBezTo>
                <a:cubicBezTo>
                  <a:pt x="263" y="193"/>
                  <a:pt x="263" y="193"/>
                  <a:pt x="263" y="193"/>
                </a:cubicBezTo>
                <a:cubicBezTo>
                  <a:pt x="264" y="194"/>
                  <a:pt x="266" y="194"/>
                  <a:pt x="267" y="195"/>
                </a:cubicBezTo>
                <a:cubicBezTo>
                  <a:pt x="267" y="195"/>
                  <a:pt x="267" y="194"/>
                  <a:pt x="268" y="193"/>
                </a:cubicBezTo>
                <a:close/>
                <a:moveTo>
                  <a:pt x="240" y="184"/>
                </a:moveTo>
                <a:cubicBezTo>
                  <a:pt x="240" y="183"/>
                  <a:pt x="241" y="184"/>
                  <a:pt x="241" y="183"/>
                </a:cubicBezTo>
                <a:cubicBezTo>
                  <a:pt x="240" y="183"/>
                  <a:pt x="239" y="182"/>
                  <a:pt x="238" y="182"/>
                </a:cubicBezTo>
                <a:cubicBezTo>
                  <a:pt x="236" y="183"/>
                  <a:pt x="237" y="184"/>
                  <a:pt x="237" y="184"/>
                </a:cubicBezTo>
                <a:cubicBezTo>
                  <a:pt x="238" y="183"/>
                  <a:pt x="239" y="184"/>
                  <a:pt x="240" y="184"/>
                </a:cubicBezTo>
                <a:close/>
                <a:moveTo>
                  <a:pt x="244" y="193"/>
                </a:moveTo>
                <a:cubicBezTo>
                  <a:pt x="244" y="193"/>
                  <a:pt x="244" y="194"/>
                  <a:pt x="245" y="194"/>
                </a:cubicBezTo>
                <a:cubicBezTo>
                  <a:pt x="246" y="194"/>
                  <a:pt x="246" y="194"/>
                  <a:pt x="247" y="194"/>
                </a:cubicBezTo>
                <a:cubicBezTo>
                  <a:pt x="247" y="194"/>
                  <a:pt x="247" y="194"/>
                  <a:pt x="247" y="194"/>
                </a:cubicBezTo>
                <a:cubicBezTo>
                  <a:pt x="247" y="192"/>
                  <a:pt x="246" y="192"/>
                  <a:pt x="244" y="192"/>
                </a:cubicBezTo>
                <a:cubicBezTo>
                  <a:pt x="243" y="192"/>
                  <a:pt x="242" y="192"/>
                  <a:pt x="242" y="192"/>
                </a:cubicBezTo>
                <a:cubicBezTo>
                  <a:pt x="241" y="192"/>
                  <a:pt x="240" y="191"/>
                  <a:pt x="239" y="192"/>
                </a:cubicBezTo>
                <a:cubicBezTo>
                  <a:pt x="238" y="192"/>
                  <a:pt x="238" y="191"/>
                  <a:pt x="238" y="191"/>
                </a:cubicBezTo>
                <a:cubicBezTo>
                  <a:pt x="238" y="192"/>
                  <a:pt x="238" y="192"/>
                  <a:pt x="238" y="192"/>
                </a:cubicBezTo>
                <a:cubicBezTo>
                  <a:pt x="239" y="192"/>
                  <a:pt x="241" y="193"/>
                  <a:pt x="242" y="193"/>
                </a:cubicBezTo>
                <a:cubicBezTo>
                  <a:pt x="243" y="193"/>
                  <a:pt x="243" y="193"/>
                  <a:pt x="244" y="193"/>
                </a:cubicBezTo>
                <a:close/>
                <a:moveTo>
                  <a:pt x="229" y="205"/>
                </a:moveTo>
                <a:cubicBezTo>
                  <a:pt x="228" y="205"/>
                  <a:pt x="227" y="205"/>
                  <a:pt x="227" y="205"/>
                </a:cubicBezTo>
                <a:cubicBezTo>
                  <a:pt x="227" y="206"/>
                  <a:pt x="227" y="206"/>
                  <a:pt x="228" y="206"/>
                </a:cubicBezTo>
                <a:cubicBezTo>
                  <a:pt x="228" y="206"/>
                  <a:pt x="228" y="206"/>
                  <a:pt x="228" y="206"/>
                </a:cubicBezTo>
                <a:cubicBezTo>
                  <a:pt x="228" y="206"/>
                  <a:pt x="227" y="206"/>
                  <a:pt x="227" y="206"/>
                </a:cubicBezTo>
                <a:cubicBezTo>
                  <a:pt x="226" y="206"/>
                  <a:pt x="225" y="207"/>
                  <a:pt x="224" y="207"/>
                </a:cubicBezTo>
                <a:cubicBezTo>
                  <a:pt x="224" y="207"/>
                  <a:pt x="225" y="207"/>
                  <a:pt x="225" y="207"/>
                </a:cubicBezTo>
                <a:cubicBezTo>
                  <a:pt x="227" y="207"/>
                  <a:pt x="228" y="207"/>
                  <a:pt x="229" y="206"/>
                </a:cubicBezTo>
                <a:cubicBezTo>
                  <a:pt x="229" y="206"/>
                  <a:pt x="229" y="205"/>
                  <a:pt x="229" y="205"/>
                </a:cubicBezTo>
                <a:close/>
                <a:moveTo>
                  <a:pt x="471" y="263"/>
                </a:moveTo>
                <a:cubicBezTo>
                  <a:pt x="471" y="260"/>
                  <a:pt x="471" y="258"/>
                  <a:pt x="471" y="256"/>
                </a:cubicBezTo>
                <a:cubicBezTo>
                  <a:pt x="470" y="258"/>
                  <a:pt x="470" y="260"/>
                  <a:pt x="470" y="263"/>
                </a:cubicBezTo>
                <a:cubicBezTo>
                  <a:pt x="470" y="265"/>
                  <a:pt x="470" y="267"/>
                  <a:pt x="469" y="269"/>
                </a:cubicBezTo>
                <a:cubicBezTo>
                  <a:pt x="469" y="274"/>
                  <a:pt x="468" y="278"/>
                  <a:pt x="467" y="282"/>
                </a:cubicBezTo>
                <a:cubicBezTo>
                  <a:pt x="466" y="283"/>
                  <a:pt x="466" y="284"/>
                  <a:pt x="466" y="284"/>
                </a:cubicBezTo>
                <a:cubicBezTo>
                  <a:pt x="467" y="285"/>
                  <a:pt x="467" y="286"/>
                  <a:pt x="467" y="283"/>
                </a:cubicBezTo>
                <a:cubicBezTo>
                  <a:pt x="468" y="279"/>
                  <a:pt x="469" y="274"/>
                  <a:pt x="470" y="269"/>
                </a:cubicBezTo>
                <a:cubicBezTo>
                  <a:pt x="470" y="267"/>
                  <a:pt x="471" y="265"/>
                  <a:pt x="471" y="263"/>
                </a:cubicBezTo>
                <a:close/>
                <a:moveTo>
                  <a:pt x="450" y="246"/>
                </a:moveTo>
                <a:cubicBezTo>
                  <a:pt x="451" y="240"/>
                  <a:pt x="450" y="236"/>
                  <a:pt x="449" y="232"/>
                </a:cubicBezTo>
                <a:cubicBezTo>
                  <a:pt x="449" y="225"/>
                  <a:pt x="449" y="220"/>
                  <a:pt x="448" y="215"/>
                </a:cubicBezTo>
                <a:cubicBezTo>
                  <a:pt x="449" y="214"/>
                  <a:pt x="449" y="213"/>
                  <a:pt x="449" y="210"/>
                </a:cubicBezTo>
                <a:cubicBezTo>
                  <a:pt x="449" y="207"/>
                  <a:pt x="449" y="204"/>
                  <a:pt x="448" y="200"/>
                </a:cubicBezTo>
                <a:cubicBezTo>
                  <a:pt x="448" y="200"/>
                  <a:pt x="448" y="200"/>
                  <a:pt x="448" y="200"/>
                </a:cubicBezTo>
                <a:cubicBezTo>
                  <a:pt x="448" y="200"/>
                  <a:pt x="448" y="200"/>
                  <a:pt x="448" y="200"/>
                </a:cubicBezTo>
                <a:cubicBezTo>
                  <a:pt x="448" y="200"/>
                  <a:pt x="448" y="200"/>
                  <a:pt x="448" y="200"/>
                </a:cubicBezTo>
                <a:cubicBezTo>
                  <a:pt x="446" y="196"/>
                  <a:pt x="446" y="196"/>
                  <a:pt x="446" y="198"/>
                </a:cubicBezTo>
                <a:cubicBezTo>
                  <a:pt x="446" y="200"/>
                  <a:pt x="445" y="194"/>
                  <a:pt x="445" y="195"/>
                </a:cubicBezTo>
                <a:cubicBezTo>
                  <a:pt x="444" y="197"/>
                  <a:pt x="445" y="201"/>
                  <a:pt x="445" y="202"/>
                </a:cubicBezTo>
                <a:cubicBezTo>
                  <a:pt x="445" y="202"/>
                  <a:pt x="444" y="200"/>
                  <a:pt x="444" y="200"/>
                </a:cubicBezTo>
                <a:cubicBezTo>
                  <a:pt x="444" y="198"/>
                  <a:pt x="443" y="197"/>
                  <a:pt x="443" y="199"/>
                </a:cubicBezTo>
                <a:cubicBezTo>
                  <a:pt x="444" y="205"/>
                  <a:pt x="443" y="200"/>
                  <a:pt x="442" y="196"/>
                </a:cubicBezTo>
                <a:cubicBezTo>
                  <a:pt x="441" y="191"/>
                  <a:pt x="440" y="187"/>
                  <a:pt x="439" y="184"/>
                </a:cubicBezTo>
                <a:cubicBezTo>
                  <a:pt x="437" y="180"/>
                  <a:pt x="436" y="177"/>
                  <a:pt x="435" y="174"/>
                </a:cubicBezTo>
                <a:cubicBezTo>
                  <a:pt x="434" y="174"/>
                  <a:pt x="434" y="172"/>
                  <a:pt x="433" y="171"/>
                </a:cubicBezTo>
                <a:cubicBezTo>
                  <a:pt x="433" y="168"/>
                  <a:pt x="434" y="170"/>
                  <a:pt x="434" y="170"/>
                </a:cubicBezTo>
                <a:cubicBezTo>
                  <a:pt x="434" y="169"/>
                  <a:pt x="436" y="171"/>
                  <a:pt x="433" y="165"/>
                </a:cubicBezTo>
                <a:cubicBezTo>
                  <a:pt x="432" y="164"/>
                  <a:pt x="432" y="163"/>
                  <a:pt x="432" y="163"/>
                </a:cubicBezTo>
                <a:cubicBezTo>
                  <a:pt x="432" y="162"/>
                  <a:pt x="432" y="163"/>
                  <a:pt x="433" y="163"/>
                </a:cubicBezTo>
                <a:cubicBezTo>
                  <a:pt x="433" y="163"/>
                  <a:pt x="433" y="164"/>
                  <a:pt x="433" y="165"/>
                </a:cubicBezTo>
                <a:cubicBezTo>
                  <a:pt x="434" y="165"/>
                  <a:pt x="434" y="166"/>
                  <a:pt x="434" y="167"/>
                </a:cubicBezTo>
                <a:cubicBezTo>
                  <a:pt x="435" y="168"/>
                  <a:pt x="435" y="169"/>
                  <a:pt x="435" y="169"/>
                </a:cubicBezTo>
                <a:cubicBezTo>
                  <a:pt x="435" y="170"/>
                  <a:pt x="436" y="170"/>
                  <a:pt x="436" y="171"/>
                </a:cubicBezTo>
                <a:cubicBezTo>
                  <a:pt x="437" y="175"/>
                  <a:pt x="439" y="180"/>
                  <a:pt x="439" y="181"/>
                </a:cubicBezTo>
                <a:cubicBezTo>
                  <a:pt x="439" y="179"/>
                  <a:pt x="438" y="177"/>
                  <a:pt x="438" y="175"/>
                </a:cubicBezTo>
                <a:cubicBezTo>
                  <a:pt x="437" y="174"/>
                  <a:pt x="437" y="172"/>
                  <a:pt x="436" y="171"/>
                </a:cubicBezTo>
                <a:cubicBezTo>
                  <a:pt x="437" y="172"/>
                  <a:pt x="438" y="174"/>
                  <a:pt x="438" y="176"/>
                </a:cubicBezTo>
                <a:cubicBezTo>
                  <a:pt x="439" y="178"/>
                  <a:pt x="440" y="181"/>
                  <a:pt x="441" y="183"/>
                </a:cubicBezTo>
                <a:cubicBezTo>
                  <a:pt x="440" y="179"/>
                  <a:pt x="439" y="177"/>
                  <a:pt x="438" y="174"/>
                </a:cubicBezTo>
                <a:cubicBezTo>
                  <a:pt x="438" y="173"/>
                  <a:pt x="437" y="172"/>
                  <a:pt x="437" y="170"/>
                </a:cubicBezTo>
                <a:cubicBezTo>
                  <a:pt x="438" y="171"/>
                  <a:pt x="438" y="170"/>
                  <a:pt x="439" y="171"/>
                </a:cubicBezTo>
                <a:cubicBezTo>
                  <a:pt x="440" y="173"/>
                  <a:pt x="439" y="168"/>
                  <a:pt x="438" y="166"/>
                </a:cubicBezTo>
                <a:cubicBezTo>
                  <a:pt x="436" y="161"/>
                  <a:pt x="434" y="159"/>
                  <a:pt x="432" y="155"/>
                </a:cubicBezTo>
                <a:cubicBezTo>
                  <a:pt x="431" y="153"/>
                  <a:pt x="430" y="153"/>
                  <a:pt x="429" y="150"/>
                </a:cubicBezTo>
                <a:cubicBezTo>
                  <a:pt x="428" y="148"/>
                  <a:pt x="429" y="147"/>
                  <a:pt x="429" y="147"/>
                </a:cubicBezTo>
                <a:cubicBezTo>
                  <a:pt x="430" y="147"/>
                  <a:pt x="430" y="147"/>
                  <a:pt x="432" y="150"/>
                </a:cubicBezTo>
                <a:cubicBezTo>
                  <a:pt x="434" y="153"/>
                  <a:pt x="434" y="153"/>
                  <a:pt x="434" y="151"/>
                </a:cubicBezTo>
                <a:cubicBezTo>
                  <a:pt x="434" y="152"/>
                  <a:pt x="434" y="152"/>
                  <a:pt x="434" y="152"/>
                </a:cubicBezTo>
                <a:cubicBezTo>
                  <a:pt x="434" y="152"/>
                  <a:pt x="434" y="152"/>
                  <a:pt x="434" y="152"/>
                </a:cubicBezTo>
                <a:cubicBezTo>
                  <a:pt x="435" y="154"/>
                  <a:pt x="436" y="157"/>
                  <a:pt x="437" y="160"/>
                </a:cubicBezTo>
                <a:cubicBezTo>
                  <a:pt x="438" y="161"/>
                  <a:pt x="438" y="163"/>
                  <a:pt x="439" y="164"/>
                </a:cubicBezTo>
                <a:cubicBezTo>
                  <a:pt x="440" y="165"/>
                  <a:pt x="440" y="167"/>
                  <a:pt x="441" y="168"/>
                </a:cubicBezTo>
                <a:cubicBezTo>
                  <a:pt x="441" y="170"/>
                  <a:pt x="443" y="172"/>
                  <a:pt x="442" y="169"/>
                </a:cubicBezTo>
                <a:cubicBezTo>
                  <a:pt x="440" y="163"/>
                  <a:pt x="439" y="159"/>
                  <a:pt x="437" y="154"/>
                </a:cubicBezTo>
                <a:cubicBezTo>
                  <a:pt x="435" y="150"/>
                  <a:pt x="434" y="147"/>
                  <a:pt x="432" y="143"/>
                </a:cubicBezTo>
                <a:cubicBezTo>
                  <a:pt x="426" y="133"/>
                  <a:pt x="426" y="133"/>
                  <a:pt x="426" y="133"/>
                </a:cubicBezTo>
                <a:cubicBezTo>
                  <a:pt x="422" y="127"/>
                  <a:pt x="418" y="121"/>
                  <a:pt x="413" y="114"/>
                </a:cubicBezTo>
                <a:cubicBezTo>
                  <a:pt x="413" y="114"/>
                  <a:pt x="415" y="117"/>
                  <a:pt x="415" y="117"/>
                </a:cubicBezTo>
                <a:cubicBezTo>
                  <a:pt x="412" y="114"/>
                  <a:pt x="410" y="110"/>
                  <a:pt x="407" y="107"/>
                </a:cubicBezTo>
                <a:cubicBezTo>
                  <a:pt x="404" y="104"/>
                  <a:pt x="401" y="101"/>
                  <a:pt x="398" y="98"/>
                </a:cubicBezTo>
                <a:cubicBezTo>
                  <a:pt x="403" y="103"/>
                  <a:pt x="404" y="105"/>
                  <a:pt x="406" y="109"/>
                </a:cubicBezTo>
                <a:cubicBezTo>
                  <a:pt x="406" y="109"/>
                  <a:pt x="406" y="109"/>
                  <a:pt x="406" y="110"/>
                </a:cubicBezTo>
                <a:cubicBezTo>
                  <a:pt x="405" y="110"/>
                  <a:pt x="405" y="111"/>
                  <a:pt x="406" y="113"/>
                </a:cubicBezTo>
                <a:cubicBezTo>
                  <a:pt x="407" y="115"/>
                  <a:pt x="409" y="118"/>
                  <a:pt x="412" y="123"/>
                </a:cubicBezTo>
                <a:cubicBezTo>
                  <a:pt x="414" y="125"/>
                  <a:pt x="415" y="127"/>
                  <a:pt x="417" y="130"/>
                </a:cubicBezTo>
                <a:cubicBezTo>
                  <a:pt x="418" y="132"/>
                  <a:pt x="420" y="135"/>
                  <a:pt x="420" y="137"/>
                </a:cubicBezTo>
                <a:cubicBezTo>
                  <a:pt x="417" y="131"/>
                  <a:pt x="417" y="131"/>
                  <a:pt x="417" y="131"/>
                </a:cubicBezTo>
                <a:cubicBezTo>
                  <a:pt x="416" y="129"/>
                  <a:pt x="414" y="127"/>
                  <a:pt x="413" y="126"/>
                </a:cubicBezTo>
                <a:cubicBezTo>
                  <a:pt x="410" y="122"/>
                  <a:pt x="408" y="118"/>
                  <a:pt x="405" y="114"/>
                </a:cubicBezTo>
                <a:cubicBezTo>
                  <a:pt x="404" y="113"/>
                  <a:pt x="402" y="110"/>
                  <a:pt x="402" y="111"/>
                </a:cubicBezTo>
                <a:cubicBezTo>
                  <a:pt x="402" y="112"/>
                  <a:pt x="403" y="113"/>
                  <a:pt x="404" y="114"/>
                </a:cubicBezTo>
                <a:cubicBezTo>
                  <a:pt x="406" y="116"/>
                  <a:pt x="406" y="117"/>
                  <a:pt x="406" y="117"/>
                </a:cubicBezTo>
                <a:cubicBezTo>
                  <a:pt x="406" y="118"/>
                  <a:pt x="406" y="119"/>
                  <a:pt x="408" y="122"/>
                </a:cubicBezTo>
                <a:cubicBezTo>
                  <a:pt x="410" y="124"/>
                  <a:pt x="411" y="127"/>
                  <a:pt x="414" y="131"/>
                </a:cubicBezTo>
                <a:cubicBezTo>
                  <a:pt x="410" y="125"/>
                  <a:pt x="406" y="120"/>
                  <a:pt x="403" y="116"/>
                </a:cubicBezTo>
                <a:cubicBezTo>
                  <a:pt x="399" y="112"/>
                  <a:pt x="396" y="108"/>
                  <a:pt x="393" y="105"/>
                </a:cubicBezTo>
                <a:cubicBezTo>
                  <a:pt x="393" y="105"/>
                  <a:pt x="394" y="105"/>
                  <a:pt x="394" y="105"/>
                </a:cubicBezTo>
                <a:cubicBezTo>
                  <a:pt x="394" y="105"/>
                  <a:pt x="394" y="105"/>
                  <a:pt x="393" y="104"/>
                </a:cubicBezTo>
                <a:cubicBezTo>
                  <a:pt x="394" y="105"/>
                  <a:pt x="395" y="106"/>
                  <a:pt x="396" y="107"/>
                </a:cubicBezTo>
                <a:cubicBezTo>
                  <a:pt x="395" y="106"/>
                  <a:pt x="394" y="104"/>
                  <a:pt x="393" y="103"/>
                </a:cubicBezTo>
                <a:cubicBezTo>
                  <a:pt x="393" y="103"/>
                  <a:pt x="393" y="103"/>
                  <a:pt x="393" y="103"/>
                </a:cubicBezTo>
                <a:cubicBezTo>
                  <a:pt x="392" y="101"/>
                  <a:pt x="391" y="100"/>
                  <a:pt x="389" y="99"/>
                </a:cubicBezTo>
                <a:cubicBezTo>
                  <a:pt x="389" y="99"/>
                  <a:pt x="389" y="98"/>
                  <a:pt x="388" y="98"/>
                </a:cubicBezTo>
                <a:cubicBezTo>
                  <a:pt x="386" y="96"/>
                  <a:pt x="385" y="95"/>
                  <a:pt x="383" y="93"/>
                </a:cubicBezTo>
                <a:cubicBezTo>
                  <a:pt x="383" y="93"/>
                  <a:pt x="382" y="93"/>
                  <a:pt x="382" y="93"/>
                </a:cubicBezTo>
                <a:cubicBezTo>
                  <a:pt x="380" y="91"/>
                  <a:pt x="379" y="90"/>
                  <a:pt x="377" y="89"/>
                </a:cubicBezTo>
                <a:cubicBezTo>
                  <a:pt x="379" y="91"/>
                  <a:pt x="382" y="94"/>
                  <a:pt x="384" y="96"/>
                </a:cubicBezTo>
                <a:cubicBezTo>
                  <a:pt x="386" y="98"/>
                  <a:pt x="387" y="100"/>
                  <a:pt x="389" y="101"/>
                </a:cubicBezTo>
                <a:cubicBezTo>
                  <a:pt x="391" y="104"/>
                  <a:pt x="394" y="107"/>
                  <a:pt x="396" y="110"/>
                </a:cubicBezTo>
                <a:cubicBezTo>
                  <a:pt x="397" y="110"/>
                  <a:pt x="397" y="111"/>
                  <a:pt x="397" y="111"/>
                </a:cubicBezTo>
                <a:cubicBezTo>
                  <a:pt x="398" y="112"/>
                  <a:pt x="399" y="113"/>
                  <a:pt x="398" y="112"/>
                </a:cubicBezTo>
                <a:cubicBezTo>
                  <a:pt x="398" y="112"/>
                  <a:pt x="397" y="111"/>
                  <a:pt x="397" y="111"/>
                </a:cubicBezTo>
                <a:cubicBezTo>
                  <a:pt x="394" y="108"/>
                  <a:pt x="392" y="106"/>
                  <a:pt x="390" y="104"/>
                </a:cubicBezTo>
                <a:cubicBezTo>
                  <a:pt x="389" y="103"/>
                  <a:pt x="389" y="103"/>
                  <a:pt x="389" y="103"/>
                </a:cubicBezTo>
                <a:cubicBezTo>
                  <a:pt x="388" y="101"/>
                  <a:pt x="386" y="100"/>
                  <a:pt x="385" y="98"/>
                </a:cubicBezTo>
                <a:cubicBezTo>
                  <a:pt x="382" y="95"/>
                  <a:pt x="379" y="92"/>
                  <a:pt x="376" y="89"/>
                </a:cubicBezTo>
                <a:cubicBezTo>
                  <a:pt x="375" y="88"/>
                  <a:pt x="378" y="90"/>
                  <a:pt x="377" y="89"/>
                </a:cubicBezTo>
                <a:cubicBezTo>
                  <a:pt x="376" y="88"/>
                  <a:pt x="375" y="87"/>
                  <a:pt x="374" y="86"/>
                </a:cubicBezTo>
                <a:cubicBezTo>
                  <a:pt x="372" y="84"/>
                  <a:pt x="370" y="81"/>
                  <a:pt x="366" y="78"/>
                </a:cubicBezTo>
                <a:cubicBezTo>
                  <a:pt x="365" y="77"/>
                  <a:pt x="363" y="75"/>
                  <a:pt x="361" y="74"/>
                </a:cubicBezTo>
                <a:cubicBezTo>
                  <a:pt x="359" y="72"/>
                  <a:pt x="357" y="71"/>
                  <a:pt x="355" y="69"/>
                </a:cubicBezTo>
                <a:cubicBezTo>
                  <a:pt x="353" y="68"/>
                  <a:pt x="352" y="67"/>
                  <a:pt x="350" y="66"/>
                </a:cubicBezTo>
                <a:cubicBezTo>
                  <a:pt x="348" y="65"/>
                  <a:pt x="346" y="64"/>
                  <a:pt x="344" y="62"/>
                </a:cubicBezTo>
                <a:cubicBezTo>
                  <a:pt x="348" y="64"/>
                  <a:pt x="351" y="67"/>
                  <a:pt x="353" y="67"/>
                </a:cubicBezTo>
                <a:cubicBezTo>
                  <a:pt x="349" y="65"/>
                  <a:pt x="346" y="62"/>
                  <a:pt x="344" y="61"/>
                </a:cubicBezTo>
                <a:cubicBezTo>
                  <a:pt x="339" y="58"/>
                  <a:pt x="334" y="55"/>
                  <a:pt x="328" y="52"/>
                </a:cubicBezTo>
                <a:cubicBezTo>
                  <a:pt x="329" y="52"/>
                  <a:pt x="329" y="52"/>
                  <a:pt x="330" y="52"/>
                </a:cubicBezTo>
                <a:cubicBezTo>
                  <a:pt x="330" y="52"/>
                  <a:pt x="330" y="52"/>
                  <a:pt x="330" y="52"/>
                </a:cubicBezTo>
                <a:cubicBezTo>
                  <a:pt x="331" y="52"/>
                  <a:pt x="331" y="52"/>
                  <a:pt x="331" y="53"/>
                </a:cubicBezTo>
                <a:cubicBezTo>
                  <a:pt x="332" y="53"/>
                  <a:pt x="336" y="55"/>
                  <a:pt x="335" y="54"/>
                </a:cubicBezTo>
                <a:cubicBezTo>
                  <a:pt x="335" y="54"/>
                  <a:pt x="334" y="53"/>
                  <a:pt x="333" y="53"/>
                </a:cubicBezTo>
                <a:cubicBezTo>
                  <a:pt x="334" y="53"/>
                  <a:pt x="335" y="53"/>
                  <a:pt x="335" y="53"/>
                </a:cubicBezTo>
                <a:cubicBezTo>
                  <a:pt x="336" y="53"/>
                  <a:pt x="335" y="52"/>
                  <a:pt x="334" y="51"/>
                </a:cubicBezTo>
                <a:cubicBezTo>
                  <a:pt x="331" y="50"/>
                  <a:pt x="329" y="49"/>
                  <a:pt x="327" y="48"/>
                </a:cubicBezTo>
                <a:cubicBezTo>
                  <a:pt x="324" y="47"/>
                  <a:pt x="322" y="46"/>
                  <a:pt x="319" y="45"/>
                </a:cubicBezTo>
                <a:cubicBezTo>
                  <a:pt x="317" y="44"/>
                  <a:pt x="314" y="43"/>
                  <a:pt x="312" y="42"/>
                </a:cubicBezTo>
                <a:cubicBezTo>
                  <a:pt x="309" y="41"/>
                  <a:pt x="306" y="40"/>
                  <a:pt x="303" y="40"/>
                </a:cubicBezTo>
                <a:cubicBezTo>
                  <a:pt x="303" y="40"/>
                  <a:pt x="302" y="39"/>
                  <a:pt x="301" y="39"/>
                </a:cubicBezTo>
                <a:cubicBezTo>
                  <a:pt x="299" y="38"/>
                  <a:pt x="296" y="38"/>
                  <a:pt x="293" y="37"/>
                </a:cubicBezTo>
                <a:cubicBezTo>
                  <a:pt x="294" y="37"/>
                  <a:pt x="295" y="37"/>
                  <a:pt x="296" y="37"/>
                </a:cubicBezTo>
                <a:cubicBezTo>
                  <a:pt x="297" y="38"/>
                  <a:pt x="299" y="38"/>
                  <a:pt x="300" y="38"/>
                </a:cubicBezTo>
                <a:cubicBezTo>
                  <a:pt x="300" y="38"/>
                  <a:pt x="300" y="38"/>
                  <a:pt x="299" y="38"/>
                </a:cubicBezTo>
                <a:cubicBezTo>
                  <a:pt x="300" y="38"/>
                  <a:pt x="301" y="38"/>
                  <a:pt x="302" y="39"/>
                </a:cubicBezTo>
                <a:cubicBezTo>
                  <a:pt x="298" y="37"/>
                  <a:pt x="298" y="37"/>
                  <a:pt x="300" y="37"/>
                </a:cubicBezTo>
                <a:cubicBezTo>
                  <a:pt x="302" y="37"/>
                  <a:pt x="302" y="37"/>
                  <a:pt x="302" y="37"/>
                </a:cubicBezTo>
                <a:cubicBezTo>
                  <a:pt x="301" y="36"/>
                  <a:pt x="300" y="36"/>
                  <a:pt x="298" y="36"/>
                </a:cubicBezTo>
                <a:cubicBezTo>
                  <a:pt x="294" y="35"/>
                  <a:pt x="291" y="35"/>
                  <a:pt x="287" y="34"/>
                </a:cubicBezTo>
                <a:cubicBezTo>
                  <a:pt x="284" y="33"/>
                  <a:pt x="281" y="32"/>
                  <a:pt x="279" y="32"/>
                </a:cubicBezTo>
                <a:cubicBezTo>
                  <a:pt x="277" y="31"/>
                  <a:pt x="272" y="30"/>
                  <a:pt x="272" y="31"/>
                </a:cubicBezTo>
                <a:cubicBezTo>
                  <a:pt x="273" y="31"/>
                  <a:pt x="271" y="32"/>
                  <a:pt x="276" y="32"/>
                </a:cubicBezTo>
                <a:cubicBezTo>
                  <a:pt x="278" y="33"/>
                  <a:pt x="280" y="33"/>
                  <a:pt x="282" y="34"/>
                </a:cubicBezTo>
                <a:cubicBezTo>
                  <a:pt x="283" y="34"/>
                  <a:pt x="283" y="34"/>
                  <a:pt x="284" y="34"/>
                </a:cubicBezTo>
                <a:cubicBezTo>
                  <a:pt x="284" y="35"/>
                  <a:pt x="285" y="35"/>
                  <a:pt x="287" y="35"/>
                </a:cubicBezTo>
                <a:cubicBezTo>
                  <a:pt x="284" y="35"/>
                  <a:pt x="281" y="34"/>
                  <a:pt x="278" y="34"/>
                </a:cubicBezTo>
                <a:cubicBezTo>
                  <a:pt x="275" y="33"/>
                  <a:pt x="273" y="33"/>
                  <a:pt x="270" y="32"/>
                </a:cubicBezTo>
                <a:cubicBezTo>
                  <a:pt x="268" y="32"/>
                  <a:pt x="267" y="32"/>
                  <a:pt x="265" y="32"/>
                </a:cubicBezTo>
                <a:cubicBezTo>
                  <a:pt x="264" y="32"/>
                  <a:pt x="263" y="32"/>
                  <a:pt x="262" y="32"/>
                </a:cubicBezTo>
                <a:cubicBezTo>
                  <a:pt x="261" y="32"/>
                  <a:pt x="259" y="32"/>
                  <a:pt x="258" y="32"/>
                </a:cubicBezTo>
                <a:cubicBezTo>
                  <a:pt x="256" y="32"/>
                  <a:pt x="257" y="32"/>
                  <a:pt x="257" y="33"/>
                </a:cubicBezTo>
                <a:cubicBezTo>
                  <a:pt x="256" y="33"/>
                  <a:pt x="254" y="33"/>
                  <a:pt x="250" y="32"/>
                </a:cubicBezTo>
                <a:cubicBezTo>
                  <a:pt x="238" y="32"/>
                  <a:pt x="225" y="32"/>
                  <a:pt x="213" y="34"/>
                </a:cubicBezTo>
                <a:cubicBezTo>
                  <a:pt x="209" y="34"/>
                  <a:pt x="206" y="35"/>
                  <a:pt x="203" y="35"/>
                </a:cubicBezTo>
                <a:cubicBezTo>
                  <a:pt x="214" y="33"/>
                  <a:pt x="226" y="32"/>
                  <a:pt x="238" y="32"/>
                </a:cubicBezTo>
                <a:cubicBezTo>
                  <a:pt x="233" y="31"/>
                  <a:pt x="229" y="31"/>
                  <a:pt x="224" y="32"/>
                </a:cubicBezTo>
                <a:cubicBezTo>
                  <a:pt x="220" y="32"/>
                  <a:pt x="215" y="32"/>
                  <a:pt x="211" y="33"/>
                </a:cubicBezTo>
                <a:cubicBezTo>
                  <a:pt x="211" y="33"/>
                  <a:pt x="212" y="32"/>
                  <a:pt x="213" y="32"/>
                </a:cubicBezTo>
                <a:cubicBezTo>
                  <a:pt x="214" y="32"/>
                  <a:pt x="216" y="32"/>
                  <a:pt x="218" y="31"/>
                </a:cubicBezTo>
                <a:cubicBezTo>
                  <a:pt x="220" y="31"/>
                  <a:pt x="222" y="31"/>
                  <a:pt x="224" y="31"/>
                </a:cubicBezTo>
                <a:cubicBezTo>
                  <a:pt x="226" y="31"/>
                  <a:pt x="228" y="31"/>
                  <a:pt x="229" y="30"/>
                </a:cubicBezTo>
                <a:cubicBezTo>
                  <a:pt x="230" y="30"/>
                  <a:pt x="231" y="30"/>
                  <a:pt x="231" y="29"/>
                </a:cubicBezTo>
                <a:cubicBezTo>
                  <a:pt x="231" y="29"/>
                  <a:pt x="232" y="29"/>
                  <a:pt x="232" y="29"/>
                </a:cubicBezTo>
                <a:cubicBezTo>
                  <a:pt x="237" y="29"/>
                  <a:pt x="236" y="29"/>
                  <a:pt x="236" y="29"/>
                </a:cubicBezTo>
                <a:cubicBezTo>
                  <a:pt x="237" y="28"/>
                  <a:pt x="232" y="28"/>
                  <a:pt x="230" y="28"/>
                </a:cubicBezTo>
                <a:cubicBezTo>
                  <a:pt x="230" y="28"/>
                  <a:pt x="232" y="28"/>
                  <a:pt x="232" y="28"/>
                </a:cubicBezTo>
                <a:cubicBezTo>
                  <a:pt x="237" y="28"/>
                  <a:pt x="237" y="27"/>
                  <a:pt x="238" y="27"/>
                </a:cubicBezTo>
                <a:cubicBezTo>
                  <a:pt x="238" y="26"/>
                  <a:pt x="234" y="27"/>
                  <a:pt x="231" y="27"/>
                </a:cubicBezTo>
                <a:cubicBezTo>
                  <a:pt x="224" y="27"/>
                  <a:pt x="218" y="28"/>
                  <a:pt x="210" y="29"/>
                </a:cubicBezTo>
                <a:cubicBezTo>
                  <a:pt x="210" y="29"/>
                  <a:pt x="208" y="29"/>
                  <a:pt x="208" y="29"/>
                </a:cubicBezTo>
                <a:cubicBezTo>
                  <a:pt x="204" y="31"/>
                  <a:pt x="201" y="31"/>
                  <a:pt x="197" y="32"/>
                </a:cubicBezTo>
                <a:cubicBezTo>
                  <a:pt x="194" y="32"/>
                  <a:pt x="190" y="33"/>
                  <a:pt x="187" y="34"/>
                </a:cubicBezTo>
                <a:cubicBezTo>
                  <a:pt x="181" y="35"/>
                  <a:pt x="189" y="32"/>
                  <a:pt x="187" y="33"/>
                </a:cubicBezTo>
                <a:cubicBezTo>
                  <a:pt x="186" y="33"/>
                  <a:pt x="186" y="33"/>
                  <a:pt x="185" y="33"/>
                </a:cubicBezTo>
                <a:cubicBezTo>
                  <a:pt x="181" y="34"/>
                  <a:pt x="178" y="35"/>
                  <a:pt x="174" y="36"/>
                </a:cubicBezTo>
                <a:cubicBezTo>
                  <a:pt x="172" y="37"/>
                  <a:pt x="169" y="38"/>
                  <a:pt x="166" y="39"/>
                </a:cubicBezTo>
                <a:cubicBezTo>
                  <a:pt x="164" y="40"/>
                  <a:pt x="163" y="40"/>
                  <a:pt x="164" y="39"/>
                </a:cubicBezTo>
                <a:cubicBezTo>
                  <a:pt x="164" y="39"/>
                  <a:pt x="168" y="37"/>
                  <a:pt x="162" y="39"/>
                </a:cubicBezTo>
                <a:cubicBezTo>
                  <a:pt x="161" y="39"/>
                  <a:pt x="160" y="39"/>
                  <a:pt x="162" y="39"/>
                </a:cubicBezTo>
                <a:cubicBezTo>
                  <a:pt x="169" y="36"/>
                  <a:pt x="166" y="37"/>
                  <a:pt x="166" y="36"/>
                </a:cubicBezTo>
                <a:cubicBezTo>
                  <a:pt x="166" y="36"/>
                  <a:pt x="165" y="36"/>
                  <a:pt x="168" y="34"/>
                </a:cubicBezTo>
                <a:cubicBezTo>
                  <a:pt x="169" y="34"/>
                  <a:pt x="172" y="33"/>
                  <a:pt x="174" y="33"/>
                </a:cubicBezTo>
                <a:cubicBezTo>
                  <a:pt x="175" y="32"/>
                  <a:pt x="176" y="32"/>
                  <a:pt x="178" y="32"/>
                </a:cubicBezTo>
                <a:cubicBezTo>
                  <a:pt x="181" y="31"/>
                  <a:pt x="184" y="30"/>
                  <a:pt x="188" y="30"/>
                </a:cubicBezTo>
                <a:cubicBezTo>
                  <a:pt x="191" y="29"/>
                  <a:pt x="194" y="28"/>
                  <a:pt x="196" y="27"/>
                </a:cubicBezTo>
                <a:cubicBezTo>
                  <a:pt x="199" y="26"/>
                  <a:pt x="202" y="26"/>
                  <a:pt x="204" y="25"/>
                </a:cubicBezTo>
                <a:cubicBezTo>
                  <a:pt x="206" y="25"/>
                  <a:pt x="209" y="24"/>
                  <a:pt x="211" y="24"/>
                </a:cubicBezTo>
                <a:cubicBezTo>
                  <a:pt x="214" y="23"/>
                  <a:pt x="217" y="23"/>
                  <a:pt x="219" y="23"/>
                </a:cubicBezTo>
                <a:cubicBezTo>
                  <a:pt x="221" y="23"/>
                  <a:pt x="225" y="23"/>
                  <a:pt x="228" y="23"/>
                </a:cubicBezTo>
                <a:cubicBezTo>
                  <a:pt x="226" y="22"/>
                  <a:pt x="237" y="22"/>
                  <a:pt x="239" y="21"/>
                </a:cubicBezTo>
                <a:cubicBezTo>
                  <a:pt x="240" y="21"/>
                  <a:pt x="241" y="21"/>
                  <a:pt x="241" y="21"/>
                </a:cubicBezTo>
                <a:cubicBezTo>
                  <a:pt x="241" y="20"/>
                  <a:pt x="240" y="20"/>
                  <a:pt x="238" y="20"/>
                </a:cubicBezTo>
                <a:cubicBezTo>
                  <a:pt x="235" y="20"/>
                  <a:pt x="233" y="20"/>
                  <a:pt x="230" y="20"/>
                </a:cubicBezTo>
                <a:cubicBezTo>
                  <a:pt x="227" y="20"/>
                  <a:pt x="225" y="20"/>
                  <a:pt x="221" y="20"/>
                </a:cubicBezTo>
                <a:cubicBezTo>
                  <a:pt x="219" y="21"/>
                  <a:pt x="216" y="21"/>
                  <a:pt x="213" y="22"/>
                </a:cubicBezTo>
                <a:cubicBezTo>
                  <a:pt x="211" y="22"/>
                  <a:pt x="209" y="22"/>
                  <a:pt x="207" y="22"/>
                </a:cubicBezTo>
                <a:cubicBezTo>
                  <a:pt x="206" y="22"/>
                  <a:pt x="204" y="23"/>
                  <a:pt x="202" y="23"/>
                </a:cubicBezTo>
                <a:cubicBezTo>
                  <a:pt x="217" y="19"/>
                  <a:pt x="233" y="19"/>
                  <a:pt x="248" y="19"/>
                </a:cubicBezTo>
                <a:cubicBezTo>
                  <a:pt x="243" y="19"/>
                  <a:pt x="239" y="19"/>
                  <a:pt x="235" y="19"/>
                </a:cubicBezTo>
                <a:cubicBezTo>
                  <a:pt x="232" y="19"/>
                  <a:pt x="230" y="19"/>
                  <a:pt x="228" y="19"/>
                </a:cubicBezTo>
                <a:cubicBezTo>
                  <a:pt x="221" y="20"/>
                  <a:pt x="221" y="20"/>
                  <a:pt x="221" y="20"/>
                </a:cubicBezTo>
                <a:cubicBezTo>
                  <a:pt x="219" y="20"/>
                  <a:pt x="218" y="20"/>
                  <a:pt x="217" y="20"/>
                </a:cubicBezTo>
                <a:cubicBezTo>
                  <a:pt x="217" y="19"/>
                  <a:pt x="219" y="19"/>
                  <a:pt x="220" y="19"/>
                </a:cubicBezTo>
                <a:cubicBezTo>
                  <a:pt x="228" y="19"/>
                  <a:pt x="235" y="18"/>
                  <a:pt x="243" y="18"/>
                </a:cubicBezTo>
                <a:cubicBezTo>
                  <a:pt x="247" y="18"/>
                  <a:pt x="251" y="18"/>
                  <a:pt x="256" y="19"/>
                </a:cubicBezTo>
                <a:cubicBezTo>
                  <a:pt x="256" y="18"/>
                  <a:pt x="252" y="18"/>
                  <a:pt x="253" y="18"/>
                </a:cubicBezTo>
                <a:cubicBezTo>
                  <a:pt x="255" y="18"/>
                  <a:pt x="257" y="18"/>
                  <a:pt x="259" y="18"/>
                </a:cubicBezTo>
                <a:cubicBezTo>
                  <a:pt x="261" y="18"/>
                  <a:pt x="263" y="19"/>
                  <a:pt x="266" y="19"/>
                </a:cubicBezTo>
                <a:cubicBezTo>
                  <a:pt x="263" y="18"/>
                  <a:pt x="261" y="18"/>
                  <a:pt x="258" y="18"/>
                </a:cubicBezTo>
                <a:cubicBezTo>
                  <a:pt x="255" y="17"/>
                  <a:pt x="253" y="17"/>
                  <a:pt x="250" y="17"/>
                </a:cubicBezTo>
                <a:cubicBezTo>
                  <a:pt x="241" y="17"/>
                  <a:pt x="242" y="16"/>
                  <a:pt x="240" y="16"/>
                </a:cubicBezTo>
                <a:cubicBezTo>
                  <a:pt x="239" y="15"/>
                  <a:pt x="239" y="15"/>
                  <a:pt x="240" y="15"/>
                </a:cubicBezTo>
                <a:cubicBezTo>
                  <a:pt x="241" y="15"/>
                  <a:pt x="242" y="15"/>
                  <a:pt x="243" y="14"/>
                </a:cubicBezTo>
                <a:cubicBezTo>
                  <a:pt x="244" y="14"/>
                  <a:pt x="248" y="15"/>
                  <a:pt x="250" y="15"/>
                </a:cubicBezTo>
                <a:cubicBezTo>
                  <a:pt x="253" y="15"/>
                  <a:pt x="256" y="16"/>
                  <a:pt x="260" y="16"/>
                </a:cubicBezTo>
                <a:cubicBezTo>
                  <a:pt x="262" y="16"/>
                  <a:pt x="264" y="16"/>
                  <a:pt x="264" y="16"/>
                </a:cubicBezTo>
                <a:cubicBezTo>
                  <a:pt x="264" y="16"/>
                  <a:pt x="264" y="15"/>
                  <a:pt x="261" y="15"/>
                </a:cubicBezTo>
                <a:cubicBezTo>
                  <a:pt x="256" y="15"/>
                  <a:pt x="251" y="14"/>
                  <a:pt x="248" y="14"/>
                </a:cubicBezTo>
                <a:cubicBezTo>
                  <a:pt x="250" y="14"/>
                  <a:pt x="253" y="14"/>
                  <a:pt x="256" y="14"/>
                </a:cubicBezTo>
                <a:cubicBezTo>
                  <a:pt x="259" y="15"/>
                  <a:pt x="261" y="15"/>
                  <a:pt x="264" y="15"/>
                </a:cubicBezTo>
                <a:cubicBezTo>
                  <a:pt x="260" y="15"/>
                  <a:pt x="256" y="14"/>
                  <a:pt x="252" y="14"/>
                </a:cubicBezTo>
                <a:cubicBezTo>
                  <a:pt x="248" y="13"/>
                  <a:pt x="244" y="13"/>
                  <a:pt x="240" y="13"/>
                </a:cubicBezTo>
                <a:cubicBezTo>
                  <a:pt x="244" y="13"/>
                  <a:pt x="247" y="13"/>
                  <a:pt x="253" y="13"/>
                </a:cubicBezTo>
                <a:cubicBezTo>
                  <a:pt x="248" y="12"/>
                  <a:pt x="244" y="13"/>
                  <a:pt x="239" y="12"/>
                </a:cubicBezTo>
                <a:cubicBezTo>
                  <a:pt x="243" y="12"/>
                  <a:pt x="245" y="12"/>
                  <a:pt x="247" y="12"/>
                </a:cubicBezTo>
                <a:cubicBezTo>
                  <a:pt x="250" y="12"/>
                  <a:pt x="252" y="12"/>
                  <a:pt x="255" y="12"/>
                </a:cubicBezTo>
                <a:cubicBezTo>
                  <a:pt x="257" y="12"/>
                  <a:pt x="260" y="13"/>
                  <a:pt x="263" y="13"/>
                </a:cubicBezTo>
                <a:cubicBezTo>
                  <a:pt x="271" y="14"/>
                  <a:pt x="271" y="14"/>
                  <a:pt x="271" y="14"/>
                </a:cubicBezTo>
                <a:cubicBezTo>
                  <a:pt x="273" y="14"/>
                  <a:pt x="276" y="14"/>
                  <a:pt x="279" y="15"/>
                </a:cubicBezTo>
                <a:cubicBezTo>
                  <a:pt x="281" y="15"/>
                  <a:pt x="284" y="16"/>
                  <a:pt x="287" y="16"/>
                </a:cubicBezTo>
                <a:cubicBezTo>
                  <a:pt x="288" y="16"/>
                  <a:pt x="289" y="17"/>
                  <a:pt x="290" y="17"/>
                </a:cubicBezTo>
                <a:cubicBezTo>
                  <a:pt x="290" y="17"/>
                  <a:pt x="289" y="16"/>
                  <a:pt x="288" y="16"/>
                </a:cubicBezTo>
                <a:cubicBezTo>
                  <a:pt x="284" y="15"/>
                  <a:pt x="280" y="14"/>
                  <a:pt x="276" y="13"/>
                </a:cubicBezTo>
                <a:cubicBezTo>
                  <a:pt x="271" y="12"/>
                  <a:pt x="267" y="12"/>
                  <a:pt x="262" y="11"/>
                </a:cubicBezTo>
                <a:cubicBezTo>
                  <a:pt x="264" y="12"/>
                  <a:pt x="268" y="12"/>
                  <a:pt x="268" y="12"/>
                </a:cubicBezTo>
                <a:cubicBezTo>
                  <a:pt x="267" y="12"/>
                  <a:pt x="265" y="12"/>
                  <a:pt x="263" y="12"/>
                </a:cubicBezTo>
                <a:cubicBezTo>
                  <a:pt x="262" y="12"/>
                  <a:pt x="260" y="11"/>
                  <a:pt x="259" y="11"/>
                </a:cubicBezTo>
                <a:cubicBezTo>
                  <a:pt x="256" y="11"/>
                  <a:pt x="252" y="11"/>
                  <a:pt x="249" y="11"/>
                </a:cubicBezTo>
                <a:cubicBezTo>
                  <a:pt x="252" y="10"/>
                  <a:pt x="258" y="11"/>
                  <a:pt x="263" y="11"/>
                </a:cubicBezTo>
                <a:cubicBezTo>
                  <a:pt x="264" y="11"/>
                  <a:pt x="258" y="10"/>
                  <a:pt x="260" y="10"/>
                </a:cubicBezTo>
                <a:cubicBezTo>
                  <a:pt x="269" y="11"/>
                  <a:pt x="260" y="10"/>
                  <a:pt x="262" y="10"/>
                </a:cubicBezTo>
                <a:cubicBezTo>
                  <a:pt x="259" y="10"/>
                  <a:pt x="255" y="9"/>
                  <a:pt x="252" y="9"/>
                </a:cubicBezTo>
                <a:cubicBezTo>
                  <a:pt x="248" y="9"/>
                  <a:pt x="244" y="9"/>
                  <a:pt x="239" y="9"/>
                </a:cubicBezTo>
                <a:cubicBezTo>
                  <a:pt x="235" y="9"/>
                  <a:pt x="231" y="9"/>
                  <a:pt x="227" y="9"/>
                </a:cubicBezTo>
                <a:cubicBezTo>
                  <a:pt x="223" y="9"/>
                  <a:pt x="220" y="10"/>
                  <a:pt x="220" y="10"/>
                </a:cubicBezTo>
                <a:cubicBezTo>
                  <a:pt x="219" y="11"/>
                  <a:pt x="210" y="12"/>
                  <a:pt x="206" y="13"/>
                </a:cubicBezTo>
                <a:cubicBezTo>
                  <a:pt x="203" y="13"/>
                  <a:pt x="201" y="14"/>
                  <a:pt x="198" y="14"/>
                </a:cubicBezTo>
                <a:cubicBezTo>
                  <a:pt x="195" y="15"/>
                  <a:pt x="197" y="15"/>
                  <a:pt x="197" y="15"/>
                </a:cubicBezTo>
                <a:cubicBezTo>
                  <a:pt x="199" y="15"/>
                  <a:pt x="199" y="15"/>
                  <a:pt x="200" y="14"/>
                </a:cubicBezTo>
                <a:cubicBezTo>
                  <a:pt x="202" y="14"/>
                  <a:pt x="204" y="13"/>
                  <a:pt x="207" y="13"/>
                </a:cubicBezTo>
                <a:cubicBezTo>
                  <a:pt x="209" y="13"/>
                  <a:pt x="211" y="12"/>
                  <a:pt x="213" y="12"/>
                </a:cubicBezTo>
                <a:cubicBezTo>
                  <a:pt x="217" y="11"/>
                  <a:pt x="222" y="11"/>
                  <a:pt x="226" y="11"/>
                </a:cubicBezTo>
                <a:cubicBezTo>
                  <a:pt x="234" y="10"/>
                  <a:pt x="235" y="11"/>
                  <a:pt x="233" y="11"/>
                </a:cubicBezTo>
                <a:cubicBezTo>
                  <a:pt x="220" y="11"/>
                  <a:pt x="212" y="13"/>
                  <a:pt x="200" y="15"/>
                </a:cubicBezTo>
                <a:cubicBezTo>
                  <a:pt x="202" y="15"/>
                  <a:pt x="204" y="15"/>
                  <a:pt x="206" y="14"/>
                </a:cubicBezTo>
                <a:cubicBezTo>
                  <a:pt x="208" y="14"/>
                  <a:pt x="210" y="14"/>
                  <a:pt x="212" y="14"/>
                </a:cubicBezTo>
                <a:cubicBezTo>
                  <a:pt x="214" y="14"/>
                  <a:pt x="216" y="14"/>
                  <a:pt x="218" y="14"/>
                </a:cubicBezTo>
                <a:cubicBezTo>
                  <a:pt x="220" y="13"/>
                  <a:pt x="222" y="13"/>
                  <a:pt x="224" y="13"/>
                </a:cubicBezTo>
                <a:cubicBezTo>
                  <a:pt x="226" y="13"/>
                  <a:pt x="228" y="13"/>
                  <a:pt x="228" y="13"/>
                </a:cubicBezTo>
                <a:cubicBezTo>
                  <a:pt x="227" y="14"/>
                  <a:pt x="224" y="13"/>
                  <a:pt x="223" y="14"/>
                </a:cubicBezTo>
                <a:cubicBezTo>
                  <a:pt x="218" y="13"/>
                  <a:pt x="218" y="14"/>
                  <a:pt x="217" y="14"/>
                </a:cubicBezTo>
                <a:cubicBezTo>
                  <a:pt x="215" y="15"/>
                  <a:pt x="217" y="16"/>
                  <a:pt x="208" y="16"/>
                </a:cubicBezTo>
                <a:cubicBezTo>
                  <a:pt x="206" y="16"/>
                  <a:pt x="203" y="17"/>
                  <a:pt x="201" y="17"/>
                </a:cubicBezTo>
                <a:cubicBezTo>
                  <a:pt x="198" y="18"/>
                  <a:pt x="196" y="18"/>
                  <a:pt x="193" y="19"/>
                </a:cubicBezTo>
                <a:cubicBezTo>
                  <a:pt x="193" y="19"/>
                  <a:pt x="192" y="19"/>
                  <a:pt x="192" y="18"/>
                </a:cubicBezTo>
                <a:cubicBezTo>
                  <a:pt x="193" y="18"/>
                  <a:pt x="193" y="18"/>
                  <a:pt x="189" y="19"/>
                </a:cubicBezTo>
                <a:cubicBezTo>
                  <a:pt x="184" y="20"/>
                  <a:pt x="180" y="21"/>
                  <a:pt x="176" y="22"/>
                </a:cubicBezTo>
                <a:cubicBezTo>
                  <a:pt x="172" y="23"/>
                  <a:pt x="169" y="24"/>
                  <a:pt x="165" y="25"/>
                </a:cubicBezTo>
                <a:cubicBezTo>
                  <a:pt x="161" y="26"/>
                  <a:pt x="160" y="27"/>
                  <a:pt x="159" y="28"/>
                </a:cubicBezTo>
                <a:cubicBezTo>
                  <a:pt x="159" y="28"/>
                  <a:pt x="159" y="28"/>
                  <a:pt x="160" y="28"/>
                </a:cubicBezTo>
                <a:cubicBezTo>
                  <a:pt x="158" y="29"/>
                  <a:pt x="161" y="28"/>
                  <a:pt x="163" y="28"/>
                </a:cubicBezTo>
                <a:cubicBezTo>
                  <a:pt x="160" y="29"/>
                  <a:pt x="157" y="30"/>
                  <a:pt x="154" y="31"/>
                </a:cubicBezTo>
                <a:cubicBezTo>
                  <a:pt x="153" y="32"/>
                  <a:pt x="152" y="32"/>
                  <a:pt x="151" y="33"/>
                </a:cubicBezTo>
                <a:cubicBezTo>
                  <a:pt x="147" y="34"/>
                  <a:pt x="143" y="36"/>
                  <a:pt x="139" y="38"/>
                </a:cubicBezTo>
                <a:cubicBezTo>
                  <a:pt x="140" y="37"/>
                  <a:pt x="142" y="36"/>
                  <a:pt x="143" y="36"/>
                </a:cubicBezTo>
                <a:cubicBezTo>
                  <a:pt x="145" y="35"/>
                  <a:pt x="146" y="34"/>
                  <a:pt x="148" y="34"/>
                </a:cubicBezTo>
                <a:cubicBezTo>
                  <a:pt x="150" y="32"/>
                  <a:pt x="153" y="31"/>
                  <a:pt x="155" y="30"/>
                </a:cubicBezTo>
                <a:cubicBezTo>
                  <a:pt x="152" y="31"/>
                  <a:pt x="148" y="32"/>
                  <a:pt x="144" y="34"/>
                </a:cubicBezTo>
                <a:cubicBezTo>
                  <a:pt x="140" y="35"/>
                  <a:pt x="135" y="37"/>
                  <a:pt x="131" y="39"/>
                </a:cubicBezTo>
                <a:cubicBezTo>
                  <a:pt x="128" y="41"/>
                  <a:pt x="121" y="45"/>
                  <a:pt x="121" y="45"/>
                </a:cubicBezTo>
                <a:cubicBezTo>
                  <a:pt x="120" y="46"/>
                  <a:pt x="121" y="45"/>
                  <a:pt x="123" y="44"/>
                </a:cubicBezTo>
                <a:cubicBezTo>
                  <a:pt x="125" y="43"/>
                  <a:pt x="127" y="42"/>
                  <a:pt x="128" y="42"/>
                </a:cubicBezTo>
                <a:cubicBezTo>
                  <a:pt x="129" y="41"/>
                  <a:pt x="130" y="40"/>
                  <a:pt x="131" y="40"/>
                </a:cubicBezTo>
                <a:cubicBezTo>
                  <a:pt x="132" y="40"/>
                  <a:pt x="134" y="38"/>
                  <a:pt x="134" y="38"/>
                </a:cubicBezTo>
                <a:cubicBezTo>
                  <a:pt x="135" y="38"/>
                  <a:pt x="133" y="39"/>
                  <a:pt x="132" y="40"/>
                </a:cubicBezTo>
                <a:cubicBezTo>
                  <a:pt x="129" y="41"/>
                  <a:pt x="127" y="43"/>
                  <a:pt x="125" y="44"/>
                </a:cubicBezTo>
                <a:cubicBezTo>
                  <a:pt x="124" y="44"/>
                  <a:pt x="123" y="45"/>
                  <a:pt x="122" y="46"/>
                </a:cubicBezTo>
                <a:cubicBezTo>
                  <a:pt x="121" y="46"/>
                  <a:pt x="121" y="47"/>
                  <a:pt x="121" y="47"/>
                </a:cubicBezTo>
                <a:cubicBezTo>
                  <a:pt x="125" y="44"/>
                  <a:pt x="122" y="47"/>
                  <a:pt x="123" y="47"/>
                </a:cubicBezTo>
                <a:cubicBezTo>
                  <a:pt x="124" y="47"/>
                  <a:pt x="124" y="47"/>
                  <a:pt x="128" y="45"/>
                </a:cubicBezTo>
                <a:cubicBezTo>
                  <a:pt x="130" y="44"/>
                  <a:pt x="133" y="41"/>
                  <a:pt x="135" y="41"/>
                </a:cubicBezTo>
                <a:cubicBezTo>
                  <a:pt x="131" y="44"/>
                  <a:pt x="125" y="47"/>
                  <a:pt x="119" y="51"/>
                </a:cubicBezTo>
                <a:cubicBezTo>
                  <a:pt x="121" y="50"/>
                  <a:pt x="123" y="49"/>
                  <a:pt x="124" y="48"/>
                </a:cubicBezTo>
                <a:cubicBezTo>
                  <a:pt x="126" y="47"/>
                  <a:pt x="127" y="46"/>
                  <a:pt x="129" y="45"/>
                </a:cubicBezTo>
                <a:cubicBezTo>
                  <a:pt x="132" y="43"/>
                  <a:pt x="133" y="43"/>
                  <a:pt x="133" y="43"/>
                </a:cubicBezTo>
                <a:cubicBezTo>
                  <a:pt x="133" y="44"/>
                  <a:pt x="131" y="45"/>
                  <a:pt x="129" y="46"/>
                </a:cubicBezTo>
                <a:cubicBezTo>
                  <a:pt x="125" y="48"/>
                  <a:pt x="122" y="50"/>
                  <a:pt x="120" y="52"/>
                </a:cubicBezTo>
                <a:cubicBezTo>
                  <a:pt x="117" y="54"/>
                  <a:pt x="114" y="56"/>
                  <a:pt x="111" y="58"/>
                </a:cubicBezTo>
                <a:cubicBezTo>
                  <a:pt x="105" y="62"/>
                  <a:pt x="98" y="67"/>
                  <a:pt x="94" y="72"/>
                </a:cubicBezTo>
                <a:cubicBezTo>
                  <a:pt x="96" y="70"/>
                  <a:pt x="98" y="69"/>
                  <a:pt x="100" y="67"/>
                </a:cubicBezTo>
                <a:cubicBezTo>
                  <a:pt x="102" y="66"/>
                  <a:pt x="104" y="65"/>
                  <a:pt x="106" y="63"/>
                </a:cubicBezTo>
                <a:cubicBezTo>
                  <a:pt x="107" y="63"/>
                  <a:pt x="109" y="61"/>
                  <a:pt x="108" y="62"/>
                </a:cubicBezTo>
                <a:cubicBezTo>
                  <a:pt x="106" y="64"/>
                  <a:pt x="103" y="67"/>
                  <a:pt x="99" y="70"/>
                </a:cubicBezTo>
                <a:cubicBezTo>
                  <a:pt x="96" y="73"/>
                  <a:pt x="91" y="77"/>
                  <a:pt x="92" y="75"/>
                </a:cubicBezTo>
                <a:cubicBezTo>
                  <a:pt x="93" y="73"/>
                  <a:pt x="91" y="73"/>
                  <a:pt x="91" y="72"/>
                </a:cubicBezTo>
                <a:cubicBezTo>
                  <a:pt x="92" y="71"/>
                  <a:pt x="90" y="72"/>
                  <a:pt x="89" y="73"/>
                </a:cubicBezTo>
                <a:cubicBezTo>
                  <a:pt x="85" y="77"/>
                  <a:pt x="83" y="78"/>
                  <a:pt x="80" y="81"/>
                </a:cubicBezTo>
                <a:cubicBezTo>
                  <a:pt x="83" y="78"/>
                  <a:pt x="85" y="76"/>
                  <a:pt x="88" y="73"/>
                </a:cubicBezTo>
                <a:cubicBezTo>
                  <a:pt x="88" y="73"/>
                  <a:pt x="89" y="72"/>
                  <a:pt x="89" y="72"/>
                </a:cubicBezTo>
                <a:cubicBezTo>
                  <a:pt x="90" y="71"/>
                  <a:pt x="94" y="68"/>
                  <a:pt x="93" y="68"/>
                </a:cubicBezTo>
                <a:cubicBezTo>
                  <a:pt x="93" y="68"/>
                  <a:pt x="93" y="67"/>
                  <a:pt x="92" y="68"/>
                </a:cubicBezTo>
                <a:cubicBezTo>
                  <a:pt x="88" y="71"/>
                  <a:pt x="89" y="71"/>
                  <a:pt x="87" y="73"/>
                </a:cubicBezTo>
                <a:cubicBezTo>
                  <a:pt x="86" y="74"/>
                  <a:pt x="86" y="74"/>
                  <a:pt x="84" y="75"/>
                </a:cubicBezTo>
                <a:cubicBezTo>
                  <a:pt x="91" y="68"/>
                  <a:pt x="98" y="61"/>
                  <a:pt x="107" y="54"/>
                </a:cubicBezTo>
                <a:cubicBezTo>
                  <a:pt x="104" y="56"/>
                  <a:pt x="102" y="57"/>
                  <a:pt x="99" y="60"/>
                </a:cubicBezTo>
                <a:cubicBezTo>
                  <a:pt x="104" y="56"/>
                  <a:pt x="108" y="53"/>
                  <a:pt x="111" y="50"/>
                </a:cubicBezTo>
                <a:cubicBezTo>
                  <a:pt x="109" y="52"/>
                  <a:pt x="108" y="53"/>
                  <a:pt x="104" y="55"/>
                </a:cubicBezTo>
                <a:cubicBezTo>
                  <a:pt x="100" y="59"/>
                  <a:pt x="98" y="59"/>
                  <a:pt x="95" y="61"/>
                </a:cubicBezTo>
                <a:cubicBezTo>
                  <a:pt x="93" y="63"/>
                  <a:pt x="90" y="65"/>
                  <a:pt x="88" y="67"/>
                </a:cubicBezTo>
                <a:cubicBezTo>
                  <a:pt x="85" y="69"/>
                  <a:pt x="82" y="72"/>
                  <a:pt x="79" y="75"/>
                </a:cubicBezTo>
                <a:cubicBezTo>
                  <a:pt x="79" y="75"/>
                  <a:pt x="79" y="75"/>
                  <a:pt x="79" y="75"/>
                </a:cubicBezTo>
                <a:cubicBezTo>
                  <a:pt x="79" y="75"/>
                  <a:pt x="79" y="75"/>
                  <a:pt x="79" y="75"/>
                </a:cubicBezTo>
                <a:cubicBezTo>
                  <a:pt x="79" y="75"/>
                  <a:pt x="79" y="75"/>
                  <a:pt x="79" y="75"/>
                </a:cubicBezTo>
                <a:cubicBezTo>
                  <a:pt x="76" y="77"/>
                  <a:pt x="74" y="80"/>
                  <a:pt x="71" y="83"/>
                </a:cubicBezTo>
                <a:cubicBezTo>
                  <a:pt x="69" y="85"/>
                  <a:pt x="67" y="88"/>
                  <a:pt x="64" y="90"/>
                </a:cubicBezTo>
                <a:cubicBezTo>
                  <a:pt x="66" y="88"/>
                  <a:pt x="68" y="85"/>
                  <a:pt x="69" y="84"/>
                </a:cubicBezTo>
                <a:cubicBezTo>
                  <a:pt x="66" y="88"/>
                  <a:pt x="66" y="86"/>
                  <a:pt x="61" y="92"/>
                </a:cubicBezTo>
                <a:cubicBezTo>
                  <a:pt x="59" y="95"/>
                  <a:pt x="56" y="99"/>
                  <a:pt x="56" y="98"/>
                </a:cubicBezTo>
                <a:cubicBezTo>
                  <a:pt x="55" y="98"/>
                  <a:pt x="54" y="100"/>
                  <a:pt x="52" y="102"/>
                </a:cubicBezTo>
                <a:cubicBezTo>
                  <a:pt x="50" y="104"/>
                  <a:pt x="48" y="107"/>
                  <a:pt x="46" y="111"/>
                </a:cubicBezTo>
                <a:cubicBezTo>
                  <a:pt x="46" y="111"/>
                  <a:pt x="46" y="111"/>
                  <a:pt x="46" y="111"/>
                </a:cubicBezTo>
                <a:cubicBezTo>
                  <a:pt x="46" y="111"/>
                  <a:pt x="46" y="111"/>
                  <a:pt x="46" y="111"/>
                </a:cubicBezTo>
                <a:cubicBezTo>
                  <a:pt x="46" y="111"/>
                  <a:pt x="46" y="111"/>
                  <a:pt x="46" y="111"/>
                </a:cubicBezTo>
                <a:cubicBezTo>
                  <a:pt x="43" y="116"/>
                  <a:pt x="43" y="115"/>
                  <a:pt x="45" y="114"/>
                </a:cubicBezTo>
                <a:cubicBezTo>
                  <a:pt x="46" y="113"/>
                  <a:pt x="43" y="117"/>
                  <a:pt x="44" y="117"/>
                </a:cubicBezTo>
                <a:cubicBezTo>
                  <a:pt x="45" y="116"/>
                  <a:pt x="47" y="112"/>
                  <a:pt x="48" y="112"/>
                </a:cubicBezTo>
                <a:cubicBezTo>
                  <a:pt x="48" y="112"/>
                  <a:pt x="47" y="113"/>
                  <a:pt x="47" y="114"/>
                </a:cubicBezTo>
                <a:cubicBezTo>
                  <a:pt x="46" y="115"/>
                  <a:pt x="46" y="116"/>
                  <a:pt x="46" y="115"/>
                </a:cubicBezTo>
                <a:cubicBezTo>
                  <a:pt x="51" y="109"/>
                  <a:pt x="48" y="114"/>
                  <a:pt x="45" y="118"/>
                </a:cubicBezTo>
                <a:cubicBezTo>
                  <a:pt x="43" y="122"/>
                  <a:pt x="41" y="126"/>
                  <a:pt x="39" y="130"/>
                </a:cubicBezTo>
                <a:cubicBezTo>
                  <a:pt x="37" y="134"/>
                  <a:pt x="35" y="138"/>
                  <a:pt x="34" y="141"/>
                </a:cubicBezTo>
                <a:cubicBezTo>
                  <a:pt x="34" y="142"/>
                  <a:pt x="33" y="144"/>
                  <a:pt x="33" y="145"/>
                </a:cubicBezTo>
                <a:cubicBezTo>
                  <a:pt x="31" y="148"/>
                  <a:pt x="32" y="145"/>
                  <a:pt x="32" y="145"/>
                </a:cubicBezTo>
                <a:cubicBezTo>
                  <a:pt x="31" y="146"/>
                  <a:pt x="32" y="143"/>
                  <a:pt x="29" y="150"/>
                </a:cubicBezTo>
                <a:cubicBezTo>
                  <a:pt x="29" y="152"/>
                  <a:pt x="28" y="152"/>
                  <a:pt x="28" y="152"/>
                </a:cubicBezTo>
                <a:cubicBezTo>
                  <a:pt x="28" y="153"/>
                  <a:pt x="28" y="152"/>
                  <a:pt x="29" y="150"/>
                </a:cubicBezTo>
                <a:cubicBezTo>
                  <a:pt x="33" y="141"/>
                  <a:pt x="31" y="144"/>
                  <a:pt x="31" y="143"/>
                </a:cubicBezTo>
                <a:cubicBezTo>
                  <a:pt x="31" y="142"/>
                  <a:pt x="30" y="143"/>
                  <a:pt x="30" y="142"/>
                </a:cubicBezTo>
                <a:cubicBezTo>
                  <a:pt x="31" y="139"/>
                  <a:pt x="29" y="143"/>
                  <a:pt x="28" y="146"/>
                </a:cubicBezTo>
                <a:cubicBezTo>
                  <a:pt x="26" y="151"/>
                  <a:pt x="25" y="154"/>
                  <a:pt x="24" y="159"/>
                </a:cubicBezTo>
                <a:cubicBezTo>
                  <a:pt x="23" y="161"/>
                  <a:pt x="23" y="162"/>
                  <a:pt x="22" y="165"/>
                </a:cubicBezTo>
                <a:cubicBezTo>
                  <a:pt x="21" y="168"/>
                  <a:pt x="20" y="168"/>
                  <a:pt x="20" y="167"/>
                </a:cubicBezTo>
                <a:cubicBezTo>
                  <a:pt x="20" y="167"/>
                  <a:pt x="20" y="167"/>
                  <a:pt x="21" y="163"/>
                </a:cubicBezTo>
                <a:cubicBezTo>
                  <a:pt x="22" y="159"/>
                  <a:pt x="21" y="160"/>
                  <a:pt x="21" y="161"/>
                </a:cubicBezTo>
                <a:cubicBezTo>
                  <a:pt x="21" y="161"/>
                  <a:pt x="21" y="161"/>
                  <a:pt x="21" y="161"/>
                </a:cubicBezTo>
                <a:cubicBezTo>
                  <a:pt x="21" y="161"/>
                  <a:pt x="21" y="161"/>
                  <a:pt x="21" y="161"/>
                </a:cubicBezTo>
                <a:cubicBezTo>
                  <a:pt x="22" y="158"/>
                  <a:pt x="23" y="155"/>
                  <a:pt x="24" y="151"/>
                </a:cubicBezTo>
                <a:cubicBezTo>
                  <a:pt x="25" y="150"/>
                  <a:pt x="26" y="148"/>
                  <a:pt x="26" y="147"/>
                </a:cubicBezTo>
                <a:cubicBezTo>
                  <a:pt x="27" y="145"/>
                  <a:pt x="27" y="144"/>
                  <a:pt x="28" y="142"/>
                </a:cubicBezTo>
                <a:cubicBezTo>
                  <a:pt x="29" y="141"/>
                  <a:pt x="30" y="138"/>
                  <a:pt x="28" y="141"/>
                </a:cubicBezTo>
                <a:cubicBezTo>
                  <a:pt x="25" y="147"/>
                  <a:pt x="23" y="151"/>
                  <a:pt x="21" y="157"/>
                </a:cubicBezTo>
                <a:cubicBezTo>
                  <a:pt x="15" y="173"/>
                  <a:pt x="11" y="190"/>
                  <a:pt x="9" y="207"/>
                </a:cubicBezTo>
                <a:cubicBezTo>
                  <a:pt x="9" y="207"/>
                  <a:pt x="10" y="203"/>
                  <a:pt x="10" y="203"/>
                </a:cubicBezTo>
                <a:cubicBezTo>
                  <a:pt x="9" y="208"/>
                  <a:pt x="9" y="213"/>
                  <a:pt x="8" y="218"/>
                </a:cubicBezTo>
                <a:cubicBezTo>
                  <a:pt x="8" y="220"/>
                  <a:pt x="8" y="223"/>
                  <a:pt x="8" y="225"/>
                </a:cubicBezTo>
                <a:cubicBezTo>
                  <a:pt x="8" y="227"/>
                  <a:pt x="8" y="230"/>
                  <a:pt x="8" y="232"/>
                </a:cubicBezTo>
                <a:cubicBezTo>
                  <a:pt x="8" y="223"/>
                  <a:pt x="9" y="221"/>
                  <a:pt x="9" y="216"/>
                </a:cubicBezTo>
                <a:cubicBezTo>
                  <a:pt x="10" y="216"/>
                  <a:pt x="10" y="216"/>
                  <a:pt x="10" y="216"/>
                </a:cubicBezTo>
                <a:cubicBezTo>
                  <a:pt x="11" y="216"/>
                  <a:pt x="12" y="212"/>
                  <a:pt x="14" y="201"/>
                </a:cubicBezTo>
                <a:cubicBezTo>
                  <a:pt x="14" y="198"/>
                  <a:pt x="15" y="194"/>
                  <a:pt x="16" y="191"/>
                </a:cubicBezTo>
                <a:cubicBezTo>
                  <a:pt x="16" y="188"/>
                  <a:pt x="17" y="185"/>
                  <a:pt x="18" y="182"/>
                </a:cubicBezTo>
                <a:cubicBezTo>
                  <a:pt x="17" y="187"/>
                  <a:pt x="16" y="192"/>
                  <a:pt x="15" y="198"/>
                </a:cubicBezTo>
                <a:cubicBezTo>
                  <a:pt x="14" y="203"/>
                  <a:pt x="13" y="208"/>
                  <a:pt x="13" y="213"/>
                </a:cubicBezTo>
                <a:cubicBezTo>
                  <a:pt x="13" y="215"/>
                  <a:pt x="12" y="219"/>
                  <a:pt x="13" y="218"/>
                </a:cubicBezTo>
                <a:cubicBezTo>
                  <a:pt x="13" y="217"/>
                  <a:pt x="13" y="215"/>
                  <a:pt x="13" y="214"/>
                </a:cubicBezTo>
                <a:cubicBezTo>
                  <a:pt x="13" y="211"/>
                  <a:pt x="13" y="210"/>
                  <a:pt x="14" y="210"/>
                </a:cubicBezTo>
                <a:cubicBezTo>
                  <a:pt x="14" y="209"/>
                  <a:pt x="15" y="208"/>
                  <a:pt x="15" y="204"/>
                </a:cubicBezTo>
                <a:cubicBezTo>
                  <a:pt x="16" y="201"/>
                  <a:pt x="16" y="198"/>
                  <a:pt x="18" y="192"/>
                </a:cubicBezTo>
                <a:cubicBezTo>
                  <a:pt x="14" y="207"/>
                  <a:pt x="14" y="220"/>
                  <a:pt x="13" y="233"/>
                </a:cubicBezTo>
                <a:cubicBezTo>
                  <a:pt x="13" y="232"/>
                  <a:pt x="13" y="228"/>
                  <a:pt x="13" y="226"/>
                </a:cubicBezTo>
                <a:cubicBezTo>
                  <a:pt x="13" y="229"/>
                  <a:pt x="13" y="233"/>
                  <a:pt x="12" y="236"/>
                </a:cubicBezTo>
                <a:cubicBezTo>
                  <a:pt x="13" y="240"/>
                  <a:pt x="13" y="244"/>
                  <a:pt x="13" y="247"/>
                </a:cubicBezTo>
                <a:cubicBezTo>
                  <a:pt x="13" y="247"/>
                  <a:pt x="13" y="249"/>
                  <a:pt x="13" y="249"/>
                </a:cubicBezTo>
                <a:cubicBezTo>
                  <a:pt x="13" y="249"/>
                  <a:pt x="13" y="248"/>
                  <a:pt x="13" y="248"/>
                </a:cubicBezTo>
                <a:cubicBezTo>
                  <a:pt x="13" y="244"/>
                  <a:pt x="13" y="240"/>
                  <a:pt x="14" y="236"/>
                </a:cubicBezTo>
                <a:cubicBezTo>
                  <a:pt x="14" y="232"/>
                  <a:pt x="14" y="228"/>
                  <a:pt x="14" y="224"/>
                </a:cubicBezTo>
                <a:cubicBezTo>
                  <a:pt x="14" y="223"/>
                  <a:pt x="14" y="222"/>
                  <a:pt x="14" y="222"/>
                </a:cubicBezTo>
                <a:cubicBezTo>
                  <a:pt x="15" y="221"/>
                  <a:pt x="15" y="219"/>
                  <a:pt x="15" y="220"/>
                </a:cubicBezTo>
                <a:cubicBezTo>
                  <a:pt x="15" y="220"/>
                  <a:pt x="15" y="222"/>
                  <a:pt x="15" y="222"/>
                </a:cubicBezTo>
                <a:cubicBezTo>
                  <a:pt x="14" y="225"/>
                  <a:pt x="14" y="228"/>
                  <a:pt x="14" y="231"/>
                </a:cubicBezTo>
                <a:cubicBezTo>
                  <a:pt x="14" y="234"/>
                  <a:pt x="14" y="237"/>
                  <a:pt x="14" y="240"/>
                </a:cubicBezTo>
                <a:cubicBezTo>
                  <a:pt x="14" y="249"/>
                  <a:pt x="15" y="249"/>
                  <a:pt x="16" y="247"/>
                </a:cubicBezTo>
                <a:cubicBezTo>
                  <a:pt x="16" y="246"/>
                  <a:pt x="16" y="244"/>
                  <a:pt x="17" y="249"/>
                </a:cubicBezTo>
                <a:cubicBezTo>
                  <a:pt x="17" y="253"/>
                  <a:pt x="18" y="256"/>
                  <a:pt x="18" y="260"/>
                </a:cubicBezTo>
                <a:cubicBezTo>
                  <a:pt x="18" y="263"/>
                  <a:pt x="19" y="267"/>
                  <a:pt x="20" y="271"/>
                </a:cubicBezTo>
                <a:cubicBezTo>
                  <a:pt x="22" y="289"/>
                  <a:pt x="27" y="307"/>
                  <a:pt x="34" y="324"/>
                </a:cubicBezTo>
                <a:cubicBezTo>
                  <a:pt x="37" y="329"/>
                  <a:pt x="39" y="333"/>
                  <a:pt x="42" y="340"/>
                </a:cubicBezTo>
                <a:cubicBezTo>
                  <a:pt x="41" y="337"/>
                  <a:pt x="39" y="334"/>
                  <a:pt x="38" y="331"/>
                </a:cubicBezTo>
                <a:cubicBezTo>
                  <a:pt x="37" y="330"/>
                  <a:pt x="36" y="329"/>
                  <a:pt x="36" y="328"/>
                </a:cubicBezTo>
                <a:cubicBezTo>
                  <a:pt x="36" y="327"/>
                  <a:pt x="35" y="327"/>
                  <a:pt x="35" y="327"/>
                </a:cubicBezTo>
                <a:cubicBezTo>
                  <a:pt x="35" y="326"/>
                  <a:pt x="34" y="326"/>
                  <a:pt x="34" y="325"/>
                </a:cubicBezTo>
                <a:cubicBezTo>
                  <a:pt x="33" y="323"/>
                  <a:pt x="33" y="322"/>
                  <a:pt x="32" y="321"/>
                </a:cubicBezTo>
                <a:cubicBezTo>
                  <a:pt x="31" y="318"/>
                  <a:pt x="30" y="315"/>
                  <a:pt x="29" y="313"/>
                </a:cubicBezTo>
                <a:cubicBezTo>
                  <a:pt x="29" y="313"/>
                  <a:pt x="28" y="311"/>
                  <a:pt x="28" y="310"/>
                </a:cubicBezTo>
                <a:cubicBezTo>
                  <a:pt x="27" y="307"/>
                  <a:pt x="26" y="304"/>
                  <a:pt x="25" y="302"/>
                </a:cubicBezTo>
                <a:cubicBezTo>
                  <a:pt x="26" y="302"/>
                  <a:pt x="26" y="303"/>
                  <a:pt x="27" y="305"/>
                </a:cubicBezTo>
                <a:cubicBezTo>
                  <a:pt x="27" y="306"/>
                  <a:pt x="28" y="308"/>
                  <a:pt x="28" y="307"/>
                </a:cubicBezTo>
                <a:cubicBezTo>
                  <a:pt x="28" y="307"/>
                  <a:pt x="27" y="305"/>
                  <a:pt x="27" y="304"/>
                </a:cubicBezTo>
                <a:cubicBezTo>
                  <a:pt x="27" y="303"/>
                  <a:pt x="26" y="301"/>
                  <a:pt x="26" y="300"/>
                </a:cubicBezTo>
                <a:cubicBezTo>
                  <a:pt x="25" y="298"/>
                  <a:pt x="24" y="296"/>
                  <a:pt x="24" y="294"/>
                </a:cubicBezTo>
                <a:cubicBezTo>
                  <a:pt x="23" y="292"/>
                  <a:pt x="23" y="290"/>
                  <a:pt x="22" y="288"/>
                </a:cubicBezTo>
                <a:cubicBezTo>
                  <a:pt x="22" y="286"/>
                  <a:pt x="22" y="284"/>
                  <a:pt x="21" y="282"/>
                </a:cubicBezTo>
                <a:cubicBezTo>
                  <a:pt x="21" y="280"/>
                  <a:pt x="21" y="278"/>
                  <a:pt x="20" y="276"/>
                </a:cubicBezTo>
                <a:cubicBezTo>
                  <a:pt x="20" y="274"/>
                  <a:pt x="19" y="272"/>
                  <a:pt x="19" y="270"/>
                </a:cubicBezTo>
                <a:cubicBezTo>
                  <a:pt x="19" y="272"/>
                  <a:pt x="19" y="275"/>
                  <a:pt x="20" y="278"/>
                </a:cubicBezTo>
                <a:cubicBezTo>
                  <a:pt x="20" y="279"/>
                  <a:pt x="20" y="281"/>
                  <a:pt x="20" y="282"/>
                </a:cubicBezTo>
                <a:cubicBezTo>
                  <a:pt x="21" y="284"/>
                  <a:pt x="21" y="285"/>
                  <a:pt x="21" y="287"/>
                </a:cubicBezTo>
                <a:cubicBezTo>
                  <a:pt x="22" y="293"/>
                  <a:pt x="24" y="299"/>
                  <a:pt x="25" y="303"/>
                </a:cubicBezTo>
                <a:cubicBezTo>
                  <a:pt x="24" y="302"/>
                  <a:pt x="22" y="294"/>
                  <a:pt x="21" y="294"/>
                </a:cubicBezTo>
                <a:cubicBezTo>
                  <a:pt x="20" y="293"/>
                  <a:pt x="24" y="302"/>
                  <a:pt x="24" y="305"/>
                </a:cubicBezTo>
                <a:cubicBezTo>
                  <a:pt x="22" y="299"/>
                  <a:pt x="20" y="292"/>
                  <a:pt x="20" y="292"/>
                </a:cubicBezTo>
                <a:cubicBezTo>
                  <a:pt x="19" y="293"/>
                  <a:pt x="17" y="289"/>
                  <a:pt x="18" y="295"/>
                </a:cubicBezTo>
                <a:cubicBezTo>
                  <a:pt x="19" y="297"/>
                  <a:pt x="20" y="299"/>
                  <a:pt x="21" y="302"/>
                </a:cubicBezTo>
                <a:cubicBezTo>
                  <a:pt x="21" y="303"/>
                  <a:pt x="21" y="304"/>
                  <a:pt x="22" y="305"/>
                </a:cubicBezTo>
                <a:cubicBezTo>
                  <a:pt x="22" y="306"/>
                  <a:pt x="23" y="308"/>
                  <a:pt x="23" y="309"/>
                </a:cubicBezTo>
                <a:cubicBezTo>
                  <a:pt x="24" y="309"/>
                  <a:pt x="24" y="310"/>
                  <a:pt x="24" y="310"/>
                </a:cubicBezTo>
                <a:cubicBezTo>
                  <a:pt x="27" y="316"/>
                  <a:pt x="28" y="319"/>
                  <a:pt x="30" y="322"/>
                </a:cubicBezTo>
                <a:cubicBezTo>
                  <a:pt x="31" y="326"/>
                  <a:pt x="32" y="329"/>
                  <a:pt x="35" y="336"/>
                </a:cubicBezTo>
                <a:cubicBezTo>
                  <a:pt x="36" y="339"/>
                  <a:pt x="38" y="342"/>
                  <a:pt x="40" y="346"/>
                </a:cubicBezTo>
                <a:cubicBezTo>
                  <a:pt x="41" y="349"/>
                  <a:pt x="43" y="352"/>
                  <a:pt x="45" y="355"/>
                </a:cubicBezTo>
                <a:cubicBezTo>
                  <a:pt x="46" y="357"/>
                  <a:pt x="46" y="356"/>
                  <a:pt x="46" y="355"/>
                </a:cubicBezTo>
                <a:cubicBezTo>
                  <a:pt x="46" y="354"/>
                  <a:pt x="45" y="353"/>
                  <a:pt x="45" y="353"/>
                </a:cubicBezTo>
                <a:cubicBezTo>
                  <a:pt x="46" y="353"/>
                  <a:pt x="45" y="351"/>
                  <a:pt x="44" y="349"/>
                </a:cubicBezTo>
                <a:cubicBezTo>
                  <a:pt x="41" y="344"/>
                  <a:pt x="40" y="341"/>
                  <a:pt x="39" y="338"/>
                </a:cubicBezTo>
                <a:cubicBezTo>
                  <a:pt x="40" y="340"/>
                  <a:pt x="41" y="343"/>
                  <a:pt x="41" y="344"/>
                </a:cubicBezTo>
                <a:cubicBezTo>
                  <a:pt x="43" y="348"/>
                  <a:pt x="45" y="351"/>
                  <a:pt x="46" y="352"/>
                </a:cubicBezTo>
                <a:cubicBezTo>
                  <a:pt x="48" y="354"/>
                  <a:pt x="43" y="347"/>
                  <a:pt x="44" y="347"/>
                </a:cubicBezTo>
                <a:cubicBezTo>
                  <a:pt x="45" y="349"/>
                  <a:pt x="47" y="351"/>
                  <a:pt x="48" y="354"/>
                </a:cubicBezTo>
                <a:cubicBezTo>
                  <a:pt x="49" y="356"/>
                  <a:pt x="51" y="358"/>
                  <a:pt x="52" y="361"/>
                </a:cubicBezTo>
                <a:cubicBezTo>
                  <a:pt x="53" y="361"/>
                  <a:pt x="54" y="363"/>
                  <a:pt x="55" y="364"/>
                </a:cubicBezTo>
                <a:cubicBezTo>
                  <a:pt x="56" y="367"/>
                  <a:pt x="58" y="369"/>
                  <a:pt x="60" y="371"/>
                </a:cubicBezTo>
                <a:cubicBezTo>
                  <a:pt x="59" y="369"/>
                  <a:pt x="60" y="370"/>
                  <a:pt x="62" y="372"/>
                </a:cubicBezTo>
                <a:cubicBezTo>
                  <a:pt x="63" y="374"/>
                  <a:pt x="65" y="376"/>
                  <a:pt x="66" y="377"/>
                </a:cubicBezTo>
                <a:cubicBezTo>
                  <a:pt x="68" y="379"/>
                  <a:pt x="68" y="379"/>
                  <a:pt x="68" y="379"/>
                </a:cubicBezTo>
                <a:cubicBezTo>
                  <a:pt x="69" y="380"/>
                  <a:pt x="67" y="377"/>
                  <a:pt x="66" y="376"/>
                </a:cubicBezTo>
                <a:cubicBezTo>
                  <a:pt x="65" y="375"/>
                  <a:pt x="64" y="373"/>
                  <a:pt x="63" y="371"/>
                </a:cubicBezTo>
                <a:cubicBezTo>
                  <a:pt x="61" y="370"/>
                  <a:pt x="61" y="368"/>
                  <a:pt x="62" y="369"/>
                </a:cubicBezTo>
                <a:cubicBezTo>
                  <a:pt x="63" y="371"/>
                  <a:pt x="67" y="375"/>
                  <a:pt x="70" y="378"/>
                </a:cubicBezTo>
                <a:cubicBezTo>
                  <a:pt x="73" y="381"/>
                  <a:pt x="73" y="382"/>
                  <a:pt x="74" y="384"/>
                </a:cubicBezTo>
                <a:cubicBezTo>
                  <a:pt x="76" y="387"/>
                  <a:pt x="78" y="389"/>
                  <a:pt x="80" y="391"/>
                </a:cubicBezTo>
                <a:cubicBezTo>
                  <a:pt x="81" y="392"/>
                  <a:pt x="82" y="393"/>
                  <a:pt x="83" y="395"/>
                </a:cubicBezTo>
                <a:cubicBezTo>
                  <a:pt x="85" y="396"/>
                  <a:pt x="86" y="397"/>
                  <a:pt x="87" y="398"/>
                </a:cubicBezTo>
                <a:cubicBezTo>
                  <a:pt x="88" y="399"/>
                  <a:pt x="89" y="400"/>
                  <a:pt x="91" y="402"/>
                </a:cubicBezTo>
                <a:cubicBezTo>
                  <a:pt x="92" y="403"/>
                  <a:pt x="94" y="404"/>
                  <a:pt x="95" y="405"/>
                </a:cubicBezTo>
                <a:cubicBezTo>
                  <a:pt x="97" y="406"/>
                  <a:pt x="95" y="403"/>
                  <a:pt x="95" y="402"/>
                </a:cubicBezTo>
                <a:cubicBezTo>
                  <a:pt x="95" y="401"/>
                  <a:pt x="95" y="401"/>
                  <a:pt x="96" y="402"/>
                </a:cubicBezTo>
                <a:cubicBezTo>
                  <a:pt x="98" y="403"/>
                  <a:pt x="100" y="405"/>
                  <a:pt x="105" y="408"/>
                </a:cubicBezTo>
                <a:cubicBezTo>
                  <a:pt x="102" y="406"/>
                  <a:pt x="98" y="403"/>
                  <a:pt x="96" y="400"/>
                </a:cubicBezTo>
                <a:cubicBezTo>
                  <a:pt x="110" y="414"/>
                  <a:pt x="125" y="422"/>
                  <a:pt x="140" y="429"/>
                </a:cubicBezTo>
                <a:cubicBezTo>
                  <a:pt x="133" y="425"/>
                  <a:pt x="127" y="422"/>
                  <a:pt x="121" y="418"/>
                </a:cubicBezTo>
                <a:cubicBezTo>
                  <a:pt x="113" y="412"/>
                  <a:pt x="106" y="407"/>
                  <a:pt x="98" y="401"/>
                </a:cubicBezTo>
                <a:cubicBezTo>
                  <a:pt x="96" y="399"/>
                  <a:pt x="95" y="398"/>
                  <a:pt x="95" y="398"/>
                </a:cubicBezTo>
                <a:cubicBezTo>
                  <a:pt x="96" y="398"/>
                  <a:pt x="97" y="399"/>
                  <a:pt x="99" y="401"/>
                </a:cubicBezTo>
                <a:cubicBezTo>
                  <a:pt x="102" y="404"/>
                  <a:pt x="107" y="407"/>
                  <a:pt x="110" y="410"/>
                </a:cubicBezTo>
                <a:cubicBezTo>
                  <a:pt x="110" y="410"/>
                  <a:pt x="112" y="411"/>
                  <a:pt x="112" y="411"/>
                </a:cubicBezTo>
                <a:cubicBezTo>
                  <a:pt x="113" y="411"/>
                  <a:pt x="114" y="412"/>
                  <a:pt x="112" y="411"/>
                </a:cubicBezTo>
                <a:cubicBezTo>
                  <a:pt x="111" y="409"/>
                  <a:pt x="109" y="408"/>
                  <a:pt x="107" y="406"/>
                </a:cubicBezTo>
                <a:cubicBezTo>
                  <a:pt x="106" y="405"/>
                  <a:pt x="105" y="404"/>
                  <a:pt x="104" y="403"/>
                </a:cubicBezTo>
                <a:cubicBezTo>
                  <a:pt x="103" y="402"/>
                  <a:pt x="101" y="401"/>
                  <a:pt x="100" y="400"/>
                </a:cubicBezTo>
                <a:cubicBezTo>
                  <a:pt x="98" y="398"/>
                  <a:pt x="95" y="396"/>
                  <a:pt x="93" y="394"/>
                </a:cubicBezTo>
                <a:cubicBezTo>
                  <a:pt x="95" y="395"/>
                  <a:pt x="98" y="398"/>
                  <a:pt x="100" y="399"/>
                </a:cubicBezTo>
                <a:cubicBezTo>
                  <a:pt x="102" y="400"/>
                  <a:pt x="103" y="401"/>
                  <a:pt x="104" y="402"/>
                </a:cubicBezTo>
                <a:cubicBezTo>
                  <a:pt x="105" y="403"/>
                  <a:pt x="106" y="403"/>
                  <a:pt x="107" y="404"/>
                </a:cubicBezTo>
                <a:cubicBezTo>
                  <a:pt x="105" y="402"/>
                  <a:pt x="103" y="401"/>
                  <a:pt x="101" y="399"/>
                </a:cubicBezTo>
                <a:cubicBezTo>
                  <a:pt x="100" y="398"/>
                  <a:pt x="98" y="396"/>
                  <a:pt x="97" y="395"/>
                </a:cubicBezTo>
                <a:cubicBezTo>
                  <a:pt x="100" y="398"/>
                  <a:pt x="104" y="402"/>
                  <a:pt x="107" y="403"/>
                </a:cubicBezTo>
                <a:cubicBezTo>
                  <a:pt x="108" y="404"/>
                  <a:pt x="110" y="406"/>
                  <a:pt x="109" y="404"/>
                </a:cubicBezTo>
                <a:cubicBezTo>
                  <a:pt x="109" y="404"/>
                  <a:pt x="105" y="402"/>
                  <a:pt x="107" y="403"/>
                </a:cubicBezTo>
                <a:cubicBezTo>
                  <a:pt x="108" y="403"/>
                  <a:pt x="111" y="405"/>
                  <a:pt x="113" y="407"/>
                </a:cubicBezTo>
                <a:cubicBezTo>
                  <a:pt x="114" y="409"/>
                  <a:pt x="121" y="413"/>
                  <a:pt x="127" y="417"/>
                </a:cubicBezTo>
                <a:cubicBezTo>
                  <a:pt x="123" y="415"/>
                  <a:pt x="122" y="414"/>
                  <a:pt x="120" y="413"/>
                </a:cubicBezTo>
                <a:cubicBezTo>
                  <a:pt x="119" y="412"/>
                  <a:pt x="117" y="410"/>
                  <a:pt x="116" y="410"/>
                </a:cubicBezTo>
                <a:cubicBezTo>
                  <a:pt x="115" y="410"/>
                  <a:pt x="117" y="411"/>
                  <a:pt x="119" y="412"/>
                </a:cubicBezTo>
                <a:cubicBezTo>
                  <a:pt x="121" y="414"/>
                  <a:pt x="123" y="416"/>
                  <a:pt x="125" y="418"/>
                </a:cubicBezTo>
                <a:cubicBezTo>
                  <a:pt x="126" y="418"/>
                  <a:pt x="127" y="419"/>
                  <a:pt x="129" y="420"/>
                </a:cubicBezTo>
                <a:cubicBezTo>
                  <a:pt x="130" y="421"/>
                  <a:pt x="131" y="422"/>
                  <a:pt x="133" y="423"/>
                </a:cubicBezTo>
                <a:cubicBezTo>
                  <a:pt x="134" y="424"/>
                  <a:pt x="134" y="424"/>
                  <a:pt x="133" y="423"/>
                </a:cubicBezTo>
                <a:cubicBezTo>
                  <a:pt x="132" y="423"/>
                  <a:pt x="133" y="424"/>
                  <a:pt x="135" y="425"/>
                </a:cubicBezTo>
                <a:cubicBezTo>
                  <a:pt x="138" y="427"/>
                  <a:pt x="141" y="428"/>
                  <a:pt x="143" y="430"/>
                </a:cubicBezTo>
                <a:cubicBezTo>
                  <a:pt x="146" y="432"/>
                  <a:pt x="149" y="433"/>
                  <a:pt x="152" y="434"/>
                </a:cubicBezTo>
                <a:cubicBezTo>
                  <a:pt x="153" y="434"/>
                  <a:pt x="155" y="434"/>
                  <a:pt x="157" y="435"/>
                </a:cubicBezTo>
                <a:cubicBezTo>
                  <a:pt x="159" y="436"/>
                  <a:pt x="162" y="437"/>
                  <a:pt x="164" y="438"/>
                </a:cubicBezTo>
                <a:cubicBezTo>
                  <a:pt x="170" y="441"/>
                  <a:pt x="177" y="443"/>
                  <a:pt x="184" y="445"/>
                </a:cubicBezTo>
                <a:cubicBezTo>
                  <a:pt x="188" y="446"/>
                  <a:pt x="192" y="447"/>
                  <a:pt x="193" y="446"/>
                </a:cubicBezTo>
                <a:cubicBezTo>
                  <a:pt x="193" y="446"/>
                  <a:pt x="187" y="445"/>
                  <a:pt x="185" y="444"/>
                </a:cubicBezTo>
                <a:cubicBezTo>
                  <a:pt x="184" y="444"/>
                  <a:pt x="184" y="444"/>
                  <a:pt x="184" y="444"/>
                </a:cubicBezTo>
                <a:cubicBezTo>
                  <a:pt x="187" y="445"/>
                  <a:pt x="190" y="445"/>
                  <a:pt x="193" y="446"/>
                </a:cubicBezTo>
                <a:cubicBezTo>
                  <a:pt x="192" y="445"/>
                  <a:pt x="190" y="444"/>
                  <a:pt x="188" y="444"/>
                </a:cubicBezTo>
                <a:cubicBezTo>
                  <a:pt x="185" y="443"/>
                  <a:pt x="182" y="442"/>
                  <a:pt x="179" y="441"/>
                </a:cubicBezTo>
                <a:cubicBezTo>
                  <a:pt x="177" y="441"/>
                  <a:pt x="175" y="440"/>
                  <a:pt x="174" y="440"/>
                </a:cubicBezTo>
                <a:cubicBezTo>
                  <a:pt x="170" y="438"/>
                  <a:pt x="174" y="439"/>
                  <a:pt x="174" y="439"/>
                </a:cubicBezTo>
                <a:cubicBezTo>
                  <a:pt x="174" y="439"/>
                  <a:pt x="174" y="439"/>
                  <a:pt x="174" y="439"/>
                </a:cubicBezTo>
                <a:cubicBezTo>
                  <a:pt x="174" y="439"/>
                  <a:pt x="174" y="439"/>
                  <a:pt x="174" y="439"/>
                </a:cubicBezTo>
                <a:cubicBezTo>
                  <a:pt x="174" y="439"/>
                  <a:pt x="174" y="439"/>
                  <a:pt x="174" y="439"/>
                </a:cubicBezTo>
                <a:cubicBezTo>
                  <a:pt x="178" y="441"/>
                  <a:pt x="182" y="442"/>
                  <a:pt x="186" y="443"/>
                </a:cubicBezTo>
                <a:cubicBezTo>
                  <a:pt x="190" y="444"/>
                  <a:pt x="195" y="445"/>
                  <a:pt x="199" y="446"/>
                </a:cubicBezTo>
                <a:cubicBezTo>
                  <a:pt x="200" y="446"/>
                  <a:pt x="201" y="446"/>
                  <a:pt x="200" y="446"/>
                </a:cubicBezTo>
                <a:cubicBezTo>
                  <a:pt x="197" y="445"/>
                  <a:pt x="199" y="445"/>
                  <a:pt x="201" y="446"/>
                </a:cubicBezTo>
                <a:cubicBezTo>
                  <a:pt x="204" y="446"/>
                  <a:pt x="207" y="446"/>
                  <a:pt x="211" y="447"/>
                </a:cubicBezTo>
                <a:cubicBezTo>
                  <a:pt x="210" y="446"/>
                  <a:pt x="209" y="446"/>
                  <a:pt x="208" y="446"/>
                </a:cubicBezTo>
                <a:cubicBezTo>
                  <a:pt x="207" y="446"/>
                  <a:pt x="206" y="446"/>
                  <a:pt x="205" y="445"/>
                </a:cubicBezTo>
                <a:cubicBezTo>
                  <a:pt x="203" y="445"/>
                  <a:pt x="201" y="445"/>
                  <a:pt x="198" y="444"/>
                </a:cubicBezTo>
                <a:cubicBezTo>
                  <a:pt x="196" y="444"/>
                  <a:pt x="190" y="442"/>
                  <a:pt x="189" y="441"/>
                </a:cubicBezTo>
                <a:cubicBezTo>
                  <a:pt x="192" y="442"/>
                  <a:pt x="195" y="443"/>
                  <a:pt x="197" y="443"/>
                </a:cubicBezTo>
                <a:cubicBezTo>
                  <a:pt x="199" y="444"/>
                  <a:pt x="201" y="444"/>
                  <a:pt x="204" y="444"/>
                </a:cubicBezTo>
                <a:cubicBezTo>
                  <a:pt x="207" y="445"/>
                  <a:pt x="210" y="445"/>
                  <a:pt x="210" y="445"/>
                </a:cubicBezTo>
                <a:cubicBezTo>
                  <a:pt x="210" y="444"/>
                  <a:pt x="208" y="444"/>
                  <a:pt x="203" y="443"/>
                </a:cubicBezTo>
                <a:cubicBezTo>
                  <a:pt x="202" y="443"/>
                  <a:pt x="200" y="442"/>
                  <a:pt x="198" y="442"/>
                </a:cubicBezTo>
                <a:cubicBezTo>
                  <a:pt x="197" y="442"/>
                  <a:pt x="195" y="441"/>
                  <a:pt x="193" y="441"/>
                </a:cubicBezTo>
                <a:cubicBezTo>
                  <a:pt x="192" y="441"/>
                  <a:pt x="190" y="440"/>
                  <a:pt x="188" y="440"/>
                </a:cubicBezTo>
                <a:cubicBezTo>
                  <a:pt x="187" y="439"/>
                  <a:pt x="185" y="439"/>
                  <a:pt x="183" y="439"/>
                </a:cubicBezTo>
                <a:cubicBezTo>
                  <a:pt x="181" y="438"/>
                  <a:pt x="180" y="438"/>
                  <a:pt x="180" y="437"/>
                </a:cubicBezTo>
                <a:cubicBezTo>
                  <a:pt x="180" y="437"/>
                  <a:pt x="182" y="437"/>
                  <a:pt x="184" y="438"/>
                </a:cubicBezTo>
                <a:cubicBezTo>
                  <a:pt x="187" y="439"/>
                  <a:pt x="191" y="440"/>
                  <a:pt x="195" y="441"/>
                </a:cubicBezTo>
                <a:cubicBezTo>
                  <a:pt x="195" y="441"/>
                  <a:pt x="191" y="440"/>
                  <a:pt x="193" y="440"/>
                </a:cubicBezTo>
                <a:cubicBezTo>
                  <a:pt x="198" y="440"/>
                  <a:pt x="188" y="438"/>
                  <a:pt x="186" y="437"/>
                </a:cubicBezTo>
                <a:cubicBezTo>
                  <a:pt x="183" y="436"/>
                  <a:pt x="180" y="436"/>
                  <a:pt x="177" y="435"/>
                </a:cubicBezTo>
                <a:cubicBezTo>
                  <a:pt x="174" y="434"/>
                  <a:pt x="172" y="433"/>
                  <a:pt x="171" y="433"/>
                </a:cubicBezTo>
                <a:cubicBezTo>
                  <a:pt x="167" y="431"/>
                  <a:pt x="164" y="430"/>
                  <a:pt x="161" y="429"/>
                </a:cubicBezTo>
                <a:cubicBezTo>
                  <a:pt x="157" y="427"/>
                  <a:pt x="154" y="426"/>
                  <a:pt x="151" y="424"/>
                </a:cubicBezTo>
                <a:cubicBezTo>
                  <a:pt x="150" y="424"/>
                  <a:pt x="150" y="425"/>
                  <a:pt x="148" y="423"/>
                </a:cubicBezTo>
                <a:cubicBezTo>
                  <a:pt x="148" y="423"/>
                  <a:pt x="147" y="422"/>
                  <a:pt x="151" y="424"/>
                </a:cubicBezTo>
                <a:cubicBezTo>
                  <a:pt x="163" y="429"/>
                  <a:pt x="174" y="433"/>
                  <a:pt x="186" y="436"/>
                </a:cubicBezTo>
                <a:cubicBezTo>
                  <a:pt x="188" y="437"/>
                  <a:pt x="190" y="437"/>
                  <a:pt x="191" y="437"/>
                </a:cubicBezTo>
                <a:cubicBezTo>
                  <a:pt x="193" y="438"/>
                  <a:pt x="194" y="438"/>
                  <a:pt x="194" y="438"/>
                </a:cubicBezTo>
                <a:cubicBezTo>
                  <a:pt x="196" y="438"/>
                  <a:pt x="197" y="438"/>
                  <a:pt x="196" y="437"/>
                </a:cubicBezTo>
                <a:cubicBezTo>
                  <a:pt x="193" y="437"/>
                  <a:pt x="193" y="437"/>
                  <a:pt x="188" y="435"/>
                </a:cubicBezTo>
                <a:cubicBezTo>
                  <a:pt x="187" y="435"/>
                  <a:pt x="188" y="435"/>
                  <a:pt x="186" y="435"/>
                </a:cubicBezTo>
                <a:cubicBezTo>
                  <a:pt x="174" y="432"/>
                  <a:pt x="163" y="427"/>
                  <a:pt x="153" y="422"/>
                </a:cubicBezTo>
                <a:cubicBezTo>
                  <a:pt x="154" y="422"/>
                  <a:pt x="154" y="422"/>
                  <a:pt x="155" y="423"/>
                </a:cubicBezTo>
                <a:cubicBezTo>
                  <a:pt x="162" y="426"/>
                  <a:pt x="169" y="429"/>
                  <a:pt x="177" y="431"/>
                </a:cubicBezTo>
                <a:cubicBezTo>
                  <a:pt x="178" y="431"/>
                  <a:pt x="180" y="433"/>
                  <a:pt x="180" y="432"/>
                </a:cubicBezTo>
                <a:cubicBezTo>
                  <a:pt x="181" y="432"/>
                  <a:pt x="178" y="431"/>
                  <a:pt x="177" y="431"/>
                </a:cubicBezTo>
                <a:cubicBezTo>
                  <a:pt x="175" y="430"/>
                  <a:pt x="174" y="430"/>
                  <a:pt x="172" y="429"/>
                </a:cubicBezTo>
                <a:cubicBezTo>
                  <a:pt x="170" y="428"/>
                  <a:pt x="169" y="428"/>
                  <a:pt x="169" y="428"/>
                </a:cubicBezTo>
                <a:cubicBezTo>
                  <a:pt x="170" y="427"/>
                  <a:pt x="172" y="428"/>
                  <a:pt x="173" y="429"/>
                </a:cubicBezTo>
                <a:cubicBezTo>
                  <a:pt x="175" y="429"/>
                  <a:pt x="177" y="430"/>
                  <a:pt x="179" y="431"/>
                </a:cubicBezTo>
                <a:cubicBezTo>
                  <a:pt x="181" y="431"/>
                  <a:pt x="183" y="432"/>
                  <a:pt x="185" y="433"/>
                </a:cubicBezTo>
                <a:cubicBezTo>
                  <a:pt x="189" y="434"/>
                  <a:pt x="192" y="435"/>
                  <a:pt x="197" y="436"/>
                </a:cubicBezTo>
                <a:cubicBezTo>
                  <a:pt x="198" y="436"/>
                  <a:pt x="196" y="436"/>
                  <a:pt x="199" y="437"/>
                </a:cubicBezTo>
                <a:cubicBezTo>
                  <a:pt x="201" y="437"/>
                  <a:pt x="199" y="436"/>
                  <a:pt x="197" y="436"/>
                </a:cubicBezTo>
                <a:cubicBezTo>
                  <a:pt x="194" y="435"/>
                  <a:pt x="191" y="434"/>
                  <a:pt x="188" y="434"/>
                </a:cubicBezTo>
                <a:cubicBezTo>
                  <a:pt x="188" y="433"/>
                  <a:pt x="188" y="433"/>
                  <a:pt x="188" y="433"/>
                </a:cubicBezTo>
                <a:cubicBezTo>
                  <a:pt x="192" y="434"/>
                  <a:pt x="195" y="435"/>
                  <a:pt x="199" y="436"/>
                </a:cubicBezTo>
                <a:cubicBezTo>
                  <a:pt x="202" y="436"/>
                  <a:pt x="206" y="437"/>
                  <a:pt x="209" y="437"/>
                </a:cubicBezTo>
                <a:cubicBezTo>
                  <a:pt x="208" y="437"/>
                  <a:pt x="205" y="436"/>
                  <a:pt x="204" y="436"/>
                </a:cubicBezTo>
                <a:cubicBezTo>
                  <a:pt x="206" y="436"/>
                  <a:pt x="208" y="436"/>
                  <a:pt x="210" y="437"/>
                </a:cubicBezTo>
                <a:cubicBezTo>
                  <a:pt x="212" y="437"/>
                  <a:pt x="213" y="437"/>
                  <a:pt x="215" y="438"/>
                </a:cubicBezTo>
                <a:cubicBezTo>
                  <a:pt x="219" y="439"/>
                  <a:pt x="223" y="439"/>
                  <a:pt x="227" y="439"/>
                </a:cubicBezTo>
                <a:cubicBezTo>
                  <a:pt x="216" y="438"/>
                  <a:pt x="205" y="435"/>
                  <a:pt x="195" y="433"/>
                </a:cubicBezTo>
                <a:cubicBezTo>
                  <a:pt x="191" y="431"/>
                  <a:pt x="186" y="430"/>
                  <a:pt x="188" y="430"/>
                </a:cubicBezTo>
                <a:cubicBezTo>
                  <a:pt x="189" y="429"/>
                  <a:pt x="185" y="428"/>
                  <a:pt x="185" y="427"/>
                </a:cubicBezTo>
                <a:cubicBezTo>
                  <a:pt x="186" y="428"/>
                  <a:pt x="188" y="428"/>
                  <a:pt x="190" y="429"/>
                </a:cubicBezTo>
                <a:cubicBezTo>
                  <a:pt x="192" y="429"/>
                  <a:pt x="193" y="430"/>
                  <a:pt x="195" y="430"/>
                </a:cubicBezTo>
                <a:cubicBezTo>
                  <a:pt x="197" y="431"/>
                  <a:pt x="198" y="431"/>
                  <a:pt x="200" y="431"/>
                </a:cubicBezTo>
                <a:cubicBezTo>
                  <a:pt x="202" y="432"/>
                  <a:pt x="204" y="432"/>
                  <a:pt x="205" y="432"/>
                </a:cubicBezTo>
                <a:cubicBezTo>
                  <a:pt x="210" y="433"/>
                  <a:pt x="206" y="431"/>
                  <a:pt x="212" y="432"/>
                </a:cubicBezTo>
                <a:cubicBezTo>
                  <a:pt x="215" y="433"/>
                  <a:pt x="220" y="433"/>
                  <a:pt x="224" y="434"/>
                </a:cubicBezTo>
                <a:cubicBezTo>
                  <a:pt x="229" y="434"/>
                  <a:pt x="229" y="434"/>
                  <a:pt x="226" y="433"/>
                </a:cubicBezTo>
                <a:cubicBezTo>
                  <a:pt x="224" y="433"/>
                  <a:pt x="225" y="432"/>
                  <a:pt x="227" y="433"/>
                </a:cubicBezTo>
                <a:cubicBezTo>
                  <a:pt x="231" y="433"/>
                  <a:pt x="232" y="433"/>
                  <a:pt x="235" y="433"/>
                </a:cubicBezTo>
                <a:cubicBezTo>
                  <a:pt x="234" y="432"/>
                  <a:pt x="232" y="432"/>
                  <a:pt x="230" y="432"/>
                </a:cubicBezTo>
                <a:cubicBezTo>
                  <a:pt x="228" y="432"/>
                  <a:pt x="226" y="432"/>
                  <a:pt x="225" y="432"/>
                </a:cubicBezTo>
                <a:cubicBezTo>
                  <a:pt x="230" y="432"/>
                  <a:pt x="234" y="432"/>
                  <a:pt x="239" y="432"/>
                </a:cubicBezTo>
                <a:cubicBezTo>
                  <a:pt x="241" y="432"/>
                  <a:pt x="243" y="431"/>
                  <a:pt x="246" y="431"/>
                </a:cubicBezTo>
                <a:cubicBezTo>
                  <a:pt x="248" y="431"/>
                  <a:pt x="250" y="431"/>
                  <a:pt x="252" y="431"/>
                </a:cubicBezTo>
                <a:cubicBezTo>
                  <a:pt x="254" y="430"/>
                  <a:pt x="257" y="430"/>
                  <a:pt x="259" y="430"/>
                </a:cubicBezTo>
                <a:cubicBezTo>
                  <a:pt x="261" y="430"/>
                  <a:pt x="262" y="430"/>
                  <a:pt x="261" y="430"/>
                </a:cubicBezTo>
                <a:cubicBezTo>
                  <a:pt x="259" y="432"/>
                  <a:pt x="264" y="432"/>
                  <a:pt x="271" y="430"/>
                </a:cubicBezTo>
                <a:cubicBezTo>
                  <a:pt x="272" y="430"/>
                  <a:pt x="274" y="430"/>
                  <a:pt x="275" y="430"/>
                </a:cubicBezTo>
                <a:cubicBezTo>
                  <a:pt x="276" y="430"/>
                  <a:pt x="276" y="430"/>
                  <a:pt x="276" y="430"/>
                </a:cubicBezTo>
                <a:cubicBezTo>
                  <a:pt x="275" y="430"/>
                  <a:pt x="273" y="431"/>
                  <a:pt x="273" y="431"/>
                </a:cubicBezTo>
                <a:cubicBezTo>
                  <a:pt x="271" y="430"/>
                  <a:pt x="269" y="431"/>
                  <a:pt x="267" y="431"/>
                </a:cubicBezTo>
                <a:cubicBezTo>
                  <a:pt x="266" y="431"/>
                  <a:pt x="267" y="431"/>
                  <a:pt x="267" y="432"/>
                </a:cubicBezTo>
                <a:cubicBezTo>
                  <a:pt x="268" y="432"/>
                  <a:pt x="271" y="431"/>
                  <a:pt x="273" y="431"/>
                </a:cubicBezTo>
                <a:cubicBezTo>
                  <a:pt x="274" y="431"/>
                  <a:pt x="275" y="430"/>
                  <a:pt x="276" y="430"/>
                </a:cubicBezTo>
                <a:cubicBezTo>
                  <a:pt x="279" y="430"/>
                  <a:pt x="282" y="429"/>
                  <a:pt x="283" y="429"/>
                </a:cubicBezTo>
                <a:cubicBezTo>
                  <a:pt x="286" y="428"/>
                  <a:pt x="279" y="429"/>
                  <a:pt x="279" y="429"/>
                </a:cubicBezTo>
                <a:cubicBezTo>
                  <a:pt x="289" y="427"/>
                  <a:pt x="299" y="424"/>
                  <a:pt x="310" y="421"/>
                </a:cubicBezTo>
                <a:cubicBezTo>
                  <a:pt x="310" y="421"/>
                  <a:pt x="309" y="421"/>
                  <a:pt x="307" y="422"/>
                </a:cubicBezTo>
                <a:cubicBezTo>
                  <a:pt x="306" y="422"/>
                  <a:pt x="304" y="423"/>
                  <a:pt x="302" y="423"/>
                </a:cubicBezTo>
                <a:cubicBezTo>
                  <a:pt x="298" y="425"/>
                  <a:pt x="295" y="426"/>
                  <a:pt x="295" y="426"/>
                </a:cubicBezTo>
                <a:cubicBezTo>
                  <a:pt x="302" y="425"/>
                  <a:pt x="308" y="422"/>
                  <a:pt x="315" y="419"/>
                </a:cubicBezTo>
                <a:cubicBezTo>
                  <a:pt x="317" y="418"/>
                  <a:pt x="314" y="418"/>
                  <a:pt x="314" y="417"/>
                </a:cubicBezTo>
                <a:cubicBezTo>
                  <a:pt x="312" y="419"/>
                  <a:pt x="309" y="420"/>
                  <a:pt x="306" y="421"/>
                </a:cubicBezTo>
                <a:cubicBezTo>
                  <a:pt x="303" y="422"/>
                  <a:pt x="300" y="423"/>
                  <a:pt x="298" y="424"/>
                </a:cubicBezTo>
                <a:cubicBezTo>
                  <a:pt x="292" y="426"/>
                  <a:pt x="291" y="426"/>
                  <a:pt x="295" y="424"/>
                </a:cubicBezTo>
                <a:cubicBezTo>
                  <a:pt x="291" y="425"/>
                  <a:pt x="288" y="426"/>
                  <a:pt x="284" y="427"/>
                </a:cubicBezTo>
                <a:cubicBezTo>
                  <a:pt x="283" y="427"/>
                  <a:pt x="281" y="428"/>
                  <a:pt x="279" y="428"/>
                </a:cubicBezTo>
                <a:cubicBezTo>
                  <a:pt x="277" y="429"/>
                  <a:pt x="276" y="429"/>
                  <a:pt x="274" y="429"/>
                </a:cubicBezTo>
                <a:cubicBezTo>
                  <a:pt x="275" y="429"/>
                  <a:pt x="276" y="429"/>
                  <a:pt x="277" y="428"/>
                </a:cubicBezTo>
                <a:cubicBezTo>
                  <a:pt x="278" y="428"/>
                  <a:pt x="280" y="428"/>
                  <a:pt x="281" y="428"/>
                </a:cubicBezTo>
                <a:cubicBezTo>
                  <a:pt x="293" y="425"/>
                  <a:pt x="301" y="422"/>
                  <a:pt x="311" y="418"/>
                </a:cubicBezTo>
                <a:cubicBezTo>
                  <a:pt x="312" y="418"/>
                  <a:pt x="313" y="418"/>
                  <a:pt x="313" y="418"/>
                </a:cubicBezTo>
                <a:cubicBezTo>
                  <a:pt x="313" y="417"/>
                  <a:pt x="314" y="416"/>
                  <a:pt x="316" y="415"/>
                </a:cubicBezTo>
                <a:cubicBezTo>
                  <a:pt x="318" y="414"/>
                  <a:pt x="321" y="413"/>
                  <a:pt x="322" y="412"/>
                </a:cubicBezTo>
                <a:cubicBezTo>
                  <a:pt x="321" y="413"/>
                  <a:pt x="318" y="414"/>
                  <a:pt x="316" y="415"/>
                </a:cubicBezTo>
                <a:cubicBezTo>
                  <a:pt x="321" y="413"/>
                  <a:pt x="324" y="411"/>
                  <a:pt x="326" y="409"/>
                </a:cubicBezTo>
                <a:cubicBezTo>
                  <a:pt x="328" y="408"/>
                  <a:pt x="329" y="408"/>
                  <a:pt x="331" y="407"/>
                </a:cubicBezTo>
                <a:cubicBezTo>
                  <a:pt x="332" y="406"/>
                  <a:pt x="333" y="406"/>
                  <a:pt x="335" y="405"/>
                </a:cubicBezTo>
                <a:cubicBezTo>
                  <a:pt x="335" y="404"/>
                  <a:pt x="335" y="404"/>
                  <a:pt x="334" y="404"/>
                </a:cubicBezTo>
                <a:cubicBezTo>
                  <a:pt x="334" y="405"/>
                  <a:pt x="332" y="405"/>
                  <a:pt x="331" y="406"/>
                </a:cubicBezTo>
                <a:cubicBezTo>
                  <a:pt x="328" y="408"/>
                  <a:pt x="324" y="410"/>
                  <a:pt x="323" y="410"/>
                </a:cubicBezTo>
                <a:cubicBezTo>
                  <a:pt x="323" y="410"/>
                  <a:pt x="327" y="408"/>
                  <a:pt x="329" y="406"/>
                </a:cubicBezTo>
                <a:cubicBezTo>
                  <a:pt x="327" y="407"/>
                  <a:pt x="324" y="408"/>
                  <a:pt x="321" y="410"/>
                </a:cubicBezTo>
                <a:cubicBezTo>
                  <a:pt x="318" y="411"/>
                  <a:pt x="315" y="412"/>
                  <a:pt x="312" y="414"/>
                </a:cubicBezTo>
                <a:cubicBezTo>
                  <a:pt x="314" y="413"/>
                  <a:pt x="317" y="412"/>
                  <a:pt x="318" y="411"/>
                </a:cubicBezTo>
                <a:cubicBezTo>
                  <a:pt x="316" y="411"/>
                  <a:pt x="314" y="413"/>
                  <a:pt x="313" y="413"/>
                </a:cubicBezTo>
                <a:cubicBezTo>
                  <a:pt x="322" y="409"/>
                  <a:pt x="330" y="405"/>
                  <a:pt x="338" y="400"/>
                </a:cubicBezTo>
                <a:cubicBezTo>
                  <a:pt x="337" y="401"/>
                  <a:pt x="335" y="402"/>
                  <a:pt x="333" y="403"/>
                </a:cubicBezTo>
                <a:cubicBezTo>
                  <a:pt x="335" y="403"/>
                  <a:pt x="340" y="400"/>
                  <a:pt x="342" y="399"/>
                </a:cubicBezTo>
                <a:cubicBezTo>
                  <a:pt x="344" y="398"/>
                  <a:pt x="348" y="396"/>
                  <a:pt x="349" y="395"/>
                </a:cubicBezTo>
                <a:cubicBezTo>
                  <a:pt x="352" y="393"/>
                  <a:pt x="348" y="395"/>
                  <a:pt x="347" y="395"/>
                </a:cubicBezTo>
                <a:cubicBezTo>
                  <a:pt x="346" y="396"/>
                  <a:pt x="346" y="395"/>
                  <a:pt x="345" y="396"/>
                </a:cubicBezTo>
                <a:cubicBezTo>
                  <a:pt x="343" y="398"/>
                  <a:pt x="343" y="398"/>
                  <a:pt x="341" y="398"/>
                </a:cubicBezTo>
                <a:cubicBezTo>
                  <a:pt x="343" y="397"/>
                  <a:pt x="345" y="396"/>
                  <a:pt x="346" y="395"/>
                </a:cubicBezTo>
                <a:cubicBezTo>
                  <a:pt x="347" y="394"/>
                  <a:pt x="348" y="393"/>
                  <a:pt x="348" y="393"/>
                </a:cubicBezTo>
                <a:cubicBezTo>
                  <a:pt x="349" y="392"/>
                  <a:pt x="348" y="393"/>
                  <a:pt x="346" y="393"/>
                </a:cubicBezTo>
                <a:cubicBezTo>
                  <a:pt x="346" y="393"/>
                  <a:pt x="346" y="393"/>
                  <a:pt x="345" y="393"/>
                </a:cubicBezTo>
                <a:cubicBezTo>
                  <a:pt x="342" y="395"/>
                  <a:pt x="345" y="393"/>
                  <a:pt x="347" y="392"/>
                </a:cubicBezTo>
                <a:cubicBezTo>
                  <a:pt x="349" y="390"/>
                  <a:pt x="351" y="389"/>
                  <a:pt x="353" y="387"/>
                </a:cubicBezTo>
                <a:cubicBezTo>
                  <a:pt x="354" y="386"/>
                  <a:pt x="355" y="385"/>
                  <a:pt x="357" y="383"/>
                </a:cubicBezTo>
                <a:cubicBezTo>
                  <a:pt x="355" y="384"/>
                  <a:pt x="352" y="387"/>
                  <a:pt x="349" y="389"/>
                </a:cubicBezTo>
                <a:cubicBezTo>
                  <a:pt x="351" y="387"/>
                  <a:pt x="353" y="385"/>
                  <a:pt x="355" y="383"/>
                </a:cubicBezTo>
                <a:cubicBezTo>
                  <a:pt x="358" y="381"/>
                  <a:pt x="360" y="380"/>
                  <a:pt x="362" y="378"/>
                </a:cubicBezTo>
                <a:cubicBezTo>
                  <a:pt x="362" y="378"/>
                  <a:pt x="362" y="377"/>
                  <a:pt x="363" y="377"/>
                </a:cubicBezTo>
                <a:cubicBezTo>
                  <a:pt x="363" y="377"/>
                  <a:pt x="363" y="377"/>
                  <a:pt x="363" y="377"/>
                </a:cubicBezTo>
                <a:cubicBezTo>
                  <a:pt x="363" y="377"/>
                  <a:pt x="363" y="377"/>
                  <a:pt x="363" y="377"/>
                </a:cubicBezTo>
                <a:cubicBezTo>
                  <a:pt x="363" y="377"/>
                  <a:pt x="363" y="377"/>
                  <a:pt x="363" y="377"/>
                </a:cubicBezTo>
                <a:cubicBezTo>
                  <a:pt x="363" y="377"/>
                  <a:pt x="363" y="377"/>
                  <a:pt x="363" y="377"/>
                </a:cubicBezTo>
                <a:cubicBezTo>
                  <a:pt x="363" y="377"/>
                  <a:pt x="363" y="377"/>
                  <a:pt x="363" y="377"/>
                </a:cubicBezTo>
                <a:cubicBezTo>
                  <a:pt x="364" y="376"/>
                  <a:pt x="365" y="375"/>
                  <a:pt x="366" y="374"/>
                </a:cubicBezTo>
                <a:cubicBezTo>
                  <a:pt x="368" y="371"/>
                  <a:pt x="370" y="369"/>
                  <a:pt x="372" y="366"/>
                </a:cubicBezTo>
                <a:cubicBezTo>
                  <a:pt x="373" y="365"/>
                  <a:pt x="374" y="364"/>
                  <a:pt x="375" y="363"/>
                </a:cubicBezTo>
                <a:cubicBezTo>
                  <a:pt x="376" y="361"/>
                  <a:pt x="377" y="360"/>
                  <a:pt x="378" y="359"/>
                </a:cubicBezTo>
                <a:cubicBezTo>
                  <a:pt x="379" y="358"/>
                  <a:pt x="379" y="357"/>
                  <a:pt x="379" y="357"/>
                </a:cubicBezTo>
                <a:cubicBezTo>
                  <a:pt x="380" y="356"/>
                  <a:pt x="380" y="356"/>
                  <a:pt x="380" y="355"/>
                </a:cubicBezTo>
                <a:cubicBezTo>
                  <a:pt x="380" y="355"/>
                  <a:pt x="381" y="355"/>
                  <a:pt x="381" y="354"/>
                </a:cubicBezTo>
                <a:cubicBezTo>
                  <a:pt x="381" y="354"/>
                  <a:pt x="381" y="354"/>
                  <a:pt x="381" y="354"/>
                </a:cubicBezTo>
                <a:cubicBezTo>
                  <a:pt x="382" y="352"/>
                  <a:pt x="383" y="350"/>
                  <a:pt x="385" y="348"/>
                </a:cubicBezTo>
                <a:cubicBezTo>
                  <a:pt x="387" y="346"/>
                  <a:pt x="389" y="343"/>
                  <a:pt x="391" y="341"/>
                </a:cubicBezTo>
                <a:cubicBezTo>
                  <a:pt x="394" y="336"/>
                  <a:pt x="390" y="343"/>
                  <a:pt x="391" y="342"/>
                </a:cubicBezTo>
                <a:cubicBezTo>
                  <a:pt x="392" y="341"/>
                  <a:pt x="392" y="341"/>
                  <a:pt x="393" y="340"/>
                </a:cubicBezTo>
                <a:cubicBezTo>
                  <a:pt x="395" y="337"/>
                  <a:pt x="397" y="334"/>
                  <a:pt x="398" y="331"/>
                </a:cubicBezTo>
                <a:cubicBezTo>
                  <a:pt x="400" y="327"/>
                  <a:pt x="403" y="319"/>
                  <a:pt x="403" y="323"/>
                </a:cubicBezTo>
                <a:cubicBezTo>
                  <a:pt x="403" y="324"/>
                  <a:pt x="403" y="327"/>
                  <a:pt x="405" y="322"/>
                </a:cubicBezTo>
                <a:cubicBezTo>
                  <a:pt x="406" y="321"/>
                  <a:pt x="406" y="320"/>
                  <a:pt x="406" y="322"/>
                </a:cubicBezTo>
                <a:cubicBezTo>
                  <a:pt x="403" y="328"/>
                  <a:pt x="404" y="326"/>
                  <a:pt x="405" y="327"/>
                </a:cubicBezTo>
                <a:cubicBezTo>
                  <a:pt x="405" y="327"/>
                  <a:pt x="405" y="327"/>
                  <a:pt x="405" y="327"/>
                </a:cubicBezTo>
                <a:cubicBezTo>
                  <a:pt x="405" y="327"/>
                  <a:pt x="405" y="327"/>
                  <a:pt x="404" y="327"/>
                </a:cubicBezTo>
                <a:cubicBezTo>
                  <a:pt x="403" y="331"/>
                  <a:pt x="403" y="331"/>
                  <a:pt x="402" y="332"/>
                </a:cubicBezTo>
                <a:cubicBezTo>
                  <a:pt x="402" y="332"/>
                  <a:pt x="402" y="332"/>
                  <a:pt x="402" y="332"/>
                </a:cubicBezTo>
                <a:cubicBezTo>
                  <a:pt x="402" y="332"/>
                  <a:pt x="402" y="332"/>
                  <a:pt x="402" y="332"/>
                </a:cubicBezTo>
                <a:cubicBezTo>
                  <a:pt x="402" y="332"/>
                  <a:pt x="402" y="332"/>
                  <a:pt x="402" y="332"/>
                </a:cubicBezTo>
                <a:cubicBezTo>
                  <a:pt x="401" y="332"/>
                  <a:pt x="403" y="329"/>
                  <a:pt x="403" y="329"/>
                </a:cubicBezTo>
                <a:cubicBezTo>
                  <a:pt x="402" y="330"/>
                  <a:pt x="402" y="331"/>
                  <a:pt x="401" y="333"/>
                </a:cubicBezTo>
                <a:cubicBezTo>
                  <a:pt x="401" y="332"/>
                  <a:pt x="403" y="328"/>
                  <a:pt x="402" y="329"/>
                </a:cubicBezTo>
                <a:cubicBezTo>
                  <a:pt x="402" y="329"/>
                  <a:pt x="401" y="330"/>
                  <a:pt x="401" y="331"/>
                </a:cubicBezTo>
                <a:cubicBezTo>
                  <a:pt x="399" y="333"/>
                  <a:pt x="398" y="336"/>
                  <a:pt x="396" y="339"/>
                </a:cubicBezTo>
                <a:cubicBezTo>
                  <a:pt x="394" y="341"/>
                  <a:pt x="392" y="344"/>
                  <a:pt x="391" y="346"/>
                </a:cubicBezTo>
                <a:cubicBezTo>
                  <a:pt x="389" y="348"/>
                  <a:pt x="385" y="354"/>
                  <a:pt x="386" y="353"/>
                </a:cubicBezTo>
                <a:cubicBezTo>
                  <a:pt x="388" y="353"/>
                  <a:pt x="386" y="355"/>
                  <a:pt x="384" y="357"/>
                </a:cubicBezTo>
                <a:cubicBezTo>
                  <a:pt x="383" y="359"/>
                  <a:pt x="380" y="362"/>
                  <a:pt x="379" y="364"/>
                </a:cubicBezTo>
                <a:cubicBezTo>
                  <a:pt x="380" y="363"/>
                  <a:pt x="381" y="361"/>
                  <a:pt x="382" y="360"/>
                </a:cubicBezTo>
                <a:cubicBezTo>
                  <a:pt x="384" y="358"/>
                  <a:pt x="385" y="357"/>
                  <a:pt x="386" y="355"/>
                </a:cubicBezTo>
                <a:cubicBezTo>
                  <a:pt x="383" y="359"/>
                  <a:pt x="384" y="359"/>
                  <a:pt x="385" y="358"/>
                </a:cubicBezTo>
                <a:cubicBezTo>
                  <a:pt x="386" y="357"/>
                  <a:pt x="388" y="355"/>
                  <a:pt x="387" y="356"/>
                </a:cubicBezTo>
                <a:cubicBezTo>
                  <a:pt x="390" y="353"/>
                  <a:pt x="388" y="354"/>
                  <a:pt x="390" y="351"/>
                </a:cubicBezTo>
                <a:cubicBezTo>
                  <a:pt x="391" y="351"/>
                  <a:pt x="391" y="351"/>
                  <a:pt x="391" y="351"/>
                </a:cubicBezTo>
                <a:cubicBezTo>
                  <a:pt x="391" y="351"/>
                  <a:pt x="391" y="352"/>
                  <a:pt x="390" y="352"/>
                </a:cubicBezTo>
                <a:cubicBezTo>
                  <a:pt x="390" y="352"/>
                  <a:pt x="390" y="353"/>
                  <a:pt x="390" y="353"/>
                </a:cubicBezTo>
                <a:cubicBezTo>
                  <a:pt x="390" y="353"/>
                  <a:pt x="389" y="354"/>
                  <a:pt x="389" y="354"/>
                </a:cubicBezTo>
                <a:cubicBezTo>
                  <a:pt x="388" y="355"/>
                  <a:pt x="388" y="356"/>
                  <a:pt x="388" y="356"/>
                </a:cubicBezTo>
                <a:cubicBezTo>
                  <a:pt x="388" y="357"/>
                  <a:pt x="387" y="357"/>
                  <a:pt x="387" y="358"/>
                </a:cubicBezTo>
                <a:cubicBezTo>
                  <a:pt x="384" y="362"/>
                  <a:pt x="382" y="366"/>
                  <a:pt x="378" y="370"/>
                </a:cubicBezTo>
                <a:cubicBezTo>
                  <a:pt x="377" y="370"/>
                  <a:pt x="374" y="373"/>
                  <a:pt x="373" y="375"/>
                </a:cubicBezTo>
                <a:cubicBezTo>
                  <a:pt x="374" y="375"/>
                  <a:pt x="367" y="382"/>
                  <a:pt x="367" y="384"/>
                </a:cubicBezTo>
                <a:cubicBezTo>
                  <a:pt x="366" y="385"/>
                  <a:pt x="366" y="386"/>
                  <a:pt x="366" y="386"/>
                </a:cubicBezTo>
                <a:cubicBezTo>
                  <a:pt x="366" y="386"/>
                  <a:pt x="367" y="386"/>
                  <a:pt x="368" y="384"/>
                </a:cubicBezTo>
                <a:cubicBezTo>
                  <a:pt x="372" y="381"/>
                  <a:pt x="375" y="378"/>
                  <a:pt x="379" y="373"/>
                </a:cubicBezTo>
                <a:cubicBezTo>
                  <a:pt x="380" y="372"/>
                  <a:pt x="381" y="371"/>
                  <a:pt x="382" y="370"/>
                </a:cubicBezTo>
                <a:cubicBezTo>
                  <a:pt x="382" y="369"/>
                  <a:pt x="383" y="368"/>
                  <a:pt x="384" y="367"/>
                </a:cubicBezTo>
                <a:cubicBezTo>
                  <a:pt x="386" y="364"/>
                  <a:pt x="388" y="362"/>
                  <a:pt x="391" y="359"/>
                </a:cubicBezTo>
                <a:cubicBezTo>
                  <a:pt x="386" y="365"/>
                  <a:pt x="382" y="371"/>
                  <a:pt x="377" y="377"/>
                </a:cubicBezTo>
                <a:cubicBezTo>
                  <a:pt x="372" y="382"/>
                  <a:pt x="368" y="388"/>
                  <a:pt x="363" y="392"/>
                </a:cubicBezTo>
                <a:cubicBezTo>
                  <a:pt x="367" y="388"/>
                  <a:pt x="367" y="388"/>
                  <a:pt x="367" y="388"/>
                </a:cubicBezTo>
                <a:cubicBezTo>
                  <a:pt x="369" y="387"/>
                  <a:pt x="370" y="385"/>
                  <a:pt x="372" y="383"/>
                </a:cubicBezTo>
                <a:cubicBezTo>
                  <a:pt x="380" y="374"/>
                  <a:pt x="380" y="374"/>
                  <a:pt x="380" y="374"/>
                </a:cubicBezTo>
                <a:cubicBezTo>
                  <a:pt x="381" y="373"/>
                  <a:pt x="382" y="372"/>
                  <a:pt x="383" y="372"/>
                </a:cubicBezTo>
                <a:cubicBezTo>
                  <a:pt x="383" y="372"/>
                  <a:pt x="382" y="373"/>
                  <a:pt x="382" y="374"/>
                </a:cubicBezTo>
                <a:cubicBezTo>
                  <a:pt x="379" y="376"/>
                  <a:pt x="377" y="379"/>
                  <a:pt x="375" y="382"/>
                </a:cubicBezTo>
                <a:cubicBezTo>
                  <a:pt x="373" y="383"/>
                  <a:pt x="372" y="384"/>
                  <a:pt x="371" y="386"/>
                </a:cubicBezTo>
                <a:cubicBezTo>
                  <a:pt x="370" y="387"/>
                  <a:pt x="369" y="388"/>
                  <a:pt x="367" y="390"/>
                </a:cubicBezTo>
                <a:cubicBezTo>
                  <a:pt x="364" y="392"/>
                  <a:pt x="361" y="395"/>
                  <a:pt x="358" y="398"/>
                </a:cubicBezTo>
                <a:cubicBezTo>
                  <a:pt x="358" y="398"/>
                  <a:pt x="361" y="396"/>
                  <a:pt x="360" y="397"/>
                </a:cubicBezTo>
                <a:cubicBezTo>
                  <a:pt x="359" y="398"/>
                  <a:pt x="358" y="399"/>
                  <a:pt x="356" y="401"/>
                </a:cubicBezTo>
                <a:cubicBezTo>
                  <a:pt x="356" y="401"/>
                  <a:pt x="356" y="401"/>
                  <a:pt x="356" y="401"/>
                </a:cubicBezTo>
                <a:cubicBezTo>
                  <a:pt x="355" y="401"/>
                  <a:pt x="356" y="400"/>
                  <a:pt x="354" y="402"/>
                </a:cubicBezTo>
                <a:cubicBezTo>
                  <a:pt x="343" y="409"/>
                  <a:pt x="332" y="416"/>
                  <a:pt x="320" y="422"/>
                </a:cubicBezTo>
                <a:cubicBezTo>
                  <a:pt x="318" y="422"/>
                  <a:pt x="315" y="423"/>
                  <a:pt x="316" y="424"/>
                </a:cubicBezTo>
                <a:cubicBezTo>
                  <a:pt x="318" y="423"/>
                  <a:pt x="320" y="422"/>
                  <a:pt x="321" y="421"/>
                </a:cubicBezTo>
                <a:cubicBezTo>
                  <a:pt x="323" y="421"/>
                  <a:pt x="324" y="420"/>
                  <a:pt x="325" y="420"/>
                </a:cubicBezTo>
                <a:cubicBezTo>
                  <a:pt x="325" y="420"/>
                  <a:pt x="325" y="420"/>
                  <a:pt x="325" y="420"/>
                </a:cubicBezTo>
                <a:cubicBezTo>
                  <a:pt x="325" y="420"/>
                  <a:pt x="325" y="420"/>
                  <a:pt x="325" y="420"/>
                </a:cubicBezTo>
                <a:cubicBezTo>
                  <a:pt x="325" y="420"/>
                  <a:pt x="325" y="420"/>
                  <a:pt x="325" y="420"/>
                </a:cubicBezTo>
                <a:cubicBezTo>
                  <a:pt x="325" y="420"/>
                  <a:pt x="325" y="420"/>
                  <a:pt x="325" y="420"/>
                </a:cubicBezTo>
                <a:cubicBezTo>
                  <a:pt x="325" y="420"/>
                  <a:pt x="325" y="420"/>
                  <a:pt x="326" y="420"/>
                </a:cubicBezTo>
                <a:cubicBezTo>
                  <a:pt x="325" y="420"/>
                  <a:pt x="326" y="420"/>
                  <a:pt x="325" y="421"/>
                </a:cubicBezTo>
                <a:cubicBezTo>
                  <a:pt x="327" y="421"/>
                  <a:pt x="331" y="420"/>
                  <a:pt x="338" y="415"/>
                </a:cubicBezTo>
                <a:cubicBezTo>
                  <a:pt x="338" y="415"/>
                  <a:pt x="339" y="415"/>
                  <a:pt x="340" y="414"/>
                </a:cubicBezTo>
                <a:cubicBezTo>
                  <a:pt x="342" y="413"/>
                  <a:pt x="344" y="413"/>
                  <a:pt x="345" y="412"/>
                </a:cubicBezTo>
                <a:cubicBezTo>
                  <a:pt x="347" y="411"/>
                  <a:pt x="349" y="409"/>
                  <a:pt x="351" y="408"/>
                </a:cubicBezTo>
                <a:cubicBezTo>
                  <a:pt x="353" y="407"/>
                  <a:pt x="356" y="405"/>
                  <a:pt x="359" y="403"/>
                </a:cubicBezTo>
                <a:cubicBezTo>
                  <a:pt x="359" y="403"/>
                  <a:pt x="358" y="403"/>
                  <a:pt x="358" y="403"/>
                </a:cubicBezTo>
                <a:cubicBezTo>
                  <a:pt x="356" y="405"/>
                  <a:pt x="355" y="406"/>
                  <a:pt x="355" y="406"/>
                </a:cubicBezTo>
                <a:cubicBezTo>
                  <a:pt x="355" y="406"/>
                  <a:pt x="355" y="406"/>
                  <a:pt x="355" y="406"/>
                </a:cubicBezTo>
                <a:cubicBezTo>
                  <a:pt x="353" y="408"/>
                  <a:pt x="351" y="410"/>
                  <a:pt x="349" y="411"/>
                </a:cubicBezTo>
                <a:cubicBezTo>
                  <a:pt x="351" y="410"/>
                  <a:pt x="353" y="409"/>
                  <a:pt x="354" y="408"/>
                </a:cubicBezTo>
                <a:cubicBezTo>
                  <a:pt x="358" y="405"/>
                  <a:pt x="357" y="406"/>
                  <a:pt x="358" y="406"/>
                </a:cubicBezTo>
                <a:cubicBezTo>
                  <a:pt x="358" y="406"/>
                  <a:pt x="358" y="406"/>
                  <a:pt x="358" y="406"/>
                </a:cubicBezTo>
                <a:cubicBezTo>
                  <a:pt x="345" y="415"/>
                  <a:pt x="333" y="422"/>
                  <a:pt x="322" y="428"/>
                </a:cubicBezTo>
                <a:cubicBezTo>
                  <a:pt x="324" y="427"/>
                  <a:pt x="327" y="426"/>
                  <a:pt x="329" y="425"/>
                </a:cubicBezTo>
                <a:cubicBezTo>
                  <a:pt x="331" y="424"/>
                  <a:pt x="334" y="423"/>
                  <a:pt x="335" y="421"/>
                </a:cubicBezTo>
                <a:cubicBezTo>
                  <a:pt x="335" y="421"/>
                  <a:pt x="337" y="421"/>
                  <a:pt x="337" y="421"/>
                </a:cubicBezTo>
                <a:cubicBezTo>
                  <a:pt x="340" y="420"/>
                  <a:pt x="344" y="417"/>
                  <a:pt x="347" y="415"/>
                </a:cubicBezTo>
                <a:cubicBezTo>
                  <a:pt x="348" y="415"/>
                  <a:pt x="345" y="417"/>
                  <a:pt x="343" y="418"/>
                </a:cubicBezTo>
                <a:cubicBezTo>
                  <a:pt x="341" y="419"/>
                  <a:pt x="338" y="420"/>
                  <a:pt x="337" y="421"/>
                </a:cubicBezTo>
                <a:cubicBezTo>
                  <a:pt x="339" y="421"/>
                  <a:pt x="341" y="419"/>
                  <a:pt x="343" y="418"/>
                </a:cubicBezTo>
                <a:cubicBezTo>
                  <a:pt x="344" y="418"/>
                  <a:pt x="335" y="423"/>
                  <a:pt x="344" y="419"/>
                </a:cubicBezTo>
                <a:cubicBezTo>
                  <a:pt x="345" y="418"/>
                  <a:pt x="338" y="423"/>
                  <a:pt x="342" y="422"/>
                </a:cubicBezTo>
                <a:cubicBezTo>
                  <a:pt x="342" y="422"/>
                  <a:pt x="342" y="421"/>
                  <a:pt x="344" y="421"/>
                </a:cubicBezTo>
                <a:cubicBezTo>
                  <a:pt x="343" y="421"/>
                  <a:pt x="342" y="422"/>
                  <a:pt x="341" y="423"/>
                </a:cubicBezTo>
                <a:cubicBezTo>
                  <a:pt x="340" y="423"/>
                  <a:pt x="339" y="424"/>
                  <a:pt x="339" y="425"/>
                </a:cubicBezTo>
                <a:cubicBezTo>
                  <a:pt x="338" y="425"/>
                  <a:pt x="340" y="424"/>
                  <a:pt x="340" y="424"/>
                </a:cubicBezTo>
                <a:cubicBezTo>
                  <a:pt x="344" y="422"/>
                  <a:pt x="347" y="420"/>
                  <a:pt x="350" y="418"/>
                </a:cubicBezTo>
                <a:cubicBezTo>
                  <a:pt x="354" y="415"/>
                  <a:pt x="357" y="413"/>
                  <a:pt x="361" y="410"/>
                </a:cubicBezTo>
                <a:cubicBezTo>
                  <a:pt x="360" y="410"/>
                  <a:pt x="356" y="413"/>
                  <a:pt x="356" y="413"/>
                </a:cubicBezTo>
                <a:cubicBezTo>
                  <a:pt x="357" y="412"/>
                  <a:pt x="358" y="411"/>
                  <a:pt x="360" y="410"/>
                </a:cubicBezTo>
                <a:cubicBezTo>
                  <a:pt x="360" y="409"/>
                  <a:pt x="361" y="409"/>
                  <a:pt x="362" y="408"/>
                </a:cubicBezTo>
                <a:cubicBezTo>
                  <a:pt x="365" y="406"/>
                  <a:pt x="367" y="404"/>
                  <a:pt x="368" y="403"/>
                </a:cubicBezTo>
                <a:cubicBezTo>
                  <a:pt x="368" y="403"/>
                  <a:pt x="368" y="403"/>
                  <a:pt x="369" y="403"/>
                </a:cubicBezTo>
                <a:cubicBezTo>
                  <a:pt x="367" y="405"/>
                  <a:pt x="364" y="408"/>
                  <a:pt x="361" y="411"/>
                </a:cubicBezTo>
                <a:cubicBezTo>
                  <a:pt x="360" y="412"/>
                  <a:pt x="364" y="408"/>
                  <a:pt x="363" y="409"/>
                </a:cubicBezTo>
                <a:cubicBezTo>
                  <a:pt x="356" y="415"/>
                  <a:pt x="363" y="410"/>
                  <a:pt x="362" y="412"/>
                </a:cubicBezTo>
                <a:cubicBezTo>
                  <a:pt x="364" y="409"/>
                  <a:pt x="368" y="407"/>
                  <a:pt x="370" y="405"/>
                </a:cubicBezTo>
                <a:cubicBezTo>
                  <a:pt x="372" y="402"/>
                  <a:pt x="375" y="399"/>
                  <a:pt x="379" y="396"/>
                </a:cubicBezTo>
                <a:cubicBezTo>
                  <a:pt x="383" y="391"/>
                  <a:pt x="391" y="383"/>
                  <a:pt x="391" y="382"/>
                </a:cubicBezTo>
                <a:cubicBezTo>
                  <a:pt x="390" y="381"/>
                  <a:pt x="396" y="374"/>
                  <a:pt x="398" y="371"/>
                </a:cubicBezTo>
                <a:cubicBezTo>
                  <a:pt x="399" y="369"/>
                  <a:pt x="401" y="366"/>
                  <a:pt x="402" y="364"/>
                </a:cubicBezTo>
                <a:cubicBezTo>
                  <a:pt x="404" y="362"/>
                  <a:pt x="403" y="363"/>
                  <a:pt x="402" y="363"/>
                </a:cubicBezTo>
                <a:cubicBezTo>
                  <a:pt x="401" y="365"/>
                  <a:pt x="401" y="365"/>
                  <a:pt x="401" y="366"/>
                </a:cubicBezTo>
                <a:cubicBezTo>
                  <a:pt x="396" y="372"/>
                  <a:pt x="391" y="379"/>
                  <a:pt x="385" y="386"/>
                </a:cubicBezTo>
                <a:cubicBezTo>
                  <a:pt x="381" y="391"/>
                  <a:pt x="379" y="392"/>
                  <a:pt x="380" y="390"/>
                </a:cubicBezTo>
                <a:cubicBezTo>
                  <a:pt x="381" y="389"/>
                  <a:pt x="382" y="388"/>
                  <a:pt x="383" y="387"/>
                </a:cubicBezTo>
                <a:cubicBezTo>
                  <a:pt x="386" y="384"/>
                  <a:pt x="389" y="381"/>
                  <a:pt x="391" y="378"/>
                </a:cubicBezTo>
                <a:cubicBezTo>
                  <a:pt x="394" y="374"/>
                  <a:pt x="397" y="369"/>
                  <a:pt x="400" y="364"/>
                </a:cubicBezTo>
                <a:cubicBezTo>
                  <a:pt x="397" y="368"/>
                  <a:pt x="395" y="371"/>
                  <a:pt x="392" y="373"/>
                </a:cubicBezTo>
                <a:cubicBezTo>
                  <a:pt x="391" y="375"/>
                  <a:pt x="390" y="376"/>
                  <a:pt x="389" y="378"/>
                </a:cubicBezTo>
                <a:cubicBezTo>
                  <a:pt x="387" y="379"/>
                  <a:pt x="386" y="380"/>
                  <a:pt x="385" y="382"/>
                </a:cubicBezTo>
                <a:cubicBezTo>
                  <a:pt x="384" y="383"/>
                  <a:pt x="382" y="385"/>
                  <a:pt x="382" y="384"/>
                </a:cubicBezTo>
                <a:cubicBezTo>
                  <a:pt x="382" y="383"/>
                  <a:pt x="385" y="382"/>
                  <a:pt x="385" y="381"/>
                </a:cubicBezTo>
                <a:cubicBezTo>
                  <a:pt x="388" y="378"/>
                  <a:pt x="388" y="378"/>
                  <a:pt x="388" y="376"/>
                </a:cubicBezTo>
                <a:cubicBezTo>
                  <a:pt x="389" y="375"/>
                  <a:pt x="388" y="375"/>
                  <a:pt x="389" y="374"/>
                </a:cubicBezTo>
                <a:cubicBezTo>
                  <a:pt x="389" y="373"/>
                  <a:pt x="390" y="373"/>
                  <a:pt x="390" y="372"/>
                </a:cubicBezTo>
                <a:cubicBezTo>
                  <a:pt x="392" y="370"/>
                  <a:pt x="394" y="368"/>
                  <a:pt x="396" y="365"/>
                </a:cubicBezTo>
                <a:cubicBezTo>
                  <a:pt x="393" y="368"/>
                  <a:pt x="392" y="370"/>
                  <a:pt x="391" y="371"/>
                </a:cubicBezTo>
                <a:cubicBezTo>
                  <a:pt x="390" y="372"/>
                  <a:pt x="390" y="372"/>
                  <a:pt x="389" y="373"/>
                </a:cubicBezTo>
                <a:cubicBezTo>
                  <a:pt x="390" y="372"/>
                  <a:pt x="391" y="371"/>
                  <a:pt x="393" y="369"/>
                </a:cubicBezTo>
                <a:cubicBezTo>
                  <a:pt x="396" y="365"/>
                  <a:pt x="399" y="361"/>
                  <a:pt x="402" y="357"/>
                </a:cubicBezTo>
                <a:cubicBezTo>
                  <a:pt x="402" y="357"/>
                  <a:pt x="402" y="357"/>
                  <a:pt x="402" y="357"/>
                </a:cubicBezTo>
                <a:cubicBezTo>
                  <a:pt x="403" y="358"/>
                  <a:pt x="403" y="358"/>
                  <a:pt x="405" y="355"/>
                </a:cubicBezTo>
                <a:cubicBezTo>
                  <a:pt x="407" y="351"/>
                  <a:pt x="409" y="347"/>
                  <a:pt x="412" y="344"/>
                </a:cubicBezTo>
                <a:cubicBezTo>
                  <a:pt x="414" y="341"/>
                  <a:pt x="415" y="338"/>
                  <a:pt x="417" y="335"/>
                </a:cubicBezTo>
                <a:cubicBezTo>
                  <a:pt x="419" y="331"/>
                  <a:pt x="419" y="330"/>
                  <a:pt x="419" y="329"/>
                </a:cubicBezTo>
                <a:cubicBezTo>
                  <a:pt x="419" y="327"/>
                  <a:pt x="417" y="331"/>
                  <a:pt x="416" y="333"/>
                </a:cubicBezTo>
                <a:cubicBezTo>
                  <a:pt x="415" y="335"/>
                  <a:pt x="414" y="336"/>
                  <a:pt x="413" y="338"/>
                </a:cubicBezTo>
                <a:cubicBezTo>
                  <a:pt x="412" y="340"/>
                  <a:pt x="412" y="342"/>
                  <a:pt x="410" y="343"/>
                </a:cubicBezTo>
                <a:cubicBezTo>
                  <a:pt x="410" y="343"/>
                  <a:pt x="410" y="343"/>
                  <a:pt x="410" y="343"/>
                </a:cubicBezTo>
                <a:cubicBezTo>
                  <a:pt x="417" y="333"/>
                  <a:pt x="420" y="322"/>
                  <a:pt x="426" y="309"/>
                </a:cubicBezTo>
                <a:cubicBezTo>
                  <a:pt x="425" y="312"/>
                  <a:pt x="424" y="315"/>
                  <a:pt x="423" y="317"/>
                </a:cubicBezTo>
                <a:cubicBezTo>
                  <a:pt x="422" y="320"/>
                  <a:pt x="421" y="323"/>
                  <a:pt x="420" y="325"/>
                </a:cubicBezTo>
                <a:cubicBezTo>
                  <a:pt x="422" y="322"/>
                  <a:pt x="424" y="319"/>
                  <a:pt x="426" y="315"/>
                </a:cubicBezTo>
                <a:cubicBezTo>
                  <a:pt x="428" y="312"/>
                  <a:pt x="430" y="307"/>
                  <a:pt x="432" y="303"/>
                </a:cubicBezTo>
                <a:cubicBezTo>
                  <a:pt x="433" y="301"/>
                  <a:pt x="435" y="293"/>
                  <a:pt x="435" y="292"/>
                </a:cubicBezTo>
                <a:cubicBezTo>
                  <a:pt x="434" y="290"/>
                  <a:pt x="433" y="298"/>
                  <a:pt x="432" y="300"/>
                </a:cubicBezTo>
                <a:cubicBezTo>
                  <a:pt x="432" y="300"/>
                  <a:pt x="431" y="302"/>
                  <a:pt x="431" y="302"/>
                </a:cubicBezTo>
                <a:cubicBezTo>
                  <a:pt x="430" y="303"/>
                  <a:pt x="431" y="306"/>
                  <a:pt x="430" y="306"/>
                </a:cubicBezTo>
                <a:cubicBezTo>
                  <a:pt x="429" y="306"/>
                  <a:pt x="430" y="304"/>
                  <a:pt x="430" y="303"/>
                </a:cubicBezTo>
                <a:cubicBezTo>
                  <a:pt x="431" y="301"/>
                  <a:pt x="431" y="298"/>
                  <a:pt x="432" y="296"/>
                </a:cubicBezTo>
                <a:cubicBezTo>
                  <a:pt x="433" y="295"/>
                  <a:pt x="433" y="294"/>
                  <a:pt x="433" y="293"/>
                </a:cubicBezTo>
                <a:cubicBezTo>
                  <a:pt x="433" y="292"/>
                  <a:pt x="433" y="291"/>
                  <a:pt x="433" y="292"/>
                </a:cubicBezTo>
                <a:cubicBezTo>
                  <a:pt x="431" y="296"/>
                  <a:pt x="432" y="292"/>
                  <a:pt x="431" y="293"/>
                </a:cubicBezTo>
                <a:cubicBezTo>
                  <a:pt x="430" y="293"/>
                  <a:pt x="430" y="293"/>
                  <a:pt x="429" y="298"/>
                </a:cubicBezTo>
                <a:cubicBezTo>
                  <a:pt x="428" y="299"/>
                  <a:pt x="427" y="303"/>
                  <a:pt x="426" y="304"/>
                </a:cubicBezTo>
                <a:cubicBezTo>
                  <a:pt x="427" y="300"/>
                  <a:pt x="429" y="294"/>
                  <a:pt x="431" y="287"/>
                </a:cubicBezTo>
                <a:cubicBezTo>
                  <a:pt x="429" y="292"/>
                  <a:pt x="429" y="295"/>
                  <a:pt x="428" y="297"/>
                </a:cubicBezTo>
                <a:cubicBezTo>
                  <a:pt x="427" y="301"/>
                  <a:pt x="426" y="301"/>
                  <a:pt x="426" y="301"/>
                </a:cubicBezTo>
                <a:cubicBezTo>
                  <a:pt x="425" y="301"/>
                  <a:pt x="426" y="299"/>
                  <a:pt x="427" y="297"/>
                </a:cubicBezTo>
                <a:cubicBezTo>
                  <a:pt x="429" y="290"/>
                  <a:pt x="431" y="284"/>
                  <a:pt x="432" y="278"/>
                </a:cubicBezTo>
                <a:cubicBezTo>
                  <a:pt x="433" y="271"/>
                  <a:pt x="434" y="263"/>
                  <a:pt x="434" y="258"/>
                </a:cubicBezTo>
                <a:cubicBezTo>
                  <a:pt x="433" y="260"/>
                  <a:pt x="433" y="262"/>
                  <a:pt x="432" y="264"/>
                </a:cubicBezTo>
                <a:cubicBezTo>
                  <a:pt x="432" y="267"/>
                  <a:pt x="431" y="269"/>
                  <a:pt x="431" y="271"/>
                </a:cubicBezTo>
                <a:cubicBezTo>
                  <a:pt x="430" y="272"/>
                  <a:pt x="430" y="274"/>
                  <a:pt x="430" y="273"/>
                </a:cubicBezTo>
                <a:cubicBezTo>
                  <a:pt x="429" y="271"/>
                  <a:pt x="430" y="267"/>
                  <a:pt x="430" y="262"/>
                </a:cubicBezTo>
                <a:cubicBezTo>
                  <a:pt x="431" y="258"/>
                  <a:pt x="432" y="253"/>
                  <a:pt x="433" y="254"/>
                </a:cubicBezTo>
                <a:cubicBezTo>
                  <a:pt x="434" y="257"/>
                  <a:pt x="435" y="255"/>
                  <a:pt x="436" y="256"/>
                </a:cubicBezTo>
                <a:cubicBezTo>
                  <a:pt x="437" y="257"/>
                  <a:pt x="437" y="255"/>
                  <a:pt x="437" y="254"/>
                </a:cubicBezTo>
                <a:cubicBezTo>
                  <a:pt x="437" y="249"/>
                  <a:pt x="438" y="247"/>
                  <a:pt x="439" y="243"/>
                </a:cubicBezTo>
                <a:cubicBezTo>
                  <a:pt x="439" y="247"/>
                  <a:pt x="439" y="249"/>
                  <a:pt x="439" y="253"/>
                </a:cubicBezTo>
                <a:cubicBezTo>
                  <a:pt x="439" y="254"/>
                  <a:pt x="439" y="254"/>
                  <a:pt x="439" y="254"/>
                </a:cubicBezTo>
                <a:cubicBezTo>
                  <a:pt x="439" y="256"/>
                  <a:pt x="438" y="260"/>
                  <a:pt x="439" y="260"/>
                </a:cubicBezTo>
                <a:cubicBezTo>
                  <a:pt x="439" y="260"/>
                  <a:pt x="439" y="260"/>
                  <a:pt x="440" y="259"/>
                </a:cubicBezTo>
                <a:cubicBezTo>
                  <a:pt x="440" y="255"/>
                  <a:pt x="440" y="255"/>
                  <a:pt x="440" y="252"/>
                </a:cubicBezTo>
                <a:cubicBezTo>
                  <a:pt x="440" y="251"/>
                  <a:pt x="440" y="251"/>
                  <a:pt x="440" y="249"/>
                </a:cubicBezTo>
                <a:cubicBezTo>
                  <a:pt x="440" y="254"/>
                  <a:pt x="440" y="258"/>
                  <a:pt x="440" y="263"/>
                </a:cubicBezTo>
                <a:cubicBezTo>
                  <a:pt x="440" y="267"/>
                  <a:pt x="440" y="272"/>
                  <a:pt x="439" y="278"/>
                </a:cubicBezTo>
                <a:cubicBezTo>
                  <a:pt x="439" y="275"/>
                  <a:pt x="440" y="273"/>
                  <a:pt x="441" y="268"/>
                </a:cubicBezTo>
                <a:cubicBezTo>
                  <a:pt x="440" y="274"/>
                  <a:pt x="439" y="279"/>
                  <a:pt x="439" y="283"/>
                </a:cubicBezTo>
                <a:cubicBezTo>
                  <a:pt x="439" y="280"/>
                  <a:pt x="440" y="279"/>
                  <a:pt x="441" y="275"/>
                </a:cubicBezTo>
                <a:cubicBezTo>
                  <a:pt x="441" y="270"/>
                  <a:pt x="442" y="269"/>
                  <a:pt x="443" y="265"/>
                </a:cubicBezTo>
                <a:cubicBezTo>
                  <a:pt x="444" y="259"/>
                  <a:pt x="446" y="254"/>
                  <a:pt x="447" y="246"/>
                </a:cubicBezTo>
                <a:cubicBezTo>
                  <a:pt x="447" y="246"/>
                  <a:pt x="447" y="246"/>
                  <a:pt x="447" y="246"/>
                </a:cubicBezTo>
                <a:cubicBezTo>
                  <a:pt x="447" y="246"/>
                  <a:pt x="447" y="246"/>
                  <a:pt x="447" y="246"/>
                </a:cubicBezTo>
                <a:cubicBezTo>
                  <a:pt x="447" y="246"/>
                  <a:pt x="447" y="246"/>
                  <a:pt x="447" y="246"/>
                </a:cubicBezTo>
                <a:cubicBezTo>
                  <a:pt x="447" y="239"/>
                  <a:pt x="446" y="232"/>
                  <a:pt x="447" y="226"/>
                </a:cubicBezTo>
                <a:cubicBezTo>
                  <a:pt x="448" y="228"/>
                  <a:pt x="447" y="232"/>
                  <a:pt x="448" y="234"/>
                </a:cubicBezTo>
                <a:cubicBezTo>
                  <a:pt x="447" y="228"/>
                  <a:pt x="449" y="230"/>
                  <a:pt x="448" y="223"/>
                </a:cubicBezTo>
                <a:cubicBezTo>
                  <a:pt x="447" y="219"/>
                  <a:pt x="447" y="215"/>
                  <a:pt x="448" y="215"/>
                </a:cubicBezTo>
                <a:cubicBezTo>
                  <a:pt x="448" y="215"/>
                  <a:pt x="448" y="215"/>
                  <a:pt x="448" y="215"/>
                </a:cubicBezTo>
                <a:cubicBezTo>
                  <a:pt x="448" y="219"/>
                  <a:pt x="449" y="224"/>
                  <a:pt x="449" y="229"/>
                </a:cubicBezTo>
                <a:cubicBezTo>
                  <a:pt x="449" y="229"/>
                  <a:pt x="449" y="229"/>
                  <a:pt x="449" y="228"/>
                </a:cubicBezTo>
                <a:cubicBezTo>
                  <a:pt x="449" y="229"/>
                  <a:pt x="449" y="229"/>
                  <a:pt x="449" y="229"/>
                </a:cubicBezTo>
                <a:cubicBezTo>
                  <a:pt x="449" y="231"/>
                  <a:pt x="449" y="233"/>
                  <a:pt x="449" y="236"/>
                </a:cubicBezTo>
                <a:cubicBezTo>
                  <a:pt x="449" y="237"/>
                  <a:pt x="449" y="238"/>
                  <a:pt x="449" y="239"/>
                </a:cubicBezTo>
                <a:cubicBezTo>
                  <a:pt x="449" y="242"/>
                  <a:pt x="449" y="245"/>
                  <a:pt x="448" y="248"/>
                </a:cubicBezTo>
                <a:cubicBezTo>
                  <a:pt x="449" y="248"/>
                  <a:pt x="450" y="248"/>
                  <a:pt x="450" y="246"/>
                </a:cubicBezTo>
                <a:close/>
                <a:moveTo>
                  <a:pt x="434" y="165"/>
                </a:moveTo>
                <a:cubicBezTo>
                  <a:pt x="434" y="165"/>
                  <a:pt x="434" y="166"/>
                  <a:pt x="434" y="166"/>
                </a:cubicBezTo>
                <a:cubicBezTo>
                  <a:pt x="434" y="165"/>
                  <a:pt x="433" y="164"/>
                  <a:pt x="433" y="163"/>
                </a:cubicBezTo>
                <a:cubicBezTo>
                  <a:pt x="433" y="163"/>
                  <a:pt x="433" y="164"/>
                  <a:pt x="434" y="165"/>
                </a:cubicBezTo>
                <a:close/>
                <a:moveTo>
                  <a:pt x="168" y="26"/>
                </a:moveTo>
                <a:cubicBezTo>
                  <a:pt x="170" y="25"/>
                  <a:pt x="173" y="24"/>
                  <a:pt x="176" y="23"/>
                </a:cubicBezTo>
                <a:cubicBezTo>
                  <a:pt x="176" y="23"/>
                  <a:pt x="176" y="23"/>
                  <a:pt x="176" y="23"/>
                </a:cubicBezTo>
                <a:cubicBezTo>
                  <a:pt x="173" y="24"/>
                  <a:pt x="170" y="25"/>
                  <a:pt x="167" y="26"/>
                </a:cubicBezTo>
                <a:cubicBezTo>
                  <a:pt x="167" y="26"/>
                  <a:pt x="168" y="26"/>
                  <a:pt x="168" y="26"/>
                </a:cubicBezTo>
                <a:close/>
                <a:moveTo>
                  <a:pt x="317" y="61"/>
                </a:moveTo>
                <a:cubicBezTo>
                  <a:pt x="318" y="62"/>
                  <a:pt x="319" y="62"/>
                  <a:pt x="320" y="62"/>
                </a:cubicBezTo>
                <a:cubicBezTo>
                  <a:pt x="319" y="62"/>
                  <a:pt x="319" y="62"/>
                  <a:pt x="318" y="62"/>
                </a:cubicBezTo>
                <a:cubicBezTo>
                  <a:pt x="318" y="62"/>
                  <a:pt x="317" y="61"/>
                  <a:pt x="316" y="61"/>
                </a:cubicBezTo>
                <a:cubicBezTo>
                  <a:pt x="317" y="61"/>
                  <a:pt x="317" y="61"/>
                  <a:pt x="317" y="61"/>
                </a:cubicBezTo>
                <a:close/>
                <a:moveTo>
                  <a:pt x="311" y="60"/>
                </a:moveTo>
                <a:cubicBezTo>
                  <a:pt x="310" y="60"/>
                  <a:pt x="310" y="60"/>
                  <a:pt x="309" y="59"/>
                </a:cubicBezTo>
                <a:cubicBezTo>
                  <a:pt x="309" y="59"/>
                  <a:pt x="308" y="59"/>
                  <a:pt x="308" y="59"/>
                </a:cubicBezTo>
                <a:cubicBezTo>
                  <a:pt x="309" y="59"/>
                  <a:pt x="310" y="60"/>
                  <a:pt x="311" y="60"/>
                </a:cubicBezTo>
                <a:close/>
                <a:moveTo>
                  <a:pt x="300" y="41"/>
                </a:moveTo>
                <a:cubicBezTo>
                  <a:pt x="299" y="40"/>
                  <a:pt x="298" y="40"/>
                  <a:pt x="298" y="40"/>
                </a:cubicBezTo>
                <a:cubicBezTo>
                  <a:pt x="299" y="40"/>
                  <a:pt x="299" y="40"/>
                  <a:pt x="300" y="41"/>
                </a:cubicBezTo>
                <a:close/>
                <a:moveTo>
                  <a:pt x="297" y="53"/>
                </a:moveTo>
                <a:cubicBezTo>
                  <a:pt x="298" y="53"/>
                  <a:pt x="298" y="54"/>
                  <a:pt x="299" y="54"/>
                </a:cubicBezTo>
                <a:cubicBezTo>
                  <a:pt x="298" y="54"/>
                  <a:pt x="298" y="54"/>
                  <a:pt x="297" y="53"/>
                </a:cubicBezTo>
                <a:cubicBezTo>
                  <a:pt x="296" y="53"/>
                  <a:pt x="296" y="53"/>
                  <a:pt x="295" y="53"/>
                </a:cubicBezTo>
                <a:cubicBezTo>
                  <a:pt x="296" y="53"/>
                  <a:pt x="296" y="53"/>
                  <a:pt x="297" y="53"/>
                </a:cubicBezTo>
                <a:close/>
                <a:moveTo>
                  <a:pt x="289" y="37"/>
                </a:moveTo>
                <a:cubicBezTo>
                  <a:pt x="288" y="37"/>
                  <a:pt x="288" y="37"/>
                  <a:pt x="288" y="37"/>
                </a:cubicBezTo>
                <a:cubicBezTo>
                  <a:pt x="288" y="37"/>
                  <a:pt x="288" y="37"/>
                  <a:pt x="288" y="37"/>
                </a:cubicBezTo>
                <a:cubicBezTo>
                  <a:pt x="288" y="37"/>
                  <a:pt x="288" y="37"/>
                  <a:pt x="289" y="37"/>
                </a:cubicBezTo>
                <a:close/>
                <a:moveTo>
                  <a:pt x="274" y="49"/>
                </a:moveTo>
                <a:cubicBezTo>
                  <a:pt x="276" y="49"/>
                  <a:pt x="277" y="49"/>
                  <a:pt x="279" y="49"/>
                </a:cubicBezTo>
                <a:cubicBezTo>
                  <a:pt x="281" y="50"/>
                  <a:pt x="282" y="50"/>
                  <a:pt x="284" y="51"/>
                </a:cubicBezTo>
                <a:cubicBezTo>
                  <a:pt x="286" y="51"/>
                  <a:pt x="288" y="52"/>
                  <a:pt x="289" y="52"/>
                </a:cubicBezTo>
                <a:cubicBezTo>
                  <a:pt x="289" y="52"/>
                  <a:pt x="288" y="52"/>
                  <a:pt x="287" y="52"/>
                </a:cubicBezTo>
                <a:cubicBezTo>
                  <a:pt x="284" y="51"/>
                  <a:pt x="280" y="50"/>
                  <a:pt x="277" y="50"/>
                </a:cubicBezTo>
                <a:cubicBezTo>
                  <a:pt x="271" y="49"/>
                  <a:pt x="272" y="49"/>
                  <a:pt x="270" y="48"/>
                </a:cubicBezTo>
                <a:cubicBezTo>
                  <a:pt x="270" y="48"/>
                  <a:pt x="272" y="48"/>
                  <a:pt x="274" y="49"/>
                </a:cubicBezTo>
                <a:close/>
                <a:moveTo>
                  <a:pt x="184" y="197"/>
                </a:moveTo>
                <a:cubicBezTo>
                  <a:pt x="183" y="198"/>
                  <a:pt x="183" y="198"/>
                  <a:pt x="182" y="198"/>
                </a:cubicBezTo>
                <a:cubicBezTo>
                  <a:pt x="183" y="198"/>
                  <a:pt x="183" y="198"/>
                  <a:pt x="184" y="197"/>
                </a:cubicBezTo>
                <a:close/>
                <a:moveTo>
                  <a:pt x="132" y="186"/>
                </a:moveTo>
                <a:cubicBezTo>
                  <a:pt x="132" y="186"/>
                  <a:pt x="132" y="186"/>
                  <a:pt x="132" y="186"/>
                </a:cubicBezTo>
                <a:cubicBezTo>
                  <a:pt x="132" y="186"/>
                  <a:pt x="131" y="186"/>
                  <a:pt x="131" y="187"/>
                </a:cubicBezTo>
                <a:cubicBezTo>
                  <a:pt x="131" y="186"/>
                  <a:pt x="132" y="186"/>
                  <a:pt x="132" y="186"/>
                </a:cubicBezTo>
                <a:close/>
                <a:moveTo>
                  <a:pt x="128" y="188"/>
                </a:moveTo>
                <a:cubicBezTo>
                  <a:pt x="128" y="188"/>
                  <a:pt x="128" y="188"/>
                  <a:pt x="128" y="188"/>
                </a:cubicBezTo>
                <a:cubicBezTo>
                  <a:pt x="128" y="187"/>
                  <a:pt x="128" y="187"/>
                  <a:pt x="128" y="187"/>
                </a:cubicBezTo>
                <a:cubicBezTo>
                  <a:pt x="128" y="187"/>
                  <a:pt x="128" y="187"/>
                  <a:pt x="128" y="187"/>
                </a:cubicBezTo>
                <a:cubicBezTo>
                  <a:pt x="128" y="187"/>
                  <a:pt x="128" y="187"/>
                  <a:pt x="128" y="187"/>
                </a:cubicBezTo>
                <a:cubicBezTo>
                  <a:pt x="128" y="187"/>
                  <a:pt x="128" y="187"/>
                  <a:pt x="128" y="187"/>
                </a:cubicBezTo>
                <a:cubicBezTo>
                  <a:pt x="128" y="188"/>
                  <a:pt x="128" y="189"/>
                  <a:pt x="127" y="190"/>
                </a:cubicBezTo>
                <a:cubicBezTo>
                  <a:pt x="127" y="189"/>
                  <a:pt x="128" y="189"/>
                  <a:pt x="128" y="188"/>
                </a:cubicBezTo>
                <a:close/>
                <a:moveTo>
                  <a:pt x="115" y="209"/>
                </a:moveTo>
                <a:cubicBezTo>
                  <a:pt x="115" y="208"/>
                  <a:pt x="116" y="207"/>
                  <a:pt x="117" y="206"/>
                </a:cubicBezTo>
                <a:cubicBezTo>
                  <a:pt x="116" y="207"/>
                  <a:pt x="116" y="207"/>
                  <a:pt x="116" y="207"/>
                </a:cubicBezTo>
                <a:cubicBezTo>
                  <a:pt x="116" y="208"/>
                  <a:pt x="116" y="209"/>
                  <a:pt x="115" y="210"/>
                </a:cubicBezTo>
                <a:cubicBezTo>
                  <a:pt x="115" y="211"/>
                  <a:pt x="115" y="211"/>
                  <a:pt x="114" y="212"/>
                </a:cubicBezTo>
                <a:cubicBezTo>
                  <a:pt x="114" y="213"/>
                  <a:pt x="114" y="214"/>
                  <a:pt x="115" y="213"/>
                </a:cubicBezTo>
                <a:cubicBezTo>
                  <a:pt x="116" y="213"/>
                  <a:pt x="116" y="214"/>
                  <a:pt x="114" y="217"/>
                </a:cubicBezTo>
                <a:cubicBezTo>
                  <a:pt x="114" y="218"/>
                  <a:pt x="113" y="219"/>
                  <a:pt x="112" y="221"/>
                </a:cubicBezTo>
                <a:cubicBezTo>
                  <a:pt x="113" y="220"/>
                  <a:pt x="113" y="219"/>
                  <a:pt x="113" y="218"/>
                </a:cubicBezTo>
                <a:cubicBezTo>
                  <a:pt x="113" y="217"/>
                  <a:pt x="113" y="216"/>
                  <a:pt x="114" y="214"/>
                </a:cubicBezTo>
                <a:cubicBezTo>
                  <a:pt x="114" y="213"/>
                  <a:pt x="114" y="212"/>
                  <a:pt x="114" y="211"/>
                </a:cubicBezTo>
                <a:cubicBezTo>
                  <a:pt x="114" y="210"/>
                  <a:pt x="115" y="210"/>
                  <a:pt x="115" y="209"/>
                </a:cubicBezTo>
                <a:close/>
                <a:moveTo>
                  <a:pt x="113" y="211"/>
                </a:moveTo>
                <a:cubicBezTo>
                  <a:pt x="113" y="211"/>
                  <a:pt x="114" y="211"/>
                  <a:pt x="114" y="211"/>
                </a:cubicBezTo>
                <a:cubicBezTo>
                  <a:pt x="114" y="211"/>
                  <a:pt x="114" y="211"/>
                  <a:pt x="114" y="211"/>
                </a:cubicBezTo>
                <a:cubicBezTo>
                  <a:pt x="113" y="215"/>
                  <a:pt x="112" y="219"/>
                  <a:pt x="112" y="222"/>
                </a:cubicBezTo>
                <a:cubicBezTo>
                  <a:pt x="112" y="224"/>
                  <a:pt x="111" y="225"/>
                  <a:pt x="111" y="226"/>
                </a:cubicBezTo>
                <a:cubicBezTo>
                  <a:pt x="111" y="221"/>
                  <a:pt x="113" y="217"/>
                  <a:pt x="113" y="211"/>
                </a:cubicBezTo>
                <a:close/>
                <a:moveTo>
                  <a:pt x="235" y="389"/>
                </a:moveTo>
                <a:cubicBezTo>
                  <a:pt x="235" y="389"/>
                  <a:pt x="235" y="389"/>
                  <a:pt x="235" y="389"/>
                </a:cubicBezTo>
                <a:cubicBezTo>
                  <a:pt x="235" y="389"/>
                  <a:pt x="235" y="389"/>
                  <a:pt x="235" y="389"/>
                </a:cubicBezTo>
                <a:cubicBezTo>
                  <a:pt x="235" y="389"/>
                  <a:pt x="235" y="389"/>
                  <a:pt x="235" y="389"/>
                </a:cubicBezTo>
                <a:close/>
                <a:moveTo>
                  <a:pt x="233" y="374"/>
                </a:moveTo>
                <a:cubicBezTo>
                  <a:pt x="234" y="374"/>
                  <a:pt x="236" y="374"/>
                  <a:pt x="237" y="374"/>
                </a:cubicBezTo>
                <a:cubicBezTo>
                  <a:pt x="236" y="374"/>
                  <a:pt x="234" y="374"/>
                  <a:pt x="233" y="374"/>
                </a:cubicBezTo>
                <a:close/>
                <a:moveTo>
                  <a:pt x="232" y="374"/>
                </a:moveTo>
                <a:cubicBezTo>
                  <a:pt x="232" y="374"/>
                  <a:pt x="232" y="374"/>
                  <a:pt x="232" y="374"/>
                </a:cubicBezTo>
                <a:cubicBezTo>
                  <a:pt x="232" y="374"/>
                  <a:pt x="232" y="374"/>
                  <a:pt x="232" y="374"/>
                </a:cubicBezTo>
                <a:cubicBezTo>
                  <a:pt x="233" y="374"/>
                  <a:pt x="235" y="373"/>
                  <a:pt x="236" y="373"/>
                </a:cubicBezTo>
                <a:cubicBezTo>
                  <a:pt x="238" y="373"/>
                  <a:pt x="238" y="373"/>
                  <a:pt x="238" y="373"/>
                </a:cubicBezTo>
                <a:cubicBezTo>
                  <a:pt x="237" y="373"/>
                  <a:pt x="237" y="373"/>
                  <a:pt x="235" y="373"/>
                </a:cubicBezTo>
                <a:cubicBezTo>
                  <a:pt x="235" y="373"/>
                  <a:pt x="234" y="373"/>
                  <a:pt x="233" y="373"/>
                </a:cubicBezTo>
                <a:cubicBezTo>
                  <a:pt x="232" y="373"/>
                  <a:pt x="232" y="373"/>
                  <a:pt x="232" y="373"/>
                </a:cubicBezTo>
                <a:cubicBezTo>
                  <a:pt x="232" y="373"/>
                  <a:pt x="232" y="373"/>
                  <a:pt x="232" y="373"/>
                </a:cubicBezTo>
                <a:cubicBezTo>
                  <a:pt x="234" y="373"/>
                  <a:pt x="235" y="372"/>
                  <a:pt x="236" y="373"/>
                </a:cubicBezTo>
                <a:cubicBezTo>
                  <a:pt x="237" y="373"/>
                  <a:pt x="239" y="373"/>
                  <a:pt x="240" y="373"/>
                </a:cubicBezTo>
                <a:cubicBezTo>
                  <a:pt x="242" y="373"/>
                  <a:pt x="243" y="373"/>
                  <a:pt x="243" y="374"/>
                </a:cubicBezTo>
                <a:cubicBezTo>
                  <a:pt x="243" y="374"/>
                  <a:pt x="244" y="374"/>
                  <a:pt x="244" y="374"/>
                </a:cubicBezTo>
                <a:cubicBezTo>
                  <a:pt x="240" y="374"/>
                  <a:pt x="237" y="374"/>
                  <a:pt x="232" y="374"/>
                </a:cubicBezTo>
                <a:close/>
                <a:moveTo>
                  <a:pt x="240" y="370"/>
                </a:moveTo>
                <a:cubicBezTo>
                  <a:pt x="241" y="370"/>
                  <a:pt x="243" y="370"/>
                  <a:pt x="243" y="370"/>
                </a:cubicBezTo>
                <a:cubicBezTo>
                  <a:pt x="244" y="369"/>
                  <a:pt x="245" y="369"/>
                  <a:pt x="246" y="369"/>
                </a:cubicBezTo>
                <a:cubicBezTo>
                  <a:pt x="246" y="369"/>
                  <a:pt x="246" y="369"/>
                  <a:pt x="246" y="369"/>
                </a:cubicBezTo>
                <a:cubicBezTo>
                  <a:pt x="246" y="370"/>
                  <a:pt x="244" y="370"/>
                  <a:pt x="243" y="370"/>
                </a:cubicBezTo>
                <a:cubicBezTo>
                  <a:pt x="241" y="370"/>
                  <a:pt x="240" y="370"/>
                  <a:pt x="238" y="371"/>
                </a:cubicBezTo>
                <a:cubicBezTo>
                  <a:pt x="237" y="370"/>
                  <a:pt x="236" y="370"/>
                  <a:pt x="235" y="370"/>
                </a:cubicBezTo>
                <a:cubicBezTo>
                  <a:pt x="236" y="370"/>
                  <a:pt x="238" y="370"/>
                  <a:pt x="240" y="370"/>
                </a:cubicBezTo>
                <a:close/>
                <a:moveTo>
                  <a:pt x="235" y="369"/>
                </a:moveTo>
                <a:cubicBezTo>
                  <a:pt x="236" y="369"/>
                  <a:pt x="237" y="369"/>
                  <a:pt x="238" y="369"/>
                </a:cubicBezTo>
                <a:cubicBezTo>
                  <a:pt x="239" y="369"/>
                  <a:pt x="240" y="369"/>
                  <a:pt x="241" y="369"/>
                </a:cubicBezTo>
                <a:cubicBezTo>
                  <a:pt x="242" y="369"/>
                  <a:pt x="243" y="369"/>
                  <a:pt x="244" y="369"/>
                </a:cubicBezTo>
                <a:cubicBezTo>
                  <a:pt x="245" y="369"/>
                  <a:pt x="245" y="369"/>
                  <a:pt x="246" y="369"/>
                </a:cubicBezTo>
                <a:cubicBezTo>
                  <a:pt x="246" y="369"/>
                  <a:pt x="246" y="369"/>
                  <a:pt x="246" y="369"/>
                </a:cubicBezTo>
                <a:cubicBezTo>
                  <a:pt x="243" y="369"/>
                  <a:pt x="240" y="369"/>
                  <a:pt x="238" y="370"/>
                </a:cubicBezTo>
                <a:cubicBezTo>
                  <a:pt x="238" y="370"/>
                  <a:pt x="236" y="369"/>
                  <a:pt x="235" y="369"/>
                </a:cubicBezTo>
                <a:cubicBezTo>
                  <a:pt x="235" y="369"/>
                  <a:pt x="235" y="369"/>
                  <a:pt x="235" y="369"/>
                </a:cubicBezTo>
                <a:close/>
                <a:moveTo>
                  <a:pt x="246" y="375"/>
                </a:moveTo>
                <a:cubicBezTo>
                  <a:pt x="246" y="375"/>
                  <a:pt x="246" y="374"/>
                  <a:pt x="247" y="374"/>
                </a:cubicBezTo>
                <a:cubicBezTo>
                  <a:pt x="246" y="374"/>
                  <a:pt x="246" y="375"/>
                  <a:pt x="246" y="375"/>
                </a:cubicBezTo>
                <a:cubicBezTo>
                  <a:pt x="246" y="375"/>
                  <a:pt x="246" y="375"/>
                  <a:pt x="246" y="375"/>
                </a:cubicBezTo>
                <a:close/>
                <a:moveTo>
                  <a:pt x="256" y="392"/>
                </a:moveTo>
                <a:cubicBezTo>
                  <a:pt x="255" y="392"/>
                  <a:pt x="255" y="392"/>
                  <a:pt x="254" y="392"/>
                </a:cubicBezTo>
                <a:cubicBezTo>
                  <a:pt x="253" y="392"/>
                  <a:pt x="253" y="392"/>
                  <a:pt x="252" y="392"/>
                </a:cubicBezTo>
                <a:cubicBezTo>
                  <a:pt x="250" y="392"/>
                  <a:pt x="248" y="393"/>
                  <a:pt x="246" y="393"/>
                </a:cubicBezTo>
                <a:cubicBezTo>
                  <a:pt x="248" y="392"/>
                  <a:pt x="250" y="392"/>
                  <a:pt x="253" y="392"/>
                </a:cubicBezTo>
                <a:cubicBezTo>
                  <a:pt x="254" y="392"/>
                  <a:pt x="256" y="392"/>
                  <a:pt x="257" y="391"/>
                </a:cubicBezTo>
                <a:cubicBezTo>
                  <a:pt x="257" y="391"/>
                  <a:pt x="256" y="392"/>
                  <a:pt x="256" y="392"/>
                </a:cubicBezTo>
                <a:close/>
                <a:moveTo>
                  <a:pt x="258" y="391"/>
                </a:moveTo>
                <a:cubicBezTo>
                  <a:pt x="257" y="391"/>
                  <a:pt x="256" y="391"/>
                  <a:pt x="255" y="391"/>
                </a:cubicBezTo>
                <a:cubicBezTo>
                  <a:pt x="256" y="391"/>
                  <a:pt x="256" y="391"/>
                  <a:pt x="257" y="390"/>
                </a:cubicBezTo>
                <a:cubicBezTo>
                  <a:pt x="257" y="390"/>
                  <a:pt x="257" y="390"/>
                  <a:pt x="257" y="390"/>
                </a:cubicBezTo>
                <a:cubicBezTo>
                  <a:pt x="258" y="390"/>
                  <a:pt x="258" y="390"/>
                  <a:pt x="259" y="390"/>
                </a:cubicBezTo>
                <a:cubicBezTo>
                  <a:pt x="259" y="390"/>
                  <a:pt x="259" y="390"/>
                  <a:pt x="260" y="390"/>
                </a:cubicBezTo>
                <a:cubicBezTo>
                  <a:pt x="260" y="390"/>
                  <a:pt x="260" y="390"/>
                  <a:pt x="258" y="391"/>
                </a:cubicBezTo>
                <a:close/>
                <a:moveTo>
                  <a:pt x="261" y="377"/>
                </a:moveTo>
                <a:cubicBezTo>
                  <a:pt x="260" y="377"/>
                  <a:pt x="258" y="377"/>
                  <a:pt x="257" y="377"/>
                </a:cubicBezTo>
                <a:cubicBezTo>
                  <a:pt x="258" y="377"/>
                  <a:pt x="260" y="376"/>
                  <a:pt x="262" y="376"/>
                </a:cubicBezTo>
                <a:cubicBezTo>
                  <a:pt x="262" y="376"/>
                  <a:pt x="262" y="376"/>
                  <a:pt x="261" y="377"/>
                </a:cubicBezTo>
                <a:close/>
                <a:moveTo>
                  <a:pt x="263" y="376"/>
                </a:moveTo>
                <a:cubicBezTo>
                  <a:pt x="262" y="376"/>
                  <a:pt x="262" y="376"/>
                  <a:pt x="262" y="376"/>
                </a:cubicBezTo>
                <a:cubicBezTo>
                  <a:pt x="262" y="375"/>
                  <a:pt x="262" y="375"/>
                  <a:pt x="262" y="375"/>
                </a:cubicBezTo>
                <a:cubicBezTo>
                  <a:pt x="262" y="375"/>
                  <a:pt x="263" y="375"/>
                  <a:pt x="263" y="375"/>
                </a:cubicBezTo>
                <a:cubicBezTo>
                  <a:pt x="263" y="375"/>
                  <a:pt x="263" y="375"/>
                  <a:pt x="263" y="376"/>
                </a:cubicBezTo>
                <a:close/>
                <a:moveTo>
                  <a:pt x="264" y="375"/>
                </a:moveTo>
                <a:cubicBezTo>
                  <a:pt x="264" y="375"/>
                  <a:pt x="263" y="375"/>
                  <a:pt x="263" y="375"/>
                </a:cubicBezTo>
                <a:cubicBezTo>
                  <a:pt x="263" y="375"/>
                  <a:pt x="255" y="375"/>
                  <a:pt x="255" y="375"/>
                </a:cubicBezTo>
                <a:cubicBezTo>
                  <a:pt x="255" y="375"/>
                  <a:pt x="255" y="375"/>
                  <a:pt x="256" y="375"/>
                </a:cubicBezTo>
                <a:cubicBezTo>
                  <a:pt x="259" y="375"/>
                  <a:pt x="262" y="374"/>
                  <a:pt x="265" y="374"/>
                </a:cubicBezTo>
                <a:cubicBezTo>
                  <a:pt x="264" y="375"/>
                  <a:pt x="264" y="375"/>
                  <a:pt x="264" y="375"/>
                </a:cubicBezTo>
                <a:close/>
                <a:moveTo>
                  <a:pt x="289" y="402"/>
                </a:moveTo>
                <a:cubicBezTo>
                  <a:pt x="288" y="403"/>
                  <a:pt x="287" y="403"/>
                  <a:pt x="286" y="404"/>
                </a:cubicBezTo>
                <a:cubicBezTo>
                  <a:pt x="286" y="404"/>
                  <a:pt x="286" y="404"/>
                  <a:pt x="286" y="404"/>
                </a:cubicBezTo>
                <a:cubicBezTo>
                  <a:pt x="283" y="405"/>
                  <a:pt x="283" y="405"/>
                  <a:pt x="283" y="405"/>
                </a:cubicBezTo>
                <a:cubicBezTo>
                  <a:pt x="281" y="405"/>
                  <a:pt x="281" y="405"/>
                  <a:pt x="281" y="405"/>
                </a:cubicBezTo>
                <a:cubicBezTo>
                  <a:pt x="279" y="406"/>
                  <a:pt x="277" y="406"/>
                  <a:pt x="275" y="406"/>
                </a:cubicBezTo>
                <a:cubicBezTo>
                  <a:pt x="275" y="406"/>
                  <a:pt x="275" y="406"/>
                  <a:pt x="275" y="406"/>
                </a:cubicBezTo>
                <a:cubicBezTo>
                  <a:pt x="275" y="406"/>
                  <a:pt x="275" y="406"/>
                  <a:pt x="275" y="406"/>
                </a:cubicBezTo>
                <a:cubicBezTo>
                  <a:pt x="275" y="406"/>
                  <a:pt x="275" y="406"/>
                  <a:pt x="275" y="406"/>
                </a:cubicBezTo>
                <a:cubicBezTo>
                  <a:pt x="277" y="405"/>
                  <a:pt x="282" y="405"/>
                  <a:pt x="285" y="404"/>
                </a:cubicBezTo>
                <a:cubicBezTo>
                  <a:pt x="284" y="404"/>
                  <a:pt x="283" y="404"/>
                  <a:pt x="282" y="404"/>
                </a:cubicBezTo>
                <a:cubicBezTo>
                  <a:pt x="283" y="403"/>
                  <a:pt x="285" y="403"/>
                  <a:pt x="286" y="402"/>
                </a:cubicBezTo>
                <a:cubicBezTo>
                  <a:pt x="289" y="401"/>
                  <a:pt x="283" y="405"/>
                  <a:pt x="288" y="403"/>
                </a:cubicBezTo>
                <a:cubicBezTo>
                  <a:pt x="288" y="403"/>
                  <a:pt x="289" y="402"/>
                  <a:pt x="289" y="402"/>
                </a:cubicBezTo>
                <a:cubicBezTo>
                  <a:pt x="289" y="402"/>
                  <a:pt x="289" y="402"/>
                  <a:pt x="289" y="402"/>
                </a:cubicBezTo>
                <a:close/>
                <a:moveTo>
                  <a:pt x="312" y="385"/>
                </a:moveTo>
                <a:cubicBezTo>
                  <a:pt x="310" y="387"/>
                  <a:pt x="307" y="388"/>
                  <a:pt x="305" y="390"/>
                </a:cubicBezTo>
                <a:cubicBezTo>
                  <a:pt x="304" y="390"/>
                  <a:pt x="303" y="391"/>
                  <a:pt x="303" y="391"/>
                </a:cubicBezTo>
                <a:cubicBezTo>
                  <a:pt x="302" y="392"/>
                  <a:pt x="302" y="392"/>
                  <a:pt x="302" y="392"/>
                </a:cubicBezTo>
                <a:cubicBezTo>
                  <a:pt x="301" y="392"/>
                  <a:pt x="302" y="392"/>
                  <a:pt x="303" y="392"/>
                </a:cubicBezTo>
                <a:cubicBezTo>
                  <a:pt x="304" y="392"/>
                  <a:pt x="305" y="391"/>
                  <a:pt x="305" y="392"/>
                </a:cubicBezTo>
                <a:cubicBezTo>
                  <a:pt x="301" y="394"/>
                  <a:pt x="298" y="395"/>
                  <a:pt x="294" y="397"/>
                </a:cubicBezTo>
                <a:cubicBezTo>
                  <a:pt x="289" y="399"/>
                  <a:pt x="289" y="399"/>
                  <a:pt x="289" y="399"/>
                </a:cubicBezTo>
                <a:cubicBezTo>
                  <a:pt x="287" y="400"/>
                  <a:pt x="286" y="401"/>
                  <a:pt x="284" y="401"/>
                </a:cubicBezTo>
                <a:cubicBezTo>
                  <a:pt x="282" y="402"/>
                  <a:pt x="280" y="403"/>
                  <a:pt x="280" y="404"/>
                </a:cubicBezTo>
                <a:cubicBezTo>
                  <a:pt x="280" y="404"/>
                  <a:pt x="280" y="404"/>
                  <a:pt x="280" y="404"/>
                </a:cubicBezTo>
                <a:cubicBezTo>
                  <a:pt x="278" y="405"/>
                  <a:pt x="277" y="405"/>
                  <a:pt x="274" y="405"/>
                </a:cubicBezTo>
                <a:cubicBezTo>
                  <a:pt x="271" y="406"/>
                  <a:pt x="270" y="406"/>
                  <a:pt x="272" y="405"/>
                </a:cubicBezTo>
                <a:cubicBezTo>
                  <a:pt x="273" y="405"/>
                  <a:pt x="273" y="405"/>
                  <a:pt x="272" y="404"/>
                </a:cubicBezTo>
                <a:cubicBezTo>
                  <a:pt x="272" y="404"/>
                  <a:pt x="272" y="404"/>
                  <a:pt x="271" y="404"/>
                </a:cubicBezTo>
                <a:cubicBezTo>
                  <a:pt x="272" y="404"/>
                  <a:pt x="273" y="403"/>
                  <a:pt x="274" y="403"/>
                </a:cubicBezTo>
                <a:cubicBezTo>
                  <a:pt x="276" y="402"/>
                  <a:pt x="278" y="401"/>
                  <a:pt x="280" y="400"/>
                </a:cubicBezTo>
                <a:cubicBezTo>
                  <a:pt x="281" y="399"/>
                  <a:pt x="282" y="399"/>
                  <a:pt x="282" y="399"/>
                </a:cubicBezTo>
                <a:cubicBezTo>
                  <a:pt x="280" y="401"/>
                  <a:pt x="282" y="399"/>
                  <a:pt x="284" y="399"/>
                </a:cubicBezTo>
                <a:cubicBezTo>
                  <a:pt x="285" y="398"/>
                  <a:pt x="287" y="398"/>
                  <a:pt x="288" y="397"/>
                </a:cubicBezTo>
                <a:cubicBezTo>
                  <a:pt x="290" y="396"/>
                  <a:pt x="291" y="396"/>
                  <a:pt x="293" y="395"/>
                </a:cubicBezTo>
                <a:cubicBezTo>
                  <a:pt x="292" y="396"/>
                  <a:pt x="290" y="397"/>
                  <a:pt x="289" y="397"/>
                </a:cubicBezTo>
                <a:cubicBezTo>
                  <a:pt x="287" y="398"/>
                  <a:pt x="285" y="399"/>
                  <a:pt x="284" y="399"/>
                </a:cubicBezTo>
                <a:cubicBezTo>
                  <a:pt x="281" y="401"/>
                  <a:pt x="277" y="402"/>
                  <a:pt x="274" y="403"/>
                </a:cubicBezTo>
                <a:cubicBezTo>
                  <a:pt x="277" y="404"/>
                  <a:pt x="283" y="400"/>
                  <a:pt x="288" y="399"/>
                </a:cubicBezTo>
                <a:cubicBezTo>
                  <a:pt x="278" y="403"/>
                  <a:pt x="278" y="403"/>
                  <a:pt x="278" y="403"/>
                </a:cubicBezTo>
                <a:cubicBezTo>
                  <a:pt x="281" y="402"/>
                  <a:pt x="284" y="401"/>
                  <a:pt x="287" y="400"/>
                </a:cubicBezTo>
                <a:cubicBezTo>
                  <a:pt x="290" y="399"/>
                  <a:pt x="292" y="397"/>
                  <a:pt x="293" y="396"/>
                </a:cubicBezTo>
                <a:cubicBezTo>
                  <a:pt x="296" y="395"/>
                  <a:pt x="297" y="394"/>
                  <a:pt x="299" y="392"/>
                </a:cubicBezTo>
                <a:cubicBezTo>
                  <a:pt x="303" y="391"/>
                  <a:pt x="306" y="389"/>
                  <a:pt x="309" y="387"/>
                </a:cubicBezTo>
                <a:cubicBezTo>
                  <a:pt x="309" y="387"/>
                  <a:pt x="310" y="386"/>
                  <a:pt x="311" y="386"/>
                </a:cubicBezTo>
                <a:cubicBezTo>
                  <a:pt x="312" y="385"/>
                  <a:pt x="313" y="385"/>
                  <a:pt x="314" y="384"/>
                </a:cubicBezTo>
                <a:cubicBezTo>
                  <a:pt x="313" y="385"/>
                  <a:pt x="313" y="385"/>
                  <a:pt x="312" y="385"/>
                </a:cubicBezTo>
                <a:close/>
                <a:moveTo>
                  <a:pt x="283" y="343"/>
                </a:move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lose/>
                <a:moveTo>
                  <a:pt x="325" y="276"/>
                </a:moveTo>
                <a:cubicBezTo>
                  <a:pt x="324" y="279"/>
                  <a:pt x="323" y="280"/>
                  <a:pt x="323" y="279"/>
                </a:cubicBezTo>
                <a:cubicBezTo>
                  <a:pt x="321" y="278"/>
                  <a:pt x="320" y="276"/>
                  <a:pt x="318" y="276"/>
                </a:cubicBezTo>
                <a:cubicBezTo>
                  <a:pt x="318" y="279"/>
                  <a:pt x="317" y="284"/>
                  <a:pt x="317" y="285"/>
                </a:cubicBezTo>
                <a:cubicBezTo>
                  <a:pt x="318" y="287"/>
                  <a:pt x="315" y="290"/>
                  <a:pt x="315" y="292"/>
                </a:cubicBezTo>
                <a:cubicBezTo>
                  <a:pt x="314" y="292"/>
                  <a:pt x="315" y="294"/>
                  <a:pt x="314" y="294"/>
                </a:cubicBezTo>
                <a:cubicBezTo>
                  <a:pt x="313" y="293"/>
                  <a:pt x="312" y="296"/>
                  <a:pt x="311" y="297"/>
                </a:cubicBezTo>
                <a:cubicBezTo>
                  <a:pt x="311" y="297"/>
                  <a:pt x="312" y="296"/>
                  <a:pt x="312" y="296"/>
                </a:cubicBezTo>
                <a:cubicBezTo>
                  <a:pt x="312" y="297"/>
                  <a:pt x="312" y="298"/>
                  <a:pt x="311" y="299"/>
                </a:cubicBezTo>
                <a:cubicBezTo>
                  <a:pt x="311" y="300"/>
                  <a:pt x="310" y="300"/>
                  <a:pt x="310" y="301"/>
                </a:cubicBezTo>
                <a:cubicBezTo>
                  <a:pt x="309" y="302"/>
                  <a:pt x="309" y="302"/>
                  <a:pt x="309" y="303"/>
                </a:cubicBezTo>
                <a:cubicBezTo>
                  <a:pt x="310" y="301"/>
                  <a:pt x="311" y="299"/>
                  <a:pt x="312" y="298"/>
                </a:cubicBezTo>
                <a:cubicBezTo>
                  <a:pt x="313" y="297"/>
                  <a:pt x="314" y="296"/>
                  <a:pt x="315" y="296"/>
                </a:cubicBezTo>
                <a:cubicBezTo>
                  <a:pt x="314" y="297"/>
                  <a:pt x="313" y="298"/>
                  <a:pt x="312" y="299"/>
                </a:cubicBezTo>
                <a:cubicBezTo>
                  <a:pt x="311" y="301"/>
                  <a:pt x="310" y="302"/>
                  <a:pt x="310" y="302"/>
                </a:cubicBezTo>
                <a:cubicBezTo>
                  <a:pt x="310" y="303"/>
                  <a:pt x="310" y="303"/>
                  <a:pt x="311" y="303"/>
                </a:cubicBezTo>
                <a:cubicBezTo>
                  <a:pt x="311" y="303"/>
                  <a:pt x="311" y="303"/>
                  <a:pt x="311" y="304"/>
                </a:cubicBezTo>
                <a:cubicBezTo>
                  <a:pt x="310" y="305"/>
                  <a:pt x="308" y="306"/>
                  <a:pt x="307" y="307"/>
                </a:cubicBezTo>
                <a:cubicBezTo>
                  <a:pt x="306" y="308"/>
                  <a:pt x="305" y="309"/>
                  <a:pt x="305" y="309"/>
                </a:cubicBezTo>
                <a:cubicBezTo>
                  <a:pt x="304" y="310"/>
                  <a:pt x="303" y="311"/>
                  <a:pt x="302" y="312"/>
                </a:cubicBezTo>
                <a:cubicBezTo>
                  <a:pt x="303" y="311"/>
                  <a:pt x="304" y="310"/>
                  <a:pt x="303" y="310"/>
                </a:cubicBezTo>
                <a:cubicBezTo>
                  <a:pt x="300" y="313"/>
                  <a:pt x="301" y="313"/>
                  <a:pt x="302" y="314"/>
                </a:cubicBezTo>
                <a:cubicBezTo>
                  <a:pt x="302" y="316"/>
                  <a:pt x="304" y="313"/>
                  <a:pt x="306" y="311"/>
                </a:cubicBezTo>
                <a:cubicBezTo>
                  <a:pt x="305" y="313"/>
                  <a:pt x="303" y="315"/>
                  <a:pt x="304" y="315"/>
                </a:cubicBezTo>
                <a:cubicBezTo>
                  <a:pt x="304" y="316"/>
                  <a:pt x="304" y="316"/>
                  <a:pt x="304" y="317"/>
                </a:cubicBezTo>
                <a:cubicBezTo>
                  <a:pt x="303" y="318"/>
                  <a:pt x="302" y="319"/>
                  <a:pt x="301" y="320"/>
                </a:cubicBezTo>
                <a:cubicBezTo>
                  <a:pt x="300" y="321"/>
                  <a:pt x="299" y="322"/>
                  <a:pt x="298" y="323"/>
                </a:cubicBezTo>
                <a:cubicBezTo>
                  <a:pt x="298" y="324"/>
                  <a:pt x="297" y="323"/>
                  <a:pt x="296" y="325"/>
                </a:cubicBezTo>
                <a:cubicBezTo>
                  <a:pt x="297" y="325"/>
                  <a:pt x="296" y="327"/>
                  <a:pt x="295" y="329"/>
                </a:cubicBezTo>
                <a:cubicBezTo>
                  <a:pt x="296" y="327"/>
                  <a:pt x="298" y="325"/>
                  <a:pt x="300" y="324"/>
                </a:cubicBezTo>
                <a:cubicBezTo>
                  <a:pt x="301" y="323"/>
                  <a:pt x="302" y="322"/>
                  <a:pt x="302" y="322"/>
                </a:cubicBezTo>
                <a:cubicBezTo>
                  <a:pt x="305" y="319"/>
                  <a:pt x="305" y="319"/>
                  <a:pt x="305" y="319"/>
                </a:cubicBezTo>
                <a:cubicBezTo>
                  <a:pt x="304" y="320"/>
                  <a:pt x="304" y="321"/>
                  <a:pt x="303" y="322"/>
                </a:cubicBezTo>
                <a:cubicBezTo>
                  <a:pt x="302" y="323"/>
                  <a:pt x="302" y="323"/>
                  <a:pt x="301" y="324"/>
                </a:cubicBezTo>
                <a:cubicBezTo>
                  <a:pt x="299" y="326"/>
                  <a:pt x="298" y="327"/>
                  <a:pt x="297" y="329"/>
                </a:cubicBezTo>
                <a:cubicBezTo>
                  <a:pt x="298" y="328"/>
                  <a:pt x="299" y="328"/>
                  <a:pt x="300" y="328"/>
                </a:cubicBezTo>
                <a:cubicBezTo>
                  <a:pt x="302" y="327"/>
                  <a:pt x="302" y="326"/>
                  <a:pt x="303" y="325"/>
                </a:cubicBezTo>
                <a:cubicBezTo>
                  <a:pt x="303" y="324"/>
                  <a:pt x="304" y="324"/>
                  <a:pt x="305" y="323"/>
                </a:cubicBezTo>
                <a:cubicBezTo>
                  <a:pt x="303" y="325"/>
                  <a:pt x="306" y="323"/>
                  <a:pt x="306" y="325"/>
                </a:cubicBezTo>
                <a:cubicBezTo>
                  <a:pt x="305" y="325"/>
                  <a:pt x="305" y="326"/>
                  <a:pt x="305" y="326"/>
                </a:cubicBezTo>
                <a:cubicBezTo>
                  <a:pt x="303" y="327"/>
                  <a:pt x="302" y="329"/>
                  <a:pt x="300" y="330"/>
                </a:cubicBezTo>
                <a:cubicBezTo>
                  <a:pt x="299" y="330"/>
                  <a:pt x="298" y="331"/>
                  <a:pt x="297" y="332"/>
                </a:cubicBezTo>
                <a:cubicBezTo>
                  <a:pt x="296" y="333"/>
                  <a:pt x="295" y="333"/>
                  <a:pt x="295" y="333"/>
                </a:cubicBezTo>
                <a:cubicBezTo>
                  <a:pt x="293" y="335"/>
                  <a:pt x="291" y="337"/>
                  <a:pt x="288" y="339"/>
                </a:cubicBezTo>
                <a:cubicBezTo>
                  <a:pt x="286" y="340"/>
                  <a:pt x="283" y="342"/>
                  <a:pt x="281" y="343"/>
                </a:cubicBezTo>
                <a:cubicBezTo>
                  <a:pt x="281" y="342"/>
                  <a:pt x="283" y="342"/>
                  <a:pt x="284" y="341"/>
                </a:cubicBezTo>
                <a:cubicBezTo>
                  <a:pt x="285" y="340"/>
                  <a:pt x="285" y="340"/>
                  <a:pt x="283" y="341"/>
                </a:cubicBezTo>
                <a:cubicBezTo>
                  <a:pt x="283" y="340"/>
                  <a:pt x="285" y="340"/>
                  <a:pt x="285" y="339"/>
                </a:cubicBezTo>
                <a:cubicBezTo>
                  <a:pt x="286" y="338"/>
                  <a:pt x="289" y="337"/>
                  <a:pt x="288" y="337"/>
                </a:cubicBezTo>
                <a:cubicBezTo>
                  <a:pt x="286" y="338"/>
                  <a:pt x="284" y="339"/>
                  <a:pt x="282" y="340"/>
                </a:cubicBezTo>
                <a:cubicBezTo>
                  <a:pt x="279" y="342"/>
                  <a:pt x="279" y="342"/>
                  <a:pt x="279" y="342"/>
                </a:cubicBezTo>
                <a:cubicBezTo>
                  <a:pt x="278" y="343"/>
                  <a:pt x="277" y="343"/>
                  <a:pt x="276" y="344"/>
                </a:cubicBezTo>
                <a:cubicBezTo>
                  <a:pt x="274" y="345"/>
                  <a:pt x="272" y="345"/>
                  <a:pt x="271" y="345"/>
                </a:cubicBezTo>
                <a:cubicBezTo>
                  <a:pt x="270" y="345"/>
                  <a:pt x="270" y="345"/>
                  <a:pt x="269" y="345"/>
                </a:cubicBezTo>
                <a:cubicBezTo>
                  <a:pt x="268" y="345"/>
                  <a:pt x="267" y="345"/>
                  <a:pt x="266" y="346"/>
                </a:cubicBezTo>
                <a:cubicBezTo>
                  <a:pt x="266" y="346"/>
                  <a:pt x="266" y="347"/>
                  <a:pt x="266" y="348"/>
                </a:cubicBezTo>
                <a:cubicBezTo>
                  <a:pt x="267" y="348"/>
                  <a:pt x="267" y="348"/>
                  <a:pt x="268" y="348"/>
                </a:cubicBezTo>
                <a:cubicBezTo>
                  <a:pt x="269" y="348"/>
                  <a:pt x="270" y="348"/>
                  <a:pt x="271" y="347"/>
                </a:cubicBezTo>
                <a:cubicBezTo>
                  <a:pt x="272" y="347"/>
                  <a:pt x="273" y="346"/>
                  <a:pt x="273" y="346"/>
                </a:cubicBezTo>
                <a:cubicBezTo>
                  <a:pt x="272" y="347"/>
                  <a:pt x="271" y="348"/>
                  <a:pt x="269" y="349"/>
                </a:cubicBezTo>
                <a:cubicBezTo>
                  <a:pt x="268" y="349"/>
                  <a:pt x="267" y="350"/>
                  <a:pt x="266" y="351"/>
                </a:cubicBezTo>
                <a:cubicBezTo>
                  <a:pt x="265" y="352"/>
                  <a:pt x="266" y="352"/>
                  <a:pt x="267" y="352"/>
                </a:cubicBezTo>
                <a:cubicBezTo>
                  <a:pt x="266" y="353"/>
                  <a:pt x="263" y="354"/>
                  <a:pt x="261" y="355"/>
                </a:cubicBezTo>
                <a:cubicBezTo>
                  <a:pt x="259" y="356"/>
                  <a:pt x="256" y="356"/>
                  <a:pt x="254" y="357"/>
                </a:cubicBezTo>
                <a:cubicBezTo>
                  <a:pt x="256" y="357"/>
                  <a:pt x="258" y="357"/>
                  <a:pt x="261" y="357"/>
                </a:cubicBezTo>
                <a:cubicBezTo>
                  <a:pt x="263" y="356"/>
                  <a:pt x="265" y="355"/>
                  <a:pt x="268" y="354"/>
                </a:cubicBezTo>
                <a:cubicBezTo>
                  <a:pt x="271" y="353"/>
                  <a:pt x="271" y="353"/>
                  <a:pt x="271" y="353"/>
                </a:cubicBezTo>
                <a:cubicBezTo>
                  <a:pt x="272" y="353"/>
                  <a:pt x="273" y="352"/>
                  <a:pt x="274" y="352"/>
                </a:cubicBezTo>
                <a:cubicBezTo>
                  <a:pt x="277" y="351"/>
                  <a:pt x="279" y="350"/>
                  <a:pt x="281" y="349"/>
                </a:cubicBezTo>
                <a:cubicBezTo>
                  <a:pt x="278" y="351"/>
                  <a:pt x="274" y="352"/>
                  <a:pt x="271" y="354"/>
                </a:cubicBezTo>
                <a:cubicBezTo>
                  <a:pt x="269" y="355"/>
                  <a:pt x="267" y="355"/>
                  <a:pt x="265" y="356"/>
                </a:cubicBezTo>
                <a:cubicBezTo>
                  <a:pt x="263" y="357"/>
                  <a:pt x="261" y="358"/>
                  <a:pt x="259" y="358"/>
                </a:cubicBezTo>
                <a:cubicBezTo>
                  <a:pt x="260" y="358"/>
                  <a:pt x="261" y="358"/>
                  <a:pt x="262" y="358"/>
                </a:cubicBezTo>
                <a:cubicBezTo>
                  <a:pt x="263" y="358"/>
                  <a:pt x="264" y="358"/>
                  <a:pt x="264" y="358"/>
                </a:cubicBezTo>
                <a:cubicBezTo>
                  <a:pt x="266" y="357"/>
                  <a:pt x="267" y="357"/>
                  <a:pt x="268" y="356"/>
                </a:cubicBezTo>
                <a:cubicBezTo>
                  <a:pt x="269" y="355"/>
                  <a:pt x="269" y="355"/>
                  <a:pt x="269" y="355"/>
                </a:cubicBezTo>
                <a:cubicBezTo>
                  <a:pt x="270" y="356"/>
                  <a:pt x="273" y="355"/>
                  <a:pt x="272" y="355"/>
                </a:cubicBezTo>
                <a:cubicBezTo>
                  <a:pt x="270" y="356"/>
                  <a:pt x="268" y="357"/>
                  <a:pt x="266" y="358"/>
                </a:cubicBezTo>
                <a:cubicBezTo>
                  <a:pt x="264" y="359"/>
                  <a:pt x="262" y="360"/>
                  <a:pt x="260" y="361"/>
                </a:cubicBezTo>
                <a:cubicBezTo>
                  <a:pt x="261" y="361"/>
                  <a:pt x="262" y="361"/>
                  <a:pt x="263" y="361"/>
                </a:cubicBezTo>
                <a:cubicBezTo>
                  <a:pt x="263" y="360"/>
                  <a:pt x="264" y="360"/>
                  <a:pt x="264" y="360"/>
                </a:cubicBezTo>
                <a:cubicBezTo>
                  <a:pt x="265" y="360"/>
                  <a:pt x="266" y="360"/>
                  <a:pt x="268" y="360"/>
                </a:cubicBezTo>
                <a:cubicBezTo>
                  <a:pt x="259" y="363"/>
                  <a:pt x="250" y="364"/>
                  <a:pt x="241" y="366"/>
                </a:cubicBezTo>
                <a:cubicBezTo>
                  <a:pt x="241" y="366"/>
                  <a:pt x="239" y="367"/>
                  <a:pt x="241" y="366"/>
                </a:cubicBezTo>
                <a:cubicBezTo>
                  <a:pt x="242" y="366"/>
                  <a:pt x="238" y="366"/>
                  <a:pt x="241" y="365"/>
                </a:cubicBezTo>
                <a:cubicBezTo>
                  <a:pt x="243" y="365"/>
                  <a:pt x="245" y="364"/>
                  <a:pt x="246" y="364"/>
                </a:cubicBezTo>
                <a:cubicBezTo>
                  <a:pt x="248" y="364"/>
                  <a:pt x="250" y="364"/>
                  <a:pt x="251" y="363"/>
                </a:cubicBezTo>
                <a:cubicBezTo>
                  <a:pt x="250" y="363"/>
                  <a:pt x="248" y="364"/>
                  <a:pt x="248" y="363"/>
                </a:cubicBezTo>
                <a:cubicBezTo>
                  <a:pt x="248" y="362"/>
                  <a:pt x="252" y="362"/>
                  <a:pt x="254" y="361"/>
                </a:cubicBezTo>
                <a:cubicBezTo>
                  <a:pt x="252" y="360"/>
                  <a:pt x="248" y="361"/>
                  <a:pt x="244" y="362"/>
                </a:cubicBezTo>
                <a:cubicBezTo>
                  <a:pt x="245" y="362"/>
                  <a:pt x="247" y="362"/>
                  <a:pt x="247" y="362"/>
                </a:cubicBezTo>
                <a:cubicBezTo>
                  <a:pt x="245" y="363"/>
                  <a:pt x="242" y="363"/>
                  <a:pt x="240" y="364"/>
                </a:cubicBezTo>
                <a:cubicBezTo>
                  <a:pt x="238" y="364"/>
                  <a:pt x="236" y="364"/>
                  <a:pt x="234" y="365"/>
                </a:cubicBezTo>
                <a:cubicBezTo>
                  <a:pt x="234" y="365"/>
                  <a:pt x="233" y="365"/>
                  <a:pt x="233" y="365"/>
                </a:cubicBezTo>
                <a:cubicBezTo>
                  <a:pt x="231" y="364"/>
                  <a:pt x="227" y="365"/>
                  <a:pt x="224" y="364"/>
                </a:cubicBezTo>
                <a:cubicBezTo>
                  <a:pt x="223" y="364"/>
                  <a:pt x="222" y="364"/>
                  <a:pt x="222" y="365"/>
                </a:cubicBezTo>
                <a:cubicBezTo>
                  <a:pt x="222" y="365"/>
                  <a:pt x="223" y="365"/>
                  <a:pt x="224" y="365"/>
                </a:cubicBezTo>
                <a:cubicBezTo>
                  <a:pt x="225" y="365"/>
                  <a:pt x="226" y="365"/>
                  <a:pt x="227" y="365"/>
                </a:cubicBezTo>
                <a:cubicBezTo>
                  <a:pt x="231" y="365"/>
                  <a:pt x="229" y="366"/>
                  <a:pt x="228" y="366"/>
                </a:cubicBezTo>
                <a:cubicBezTo>
                  <a:pt x="230" y="366"/>
                  <a:pt x="231" y="366"/>
                  <a:pt x="233" y="366"/>
                </a:cubicBezTo>
                <a:cubicBezTo>
                  <a:pt x="234" y="366"/>
                  <a:pt x="236" y="366"/>
                  <a:pt x="237" y="366"/>
                </a:cubicBezTo>
                <a:cubicBezTo>
                  <a:pt x="235" y="367"/>
                  <a:pt x="233" y="367"/>
                  <a:pt x="231" y="367"/>
                </a:cubicBezTo>
                <a:cubicBezTo>
                  <a:pt x="228" y="367"/>
                  <a:pt x="228" y="367"/>
                  <a:pt x="226" y="368"/>
                </a:cubicBezTo>
                <a:cubicBezTo>
                  <a:pt x="230" y="368"/>
                  <a:pt x="234" y="367"/>
                  <a:pt x="237" y="367"/>
                </a:cubicBezTo>
                <a:cubicBezTo>
                  <a:pt x="239" y="367"/>
                  <a:pt x="240" y="367"/>
                  <a:pt x="242" y="367"/>
                </a:cubicBezTo>
                <a:cubicBezTo>
                  <a:pt x="243" y="367"/>
                  <a:pt x="244" y="367"/>
                  <a:pt x="245" y="367"/>
                </a:cubicBezTo>
                <a:cubicBezTo>
                  <a:pt x="245" y="367"/>
                  <a:pt x="244" y="367"/>
                  <a:pt x="243" y="367"/>
                </a:cubicBezTo>
                <a:cubicBezTo>
                  <a:pt x="242" y="367"/>
                  <a:pt x="241" y="368"/>
                  <a:pt x="240" y="368"/>
                </a:cubicBezTo>
                <a:cubicBezTo>
                  <a:pt x="238" y="368"/>
                  <a:pt x="236" y="368"/>
                  <a:pt x="234" y="368"/>
                </a:cubicBezTo>
                <a:cubicBezTo>
                  <a:pt x="232" y="368"/>
                  <a:pt x="230" y="369"/>
                  <a:pt x="228" y="369"/>
                </a:cubicBezTo>
                <a:cubicBezTo>
                  <a:pt x="227" y="369"/>
                  <a:pt x="226" y="369"/>
                  <a:pt x="225" y="368"/>
                </a:cubicBezTo>
                <a:cubicBezTo>
                  <a:pt x="218" y="367"/>
                  <a:pt x="211" y="366"/>
                  <a:pt x="204" y="365"/>
                </a:cubicBezTo>
                <a:cubicBezTo>
                  <a:pt x="203" y="364"/>
                  <a:pt x="201" y="364"/>
                  <a:pt x="201" y="364"/>
                </a:cubicBezTo>
                <a:cubicBezTo>
                  <a:pt x="200" y="363"/>
                  <a:pt x="202" y="364"/>
                  <a:pt x="202" y="364"/>
                </a:cubicBezTo>
                <a:cubicBezTo>
                  <a:pt x="200" y="363"/>
                  <a:pt x="204" y="363"/>
                  <a:pt x="201" y="363"/>
                </a:cubicBezTo>
                <a:cubicBezTo>
                  <a:pt x="200" y="362"/>
                  <a:pt x="198" y="362"/>
                  <a:pt x="197" y="361"/>
                </a:cubicBezTo>
                <a:cubicBezTo>
                  <a:pt x="198" y="362"/>
                  <a:pt x="199" y="362"/>
                  <a:pt x="200" y="362"/>
                </a:cubicBezTo>
                <a:cubicBezTo>
                  <a:pt x="201" y="362"/>
                  <a:pt x="205" y="364"/>
                  <a:pt x="205" y="363"/>
                </a:cubicBezTo>
                <a:cubicBezTo>
                  <a:pt x="205" y="362"/>
                  <a:pt x="201" y="362"/>
                  <a:pt x="199" y="361"/>
                </a:cubicBezTo>
                <a:cubicBezTo>
                  <a:pt x="199" y="361"/>
                  <a:pt x="199" y="361"/>
                  <a:pt x="198" y="360"/>
                </a:cubicBezTo>
                <a:cubicBezTo>
                  <a:pt x="200" y="361"/>
                  <a:pt x="201" y="361"/>
                  <a:pt x="203" y="362"/>
                </a:cubicBezTo>
                <a:cubicBezTo>
                  <a:pt x="204" y="363"/>
                  <a:pt x="205" y="363"/>
                  <a:pt x="206" y="362"/>
                </a:cubicBezTo>
                <a:cubicBezTo>
                  <a:pt x="206" y="362"/>
                  <a:pt x="207" y="362"/>
                  <a:pt x="205" y="361"/>
                </a:cubicBezTo>
                <a:cubicBezTo>
                  <a:pt x="204" y="361"/>
                  <a:pt x="203" y="361"/>
                  <a:pt x="202" y="361"/>
                </a:cubicBezTo>
                <a:cubicBezTo>
                  <a:pt x="197" y="360"/>
                  <a:pt x="191" y="358"/>
                  <a:pt x="186" y="355"/>
                </a:cubicBezTo>
                <a:cubicBezTo>
                  <a:pt x="183" y="355"/>
                  <a:pt x="182" y="355"/>
                  <a:pt x="180" y="355"/>
                </a:cubicBezTo>
                <a:cubicBezTo>
                  <a:pt x="180" y="355"/>
                  <a:pt x="181" y="355"/>
                  <a:pt x="182" y="356"/>
                </a:cubicBezTo>
                <a:cubicBezTo>
                  <a:pt x="179" y="354"/>
                  <a:pt x="179" y="354"/>
                  <a:pt x="177" y="354"/>
                </a:cubicBezTo>
                <a:cubicBezTo>
                  <a:pt x="176" y="354"/>
                  <a:pt x="174" y="352"/>
                  <a:pt x="173" y="352"/>
                </a:cubicBezTo>
                <a:cubicBezTo>
                  <a:pt x="174" y="353"/>
                  <a:pt x="175" y="353"/>
                  <a:pt x="176" y="354"/>
                </a:cubicBezTo>
                <a:cubicBezTo>
                  <a:pt x="177" y="355"/>
                  <a:pt x="178" y="355"/>
                  <a:pt x="179" y="356"/>
                </a:cubicBezTo>
                <a:cubicBezTo>
                  <a:pt x="180" y="357"/>
                  <a:pt x="181" y="357"/>
                  <a:pt x="182" y="358"/>
                </a:cubicBezTo>
                <a:cubicBezTo>
                  <a:pt x="183" y="358"/>
                  <a:pt x="184" y="359"/>
                  <a:pt x="185" y="359"/>
                </a:cubicBezTo>
                <a:cubicBezTo>
                  <a:pt x="185" y="359"/>
                  <a:pt x="181" y="358"/>
                  <a:pt x="182" y="359"/>
                </a:cubicBezTo>
                <a:cubicBezTo>
                  <a:pt x="184" y="359"/>
                  <a:pt x="185" y="360"/>
                  <a:pt x="187" y="361"/>
                </a:cubicBezTo>
                <a:cubicBezTo>
                  <a:pt x="187" y="361"/>
                  <a:pt x="187" y="361"/>
                  <a:pt x="187" y="361"/>
                </a:cubicBezTo>
                <a:cubicBezTo>
                  <a:pt x="186" y="361"/>
                  <a:pt x="185" y="361"/>
                  <a:pt x="184" y="360"/>
                </a:cubicBezTo>
                <a:cubicBezTo>
                  <a:pt x="183" y="359"/>
                  <a:pt x="181" y="359"/>
                  <a:pt x="180" y="358"/>
                </a:cubicBezTo>
                <a:cubicBezTo>
                  <a:pt x="182" y="359"/>
                  <a:pt x="183" y="360"/>
                  <a:pt x="184" y="360"/>
                </a:cubicBezTo>
                <a:cubicBezTo>
                  <a:pt x="185" y="361"/>
                  <a:pt x="186" y="361"/>
                  <a:pt x="187" y="362"/>
                </a:cubicBezTo>
                <a:cubicBezTo>
                  <a:pt x="188" y="362"/>
                  <a:pt x="189" y="363"/>
                  <a:pt x="189" y="363"/>
                </a:cubicBezTo>
                <a:cubicBezTo>
                  <a:pt x="192" y="363"/>
                  <a:pt x="194" y="364"/>
                  <a:pt x="196" y="365"/>
                </a:cubicBezTo>
                <a:cubicBezTo>
                  <a:pt x="197" y="366"/>
                  <a:pt x="198" y="366"/>
                  <a:pt x="200" y="367"/>
                </a:cubicBezTo>
                <a:cubicBezTo>
                  <a:pt x="200" y="367"/>
                  <a:pt x="201" y="368"/>
                  <a:pt x="203" y="368"/>
                </a:cubicBezTo>
                <a:cubicBezTo>
                  <a:pt x="205" y="368"/>
                  <a:pt x="203" y="368"/>
                  <a:pt x="204" y="368"/>
                </a:cubicBezTo>
                <a:cubicBezTo>
                  <a:pt x="205" y="367"/>
                  <a:pt x="203" y="367"/>
                  <a:pt x="201" y="366"/>
                </a:cubicBezTo>
                <a:cubicBezTo>
                  <a:pt x="200" y="366"/>
                  <a:pt x="199" y="366"/>
                  <a:pt x="199" y="365"/>
                </a:cubicBezTo>
                <a:cubicBezTo>
                  <a:pt x="208" y="368"/>
                  <a:pt x="216" y="370"/>
                  <a:pt x="226" y="371"/>
                </a:cubicBezTo>
                <a:cubicBezTo>
                  <a:pt x="225" y="371"/>
                  <a:pt x="224" y="371"/>
                  <a:pt x="223" y="372"/>
                </a:cubicBezTo>
                <a:cubicBezTo>
                  <a:pt x="225" y="372"/>
                  <a:pt x="227" y="372"/>
                  <a:pt x="229" y="372"/>
                </a:cubicBezTo>
                <a:cubicBezTo>
                  <a:pt x="228" y="372"/>
                  <a:pt x="227" y="372"/>
                  <a:pt x="227" y="372"/>
                </a:cubicBezTo>
                <a:cubicBezTo>
                  <a:pt x="226" y="372"/>
                  <a:pt x="225" y="372"/>
                  <a:pt x="224" y="372"/>
                </a:cubicBezTo>
                <a:cubicBezTo>
                  <a:pt x="224" y="372"/>
                  <a:pt x="224" y="372"/>
                  <a:pt x="223" y="372"/>
                </a:cubicBezTo>
                <a:cubicBezTo>
                  <a:pt x="223" y="372"/>
                  <a:pt x="221" y="372"/>
                  <a:pt x="221" y="372"/>
                </a:cubicBezTo>
                <a:cubicBezTo>
                  <a:pt x="223" y="371"/>
                  <a:pt x="219" y="371"/>
                  <a:pt x="216" y="370"/>
                </a:cubicBezTo>
                <a:cubicBezTo>
                  <a:pt x="214" y="370"/>
                  <a:pt x="213" y="370"/>
                  <a:pt x="212" y="369"/>
                </a:cubicBezTo>
                <a:cubicBezTo>
                  <a:pt x="215" y="370"/>
                  <a:pt x="216" y="371"/>
                  <a:pt x="215" y="371"/>
                </a:cubicBezTo>
                <a:cubicBezTo>
                  <a:pt x="214" y="371"/>
                  <a:pt x="215" y="372"/>
                  <a:pt x="216" y="372"/>
                </a:cubicBezTo>
                <a:cubicBezTo>
                  <a:pt x="215" y="372"/>
                  <a:pt x="214" y="372"/>
                  <a:pt x="212" y="372"/>
                </a:cubicBezTo>
                <a:cubicBezTo>
                  <a:pt x="211" y="372"/>
                  <a:pt x="209" y="372"/>
                  <a:pt x="206" y="372"/>
                </a:cubicBezTo>
                <a:cubicBezTo>
                  <a:pt x="206" y="372"/>
                  <a:pt x="206" y="372"/>
                  <a:pt x="206" y="372"/>
                </a:cubicBezTo>
                <a:cubicBezTo>
                  <a:pt x="206" y="372"/>
                  <a:pt x="206" y="372"/>
                  <a:pt x="206" y="372"/>
                </a:cubicBezTo>
                <a:cubicBezTo>
                  <a:pt x="204" y="371"/>
                  <a:pt x="204" y="371"/>
                  <a:pt x="205" y="372"/>
                </a:cubicBezTo>
                <a:cubicBezTo>
                  <a:pt x="203" y="372"/>
                  <a:pt x="201" y="371"/>
                  <a:pt x="200" y="371"/>
                </a:cubicBezTo>
                <a:cubicBezTo>
                  <a:pt x="199" y="371"/>
                  <a:pt x="199" y="371"/>
                  <a:pt x="197" y="370"/>
                </a:cubicBezTo>
                <a:cubicBezTo>
                  <a:pt x="196" y="369"/>
                  <a:pt x="192" y="368"/>
                  <a:pt x="190" y="366"/>
                </a:cubicBezTo>
                <a:cubicBezTo>
                  <a:pt x="187" y="366"/>
                  <a:pt x="186" y="365"/>
                  <a:pt x="185" y="364"/>
                </a:cubicBezTo>
                <a:cubicBezTo>
                  <a:pt x="184" y="364"/>
                  <a:pt x="185" y="363"/>
                  <a:pt x="183" y="362"/>
                </a:cubicBezTo>
                <a:cubicBezTo>
                  <a:pt x="181" y="362"/>
                  <a:pt x="182" y="363"/>
                  <a:pt x="182" y="363"/>
                </a:cubicBezTo>
                <a:cubicBezTo>
                  <a:pt x="183" y="364"/>
                  <a:pt x="182" y="364"/>
                  <a:pt x="184" y="365"/>
                </a:cubicBezTo>
                <a:cubicBezTo>
                  <a:pt x="186" y="366"/>
                  <a:pt x="185" y="366"/>
                  <a:pt x="184" y="365"/>
                </a:cubicBezTo>
                <a:cubicBezTo>
                  <a:pt x="183" y="365"/>
                  <a:pt x="183" y="365"/>
                  <a:pt x="183" y="365"/>
                </a:cubicBezTo>
                <a:cubicBezTo>
                  <a:pt x="182" y="365"/>
                  <a:pt x="182" y="366"/>
                  <a:pt x="183" y="366"/>
                </a:cubicBezTo>
                <a:cubicBezTo>
                  <a:pt x="184" y="367"/>
                  <a:pt x="184" y="367"/>
                  <a:pt x="185" y="367"/>
                </a:cubicBezTo>
                <a:cubicBezTo>
                  <a:pt x="186" y="368"/>
                  <a:pt x="188" y="368"/>
                  <a:pt x="189" y="369"/>
                </a:cubicBezTo>
                <a:cubicBezTo>
                  <a:pt x="191" y="370"/>
                  <a:pt x="194" y="370"/>
                  <a:pt x="194" y="371"/>
                </a:cubicBezTo>
                <a:cubicBezTo>
                  <a:pt x="191" y="370"/>
                  <a:pt x="191" y="370"/>
                  <a:pt x="191" y="370"/>
                </a:cubicBezTo>
                <a:cubicBezTo>
                  <a:pt x="189" y="369"/>
                  <a:pt x="189" y="369"/>
                  <a:pt x="189" y="369"/>
                </a:cubicBezTo>
                <a:cubicBezTo>
                  <a:pt x="187" y="369"/>
                  <a:pt x="185" y="368"/>
                  <a:pt x="183" y="367"/>
                </a:cubicBezTo>
                <a:cubicBezTo>
                  <a:pt x="182" y="366"/>
                  <a:pt x="180" y="366"/>
                  <a:pt x="179" y="365"/>
                </a:cubicBezTo>
                <a:cubicBezTo>
                  <a:pt x="178" y="365"/>
                  <a:pt x="176" y="364"/>
                  <a:pt x="175" y="363"/>
                </a:cubicBezTo>
                <a:cubicBezTo>
                  <a:pt x="172" y="362"/>
                  <a:pt x="170" y="361"/>
                  <a:pt x="167" y="359"/>
                </a:cubicBezTo>
                <a:cubicBezTo>
                  <a:pt x="165" y="358"/>
                  <a:pt x="166" y="359"/>
                  <a:pt x="166" y="360"/>
                </a:cubicBezTo>
                <a:cubicBezTo>
                  <a:pt x="167" y="360"/>
                  <a:pt x="170" y="362"/>
                  <a:pt x="168" y="361"/>
                </a:cubicBezTo>
                <a:cubicBezTo>
                  <a:pt x="166" y="361"/>
                  <a:pt x="165" y="360"/>
                  <a:pt x="164" y="359"/>
                </a:cubicBezTo>
                <a:cubicBezTo>
                  <a:pt x="163" y="359"/>
                  <a:pt x="163" y="359"/>
                  <a:pt x="160" y="358"/>
                </a:cubicBezTo>
                <a:cubicBezTo>
                  <a:pt x="162" y="359"/>
                  <a:pt x="164" y="360"/>
                  <a:pt x="165" y="361"/>
                </a:cubicBezTo>
                <a:cubicBezTo>
                  <a:pt x="165" y="361"/>
                  <a:pt x="164" y="361"/>
                  <a:pt x="164" y="361"/>
                </a:cubicBezTo>
                <a:cubicBezTo>
                  <a:pt x="162" y="360"/>
                  <a:pt x="161" y="359"/>
                  <a:pt x="160" y="358"/>
                </a:cubicBezTo>
                <a:cubicBezTo>
                  <a:pt x="160" y="358"/>
                  <a:pt x="159" y="358"/>
                  <a:pt x="159" y="358"/>
                </a:cubicBezTo>
                <a:cubicBezTo>
                  <a:pt x="158" y="356"/>
                  <a:pt x="155" y="353"/>
                  <a:pt x="150" y="349"/>
                </a:cubicBezTo>
                <a:cubicBezTo>
                  <a:pt x="151" y="350"/>
                  <a:pt x="152" y="350"/>
                  <a:pt x="153" y="351"/>
                </a:cubicBezTo>
                <a:cubicBezTo>
                  <a:pt x="150" y="348"/>
                  <a:pt x="147" y="345"/>
                  <a:pt x="143" y="342"/>
                </a:cubicBezTo>
                <a:cubicBezTo>
                  <a:pt x="143" y="342"/>
                  <a:pt x="143" y="342"/>
                  <a:pt x="144" y="343"/>
                </a:cubicBezTo>
                <a:cubicBezTo>
                  <a:pt x="144" y="344"/>
                  <a:pt x="146" y="345"/>
                  <a:pt x="147" y="347"/>
                </a:cubicBezTo>
                <a:cubicBezTo>
                  <a:pt x="145" y="345"/>
                  <a:pt x="142" y="343"/>
                  <a:pt x="143" y="344"/>
                </a:cubicBezTo>
                <a:cubicBezTo>
                  <a:pt x="143" y="345"/>
                  <a:pt x="143" y="345"/>
                  <a:pt x="147" y="349"/>
                </a:cubicBezTo>
                <a:cubicBezTo>
                  <a:pt x="149" y="351"/>
                  <a:pt x="151" y="352"/>
                  <a:pt x="154" y="354"/>
                </a:cubicBezTo>
                <a:cubicBezTo>
                  <a:pt x="156" y="356"/>
                  <a:pt x="158" y="358"/>
                  <a:pt x="161" y="359"/>
                </a:cubicBezTo>
                <a:cubicBezTo>
                  <a:pt x="161" y="360"/>
                  <a:pt x="163" y="360"/>
                  <a:pt x="164" y="361"/>
                </a:cubicBezTo>
                <a:cubicBezTo>
                  <a:pt x="165" y="362"/>
                  <a:pt x="166" y="363"/>
                  <a:pt x="166" y="363"/>
                </a:cubicBezTo>
                <a:cubicBezTo>
                  <a:pt x="166" y="363"/>
                  <a:pt x="165" y="363"/>
                  <a:pt x="164" y="362"/>
                </a:cubicBezTo>
                <a:cubicBezTo>
                  <a:pt x="163" y="361"/>
                  <a:pt x="162" y="360"/>
                  <a:pt x="161" y="360"/>
                </a:cubicBezTo>
                <a:cubicBezTo>
                  <a:pt x="159" y="359"/>
                  <a:pt x="158" y="358"/>
                  <a:pt x="157" y="357"/>
                </a:cubicBezTo>
                <a:cubicBezTo>
                  <a:pt x="153" y="354"/>
                  <a:pt x="153" y="354"/>
                  <a:pt x="153" y="354"/>
                </a:cubicBezTo>
                <a:cubicBezTo>
                  <a:pt x="152" y="353"/>
                  <a:pt x="151" y="352"/>
                  <a:pt x="149" y="351"/>
                </a:cubicBezTo>
                <a:cubicBezTo>
                  <a:pt x="147" y="350"/>
                  <a:pt x="145" y="347"/>
                  <a:pt x="142" y="345"/>
                </a:cubicBezTo>
                <a:cubicBezTo>
                  <a:pt x="142" y="346"/>
                  <a:pt x="142" y="346"/>
                  <a:pt x="142" y="346"/>
                </a:cubicBezTo>
                <a:cubicBezTo>
                  <a:pt x="140" y="344"/>
                  <a:pt x="138" y="343"/>
                  <a:pt x="136" y="342"/>
                </a:cubicBezTo>
                <a:cubicBezTo>
                  <a:pt x="135" y="340"/>
                  <a:pt x="133" y="338"/>
                  <a:pt x="131" y="336"/>
                </a:cubicBezTo>
                <a:cubicBezTo>
                  <a:pt x="130" y="334"/>
                  <a:pt x="128" y="332"/>
                  <a:pt x="127" y="331"/>
                </a:cubicBezTo>
                <a:cubicBezTo>
                  <a:pt x="126" y="329"/>
                  <a:pt x="124" y="327"/>
                  <a:pt x="123" y="326"/>
                </a:cubicBezTo>
                <a:cubicBezTo>
                  <a:pt x="120" y="323"/>
                  <a:pt x="120" y="322"/>
                  <a:pt x="119" y="320"/>
                </a:cubicBezTo>
                <a:cubicBezTo>
                  <a:pt x="119" y="320"/>
                  <a:pt x="118" y="318"/>
                  <a:pt x="119" y="319"/>
                </a:cubicBezTo>
                <a:cubicBezTo>
                  <a:pt x="120" y="320"/>
                  <a:pt x="121" y="322"/>
                  <a:pt x="122" y="324"/>
                </a:cubicBezTo>
                <a:cubicBezTo>
                  <a:pt x="122" y="324"/>
                  <a:pt x="123" y="324"/>
                  <a:pt x="123" y="325"/>
                </a:cubicBezTo>
                <a:cubicBezTo>
                  <a:pt x="121" y="321"/>
                  <a:pt x="121" y="321"/>
                  <a:pt x="124" y="325"/>
                </a:cubicBezTo>
                <a:cubicBezTo>
                  <a:pt x="126" y="326"/>
                  <a:pt x="127" y="327"/>
                  <a:pt x="128" y="329"/>
                </a:cubicBezTo>
                <a:cubicBezTo>
                  <a:pt x="129" y="330"/>
                  <a:pt x="131" y="331"/>
                  <a:pt x="132" y="332"/>
                </a:cubicBezTo>
                <a:cubicBezTo>
                  <a:pt x="132" y="333"/>
                  <a:pt x="133" y="333"/>
                  <a:pt x="134" y="334"/>
                </a:cubicBezTo>
                <a:cubicBezTo>
                  <a:pt x="134" y="335"/>
                  <a:pt x="135" y="335"/>
                  <a:pt x="136" y="336"/>
                </a:cubicBezTo>
                <a:cubicBezTo>
                  <a:pt x="137" y="337"/>
                  <a:pt x="139" y="339"/>
                  <a:pt x="141" y="341"/>
                </a:cubicBezTo>
                <a:cubicBezTo>
                  <a:pt x="139" y="339"/>
                  <a:pt x="138" y="337"/>
                  <a:pt x="136" y="335"/>
                </a:cubicBezTo>
                <a:cubicBezTo>
                  <a:pt x="136" y="335"/>
                  <a:pt x="135" y="334"/>
                  <a:pt x="134" y="333"/>
                </a:cubicBezTo>
                <a:cubicBezTo>
                  <a:pt x="133" y="332"/>
                  <a:pt x="133" y="332"/>
                  <a:pt x="132" y="331"/>
                </a:cubicBezTo>
                <a:cubicBezTo>
                  <a:pt x="129" y="327"/>
                  <a:pt x="124" y="322"/>
                  <a:pt x="123" y="318"/>
                </a:cubicBezTo>
                <a:cubicBezTo>
                  <a:pt x="126" y="322"/>
                  <a:pt x="128" y="326"/>
                  <a:pt x="132" y="330"/>
                </a:cubicBezTo>
                <a:cubicBezTo>
                  <a:pt x="131" y="329"/>
                  <a:pt x="131" y="328"/>
                  <a:pt x="130" y="328"/>
                </a:cubicBezTo>
                <a:cubicBezTo>
                  <a:pt x="130" y="327"/>
                  <a:pt x="130" y="326"/>
                  <a:pt x="129" y="326"/>
                </a:cubicBezTo>
                <a:cubicBezTo>
                  <a:pt x="128" y="324"/>
                  <a:pt x="127" y="323"/>
                  <a:pt x="125" y="321"/>
                </a:cubicBezTo>
                <a:cubicBezTo>
                  <a:pt x="121" y="316"/>
                  <a:pt x="119" y="310"/>
                  <a:pt x="116" y="305"/>
                </a:cubicBezTo>
                <a:cubicBezTo>
                  <a:pt x="114" y="302"/>
                  <a:pt x="114" y="302"/>
                  <a:pt x="114" y="302"/>
                </a:cubicBezTo>
                <a:cubicBezTo>
                  <a:pt x="114" y="302"/>
                  <a:pt x="114" y="303"/>
                  <a:pt x="113" y="301"/>
                </a:cubicBezTo>
                <a:cubicBezTo>
                  <a:pt x="112" y="299"/>
                  <a:pt x="112" y="298"/>
                  <a:pt x="112" y="298"/>
                </a:cubicBezTo>
                <a:cubicBezTo>
                  <a:pt x="112" y="298"/>
                  <a:pt x="113" y="299"/>
                  <a:pt x="115" y="301"/>
                </a:cubicBezTo>
                <a:cubicBezTo>
                  <a:pt x="115" y="302"/>
                  <a:pt x="116" y="303"/>
                  <a:pt x="116" y="304"/>
                </a:cubicBezTo>
                <a:cubicBezTo>
                  <a:pt x="118" y="307"/>
                  <a:pt x="118" y="307"/>
                  <a:pt x="118" y="307"/>
                </a:cubicBezTo>
                <a:cubicBezTo>
                  <a:pt x="119" y="308"/>
                  <a:pt x="119" y="309"/>
                  <a:pt x="120" y="310"/>
                </a:cubicBezTo>
                <a:cubicBezTo>
                  <a:pt x="120" y="311"/>
                  <a:pt x="121" y="312"/>
                  <a:pt x="122" y="313"/>
                </a:cubicBezTo>
                <a:cubicBezTo>
                  <a:pt x="122" y="314"/>
                  <a:pt x="123" y="315"/>
                  <a:pt x="124" y="316"/>
                </a:cubicBezTo>
                <a:cubicBezTo>
                  <a:pt x="124" y="317"/>
                  <a:pt x="125" y="317"/>
                  <a:pt x="125" y="318"/>
                </a:cubicBezTo>
                <a:cubicBezTo>
                  <a:pt x="126" y="318"/>
                  <a:pt x="126" y="319"/>
                  <a:pt x="127" y="319"/>
                </a:cubicBezTo>
                <a:cubicBezTo>
                  <a:pt x="127" y="319"/>
                  <a:pt x="126" y="317"/>
                  <a:pt x="125" y="315"/>
                </a:cubicBezTo>
                <a:cubicBezTo>
                  <a:pt x="123" y="312"/>
                  <a:pt x="126" y="317"/>
                  <a:pt x="125" y="316"/>
                </a:cubicBezTo>
                <a:cubicBezTo>
                  <a:pt x="124" y="315"/>
                  <a:pt x="123" y="314"/>
                  <a:pt x="123" y="314"/>
                </a:cubicBezTo>
                <a:cubicBezTo>
                  <a:pt x="123" y="313"/>
                  <a:pt x="121" y="310"/>
                  <a:pt x="121" y="309"/>
                </a:cubicBezTo>
                <a:cubicBezTo>
                  <a:pt x="122" y="310"/>
                  <a:pt x="122" y="311"/>
                  <a:pt x="123" y="311"/>
                </a:cubicBezTo>
                <a:cubicBezTo>
                  <a:pt x="123" y="311"/>
                  <a:pt x="123" y="311"/>
                  <a:pt x="123" y="311"/>
                </a:cubicBezTo>
                <a:cubicBezTo>
                  <a:pt x="123" y="311"/>
                  <a:pt x="123" y="311"/>
                  <a:pt x="123" y="311"/>
                </a:cubicBezTo>
                <a:cubicBezTo>
                  <a:pt x="123" y="311"/>
                  <a:pt x="123" y="311"/>
                  <a:pt x="123" y="311"/>
                </a:cubicBezTo>
                <a:cubicBezTo>
                  <a:pt x="125" y="315"/>
                  <a:pt x="127" y="318"/>
                  <a:pt x="130" y="320"/>
                </a:cubicBezTo>
                <a:cubicBezTo>
                  <a:pt x="130" y="321"/>
                  <a:pt x="133" y="323"/>
                  <a:pt x="134" y="325"/>
                </a:cubicBezTo>
                <a:cubicBezTo>
                  <a:pt x="136" y="328"/>
                  <a:pt x="138" y="330"/>
                  <a:pt x="141" y="333"/>
                </a:cubicBezTo>
                <a:cubicBezTo>
                  <a:pt x="141" y="333"/>
                  <a:pt x="140" y="331"/>
                  <a:pt x="138" y="329"/>
                </a:cubicBezTo>
                <a:cubicBezTo>
                  <a:pt x="138" y="329"/>
                  <a:pt x="137" y="328"/>
                  <a:pt x="137" y="327"/>
                </a:cubicBezTo>
                <a:cubicBezTo>
                  <a:pt x="137" y="327"/>
                  <a:pt x="137" y="327"/>
                  <a:pt x="137" y="327"/>
                </a:cubicBezTo>
                <a:cubicBezTo>
                  <a:pt x="137" y="328"/>
                  <a:pt x="138" y="328"/>
                  <a:pt x="139" y="329"/>
                </a:cubicBezTo>
                <a:cubicBezTo>
                  <a:pt x="140" y="331"/>
                  <a:pt x="141" y="332"/>
                  <a:pt x="144" y="334"/>
                </a:cubicBezTo>
                <a:cubicBezTo>
                  <a:pt x="142" y="333"/>
                  <a:pt x="142" y="332"/>
                  <a:pt x="141" y="331"/>
                </a:cubicBezTo>
                <a:cubicBezTo>
                  <a:pt x="142" y="332"/>
                  <a:pt x="142" y="332"/>
                  <a:pt x="142" y="332"/>
                </a:cubicBezTo>
                <a:cubicBezTo>
                  <a:pt x="143" y="334"/>
                  <a:pt x="145" y="333"/>
                  <a:pt x="146" y="336"/>
                </a:cubicBezTo>
                <a:cubicBezTo>
                  <a:pt x="148" y="338"/>
                  <a:pt x="150" y="339"/>
                  <a:pt x="152" y="340"/>
                </a:cubicBezTo>
                <a:cubicBezTo>
                  <a:pt x="151" y="339"/>
                  <a:pt x="149" y="338"/>
                  <a:pt x="148" y="336"/>
                </a:cubicBezTo>
                <a:cubicBezTo>
                  <a:pt x="152" y="340"/>
                  <a:pt x="155" y="342"/>
                  <a:pt x="158" y="345"/>
                </a:cubicBezTo>
                <a:cubicBezTo>
                  <a:pt x="164" y="349"/>
                  <a:pt x="164" y="349"/>
                  <a:pt x="169" y="351"/>
                </a:cubicBezTo>
                <a:cubicBezTo>
                  <a:pt x="165" y="349"/>
                  <a:pt x="161" y="347"/>
                  <a:pt x="159" y="344"/>
                </a:cubicBezTo>
                <a:cubicBezTo>
                  <a:pt x="161" y="346"/>
                  <a:pt x="163" y="347"/>
                  <a:pt x="165" y="348"/>
                </a:cubicBezTo>
                <a:cubicBezTo>
                  <a:pt x="166" y="349"/>
                  <a:pt x="168" y="351"/>
                  <a:pt x="169" y="350"/>
                </a:cubicBezTo>
                <a:cubicBezTo>
                  <a:pt x="169" y="350"/>
                  <a:pt x="166" y="349"/>
                  <a:pt x="166" y="348"/>
                </a:cubicBezTo>
                <a:cubicBezTo>
                  <a:pt x="166" y="348"/>
                  <a:pt x="165" y="347"/>
                  <a:pt x="165" y="347"/>
                </a:cubicBezTo>
                <a:cubicBezTo>
                  <a:pt x="167" y="347"/>
                  <a:pt x="168" y="348"/>
                  <a:pt x="170" y="348"/>
                </a:cubicBezTo>
                <a:cubicBezTo>
                  <a:pt x="171" y="349"/>
                  <a:pt x="170" y="348"/>
                  <a:pt x="171" y="347"/>
                </a:cubicBezTo>
                <a:cubicBezTo>
                  <a:pt x="171" y="347"/>
                  <a:pt x="170" y="346"/>
                  <a:pt x="168" y="345"/>
                </a:cubicBezTo>
                <a:cubicBezTo>
                  <a:pt x="165" y="344"/>
                  <a:pt x="164" y="342"/>
                  <a:pt x="164" y="341"/>
                </a:cubicBezTo>
                <a:cubicBezTo>
                  <a:pt x="163" y="341"/>
                  <a:pt x="161" y="340"/>
                  <a:pt x="159" y="339"/>
                </a:cubicBezTo>
                <a:cubicBezTo>
                  <a:pt x="158" y="338"/>
                  <a:pt x="156" y="336"/>
                  <a:pt x="154" y="335"/>
                </a:cubicBezTo>
                <a:cubicBezTo>
                  <a:pt x="151" y="331"/>
                  <a:pt x="151" y="332"/>
                  <a:pt x="151" y="333"/>
                </a:cubicBezTo>
                <a:cubicBezTo>
                  <a:pt x="151" y="333"/>
                  <a:pt x="152" y="333"/>
                  <a:pt x="151" y="333"/>
                </a:cubicBezTo>
                <a:cubicBezTo>
                  <a:pt x="151" y="333"/>
                  <a:pt x="151" y="333"/>
                  <a:pt x="151" y="333"/>
                </a:cubicBezTo>
                <a:cubicBezTo>
                  <a:pt x="149" y="333"/>
                  <a:pt x="153" y="335"/>
                  <a:pt x="153" y="335"/>
                </a:cubicBezTo>
                <a:cubicBezTo>
                  <a:pt x="152" y="335"/>
                  <a:pt x="151" y="335"/>
                  <a:pt x="150" y="334"/>
                </a:cubicBezTo>
                <a:cubicBezTo>
                  <a:pt x="145" y="329"/>
                  <a:pt x="141" y="324"/>
                  <a:pt x="137" y="319"/>
                </a:cubicBezTo>
                <a:cubicBezTo>
                  <a:pt x="136" y="317"/>
                  <a:pt x="136" y="316"/>
                  <a:pt x="135" y="315"/>
                </a:cubicBezTo>
                <a:cubicBezTo>
                  <a:pt x="135" y="314"/>
                  <a:pt x="134" y="314"/>
                  <a:pt x="134" y="313"/>
                </a:cubicBezTo>
                <a:cubicBezTo>
                  <a:pt x="134" y="313"/>
                  <a:pt x="135" y="312"/>
                  <a:pt x="136" y="313"/>
                </a:cubicBezTo>
                <a:cubicBezTo>
                  <a:pt x="136" y="313"/>
                  <a:pt x="137" y="314"/>
                  <a:pt x="135" y="311"/>
                </a:cubicBezTo>
                <a:cubicBezTo>
                  <a:pt x="134" y="309"/>
                  <a:pt x="133" y="308"/>
                  <a:pt x="132" y="306"/>
                </a:cubicBezTo>
                <a:cubicBezTo>
                  <a:pt x="131" y="305"/>
                  <a:pt x="130" y="304"/>
                  <a:pt x="129" y="302"/>
                </a:cubicBezTo>
                <a:cubicBezTo>
                  <a:pt x="127" y="300"/>
                  <a:pt x="125" y="296"/>
                  <a:pt x="123" y="292"/>
                </a:cubicBezTo>
                <a:cubicBezTo>
                  <a:pt x="127" y="299"/>
                  <a:pt x="123" y="292"/>
                  <a:pt x="123" y="291"/>
                </a:cubicBezTo>
                <a:cubicBezTo>
                  <a:pt x="124" y="293"/>
                  <a:pt x="125" y="294"/>
                  <a:pt x="126" y="297"/>
                </a:cubicBezTo>
                <a:cubicBezTo>
                  <a:pt x="125" y="294"/>
                  <a:pt x="125" y="293"/>
                  <a:pt x="124" y="290"/>
                </a:cubicBezTo>
                <a:cubicBezTo>
                  <a:pt x="121" y="285"/>
                  <a:pt x="120" y="279"/>
                  <a:pt x="117" y="275"/>
                </a:cubicBezTo>
                <a:cubicBezTo>
                  <a:pt x="118" y="277"/>
                  <a:pt x="119" y="279"/>
                  <a:pt x="119" y="281"/>
                </a:cubicBezTo>
                <a:cubicBezTo>
                  <a:pt x="120" y="284"/>
                  <a:pt x="121" y="286"/>
                  <a:pt x="122" y="288"/>
                </a:cubicBezTo>
                <a:cubicBezTo>
                  <a:pt x="122" y="289"/>
                  <a:pt x="122" y="290"/>
                  <a:pt x="122" y="289"/>
                </a:cubicBezTo>
                <a:cubicBezTo>
                  <a:pt x="121" y="287"/>
                  <a:pt x="121" y="287"/>
                  <a:pt x="121" y="287"/>
                </a:cubicBezTo>
                <a:cubicBezTo>
                  <a:pt x="121" y="287"/>
                  <a:pt x="121" y="288"/>
                  <a:pt x="121" y="288"/>
                </a:cubicBezTo>
                <a:cubicBezTo>
                  <a:pt x="121" y="291"/>
                  <a:pt x="120" y="290"/>
                  <a:pt x="118" y="284"/>
                </a:cubicBezTo>
                <a:cubicBezTo>
                  <a:pt x="117" y="283"/>
                  <a:pt x="116" y="282"/>
                  <a:pt x="116" y="280"/>
                </a:cubicBezTo>
                <a:cubicBezTo>
                  <a:pt x="115" y="279"/>
                  <a:pt x="115" y="278"/>
                  <a:pt x="114" y="276"/>
                </a:cubicBezTo>
                <a:cubicBezTo>
                  <a:pt x="114" y="275"/>
                  <a:pt x="113" y="273"/>
                  <a:pt x="113" y="272"/>
                </a:cubicBezTo>
                <a:cubicBezTo>
                  <a:pt x="112" y="266"/>
                  <a:pt x="112" y="264"/>
                  <a:pt x="114" y="265"/>
                </a:cubicBezTo>
                <a:cubicBezTo>
                  <a:pt x="114" y="265"/>
                  <a:pt x="115" y="267"/>
                  <a:pt x="115" y="266"/>
                </a:cubicBezTo>
                <a:cubicBezTo>
                  <a:pt x="115" y="266"/>
                  <a:pt x="116" y="266"/>
                  <a:pt x="115" y="264"/>
                </a:cubicBezTo>
                <a:cubicBezTo>
                  <a:pt x="115" y="263"/>
                  <a:pt x="115" y="262"/>
                  <a:pt x="114" y="262"/>
                </a:cubicBezTo>
                <a:cubicBezTo>
                  <a:pt x="113" y="259"/>
                  <a:pt x="112" y="255"/>
                  <a:pt x="111" y="251"/>
                </a:cubicBezTo>
                <a:cubicBezTo>
                  <a:pt x="112" y="251"/>
                  <a:pt x="112" y="250"/>
                  <a:pt x="112" y="249"/>
                </a:cubicBezTo>
                <a:cubicBezTo>
                  <a:pt x="112" y="247"/>
                  <a:pt x="113" y="244"/>
                  <a:pt x="113" y="242"/>
                </a:cubicBezTo>
                <a:cubicBezTo>
                  <a:pt x="114" y="240"/>
                  <a:pt x="115" y="238"/>
                  <a:pt x="115" y="235"/>
                </a:cubicBezTo>
                <a:cubicBezTo>
                  <a:pt x="116" y="236"/>
                  <a:pt x="115" y="239"/>
                  <a:pt x="116" y="240"/>
                </a:cubicBezTo>
                <a:cubicBezTo>
                  <a:pt x="116" y="237"/>
                  <a:pt x="116" y="236"/>
                  <a:pt x="117" y="235"/>
                </a:cubicBezTo>
                <a:cubicBezTo>
                  <a:pt x="117" y="235"/>
                  <a:pt x="118" y="234"/>
                  <a:pt x="118" y="234"/>
                </a:cubicBezTo>
                <a:cubicBezTo>
                  <a:pt x="118" y="231"/>
                  <a:pt x="119" y="229"/>
                  <a:pt x="120" y="227"/>
                </a:cubicBezTo>
                <a:cubicBezTo>
                  <a:pt x="120" y="226"/>
                  <a:pt x="121" y="225"/>
                  <a:pt x="121" y="224"/>
                </a:cubicBezTo>
                <a:cubicBezTo>
                  <a:pt x="121" y="223"/>
                  <a:pt x="122" y="222"/>
                  <a:pt x="122" y="221"/>
                </a:cubicBezTo>
                <a:cubicBezTo>
                  <a:pt x="122" y="222"/>
                  <a:pt x="121" y="224"/>
                  <a:pt x="122" y="224"/>
                </a:cubicBezTo>
                <a:cubicBezTo>
                  <a:pt x="123" y="219"/>
                  <a:pt x="123" y="220"/>
                  <a:pt x="123" y="217"/>
                </a:cubicBezTo>
                <a:cubicBezTo>
                  <a:pt x="123" y="215"/>
                  <a:pt x="122" y="216"/>
                  <a:pt x="120" y="219"/>
                </a:cubicBezTo>
                <a:cubicBezTo>
                  <a:pt x="118" y="223"/>
                  <a:pt x="119" y="223"/>
                  <a:pt x="119" y="223"/>
                </a:cubicBezTo>
                <a:cubicBezTo>
                  <a:pt x="119" y="224"/>
                  <a:pt x="120" y="221"/>
                  <a:pt x="121" y="221"/>
                </a:cubicBezTo>
                <a:cubicBezTo>
                  <a:pt x="120" y="222"/>
                  <a:pt x="120" y="223"/>
                  <a:pt x="120" y="224"/>
                </a:cubicBezTo>
                <a:cubicBezTo>
                  <a:pt x="120" y="225"/>
                  <a:pt x="119" y="226"/>
                  <a:pt x="119" y="226"/>
                </a:cubicBezTo>
                <a:cubicBezTo>
                  <a:pt x="119" y="227"/>
                  <a:pt x="118" y="227"/>
                  <a:pt x="118" y="228"/>
                </a:cubicBezTo>
                <a:cubicBezTo>
                  <a:pt x="117" y="228"/>
                  <a:pt x="116" y="227"/>
                  <a:pt x="116" y="228"/>
                </a:cubicBezTo>
                <a:cubicBezTo>
                  <a:pt x="114" y="231"/>
                  <a:pt x="116" y="226"/>
                  <a:pt x="115" y="227"/>
                </a:cubicBezTo>
                <a:cubicBezTo>
                  <a:pt x="114" y="230"/>
                  <a:pt x="114" y="228"/>
                  <a:pt x="114" y="227"/>
                </a:cubicBezTo>
                <a:cubicBezTo>
                  <a:pt x="113" y="225"/>
                  <a:pt x="113" y="229"/>
                  <a:pt x="113" y="228"/>
                </a:cubicBezTo>
                <a:cubicBezTo>
                  <a:pt x="113" y="226"/>
                  <a:pt x="113" y="225"/>
                  <a:pt x="114" y="223"/>
                </a:cubicBezTo>
                <a:cubicBezTo>
                  <a:pt x="114" y="223"/>
                  <a:pt x="114" y="223"/>
                  <a:pt x="114" y="223"/>
                </a:cubicBezTo>
                <a:cubicBezTo>
                  <a:pt x="113" y="226"/>
                  <a:pt x="113" y="226"/>
                  <a:pt x="113" y="226"/>
                </a:cubicBezTo>
                <a:cubicBezTo>
                  <a:pt x="113" y="225"/>
                  <a:pt x="113" y="223"/>
                  <a:pt x="114" y="222"/>
                </a:cubicBezTo>
                <a:cubicBezTo>
                  <a:pt x="115" y="219"/>
                  <a:pt x="115" y="219"/>
                  <a:pt x="115" y="219"/>
                </a:cubicBezTo>
                <a:cubicBezTo>
                  <a:pt x="116" y="216"/>
                  <a:pt x="116" y="214"/>
                  <a:pt x="118" y="212"/>
                </a:cubicBezTo>
                <a:cubicBezTo>
                  <a:pt x="118" y="212"/>
                  <a:pt x="118" y="212"/>
                  <a:pt x="118" y="212"/>
                </a:cubicBezTo>
                <a:cubicBezTo>
                  <a:pt x="118" y="213"/>
                  <a:pt x="116" y="214"/>
                  <a:pt x="117" y="215"/>
                </a:cubicBezTo>
                <a:cubicBezTo>
                  <a:pt x="118" y="213"/>
                  <a:pt x="118" y="212"/>
                  <a:pt x="119" y="210"/>
                </a:cubicBezTo>
                <a:cubicBezTo>
                  <a:pt x="120" y="208"/>
                  <a:pt x="120" y="207"/>
                  <a:pt x="120" y="205"/>
                </a:cubicBezTo>
                <a:cubicBezTo>
                  <a:pt x="121" y="204"/>
                  <a:pt x="118" y="207"/>
                  <a:pt x="120" y="204"/>
                </a:cubicBezTo>
                <a:cubicBezTo>
                  <a:pt x="122" y="202"/>
                  <a:pt x="121" y="201"/>
                  <a:pt x="122" y="200"/>
                </a:cubicBezTo>
                <a:cubicBezTo>
                  <a:pt x="123" y="197"/>
                  <a:pt x="123" y="196"/>
                  <a:pt x="124" y="194"/>
                </a:cubicBezTo>
                <a:cubicBezTo>
                  <a:pt x="124" y="193"/>
                  <a:pt x="125" y="192"/>
                  <a:pt x="125" y="191"/>
                </a:cubicBezTo>
                <a:cubicBezTo>
                  <a:pt x="125" y="193"/>
                  <a:pt x="124" y="195"/>
                  <a:pt x="124" y="196"/>
                </a:cubicBezTo>
                <a:cubicBezTo>
                  <a:pt x="125" y="193"/>
                  <a:pt x="125" y="195"/>
                  <a:pt x="127" y="193"/>
                </a:cubicBezTo>
                <a:cubicBezTo>
                  <a:pt x="126" y="195"/>
                  <a:pt x="125" y="196"/>
                  <a:pt x="125" y="197"/>
                </a:cubicBezTo>
                <a:cubicBezTo>
                  <a:pt x="125" y="197"/>
                  <a:pt x="125" y="197"/>
                  <a:pt x="125" y="197"/>
                </a:cubicBezTo>
                <a:cubicBezTo>
                  <a:pt x="126" y="195"/>
                  <a:pt x="127" y="192"/>
                  <a:pt x="128" y="190"/>
                </a:cubicBezTo>
                <a:cubicBezTo>
                  <a:pt x="129" y="189"/>
                  <a:pt x="129" y="188"/>
                  <a:pt x="130" y="187"/>
                </a:cubicBezTo>
                <a:cubicBezTo>
                  <a:pt x="130" y="187"/>
                  <a:pt x="131" y="187"/>
                  <a:pt x="131" y="186"/>
                </a:cubicBezTo>
                <a:cubicBezTo>
                  <a:pt x="129" y="191"/>
                  <a:pt x="127" y="195"/>
                  <a:pt x="126" y="199"/>
                </a:cubicBezTo>
                <a:cubicBezTo>
                  <a:pt x="127" y="197"/>
                  <a:pt x="129" y="194"/>
                  <a:pt x="129" y="191"/>
                </a:cubicBezTo>
                <a:cubicBezTo>
                  <a:pt x="129" y="190"/>
                  <a:pt x="130" y="189"/>
                  <a:pt x="131" y="188"/>
                </a:cubicBezTo>
                <a:cubicBezTo>
                  <a:pt x="131" y="188"/>
                  <a:pt x="131" y="187"/>
                  <a:pt x="132" y="186"/>
                </a:cubicBezTo>
                <a:cubicBezTo>
                  <a:pt x="132" y="186"/>
                  <a:pt x="132" y="186"/>
                  <a:pt x="132" y="186"/>
                </a:cubicBezTo>
                <a:cubicBezTo>
                  <a:pt x="132" y="187"/>
                  <a:pt x="132" y="187"/>
                  <a:pt x="132" y="187"/>
                </a:cubicBezTo>
                <a:cubicBezTo>
                  <a:pt x="132" y="188"/>
                  <a:pt x="132" y="189"/>
                  <a:pt x="131" y="189"/>
                </a:cubicBezTo>
                <a:cubicBezTo>
                  <a:pt x="131" y="190"/>
                  <a:pt x="131" y="191"/>
                  <a:pt x="130" y="191"/>
                </a:cubicBezTo>
                <a:cubicBezTo>
                  <a:pt x="130" y="192"/>
                  <a:pt x="130" y="193"/>
                  <a:pt x="129" y="194"/>
                </a:cubicBezTo>
                <a:cubicBezTo>
                  <a:pt x="129" y="195"/>
                  <a:pt x="128" y="197"/>
                  <a:pt x="127" y="198"/>
                </a:cubicBezTo>
                <a:cubicBezTo>
                  <a:pt x="127" y="199"/>
                  <a:pt x="126" y="201"/>
                  <a:pt x="127" y="200"/>
                </a:cubicBezTo>
                <a:cubicBezTo>
                  <a:pt x="128" y="199"/>
                  <a:pt x="128" y="200"/>
                  <a:pt x="128" y="200"/>
                </a:cubicBezTo>
                <a:cubicBezTo>
                  <a:pt x="129" y="200"/>
                  <a:pt x="129" y="200"/>
                  <a:pt x="128" y="203"/>
                </a:cubicBezTo>
                <a:cubicBezTo>
                  <a:pt x="127" y="205"/>
                  <a:pt x="126" y="207"/>
                  <a:pt x="127" y="209"/>
                </a:cubicBezTo>
                <a:cubicBezTo>
                  <a:pt x="128" y="202"/>
                  <a:pt x="131" y="196"/>
                  <a:pt x="133" y="190"/>
                </a:cubicBezTo>
                <a:cubicBezTo>
                  <a:pt x="133" y="189"/>
                  <a:pt x="134" y="188"/>
                  <a:pt x="134" y="187"/>
                </a:cubicBezTo>
                <a:cubicBezTo>
                  <a:pt x="134" y="187"/>
                  <a:pt x="135" y="187"/>
                  <a:pt x="135" y="187"/>
                </a:cubicBezTo>
                <a:cubicBezTo>
                  <a:pt x="136" y="187"/>
                  <a:pt x="136" y="187"/>
                  <a:pt x="138" y="184"/>
                </a:cubicBezTo>
                <a:cubicBezTo>
                  <a:pt x="140" y="182"/>
                  <a:pt x="141" y="179"/>
                  <a:pt x="144" y="177"/>
                </a:cubicBezTo>
                <a:cubicBezTo>
                  <a:pt x="143" y="178"/>
                  <a:pt x="142" y="179"/>
                  <a:pt x="142" y="179"/>
                </a:cubicBezTo>
                <a:cubicBezTo>
                  <a:pt x="141" y="180"/>
                  <a:pt x="141" y="181"/>
                  <a:pt x="140" y="181"/>
                </a:cubicBezTo>
                <a:cubicBezTo>
                  <a:pt x="139" y="183"/>
                  <a:pt x="138" y="184"/>
                  <a:pt x="137" y="186"/>
                </a:cubicBezTo>
                <a:cubicBezTo>
                  <a:pt x="135" y="189"/>
                  <a:pt x="135" y="190"/>
                  <a:pt x="136" y="191"/>
                </a:cubicBezTo>
                <a:cubicBezTo>
                  <a:pt x="136" y="191"/>
                  <a:pt x="138" y="188"/>
                  <a:pt x="139" y="187"/>
                </a:cubicBezTo>
                <a:cubicBezTo>
                  <a:pt x="139" y="186"/>
                  <a:pt x="140" y="185"/>
                  <a:pt x="140" y="185"/>
                </a:cubicBezTo>
                <a:cubicBezTo>
                  <a:pt x="141" y="184"/>
                  <a:pt x="142" y="182"/>
                  <a:pt x="143" y="182"/>
                </a:cubicBezTo>
                <a:cubicBezTo>
                  <a:pt x="143" y="182"/>
                  <a:pt x="142" y="184"/>
                  <a:pt x="141" y="185"/>
                </a:cubicBezTo>
                <a:cubicBezTo>
                  <a:pt x="140" y="187"/>
                  <a:pt x="138" y="190"/>
                  <a:pt x="137" y="192"/>
                </a:cubicBezTo>
                <a:cubicBezTo>
                  <a:pt x="136" y="194"/>
                  <a:pt x="134" y="197"/>
                  <a:pt x="133" y="199"/>
                </a:cubicBezTo>
                <a:cubicBezTo>
                  <a:pt x="133" y="199"/>
                  <a:pt x="133" y="199"/>
                  <a:pt x="133" y="199"/>
                </a:cubicBezTo>
                <a:cubicBezTo>
                  <a:pt x="132" y="201"/>
                  <a:pt x="131" y="203"/>
                  <a:pt x="131" y="205"/>
                </a:cubicBezTo>
                <a:cubicBezTo>
                  <a:pt x="130" y="205"/>
                  <a:pt x="130" y="205"/>
                  <a:pt x="130" y="204"/>
                </a:cubicBezTo>
                <a:cubicBezTo>
                  <a:pt x="129" y="204"/>
                  <a:pt x="130" y="203"/>
                  <a:pt x="131" y="202"/>
                </a:cubicBezTo>
                <a:cubicBezTo>
                  <a:pt x="131" y="202"/>
                  <a:pt x="132" y="201"/>
                  <a:pt x="131" y="200"/>
                </a:cubicBezTo>
                <a:cubicBezTo>
                  <a:pt x="130" y="202"/>
                  <a:pt x="129" y="204"/>
                  <a:pt x="128" y="206"/>
                </a:cubicBezTo>
                <a:cubicBezTo>
                  <a:pt x="128" y="207"/>
                  <a:pt x="127" y="208"/>
                  <a:pt x="128" y="208"/>
                </a:cubicBezTo>
                <a:cubicBezTo>
                  <a:pt x="129" y="206"/>
                  <a:pt x="130" y="206"/>
                  <a:pt x="132" y="203"/>
                </a:cubicBezTo>
                <a:cubicBezTo>
                  <a:pt x="135" y="199"/>
                  <a:pt x="137" y="198"/>
                  <a:pt x="139" y="195"/>
                </a:cubicBezTo>
                <a:cubicBezTo>
                  <a:pt x="142" y="190"/>
                  <a:pt x="142" y="193"/>
                  <a:pt x="143" y="193"/>
                </a:cubicBezTo>
                <a:cubicBezTo>
                  <a:pt x="144" y="193"/>
                  <a:pt x="144" y="192"/>
                  <a:pt x="143" y="194"/>
                </a:cubicBezTo>
                <a:cubicBezTo>
                  <a:pt x="143" y="195"/>
                  <a:pt x="144" y="195"/>
                  <a:pt x="145" y="195"/>
                </a:cubicBezTo>
                <a:cubicBezTo>
                  <a:pt x="146" y="194"/>
                  <a:pt x="146" y="192"/>
                  <a:pt x="147" y="191"/>
                </a:cubicBezTo>
                <a:cubicBezTo>
                  <a:pt x="148" y="191"/>
                  <a:pt x="148" y="190"/>
                  <a:pt x="149" y="189"/>
                </a:cubicBezTo>
                <a:cubicBezTo>
                  <a:pt x="149" y="191"/>
                  <a:pt x="148" y="192"/>
                  <a:pt x="148" y="194"/>
                </a:cubicBezTo>
                <a:cubicBezTo>
                  <a:pt x="147" y="195"/>
                  <a:pt x="145" y="197"/>
                  <a:pt x="144" y="199"/>
                </a:cubicBezTo>
                <a:cubicBezTo>
                  <a:pt x="144" y="200"/>
                  <a:pt x="144" y="200"/>
                  <a:pt x="144" y="200"/>
                </a:cubicBezTo>
                <a:cubicBezTo>
                  <a:pt x="145" y="199"/>
                  <a:pt x="145" y="199"/>
                  <a:pt x="146" y="199"/>
                </a:cubicBezTo>
                <a:cubicBezTo>
                  <a:pt x="146" y="199"/>
                  <a:pt x="147" y="199"/>
                  <a:pt x="148" y="197"/>
                </a:cubicBezTo>
                <a:cubicBezTo>
                  <a:pt x="150" y="195"/>
                  <a:pt x="152" y="193"/>
                  <a:pt x="154" y="191"/>
                </a:cubicBezTo>
                <a:cubicBezTo>
                  <a:pt x="155" y="190"/>
                  <a:pt x="156" y="189"/>
                  <a:pt x="157" y="188"/>
                </a:cubicBezTo>
                <a:cubicBezTo>
                  <a:pt x="158" y="187"/>
                  <a:pt x="159" y="186"/>
                  <a:pt x="160" y="185"/>
                </a:cubicBezTo>
                <a:cubicBezTo>
                  <a:pt x="159" y="188"/>
                  <a:pt x="155" y="190"/>
                  <a:pt x="155" y="193"/>
                </a:cubicBezTo>
                <a:cubicBezTo>
                  <a:pt x="156" y="192"/>
                  <a:pt x="156" y="190"/>
                  <a:pt x="158" y="190"/>
                </a:cubicBezTo>
                <a:cubicBezTo>
                  <a:pt x="154" y="195"/>
                  <a:pt x="157" y="194"/>
                  <a:pt x="157" y="195"/>
                </a:cubicBezTo>
                <a:cubicBezTo>
                  <a:pt x="158" y="194"/>
                  <a:pt x="159" y="192"/>
                  <a:pt x="160" y="192"/>
                </a:cubicBezTo>
                <a:cubicBezTo>
                  <a:pt x="160" y="192"/>
                  <a:pt x="160" y="193"/>
                  <a:pt x="159" y="193"/>
                </a:cubicBezTo>
                <a:cubicBezTo>
                  <a:pt x="158" y="194"/>
                  <a:pt x="158" y="195"/>
                  <a:pt x="159" y="195"/>
                </a:cubicBezTo>
                <a:cubicBezTo>
                  <a:pt x="159" y="195"/>
                  <a:pt x="160" y="194"/>
                  <a:pt x="160" y="193"/>
                </a:cubicBezTo>
                <a:cubicBezTo>
                  <a:pt x="161" y="191"/>
                  <a:pt x="163" y="189"/>
                  <a:pt x="163" y="188"/>
                </a:cubicBezTo>
                <a:cubicBezTo>
                  <a:pt x="164" y="187"/>
                  <a:pt x="165" y="185"/>
                  <a:pt x="166" y="185"/>
                </a:cubicBezTo>
                <a:cubicBezTo>
                  <a:pt x="167" y="184"/>
                  <a:pt x="167" y="183"/>
                  <a:pt x="168" y="183"/>
                </a:cubicBezTo>
                <a:cubicBezTo>
                  <a:pt x="169" y="183"/>
                  <a:pt x="172" y="181"/>
                  <a:pt x="174" y="179"/>
                </a:cubicBezTo>
                <a:cubicBezTo>
                  <a:pt x="173" y="181"/>
                  <a:pt x="172" y="182"/>
                  <a:pt x="170" y="183"/>
                </a:cubicBezTo>
                <a:cubicBezTo>
                  <a:pt x="167" y="186"/>
                  <a:pt x="165" y="189"/>
                  <a:pt x="163" y="192"/>
                </a:cubicBezTo>
                <a:cubicBezTo>
                  <a:pt x="165" y="191"/>
                  <a:pt x="166" y="189"/>
                  <a:pt x="168" y="188"/>
                </a:cubicBezTo>
                <a:cubicBezTo>
                  <a:pt x="168" y="188"/>
                  <a:pt x="170" y="186"/>
                  <a:pt x="170" y="186"/>
                </a:cubicBezTo>
                <a:cubicBezTo>
                  <a:pt x="171" y="187"/>
                  <a:pt x="170" y="188"/>
                  <a:pt x="169" y="189"/>
                </a:cubicBezTo>
                <a:cubicBezTo>
                  <a:pt x="168" y="191"/>
                  <a:pt x="167" y="191"/>
                  <a:pt x="166" y="191"/>
                </a:cubicBezTo>
                <a:cubicBezTo>
                  <a:pt x="166" y="191"/>
                  <a:pt x="166" y="192"/>
                  <a:pt x="166" y="192"/>
                </a:cubicBezTo>
                <a:cubicBezTo>
                  <a:pt x="163" y="195"/>
                  <a:pt x="162" y="195"/>
                  <a:pt x="162" y="193"/>
                </a:cubicBezTo>
                <a:cubicBezTo>
                  <a:pt x="162" y="193"/>
                  <a:pt x="161" y="193"/>
                  <a:pt x="160" y="194"/>
                </a:cubicBezTo>
                <a:cubicBezTo>
                  <a:pt x="158" y="197"/>
                  <a:pt x="156" y="199"/>
                  <a:pt x="155" y="201"/>
                </a:cubicBezTo>
                <a:cubicBezTo>
                  <a:pt x="153" y="202"/>
                  <a:pt x="152" y="204"/>
                  <a:pt x="151" y="206"/>
                </a:cubicBezTo>
                <a:cubicBezTo>
                  <a:pt x="150" y="208"/>
                  <a:pt x="149" y="210"/>
                  <a:pt x="148" y="211"/>
                </a:cubicBezTo>
                <a:cubicBezTo>
                  <a:pt x="149" y="211"/>
                  <a:pt x="150" y="209"/>
                  <a:pt x="151" y="208"/>
                </a:cubicBezTo>
                <a:cubicBezTo>
                  <a:pt x="151" y="209"/>
                  <a:pt x="150" y="210"/>
                  <a:pt x="150" y="212"/>
                </a:cubicBezTo>
                <a:cubicBezTo>
                  <a:pt x="149" y="213"/>
                  <a:pt x="149" y="215"/>
                  <a:pt x="148" y="217"/>
                </a:cubicBezTo>
                <a:cubicBezTo>
                  <a:pt x="148" y="218"/>
                  <a:pt x="148" y="219"/>
                  <a:pt x="147" y="220"/>
                </a:cubicBezTo>
                <a:cubicBezTo>
                  <a:pt x="146" y="220"/>
                  <a:pt x="145" y="222"/>
                  <a:pt x="144" y="225"/>
                </a:cubicBezTo>
                <a:cubicBezTo>
                  <a:pt x="146" y="223"/>
                  <a:pt x="146" y="223"/>
                  <a:pt x="147" y="223"/>
                </a:cubicBezTo>
                <a:cubicBezTo>
                  <a:pt x="146" y="224"/>
                  <a:pt x="145" y="224"/>
                  <a:pt x="144" y="226"/>
                </a:cubicBezTo>
                <a:cubicBezTo>
                  <a:pt x="144" y="229"/>
                  <a:pt x="146" y="227"/>
                  <a:pt x="147" y="227"/>
                </a:cubicBezTo>
                <a:cubicBezTo>
                  <a:pt x="146" y="228"/>
                  <a:pt x="145" y="230"/>
                  <a:pt x="145" y="231"/>
                </a:cubicBezTo>
                <a:cubicBezTo>
                  <a:pt x="145" y="231"/>
                  <a:pt x="145" y="232"/>
                  <a:pt x="146" y="232"/>
                </a:cubicBezTo>
                <a:cubicBezTo>
                  <a:pt x="146" y="232"/>
                  <a:pt x="146" y="231"/>
                  <a:pt x="146" y="231"/>
                </a:cubicBezTo>
                <a:cubicBezTo>
                  <a:pt x="147" y="229"/>
                  <a:pt x="148" y="227"/>
                  <a:pt x="148" y="225"/>
                </a:cubicBezTo>
                <a:cubicBezTo>
                  <a:pt x="149" y="225"/>
                  <a:pt x="149" y="224"/>
                  <a:pt x="150" y="223"/>
                </a:cubicBezTo>
                <a:cubicBezTo>
                  <a:pt x="150" y="222"/>
                  <a:pt x="151" y="221"/>
                  <a:pt x="151" y="220"/>
                </a:cubicBezTo>
                <a:cubicBezTo>
                  <a:pt x="150" y="222"/>
                  <a:pt x="150" y="224"/>
                  <a:pt x="149" y="225"/>
                </a:cubicBezTo>
                <a:cubicBezTo>
                  <a:pt x="150" y="225"/>
                  <a:pt x="150" y="224"/>
                  <a:pt x="150" y="223"/>
                </a:cubicBezTo>
                <a:cubicBezTo>
                  <a:pt x="151" y="222"/>
                  <a:pt x="153" y="220"/>
                  <a:pt x="152" y="219"/>
                </a:cubicBezTo>
                <a:cubicBezTo>
                  <a:pt x="151" y="219"/>
                  <a:pt x="153" y="217"/>
                  <a:pt x="153" y="217"/>
                </a:cubicBezTo>
                <a:cubicBezTo>
                  <a:pt x="153" y="217"/>
                  <a:pt x="154" y="216"/>
                  <a:pt x="155" y="215"/>
                </a:cubicBezTo>
                <a:cubicBezTo>
                  <a:pt x="156" y="214"/>
                  <a:pt x="157" y="213"/>
                  <a:pt x="158" y="214"/>
                </a:cubicBezTo>
                <a:cubicBezTo>
                  <a:pt x="156" y="215"/>
                  <a:pt x="156" y="217"/>
                  <a:pt x="155" y="219"/>
                </a:cubicBezTo>
                <a:cubicBezTo>
                  <a:pt x="154" y="220"/>
                  <a:pt x="153" y="221"/>
                  <a:pt x="152" y="222"/>
                </a:cubicBezTo>
                <a:cubicBezTo>
                  <a:pt x="151" y="224"/>
                  <a:pt x="151" y="225"/>
                  <a:pt x="150" y="227"/>
                </a:cubicBezTo>
                <a:cubicBezTo>
                  <a:pt x="149" y="229"/>
                  <a:pt x="150" y="229"/>
                  <a:pt x="150" y="229"/>
                </a:cubicBezTo>
                <a:cubicBezTo>
                  <a:pt x="151" y="229"/>
                  <a:pt x="151" y="229"/>
                  <a:pt x="152" y="228"/>
                </a:cubicBezTo>
                <a:cubicBezTo>
                  <a:pt x="152" y="226"/>
                  <a:pt x="153" y="225"/>
                  <a:pt x="153" y="224"/>
                </a:cubicBezTo>
                <a:cubicBezTo>
                  <a:pt x="154" y="222"/>
                  <a:pt x="155" y="221"/>
                  <a:pt x="155" y="220"/>
                </a:cubicBezTo>
                <a:cubicBezTo>
                  <a:pt x="157" y="216"/>
                  <a:pt x="157" y="216"/>
                  <a:pt x="157" y="216"/>
                </a:cubicBezTo>
                <a:cubicBezTo>
                  <a:pt x="158" y="214"/>
                  <a:pt x="159" y="213"/>
                  <a:pt x="159" y="212"/>
                </a:cubicBezTo>
                <a:cubicBezTo>
                  <a:pt x="160" y="211"/>
                  <a:pt x="161" y="210"/>
                  <a:pt x="162" y="210"/>
                </a:cubicBezTo>
                <a:cubicBezTo>
                  <a:pt x="160" y="212"/>
                  <a:pt x="162" y="210"/>
                  <a:pt x="162" y="211"/>
                </a:cubicBezTo>
                <a:cubicBezTo>
                  <a:pt x="162" y="211"/>
                  <a:pt x="162" y="212"/>
                  <a:pt x="161" y="213"/>
                </a:cubicBezTo>
                <a:cubicBezTo>
                  <a:pt x="160" y="214"/>
                  <a:pt x="160" y="215"/>
                  <a:pt x="159" y="216"/>
                </a:cubicBezTo>
                <a:cubicBezTo>
                  <a:pt x="158" y="217"/>
                  <a:pt x="158" y="219"/>
                  <a:pt x="157" y="220"/>
                </a:cubicBezTo>
                <a:cubicBezTo>
                  <a:pt x="158" y="219"/>
                  <a:pt x="159" y="218"/>
                  <a:pt x="160" y="217"/>
                </a:cubicBezTo>
                <a:cubicBezTo>
                  <a:pt x="161" y="215"/>
                  <a:pt x="163" y="213"/>
                  <a:pt x="164" y="211"/>
                </a:cubicBezTo>
                <a:cubicBezTo>
                  <a:pt x="165" y="209"/>
                  <a:pt x="166" y="209"/>
                  <a:pt x="167" y="208"/>
                </a:cubicBezTo>
                <a:cubicBezTo>
                  <a:pt x="168" y="206"/>
                  <a:pt x="169" y="205"/>
                  <a:pt x="170" y="204"/>
                </a:cubicBezTo>
                <a:cubicBezTo>
                  <a:pt x="170" y="205"/>
                  <a:pt x="169" y="207"/>
                  <a:pt x="167" y="208"/>
                </a:cubicBezTo>
                <a:cubicBezTo>
                  <a:pt x="167" y="209"/>
                  <a:pt x="166" y="210"/>
                  <a:pt x="166" y="210"/>
                </a:cubicBezTo>
                <a:cubicBezTo>
                  <a:pt x="165" y="211"/>
                  <a:pt x="165" y="211"/>
                  <a:pt x="165" y="211"/>
                </a:cubicBezTo>
                <a:cubicBezTo>
                  <a:pt x="165" y="212"/>
                  <a:pt x="165" y="213"/>
                  <a:pt x="164" y="214"/>
                </a:cubicBezTo>
                <a:cubicBezTo>
                  <a:pt x="164" y="214"/>
                  <a:pt x="165" y="212"/>
                  <a:pt x="166" y="210"/>
                </a:cubicBezTo>
                <a:cubicBezTo>
                  <a:pt x="168" y="209"/>
                  <a:pt x="169" y="207"/>
                  <a:pt x="169" y="207"/>
                </a:cubicBezTo>
                <a:cubicBezTo>
                  <a:pt x="169" y="208"/>
                  <a:pt x="169" y="208"/>
                  <a:pt x="169" y="208"/>
                </a:cubicBezTo>
                <a:cubicBezTo>
                  <a:pt x="169" y="208"/>
                  <a:pt x="168" y="209"/>
                  <a:pt x="167" y="210"/>
                </a:cubicBezTo>
                <a:cubicBezTo>
                  <a:pt x="166" y="211"/>
                  <a:pt x="166" y="212"/>
                  <a:pt x="166" y="212"/>
                </a:cubicBezTo>
                <a:cubicBezTo>
                  <a:pt x="167" y="211"/>
                  <a:pt x="168" y="209"/>
                  <a:pt x="169" y="209"/>
                </a:cubicBezTo>
                <a:cubicBezTo>
                  <a:pt x="170" y="209"/>
                  <a:pt x="173" y="205"/>
                  <a:pt x="173" y="205"/>
                </a:cubicBezTo>
                <a:cubicBezTo>
                  <a:pt x="173" y="206"/>
                  <a:pt x="172" y="207"/>
                  <a:pt x="171" y="209"/>
                </a:cubicBezTo>
                <a:cubicBezTo>
                  <a:pt x="173" y="207"/>
                  <a:pt x="175" y="207"/>
                  <a:pt x="177" y="203"/>
                </a:cubicBezTo>
                <a:cubicBezTo>
                  <a:pt x="177" y="203"/>
                  <a:pt x="178" y="202"/>
                  <a:pt x="179" y="202"/>
                </a:cubicBezTo>
                <a:cubicBezTo>
                  <a:pt x="180" y="201"/>
                  <a:pt x="181" y="200"/>
                  <a:pt x="182" y="200"/>
                </a:cubicBezTo>
                <a:cubicBezTo>
                  <a:pt x="183" y="199"/>
                  <a:pt x="184" y="198"/>
                  <a:pt x="185" y="197"/>
                </a:cubicBezTo>
                <a:cubicBezTo>
                  <a:pt x="185" y="197"/>
                  <a:pt x="185" y="197"/>
                  <a:pt x="185" y="197"/>
                </a:cubicBezTo>
                <a:cubicBezTo>
                  <a:pt x="185" y="197"/>
                  <a:pt x="185" y="197"/>
                  <a:pt x="185" y="197"/>
                </a:cubicBezTo>
                <a:cubicBezTo>
                  <a:pt x="185" y="197"/>
                  <a:pt x="184" y="198"/>
                  <a:pt x="183" y="199"/>
                </a:cubicBezTo>
                <a:cubicBezTo>
                  <a:pt x="182" y="200"/>
                  <a:pt x="182" y="200"/>
                  <a:pt x="183" y="200"/>
                </a:cubicBezTo>
                <a:cubicBezTo>
                  <a:pt x="183" y="200"/>
                  <a:pt x="184" y="200"/>
                  <a:pt x="184" y="199"/>
                </a:cubicBezTo>
                <a:cubicBezTo>
                  <a:pt x="184" y="199"/>
                  <a:pt x="185" y="197"/>
                  <a:pt x="186" y="197"/>
                </a:cubicBezTo>
                <a:cubicBezTo>
                  <a:pt x="187" y="196"/>
                  <a:pt x="188" y="196"/>
                  <a:pt x="188" y="195"/>
                </a:cubicBezTo>
                <a:cubicBezTo>
                  <a:pt x="189" y="195"/>
                  <a:pt x="189" y="194"/>
                  <a:pt x="189" y="194"/>
                </a:cubicBezTo>
                <a:cubicBezTo>
                  <a:pt x="190" y="194"/>
                  <a:pt x="191" y="193"/>
                  <a:pt x="191" y="193"/>
                </a:cubicBezTo>
                <a:cubicBezTo>
                  <a:pt x="191" y="195"/>
                  <a:pt x="192" y="194"/>
                  <a:pt x="194" y="192"/>
                </a:cubicBezTo>
                <a:cubicBezTo>
                  <a:pt x="195" y="192"/>
                  <a:pt x="195" y="191"/>
                  <a:pt x="196" y="191"/>
                </a:cubicBezTo>
                <a:cubicBezTo>
                  <a:pt x="194" y="192"/>
                  <a:pt x="193" y="192"/>
                  <a:pt x="193" y="191"/>
                </a:cubicBezTo>
                <a:cubicBezTo>
                  <a:pt x="194" y="190"/>
                  <a:pt x="193" y="191"/>
                  <a:pt x="192" y="191"/>
                </a:cubicBezTo>
                <a:cubicBezTo>
                  <a:pt x="193" y="190"/>
                  <a:pt x="193" y="189"/>
                  <a:pt x="193" y="188"/>
                </a:cubicBezTo>
                <a:cubicBezTo>
                  <a:pt x="194" y="187"/>
                  <a:pt x="195" y="186"/>
                  <a:pt x="196" y="185"/>
                </a:cubicBezTo>
                <a:cubicBezTo>
                  <a:pt x="196" y="185"/>
                  <a:pt x="196" y="185"/>
                  <a:pt x="196" y="185"/>
                </a:cubicBezTo>
                <a:cubicBezTo>
                  <a:pt x="196" y="185"/>
                  <a:pt x="196" y="185"/>
                  <a:pt x="196" y="185"/>
                </a:cubicBezTo>
                <a:cubicBezTo>
                  <a:pt x="197" y="184"/>
                  <a:pt x="197" y="184"/>
                  <a:pt x="196" y="184"/>
                </a:cubicBezTo>
                <a:cubicBezTo>
                  <a:pt x="197" y="183"/>
                  <a:pt x="198" y="183"/>
                  <a:pt x="199" y="182"/>
                </a:cubicBezTo>
                <a:cubicBezTo>
                  <a:pt x="199" y="182"/>
                  <a:pt x="199" y="181"/>
                  <a:pt x="200" y="181"/>
                </a:cubicBezTo>
                <a:cubicBezTo>
                  <a:pt x="201" y="182"/>
                  <a:pt x="204" y="180"/>
                  <a:pt x="205" y="180"/>
                </a:cubicBezTo>
                <a:cubicBezTo>
                  <a:pt x="206" y="179"/>
                  <a:pt x="207" y="179"/>
                  <a:pt x="208" y="179"/>
                </a:cubicBezTo>
                <a:cubicBezTo>
                  <a:pt x="209" y="179"/>
                  <a:pt x="209" y="180"/>
                  <a:pt x="210" y="179"/>
                </a:cubicBezTo>
                <a:cubicBezTo>
                  <a:pt x="211" y="179"/>
                  <a:pt x="210" y="178"/>
                  <a:pt x="210" y="178"/>
                </a:cubicBezTo>
                <a:cubicBezTo>
                  <a:pt x="209" y="178"/>
                  <a:pt x="210" y="177"/>
                  <a:pt x="208" y="178"/>
                </a:cubicBezTo>
                <a:cubicBezTo>
                  <a:pt x="207" y="178"/>
                  <a:pt x="207" y="177"/>
                  <a:pt x="208" y="177"/>
                </a:cubicBezTo>
                <a:cubicBezTo>
                  <a:pt x="209" y="177"/>
                  <a:pt x="208" y="177"/>
                  <a:pt x="208" y="176"/>
                </a:cubicBezTo>
                <a:cubicBezTo>
                  <a:pt x="208" y="176"/>
                  <a:pt x="208" y="175"/>
                  <a:pt x="207" y="176"/>
                </a:cubicBezTo>
                <a:cubicBezTo>
                  <a:pt x="207" y="176"/>
                  <a:pt x="206" y="176"/>
                  <a:pt x="206" y="176"/>
                </a:cubicBezTo>
                <a:cubicBezTo>
                  <a:pt x="205" y="176"/>
                  <a:pt x="205" y="176"/>
                  <a:pt x="204" y="177"/>
                </a:cubicBezTo>
                <a:cubicBezTo>
                  <a:pt x="203" y="178"/>
                  <a:pt x="201" y="179"/>
                  <a:pt x="200" y="178"/>
                </a:cubicBezTo>
                <a:cubicBezTo>
                  <a:pt x="201" y="177"/>
                  <a:pt x="203" y="177"/>
                  <a:pt x="204" y="176"/>
                </a:cubicBezTo>
                <a:cubicBezTo>
                  <a:pt x="205" y="176"/>
                  <a:pt x="206" y="175"/>
                  <a:pt x="207" y="175"/>
                </a:cubicBezTo>
                <a:cubicBezTo>
                  <a:pt x="211" y="173"/>
                  <a:pt x="214" y="172"/>
                  <a:pt x="217" y="170"/>
                </a:cubicBezTo>
                <a:cubicBezTo>
                  <a:pt x="219" y="169"/>
                  <a:pt x="218" y="169"/>
                  <a:pt x="217" y="169"/>
                </a:cubicBezTo>
                <a:cubicBezTo>
                  <a:pt x="217" y="169"/>
                  <a:pt x="215" y="170"/>
                  <a:pt x="216" y="169"/>
                </a:cubicBezTo>
                <a:cubicBezTo>
                  <a:pt x="217" y="168"/>
                  <a:pt x="218" y="169"/>
                  <a:pt x="219" y="168"/>
                </a:cubicBezTo>
                <a:cubicBezTo>
                  <a:pt x="219" y="167"/>
                  <a:pt x="219" y="167"/>
                  <a:pt x="221" y="166"/>
                </a:cubicBezTo>
                <a:cubicBezTo>
                  <a:pt x="219" y="166"/>
                  <a:pt x="218" y="167"/>
                  <a:pt x="217" y="167"/>
                </a:cubicBezTo>
                <a:cubicBezTo>
                  <a:pt x="217" y="167"/>
                  <a:pt x="217" y="166"/>
                  <a:pt x="218" y="166"/>
                </a:cubicBezTo>
                <a:cubicBezTo>
                  <a:pt x="219" y="165"/>
                  <a:pt x="220" y="165"/>
                  <a:pt x="221" y="165"/>
                </a:cubicBezTo>
                <a:cubicBezTo>
                  <a:pt x="221" y="165"/>
                  <a:pt x="221" y="165"/>
                  <a:pt x="221" y="165"/>
                </a:cubicBezTo>
                <a:cubicBezTo>
                  <a:pt x="223" y="166"/>
                  <a:pt x="225" y="166"/>
                  <a:pt x="230" y="165"/>
                </a:cubicBezTo>
                <a:cubicBezTo>
                  <a:pt x="228" y="166"/>
                  <a:pt x="228" y="166"/>
                  <a:pt x="227" y="166"/>
                </a:cubicBezTo>
                <a:cubicBezTo>
                  <a:pt x="228" y="167"/>
                  <a:pt x="230" y="166"/>
                  <a:pt x="231" y="167"/>
                </a:cubicBezTo>
                <a:cubicBezTo>
                  <a:pt x="232" y="167"/>
                  <a:pt x="234" y="167"/>
                  <a:pt x="236" y="166"/>
                </a:cubicBezTo>
                <a:cubicBezTo>
                  <a:pt x="236" y="165"/>
                  <a:pt x="234" y="165"/>
                  <a:pt x="232" y="165"/>
                </a:cubicBezTo>
                <a:cubicBezTo>
                  <a:pt x="233" y="165"/>
                  <a:pt x="235" y="165"/>
                  <a:pt x="235" y="164"/>
                </a:cubicBezTo>
                <a:cubicBezTo>
                  <a:pt x="234" y="163"/>
                  <a:pt x="234" y="162"/>
                  <a:pt x="231" y="163"/>
                </a:cubicBezTo>
                <a:cubicBezTo>
                  <a:pt x="229" y="163"/>
                  <a:pt x="227" y="163"/>
                  <a:pt x="225" y="164"/>
                </a:cubicBezTo>
                <a:cubicBezTo>
                  <a:pt x="223" y="164"/>
                  <a:pt x="221" y="164"/>
                  <a:pt x="220" y="165"/>
                </a:cubicBezTo>
                <a:cubicBezTo>
                  <a:pt x="219" y="165"/>
                  <a:pt x="216" y="166"/>
                  <a:pt x="215" y="165"/>
                </a:cubicBezTo>
                <a:cubicBezTo>
                  <a:pt x="215" y="164"/>
                  <a:pt x="218" y="165"/>
                  <a:pt x="219" y="164"/>
                </a:cubicBezTo>
                <a:cubicBezTo>
                  <a:pt x="220" y="164"/>
                  <a:pt x="221" y="163"/>
                  <a:pt x="223" y="163"/>
                </a:cubicBezTo>
                <a:cubicBezTo>
                  <a:pt x="226" y="163"/>
                  <a:pt x="230" y="162"/>
                  <a:pt x="234" y="162"/>
                </a:cubicBezTo>
                <a:cubicBezTo>
                  <a:pt x="234" y="162"/>
                  <a:pt x="234" y="161"/>
                  <a:pt x="234" y="161"/>
                </a:cubicBezTo>
                <a:cubicBezTo>
                  <a:pt x="236" y="160"/>
                  <a:pt x="237" y="160"/>
                  <a:pt x="239" y="160"/>
                </a:cubicBezTo>
                <a:cubicBezTo>
                  <a:pt x="240" y="159"/>
                  <a:pt x="242" y="159"/>
                  <a:pt x="244" y="160"/>
                </a:cubicBezTo>
                <a:cubicBezTo>
                  <a:pt x="245" y="160"/>
                  <a:pt x="246" y="160"/>
                  <a:pt x="248" y="160"/>
                </a:cubicBezTo>
                <a:cubicBezTo>
                  <a:pt x="249" y="160"/>
                  <a:pt x="251" y="160"/>
                  <a:pt x="252" y="160"/>
                </a:cubicBezTo>
                <a:cubicBezTo>
                  <a:pt x="255" y="160"/>
                  <a:pt x="255" y="161"/>
                  <a:pt x="256" y="161"/>
                </a:cubicBezTo>
                <a:cubicBezTo>
                  <a:pt x="257" y="161"/>
                  <a:pt x="257" y="162"/>
                  <a:pt x="257" y="162"/>
                </a:cubicBezTo>
                <a:cubicBezTo>
                  <a:pt x="256" y="162"/>
                  <a:pt x="254" y="162"/>
                  <a:pt x="253" y="161"/>
                </a:cubicBezTo>
                <a:cubicBezTo>
                  <a:pt x="253" y="161"/>
                  <a:pt x="253" y="161"/>
                  <a:pt x="252" y="161"/>
                </a:cubicBezTo>
                <a:cubicBezTo>
                  <a:pt x="255" y="162"/>
                  <a:pt x="255" y="163"/>
                  <a:pt x="251" y="163"/>
                </a:cubicBezTo>
                <a:cubicBezTo>
                  <a:pt x="250" y="163"/>
                  <a:pt x="249" y="163"/>
                  <a:pt x="248" y="163"/>
                </a:cubicBezTo>
                <a:cubicBezTo>
                  <a:pt x="247" y="163"/>
                  <a:pt x="246" y="164"/>
                  <a:pt x="245" y="164"/>
                </a:cubicBezTo>
                <a:cubicBezTo>
                  <a:pt x="244" y="164"/>
                  <a:pt x="242" y="164"/>
                  <a:pt x="241" y="165"/>
                </a:cubicBezTo>
                <a:cubicBezTo>
                  <a:pt x="240" y="165"/>
                  <a:pt x="239" y="165"/>
                  <a:pt x="237" y="165"/>
                </a:cubicBezTo>
                <a:cubicBezTo>
                  <a:pt x="239" y="165"/>
                  <a:pt x="240" y="165"/>
                  <a:pt x="241" y="166"/>
                </a:cubicBezTo>
                <a:cubicBezTo>
                  <a:pt x="242" y="166"/>
                  <a:pt x="244" y="166"/>
                  <a:pt x="245" y="166"/>
                </a:cubicBezTo>
                <a:cubicBezTo>
                  <a:pt x="246" y="166"/>
                  <a:pt x="247" y="165"/>
                  <a:pt x="248" y="165"/>
                </a:cubicBezTo>
                <a:cubicBezTo>
                  <a:pt x="248" y="166"/>
                  <a:pt x="249" y="166"/>
                  <a:pt x="250" y="166"/>
                </a:cubicBezTo>
                <a:cubicBezTo>
                  <a:pt x="252" y="166"/>
                  <a:pt x="254" y="166"/>
                  <a:pt x="254" y="167"/>
                </a:cubicBezTo>
                <a:cubicBezTo>
                  <a:pt x="253" y="167"/>
                  <a:pt x="252" y="167"/>
                  <a:pt x="250" y="167"/>
                </a:cubicBezTo>
                <a:cubicBezTo>
                  <a:pt x="249" y="166"/>
                  <a:pt x="247" y="166"/>
                  <a:pt x="245" y="167"/>
                </a:cubicBezTo>
                <a:cubicBezTo>
                  <a:pt x="246" y="167"/>
                  <a:pt x="247" y="167"/>
                  <a:pt x="247" y="167"/>
                </a:cubicBezTo>
                <a:cubicBezTo>
                  <a:pt x="248" y="167"/>
                  <a:pt x="248" y="167"/>
                  <a:pt x="248" y="167"/>
                </a:cubicBezTo>
                <a:cubicBezTo>
                  <a:pt x="249" y="168"/>
                  <a:pt x="251" y="168"/>
                  <a:pt x="252" y="168"/>
                </a:cubicBezTo>
                <a:cubicBezTo>
                  <a:pt x="253" y="167"/>
                  <a:pt x="254" y="167"/>
                  <a:pt x="255" y="168"/>
                </a:cubicBezTo>
                <a:cubicBezTo>
                  <a:pt x="256" y="168"/>
                  <a:pt x="257" y="168"/>
                  <a:pt x="258" y="168"/>
                </a:cubicBezTo>
                <a:cubicBezTo>
                  <a:pt x="259" y="169"/>
                  <a:pt x="261" y="170"/>
                  <a:pt x="263" y="170"/>
                </a:cubicBezTo>
                <a:cubicBezTo>
                  <a:pt x="265" y="171"/>
                  <a:pt x="265" y="171"/>
                  <a:pt x="265" y="170"/>
                </a:cubicBezTo>
                <a:cubicBezTo>
                  <a:pt x="265" y="170"/>
                  <a:pt x="265" y="169"/>
                  <a:pt x="266" y="170"/>
                </a:cubicBezTo>
                <a:cubicBezTo>
                  <a:pt x="268" y="170"/>
                  <a:pt x="268" y="171"/>
                  <a:pt x="268" y="171"/>
                </a:cubicBezTo>
                <a:cubicBezTo>
                  <a:pt x="267" y="172"/>
                  <a:pt x="267" y="172"/>
                  <a:pt x="265" y="172"/>
                </a:cubicBezTo>
                <a:cubicBezTo>
                  <a:pt x="264" y="172"/>
                  <a:pt x="264" y="171"/>
                  <a:pt x="263" y="171"/>
                </a:cubicBezTo>
                <a:cubicBezTo>
                  <a:pt x="261" y="171"/>
                  <a:pt x="261" y="171"/>
                  <a:pt x="261" y="171"/>
                </a:cubicBezTo>
                <a:cubicBezTo>
                  <a:pt x="259" y="171"/>
                  <a:pt x="258" y="170"/>
                  <a:pt x="257" y="170"/>
                </a:cubicBezTo>
                <a:cubicBezTo>
                  <a:pt x="256" y="170"/>
                  <a:pt x="255" y="170"/>
                  <a:pt x="255" y="170"/>
                </a:cubicBezTo>
                <a:cubicBezTo>
                  <a:pt x="254" y="170"/>
                  <a:pt x="254" y="170"/>
                  <a:pt x="253" y="170"/>
                </a:cubicBezTo>
                <a:cubicBezTo>
                  <a:pt x="253" y="170"/>
                  <a:pt x="252" y="171"/>
                  <a:pt x="252" y="171"/>
                </a:cubicBezTo>
                <a:cubicBezTo>
                  <a:pt x="252" y="171"/>
                  <a:pt x="253" y="172"/>
                  <a:pt x="254" y="172"/>
                </a:cubicBezTo>
                <a:cubicBezTo>
                  <a:pt x="256" y="172"/>
                  <a:pt x="253" y="172"/>
                  <a:pt x="254" y="171"/>
                </a:cubicBezTo>
                <a:cubicBezTo>
                  <a:pt x="255" y="171"/>
                  <a:pt x="256" y="171"/>
                  <a:pt x="256" y="171"/>
                </a:cubicBezTo>
                <a:cubicBezTo>
                  <a:pt x="256" y="172"/>
                  <a:pt x="258" y="172"/>
                  <a:pt x="259" y="173"/>
                </a:cubicBezTo>
                <a:cubicBezTo>
                  <a:pt x="258" y="172"/>
                  <a:pt x="257" y="173"/>
                  <a:pt x="257" y="173"/>
                </a:cubicBezTo>
                <a:cubicBezTo>
                  <a:pt x="257" y="173"/>
                  <a:pt x="257" y="173"/>
                  <a:pt x="257" y="173"/>
                </a:cubicBezTo>
                <a:cubicBezTo>
                  <a:pt x="257" y="173"/>
                  <a:pt x="257" y="173"/>
                  <a:pt x="257" y="173"/>
                </a:cubicBezTo>
                <a:cubicBezTo>
                  <a:pt x="257" y="173"/>
                  <a:pt x="257" y="173"/>
                  <a:pt x="257" y="173"/>
                </a:cubicBezTo>
                <a:cubicBezTo>
                  <a:pt x="254" y="172"/>
                  <a:pt x="252" y="172"/>
                  <a:pt x="250" y="173"/>
                </a:cubicBezTo>
                <a:cubicBezTo>
                  <a:pt x="249" y="173"/>
                  <a:pt x="247" y="174"/>
                  <a:pt x="246" y="173"/>
                </a:cubicBezTo>
                <a:cubicBezTo>
                  <a:pt x="244" y="172"/>
                  <a:pt x="242" y="173"/>
                  <a:pt x="240" y="173"/>
                </a:cubicBezTo>
                <a:cubicBezTo>
                  <a:pt x="240" y="174"/>
                  <a:pt x="241" y="174"/>
                  <a:pt x="242" y="174"/>
                </a:cubicBezTo>
                <a:cubicBezTo>
                  <a:pt x="243" y="174"/>
                  <a:pt x="244" y="174"/>
                  <a:pt x="244" y="174"/>
                </a:cubicBezTo>
                <a:cubicBezTo>
                  <a:pt x="244" y="174"/>
                  <a:pt x="244" y="174"/>
                  <a:pt x="244" y="174"/>
                </a:cubicBezTo>
                <a:cubicBezTo>
                  <a:pt x="243" y="174"/>
                  <a:pt x="243" y="174"/>
                  <a:pt x="242" y="174"/>
                </a:cubicBezTo>
                <a:cubicBezTo>
                  <a:pt x="241" y="174"/>
                  <a:pt x="240" y="174"/>
                  <a:pt x="238" y="174"/>
                </a:cubicBezTo>
                <a:cubicBezTo>
                  <a:pt x="239" y="174"/>
                  <a:pt x="240" y="174"/>
                  <a:pt x="240" y="174"/>
                </a:cubicBezTo>
                <a:cubicBezTo>
                  <a:pt x="240" y="175"/>
                  <a:pt x="240" y="175"/>
                  <a:pt x="240" y="175"/>
                </a:cubicBezTo>
                <a:cubicBezTo>
                  <a:pt x="238" y="174"/>
                  <a:pt x="238" y="176"/>
                  <a:pt x="236" y="176"/>
                </a:cubicBezTo>
                <a:cubicBezTo>
                  <a:pt x="235" y="175"/>
                  <a:pt x="233" y="176"/>
                  <a:pt x="232" y="176"/>
                </a:cubicBezTo>
                <a:cubicBezTo>
                  <a:pt x="233" y="176"/>
                  <a:pt x="234" y="176"/>
                  <a:pt x="235" y="177"/>
                </a:cubicBezTo>
                <a:cubicBezTo>
                  <a:pt x="234" y="177"/>
                  <a:pt x="233" y="177"/>
                  <a:pt x="232" y="177"/>
                </a:cubicBezTo>
                <a:cubicBezTo>
                  <a:pt x="230" y="177"/>
                  <a:pt x="229" y="178"/>
                  <a:pt x="228" y="178"/>
                </a:cubicBezTo>
                <a:cubicBezTo>
                  <a:pt x="226" y="178"/>
                  <a:pt x="225" y="178"/>
                  <a:pt x="224" y="179"/>
                </a:cubicBezTo>
                <a:cubicBezTo>
                  <a:pt x="223" y="179"/>
                  <a:pt x="222" y="179"/>
                  <a:pt x="221" y="180"/>
                </a:cubicBezTo>
                <a:cubicBezTo>
                  <a:pt x="223" y="180"/>
                  <a:pt x="226" y="178"/>
                  <a:pt x="228" y="179"/>
                </a:cubicBezTo>
                <a:cubicBezTo>
                  <a:pt x="226" y="180"/>
                  <a:pt x="225" y="180"/>
                  <a:pt x="224" y="180"/>
                </a:cubicBezTo>
                <a:cubicBezTo>
                  <a:pt x="223" y="180"/>
                  <a:pt x="222" y="180"/>
                  <a:pt x="221" y="181"/>
                </a:cubicBezTo>
                <a:cubicBezTo>
                  <a:pt x="221" y="182"/>
                  <a:pt x="223" y="181"/>
                  <a:pt x="224" y="181"/>
                </a:cubicBezTo>
                <a:cubicBezTo>
                  <a:pt x="224" y="181"/>
                  <a:pt x="224" y="182"/>
                  <a:pt x="224" y="182"/>
                </a:cubicBezTo>
                <a:cubicBezTo>
                  <a:pt x="224" y="183"/>
                  <a:pt x="223" y="184"/>
                  <a:pt x="222" y="185"/>
                </a:cubicBezTo>
                <a:cubicBezTo>
                  <a:pt x="222" y="185"/>
                  <a:pt x="222" y="186"/>
                  <a:pt x="222" y="187"/>
                </a:cubicBezTo>
                <a:cubicBezTo>
                  <a:pt x="222" y="187"/>
                  <a:pt x="223" y="187"/>
                  <a:pt x="224" y="186"/>
                </a:cubicBezTo>
                <a:cubicBezTo>
                  <a:pt x="226" y="186"/>
                  <a:pt x="227" y="186"/>
                  <a:pt x="228" y="187"/>
                </a:cubicBezTo>
                <a:cubicBezTo>
                  <a:pt x="228" y="186"/>
                  <a:pt x="231" y="184"/>
                  <a:pt x="234" y="185"/>
                </a:cubicBezTo>
                <a:cubicBezTo>
                  <a:pt x="236" y="185"/>
                  <a:pt x="236" y="184"/>
                  <a:pt x="236" y="184"/>
                </a:cubicBezTo>
                <a:cubicBezTo>
                  <a:pt x="236" y="183"/>
                  <a:pt x="235" y="183"/>
                  <a:pt x="235" y="183"/>
                </a:cubicBezTo>
                <a:cubicBezTo>
                  <a:pt x="235" y="183"/>
                  <a:pt x="235" y="183"/>
                  <a:pt x="235" y="183"/>
                </a:cubicBezTo>
                <a:cubicBezTo>
                  <a:pt x="236" y="182"/>
                  <a:pt x="234" y="183"/>
                  <a:pt x="234" y="183"/>
                </a:cubicBezTo>
                <a:cubicBezTo>
                  <a:pt x="235" y="182"/>
                  <a:pt x="235" y="181"/>
                  <a:pt x="236" y="182"/>
                </a:cubicBezTo>
                <a:cubicBezTo>
                  <a:pt x="237" y="182"/>
                  <a:pt x="237" y="182"/>
                  <a:pt x="238" y="182"/>
                </a:cubicBezTo>
                <a:cubicBezTo>
                  <a:pt x="239" y="182"/>
                  <a:pt x="240" y="182"/>
                  <a:pt x="241" y="182"/>
                </a:cubicBezTo>
                <a:cubicBezTo>
                  <a:pt x="243" y="182"/>
                  <a:pt x="245" y="182"/>
                  <a:pt x="246" y="183"/>
                </a:cubicBezTo>
                <a:cubicBezTo>
                  <a:pt x="250" y="184"/>
                  <a:pt x="250" y="184"/>
                  <a:pt x="249" y="186"/>
                </a:cubicBezTo>
                <a:cubicBezTo>
                  <a:pt x="249" y="186"/>
                  <a:pt x="248" y="187"/>
                  <a:pt x="250" y="187"/>
                </a:cubicBezTo>
                <a:cubicBezTo>
                  <a:pt x="250" y="187"/>
                  <a:pt x="251" y="187"/>
                  <a:pt x="252" y="187"/>
                </a:cubicBezTo>
                <a:cubicBezTo>
                  <a:pt x="253" y="187"/>
                  <a:pt x="254" y="187"/>
                  <a:pt x="255" y="187"/>
                </a:cubicBezTo>
                <a:cubicBezTo>
                  <a:pt x="256" y="187"/>
                  <a:pt x="257" y="187"/>
                  <a:pt x="258" y="187"/>
                </a:cubicBezTo>
                <a:cubicBezTo>
                  <a:pt x="259" y="187"/>
                  <a:pt x="260" y="187"/>
                  <a:pt x="261" y="188"/>
                </a:cubicBezTo>
                <a:cubicBezTo>
                  <a:pt x="257" y="188"/>
                  <a:pt x="261" y="189"/>
                  <a:pt x="261" y="189"/>
                </a:cubicBezTo>
                <a:cubicBezTo>
                  <a:pt x="260" y="190"/>
                  <a:pt x="260" y="189"/>
                  <a:pt x="258" y="188"/>
                </a:cubicBezTo>
                <a:cubicBezTo>
                  <a:pt x="260" y="189"/>
                  <a:pt x="259" y="191"/>
                  <a:pt x="261" y="191"/>
                </a:cubicBezTo>
                <a:cubicBezTo>
                  <a:pt x="262" y="191"/>
                  <a:pt x="262" y="191"/>
                  <a:pt x="263" y="191"/>
                </a:cubicBezTo>
                <a:cubicBezTo>
                  <a:pt x="265" y="192"/>
                  <a:pt x="265" y="192"/>
                  <a:pt x="265" y="192"/>
                </a:cubicBezTo>
                <a:cubicBezTo>
                  <a:pt x="266" y="193"/>
                  <a:pt x="268" y="193"/>
                  <a:pt x="269" y="193"/>
                </a:cubicBezTo>
                <a:cubicBezTo>
                  <a:pt x="268" y="193"/>
                  <a:pt x="267" y="192"/>
                  <a:pt x="266" y="191"/>
                </a:cubicBezTo>
                <a:cubicBezTo>
                  <a:pt x="265" y="191"/>
                  <a:pt x="264" y="190"/>
                  <a:pt x="263" y="190"/>
                </a:cubicBezTo>
                <a:cubicBezTo>
                  <a:pt x="262" y="190"/>
                  <a:pt x="262" y="189"/>
                  <a:pt x="262" y="189"/>
                </a:cubicBezTo>
                <a:cubicBezTo>
                  <a:pt x="263" y="189"/>
                  <a:pt x="264" y="189"/>
                  <a:pt x="264" y="189"/>
                </a:cubicBezTo>
                <a:cubicBezTo>
                  <a:pt x="264" y="189"/>
                  <a:pt x="264" y="189"/>
                  <a:pt x="263" y="189"/>
                </a:cubicBezTo>
                <a:cubicBezTo>
                  <a:pt x="263" y="187"/>
                  <a:pt x="264" y="186"/>
                  <a:pt x="267" y="188"/>
                </a:cubicBezTo>
                <a:cubicBezTo>
                  <a:pt x="268" y="188"/>
                  <a:pt x="268" y="188"/>
                  <a:pt x="269" y="188"/>
                </a:cubicBezTo>
                <a:cubicBezTo>
                  <a:pt x="270" y="188"/>
                  <a:pt x="271" y="188"/>
                  <a:pt x="272" y="188"/>
                </a:cubicBezTo>
                <a:cubicBezTo>
                  <a:pt x="272" y="189"/>
                  <a:pt x="273" y="189"/>
                  <a:pt x="274" y="189"/>
                </a:cubicBezTo>
                <a:cubicBezTo>
                  <a:pt x="276" y="191"/>
                  <a:pt x="276" y="193"/>
                  <a:pt x="275" y="194"/>
                </a:cubicBezTo>
                <a:cubicBezTo>
                  <a:pt x="274" y="195"/>
                  <a:pt x="273" y="194"/>
                  <a:pt x="273" y="195"/>
                </a:cubicBezTo>
                <a:cubicBezTo>
                  <a:pt x="273" y="196"/>
                  <a:pt x="273" y="196"/>
                  <a:pt x="273" y="196"/>
                </a:cubicBezTo>
                <a:cubicBezTo>
                  <a:pt x="274" y="197"/>
                  <a:pt x="274" y="197"/>
                  <a:pt x="275" y="197"/>
                </a:cubicBezTo>
                <a:cubicBezTo>
                  <a:pt x="276" y="197"/>
                  <a:pt x="277" y="197"/>
                  <a:pt x="278" y="198"/>
                </a:cubicBezTo>
                <a:cubicBezTo>
                  <a:pt x="279" y="198"/>
                  <a:pt x="281" y="198"/>
                  <a:pt x="282" y="199"/>
                </a:cubicBezTo>
                <a:cubicBezTo>
                  <a:pt x="282" y="199"/>
                  <a:pt x="283" y="199"/>
                  <a:pt x="283" y="200"/>
                </a:cubicBezTo>
                <a:cubicBezTo>
                  <a:pt x="283" y="200"/>
                  <a:pt x="281" y="199"/>
                  <a:pt x="282" y="200"/>
                </a:cubicBezTo>
                <a:cubicBezTo>
                  <a:pt x="283" y="201"/>
                  <a:pt x="283" y="202"/>
                  <a:pt x="284" y="202"/>
                </a:cubicBezTo>
                <a:cubicBezTo>
                  <a:pt x="285" y="203"/>
                  <a:pt x="286" y="203"/>
                  <a:pt x="286" y="204"/>
                </a:cubicBezTo>
                <a:cubicBezTo>
                  <a:pt x="288" y="204"/>
                  <a:pt x="288" y="203"/>
                  <a:pt x="287" y="201"/>
                </a:cubicBezTo>
                <a:cubicBezTo>
                  <a:pt x="287" y="201"/>
                  <a:pt x="287" y="200"/>
                  <a:pt x="288" y="200"/>
                </a:cubicBezTo>
                <a:cubicBezTo>
                  <a:pt x="288" y="201"/>
                  <a:pt x="289" y="202"/>
                  <a:pt x="289" y="202"/>
                </a:cubicBezTo>
                <a:cubicBezTo>
                  <a:pt x="290" y="203"/>
                  <a:pt x="290" y="203"/>
                  <a:pt x="289" y="203"/>
                </a:cubicBezTo>
                <a:cubicBezTo>
                  <a:pt x="289" y="203"/>
                  <a:pt x="289" y="204"/>
                  <a:pt x="289" y="204"/>
                </a:cubicBezTo>
                <a:cubicBezTo>
                  <a:pt x="290" y="205"/>
                  <a:pt x="290" y="206"/>
                  <a:pt x="290" y="206"/>
                </a:cubicBezTo>
                <a:cubicBezTo>
                  <a:pt x="291" y="207"/>
                  <a:pt x="291" y="207"/>
                  <a:pt x="291" y="208"/>
                </a:cubicBezTo>
                <a:cubicBezTo>
                  <a:pt x="291" y="208"/>
                  <a:pt x="291" y="208"/>
                  <a:pt x="291" y="209"/>
                </a:cubicBezTo>
                <a:cubicBezTo>
                  <a:pt x="292" y="211"/>
                  <a:pt x="293" y="212"/>
                  <a:pt x="294" y="214"/>
                </a:cubicBezTo>
                <a:cubicBezTo>
                  <a:pt x="295" y="214"/>
                  <a:pt x="294" y="214"/>
                  <a:pt x="295" y="214"/>
                </a:cubicBezTo>
                <a:cubicBezTo>
                  <a:pt x="294" y="213"/>
                  <a:pt x="293" y="213"/>
                  <a:pt x="292" y="212"/>
                </a:cubicBezTo>
                <a:cubicBezTo>
                  <a:pt x="292" y="211"/>
                  <a:pt x="291" y="210"/>
                  <a:pt x="290" y="209"/>
                </a:cubicBezTo>
                <a:cubicBezTo>
                  <a:pt x="290" y="209"/>
                  <a:pt x="290" y="209"/>
                  <a:pt x="290" y="210"/>
                </a:cubicBezTo>
                <a:cubicBezTo>
                  <a:pt x="291" y="211"/>
                  <a:pt x="292" y="212"/>
                  <a:pt x="292" y="213"/>
                </a:cubicBezTo>
                <a:cubicBezTo>
                  <a:pt x="293" y="213"/>
                  <a:pt x="293" y="214"/>
                  <a:pt x="293" y="214"/>
                </a:cubicBezTo>
                <a:cubicBezTo>
                  <a:pt x="294" y="215"/>
                  <a:pt x="294" y="215"/>
                  <a:pt x="294" y="216"/>
                </a:cubicBezTo>
                <a:cubicBezTo>
                  <a:pt x="294" y="218"/>
                  <a:pt x="295" y="219"/>
                  <a:pt x="295" y="221"/>
                </a:cubicBezTo>
                <a:cubicBezTo>
                  <a:pt x="296" y="221"/>
                  <a:pt x="296" y="222"/>
                  <a:pt x="296" y="222"/>
                </a:cubicBezTo>
                <a:cubicBezTo>
                  <a:pt x="297" y="222"/>
                  <a:pt x="298" y="222"/>
                  <a:pt x="297" y="220"/>
                </a:cubicBezTo>
                <a:cubicBezTo>
                  <a:pt x="297" y="219"/>
                  <a:pt x="297" y="219"/>
                  <a:pt x="296" y="219"/>
                </a:cubicBezTo>
                <a:cubicBezTo>
                  <a:pt x="296" y="219"/>
                  <a:pt x="296" y="220"/>
                  <a:pt x="296" y="219"/>
                </a:cubicBezTo>
                <a:cubicBezTo>
                  <a:pt x="295" y="218"/>
                  <a:pt x="294" y="217"/>
                  <a:pt x="295" y="217"/>
                </a:cubicBezTo>
                <a:cubicBezTo>
                  <a:pt x="296" y="217"/>
                  <a:pt x="294" y="216"/>
                  <a:pt x="295" y="215"/>
                </a:cubicBezTo>
                <a:cubicBezTo>
                  <a:pt x="296" y="217"/>
                  <a:pt x="298" y="217"/>
                  <a:pt x="298" y="219"/>
                </a:cubicBezTo>
                <a:cubicBezTo>
                  <a:pt x="298" y="220"/>
                  <a:pt x="298" y="220"/>
                  <a:pt x="298" y="220"/>
                </a:cubicBezTo>
                <a:cubicBezTo>
                  <a:pt x="298" y="220"/>
                  <a:pt x="298" y="220"/>
                  <a:pt x="298" y="220"/>
                </a:cubicBezTo>
                <a:cubicBezTo>
                  <a:pt x="300" y="221"/>
                  <a:pt x="302" y="224"/>
                  <a:pt x="303" y="227"/>
                </a:cubicBezTo>
                <a:cubicBezTo>
                  <a:pt x="304" y="228"/>
                  <a:pt x="304" y="229"/>
                  <a:pt x="304" y="230"/>
                </a:cubicBezTo>
                <a:cubicBezTo>
                  <a:pt x="303" y="231"/>
                  <a:pt x="303" y="232"/>
                  <a:pt x="302" y="232"/>
                </a:cubicBezTo>
                <a:cubicBezTo>
                  <a:pt x="302" y="232"/>
                  <a:pt x="301" y="232"/>
                  <a:pt x="300" y="233"/>
                </a:cubicBezTo>
                <a:cubicBezTo>
                  <a:pt x="300" y="234"/>
                  <a:pt x="301" y="236"/>
                  <a:pt x="302" y="237"/>
                </a:cubicBezTo>
                <a:cubicBezTo>
                  <a:pt x="303" y="238"/>
                  <a:pt x="303" y="239"/>
                  <a:pt x="303" y="240"/>
                </a:cubicBezTo>
                <a:cubicBezTo>
                  <a:pt x="303" y="241"/>
                  <a:pt x="303" y="242"/>
                  <a:pt x="303" y="244"/>
                </a:cubicBezTo>
                <a:cubicBezTo>
                  <a:pt x="303" y="245"/>
                  <a:pt x="303" y="246"/>
                  <a:pt x="303" y="247"/>
                </a:cubicBezTo>
                <a:cubicBezTo>
                  <a:pt x="304" y="244"/>
                  <a:pt x="303" y="241"/>
                  <a:pt x="303" y="239"/>
                </a:cubicBezTo>
                <a:cubicBezTo>
                  <a:pt x="303" y="238"/>
                  <a:pt x="303" y="238"/>
                  <a:pt x="303" y="238"/>
                </a:cubicBezTo>
                <a:cubicBezTo>
                  <a:pt x="303" y="237"/>
                  <a:pt x="303" y="237"/>
                  <a:pt x="303" y="237"/>
                </a:cubicBezTo>
                <a:cubicBezTo>
                  <a:pt x="303" y="236"/>
                  <a:pt x="303" y="236"/>
                  <a:pt x="303" y="235"/>
                </a:cubicBezTo>
                <a:cubicBezTo>
                  <a:pt x="303" y="235"/>
                  <a:pt x="303" y="234"/>
                  <a:pt x="303" y="233"/>
                </a:cubicBezTo>
                <a:cubicBezTo>
                  <a:pt x="304" y="235"/>
                  <a:pt x="304" y="237"/>
                  <a:pt x="304" y="238"/>
                </a:cubicBezTo>
                <a:cubicBezTo>
                  <a:pt x="304" y="240"/>
                  <a:pt x="304" y="241"/>
                  <a:pt x="305" y="243"/>
                </a:cubicBezTo>
                <a:cubicBezTo>
                  <a:pt x="305" y="242"/>
                  <a:pt x="306" y="241"/>
                  <a:pt x="306" y="244"/>
                </a:cubicBezTo>
                <a:cubicBezTo>
                  <a:pt x="306" y="245"/>
                  <a:pt x="306" y="246"/>
                  <a:pt x="306" y="246"/>
                </a:cubicBezTo>
                <a:cubicBezTo>
                  <a:pt x="306" y="248"/>
                  <a:pt x="306" y="249"/>
                  <a:pt x="307" y="251"/>
                </a:cubicBezTo>
                <a:cubicBezTo>
                  <a:pt x="307" y="252"/>
                  <a:pt x="307" y="253"/>
                  <a:pt x="307" y="254"/>
                </a:cubicBezTo>
                <a:cubicBezTo>
                  <a:pt x="307" y="253"/>
                  <a:pt x="308" y="252"/>
                  <a:pt x="308" y="251"/>
                </a:cubicBezTo>
                <a:cubicBezTo>
                  <a:pt x="308" y="249"/>
                  <a:pt x="308" y="248"/>
                  <a:pt x="308" y="247"/>
                </a:cubicBezTo>
                <a:cubicBezTo>
                  <a:pt x="308" y="245"/>
                  <a:pt x="308" y="244"/>
                  <a:pt x="308" y="243"/>
                </a:cubicBezTo>
                <a:cubicBezTo>
                  <a:pt x="308" y="241"/>
                  <a:pt x="308" y="240"/>
                  <a:pt x="308" y="239"/>
                </a:cubicBezTo>
                <a:cubicBezTo>
                  <a:pt x="309" y="241"/>
                  <a:pt x="309" y="243"/>
                  <a:pt x="310" y="245"/>
                </a:cubicBezTo>
                <a:cubicBezTo>
                  <a:pt x="310" y="245"/>
                  <a:pt x="310" y="245"/>
                  <a:pt x="310" y="244"/>
                </a:cubicBezTo>
                <a:cubicBezTo>
                  <a:pt x="310" y="243"/>
                  <a:pt x="309" y="242"/>
                  <a:pt x="309" y="241"/>
                </a:cubicBezTo>
                <a:cubicBezTo>
                  <a:pt x="309" y="239"/>
                  <a:pt x="309" y="237"/>
                  <a:pt x="309" y="236"/>
                </a:cubicBezTo>
                <a:cubicBezTo>
                  <a:pt x="309" y="236"/>
                  <a:pt x="309" y="236"/>
                  <a:pt x="309" y="236"/>
                </a:cubicBezTo>
                <a:cubicBezTo>
                  <a:pt x="309" y="236"/>
                  <a:pt x="309" y="236"/>
                  <a:pt x="309" y="236"/>
                </a:cubicBezTo>
                <a:cubicBezTo>
                  <a:pt x="310" y="240"/>
                  <a:pt x="311" y="243"/>
                  <a:pt x="310" y="248"/>
                </a:cubicBezTo>
                <a:cubicBezTo>
                  <a:pt x="310" y="248"/>
                  <a:pt x="311" y="248"/>
                  <a:pt x="311" y="248"/>
                </a:cubicBezTo>
                <a:cubicBezTo>
                  <a:pt x="312" y="250"/>
                  <a:pt x="312" y="253"/>
                  <a:pt x="312" y="256"/>
                </a:cubicBezTo>
                <a:cubicBezTo>
                  <a:pt x="311" y="260"/>
                  <a:pt x="313" y="256"/>
                  <a:pt x="313" y="257"/>
                </a:cubicBezTo>
                <a:cubicBezTo>
                  <a:pt x="313" y="258"/>
                  <a:pt x="313" y="257"/>
                  <a:pt x="313" y="256"/>
                </a:cubicBezTo>
                <a:cubicBezTo>
                  <a:pt x="313" y="253"/>
                  <a:pt x="313" y="251"/>
                  <a:pt x="314" y="247"/>
                </a:cubicBezTo>
                <a:cubicBezTo>
                  <a:pt x="314" y="248"/>
                  <a:pt x="314" y="249"/>
                  <a:pt x="314" y="249"/>
                </a:cubicBezTo>
                <a:cubicBezTo>
                  <a:pt x="314" y="250"/>
                  <a:pt x="314" y="251"/>
                  <a:pt x="314" y="251"/>
                </a:cubicBezTo>
                <a:cubicBezTo>
                  <a:pt x="315" y="251"/>
                  <a:pt x="315" y="249"/>
                  <a:pt x="315" y="249"/>
                </a:cubicBezTo>
                <a:cubicBezTo>
                  <a:pt x="314" y="247"/>
                  <a:pt x="314" y="246"/>
                  <a:pt x="314" y="245"/>
                </a:cubicBezTo>
                <a:cubicBezTo>
                  <a:pt x="314" y="243"/>
                  <a:pt x="314" y="243"/>
                  <a:pt x="314" y="243"/>
                </a:cubicBezTo>
                <a:cubicBezTo>
                  <a:pt x="314" y="242"/>
                  <a:pt x="314" y="242"/>
                  <a:pt x="314" y="241"/>
                </a:cubicBezTo>
                <a:cubicBezTo>
                  <a:pt x="315" y="241"/>
                  <a:pt x="315" y="242"/>
                  <a:pt x="315" y="243"/>
                </a:cubicBezTo>
                <a:cubicBezTo>
                  <a:pt x="315" y="243"/>
                  <a:pt x="315" y="244"/>
                  <a:pt x="315" y="245"/>
                </a:cubicBezTo>
                <a:cubicBezTo>
                  <a:pt x="315" y="246"/>
                  <a:pt x="315" y="248"/>
                  <a:pt x="316" y="248"/>
                </a:cubicBezTo>
                <a:cubicBezTo>
                  <a:pt x="316" y="248"/>
                  <a:pt x="316" y="248"/>
                  <a:pt x="316" y="249"/>
                </a:cubicBezTo>
                <a:cubicBezTo>
                  <a:pt x="316" y="249"/>
                  <a:pt x="316" y="250"/>
                  <a:pt x="316" y="250"/>
                </a:cubicBezTo>
                <a:cubicBezTo>
                  <a:pt x="316" y="251"/>
                  <a:pt x="316" y="251"/>
                  <a:pt x="316" y="251"/>
                </a:cubicBezTo>
                <a:cubicBezTo>
                  <a:pt x="315" y="251"/>
                  <a:pt x="315" y="251"/>
                  <a:pt x="315" y="252"/>
                </a:cubicBezTo>
                <a:cubicBezTo>
                  <a:pt x="315" y="255"/>
                  <a:pt x="314" y="258"/>
                  <a:pt x="313" y="261"/>
                </a:cubicBezTo>
                <a:cubicBezTo>
                  <a:pt x="313" y="263"/>
                  <a:pt x="313" y="266"/>
                  <a:pt x="312" y="268"/>
                </a:cubicBezTo>
                <a:cubicBezTo>
                  <a:pt x="313" y="267"/>
                  <a:pt x="313" y="266"/>
                  <a:pt x="313" y="266"/>
                </a:cubicBezTo>
                <a:cubicBezTo>
                  <a:pt x="314" y="265"/>
                  <a:pt x="314" y="264"/>
                  <a:pt x="314" y="264"/>
                </a:cubicBezTo>
                <a:cubicBezTo>
                  <a:pt x="315" y="263"/>
                  <a:pt x="316" y="262"/>
                  <a:pt x="317" y="261"/>
                </a:cubicBezTo>
                <a:cubicBezTo>
                  <a:pt x="317" y="262"/>
                  <a:pt x="316" y="265"/>
                  <a:pt x="316" y="266"/>
                </a:cubicBezTo>
                <a:cubicBezTo>
                  <a:pt x="317" y="266"/>
                  <a:pt x="317" y="263"/>
                  <a:pt x="318" y="261"/>
                </a:cubicBezTo>
                <a:cubicBezTo>
                  <a:pt x="318" y="263"/>
                  <a:pt x="317" y="264"/>
                  <a:pt x="317" y="266"/>
                </a:cubicBezTo>
                <a:cubicBezTo>
                  <a:pt x="317" y="267"/>
                  <a:pt x="317" y="268"/>
                  <a:pt x="317" y="269"/>
                </a:cubicBezTo>
                <a:cubicBezTo>
                  <a:pt x="318" y="268"/>
                  <a:pt x="318" y="267"/>
                  <a:pt x="318" y="266"/>
                </a:cubicBezTo>
                <a:cubicBezTo>
                  <a:pt x="318" y="265"/>
                  <a:pt x="318" y="263"/>
                  <a:pt x="319" y="262"/>
                </a:cubicBezTo>
                <a:cubicBezTo>
                  <a:pt x="319" y="263"/>
                  <a:pt x="319" y="265"/>
                  <a:pt x="319" y="267"/>
                </a:cubicBezTo>
                <a:cubicBezTo>
                  <a:pt x="318" y="268"/>
                  <a:pt x="318" y="270"/>
                  <a:pt x="317" y="271"/>
                </a:cubicBezTo>
                <a:cubicBezTo>
                  <a:pt x="317" y="272"/>
                  <a:pt x="317" y="274"/>
                  <a:pt x="316" y="275"/>
                </a:cubicBezTo>
                <a:cubicBezTo>
                  <a:pt x="316" y="276"/>
                  <a:pt x="316" y="278"/>
                  <a:pt x="316" y="279"/>
                </a:cubicBezTo>
                <a:cubicBezTo>
                  <a:pt x="317" y="278"/>
                  <a:pt x="317" y="275"/>
                  <a:pt x="318" y="274"/>
                </a:cubicBezTo>
                <a:cubicBezTo>
                  <a:pt x="319" y="272"/>
                  <a:pt x="319" y="269"/>
                  <a:pt x="320" y="267"/>
                </a:cubicBezTo>
                <a:cubicBezTo>
                  <a:pt x="319" y="266"/>
                  <a:pt x="319" y="266"/>
                  <a:pt x="319" y="266"/>
                </a:cubicBezTo>
                <a:cubicBezTo>
                  <a:pt x="319" y="264"/>
                  <a:pt x="320" y="262"/>
                  <a:pt x="320" y="261"/>
                </a:cubicBezTo>
                <a:cubicBezTo>
                  <a:pt x="320" y="258"/>
                  <a:pt x="320" y="258"/>
                  <a:pt x="320" y="258"/>
                </a:cubicBezTo>
                <a:cubicBezTo>
                  <a:pt x="320" y="256"/>
                  <a:pt x="320" y="256"/>
                  <a:pt x="320" y="256"/>
                </a:cubicBezTo>
                <a:cubicBezTo>
                  <a:pt x="321" y="254"/>
                  <a:pt x="321" y="253"/>
                  <a:pt x="321" y="251"/>
                </a:cubicBezTo>
                <a:cubicBezTo>
                  <a:pt x="321" y="250"/>
                  <a:pt x="321" y="250"/>
                  <a:pt x="321" y="249"/>
                </a:cubicBezTo>
                <a:cubicBezTo>
                  <a:pt x="321" y="246"/>
                  <a:pt x="321" y="246"/>
                  <a:pt x="321" y="246"/>
                </a:cubicBezTo>
                <a:cubicBezTo>
                  <a:pt x="321" y="246"/>
                  <a:pt x="321" y="246"/>
                  <a:pt x="322" y="246"/>
                </a:cubicBezTo>
                <a:cubicBezTo>
                  <a:pt x="322" y="246"/>
                  <a:pt x="321" y="259"/>
                  <a:pt x="321" y="261"/>
                </a:cubicBezTo>
                <a:cubicBezTo>
                  <a:pt x="321" y="261"/>
                  <a:pt x="321" y="260"/>
                  <a:pt x="322" y="259"/>
                </a:cubicBezTo>
                <a:cubicBezTo>
                  <a:pt x="321" y="261"/>
                  <a:pt x="321" y="262"/>
                  <a:pt x="321" y="264"/>
                </a:cubicBezTo>
                <a:cubicBezTo>
                  <a:pt x="320" y="265"/>
                  <a:pt x="320" y="267"/>
                  <a:pt x="320" y="268"/>
                </a:cubicBezTo>
                <a:cubicBezTo>
                  <a:pt x="320" y="271"/>
                  <a:pt x="323" y="269"/>
                  <a:pt x="322" y="274"/>
                </a:cubicBezTo>
                <a:cubicBezTo>
                  <a:pt x="323" y="270"/>
                  <a:pt x="324" y="269"/>
                  <a:pt x="325" y="270"/>
                </a:cubicBezTo>
                <a:cubicBezTo>
                  <a:pt x="326" y="271"/>
                  <a:pt x="325" y="274"/>
                  <a:pt x="325" y="276"/>
                </a:cubicBezTo>
                <a:close/>
                <a:moveTo>
                  <a:pt x="155" y="205"/>
                </a:moveTo>
                <a:cubicBezTo>
                  <a:pt x="155" y="205"/>
                  <a:pt x="155" y="205"/>
                  <a:pt x="155" y="205"/>
                </a:cubicBezTo>
                <a:cubicBezTo>
                  <a:pt x="155" y="205"/>
                  <a:pt x="155" y="205"/>
                  <a:pt x="155" y="206"/>
                </a:cubicBezTo>
                <a:cubicBezTo>
                  <a:pt x="155" y="206"/>
                  <a:pt x="155" y="207"/>
                  <a:pt x="155" y="207"/>
                </a:cubicBezTo>
                <a:cubicBezTo>
                  <a:pt x="155" y="207"/>
                  <a:pt x="155" y="206"/>
                  <a:pt x="155" y="206"/>
                </a:cubicBezTo>
                <a:cubicBezTo>
                  <a:pt x="155" y="205"/>
                  <a:pt x="155" y="205"/>
                  <a:pt x="155" y="205"/>
                </a:cubicBezTo>
                <a:close/>
                <a:moveTo>
                  <a:pt x="337" y="70"/>
                </a:moveTo>
                <a:cubicBezTo>
                  <a:pt x="331" y="67"/>
                  <a:pt x="331" y="67"/>
                  <a:pt x="331" y="67"/>
                </a:cubicBezTo>
                <a:cubicBezTo>
                  <a:pt x="323" y="64"/>
                  <a:pt x="323" y="64"/>
                  <a:pt x="323" y="64"/>
                </a:cubicBezTo>
                <a:cubicBezTo>
                  <a:pt x="321" y="63"/>
                  <a:pt x="319" y="62"/>
                  <a:pt x="318" y="61"/>
                </a:cubicBezTo>
                <a:cubicBezTo>
                  <a:pt x="318" y="61"/>
                  <a:pt x="318" y="61"/>
                  <a:pt x="318" y="61"/>
                </a:cubicBezTo>
                <a:cubicBezTo>
                  <a:pt x="319" y="62"/>
                  <a:pt x="320" y="62"/>
                  <a:pt x="320" y="62"/>
                </a:cubicBezTo>
                <a:cubicBezTo>
                  <a:pt x="323" y="63"/>
                  <a:pt x="325" y="64"/>
                  <a:pt x="326" y="64"/>
                </a:cubicBezTo>
                <a:cubicBezTo>
                  <a:pt x="326" y="64"/>
                  <a:pt x="326" y="64"/>
                  <a:pt x="326" y="64"/>
                </a:cubicBezTo>
                <a:cubicBezTo>
                  <a:pt x="327" y="65"/>
                  <a:pt x="329" y="65"/>
                  <a:pt x="330" y="65"/>
                </a:cubicBezTo>
                <a:cubicBezTo>
                  <a:pt x="331" y="66"/>
                  <a:pt x="332" y="66"/>
                  <a:pt x="333" y="67"/>
                </a:cubicBezTo>
                <a:cubicBezTo>
                  <a:pt x="335" y="67"/>
                  <a:pt x="338" y="68"/>
                  <a:pt x="340" y="70"/>
                </a:cubicBezTo>
                <a:cubicBezTo>
                  <a:pt x="339" y="70"/>
                  <a:pt x="338" y="69"/>
                  <a:pt x="337" y="69"/>
                </a:cubicBezTo>
                <a:cubicBezTo>
                  <a:pt x="336" y="68"/>
                  <a:pt x="335" y="68"/>
                  <a:pt x="335" y="68"/>
                </a:cubicBezTo>
                <a:cubicBezTo>
                  <a:pt x="335" y="68"/>
                  <a:pt x="336" y="69"/>
                  <a:pt x="337" y="70"/>
                </a:cubicBezTo>
                <a:cubicBezTo>
                  <a:pt x="338" y="70"/>
                  <a:pt x="340" y="71"/>
                  <a:pt x="340" y="71"/>
                </a:cubicBezTo>
                <a:cubicBezTo>
                  <a:pt x="344" y="73"/>
                  <a:pt x="347" y="74"/>
                  <a:pt x="350" y="76"/>
                </a:cubicBezTo>
                <a:cubicBezTo>
                  <a:pt x="352" y="77"/>
                  <a:pt x="353" y="78"/>
                  <a:pt x="354" y="79"/>
                </a:cubicBezTo>
                <a:cubicBezTo>
                  <a:pt x="356" y="80"/>
                  <a:pt x="357" y="81"/>
                  <a:pt x="359" y="82"/>
                </a:cubicBezTo>
                <a:cubicBezTo>
                  <a:pt x="360" y="83"/>
                  <a:pt x="361" y="84"/>
                  <a:pt x="362" y="85"/>
                </a:cubicBezTo>
                <a:cubicBezTo>
                  <a:pt x="363" y="85"/>
                  <a:pt x="364" y="86"/>
                  <a:pt x="364" y="87"/>
                </a:cubicBezTo>
                <a:cubicBezTo>
                  <a:pt x="364" y="86"/>
                  <a:pt x="363" y="86"/>
                  <a:pt x="362" y="85"/>
                </a:cubicBezTo>
                <a:cubicBezTo>
                  <a:pt x="359" y="83"/>
                  <a:pt x="356" y="81"/>
                  <a:pt x="352" y="78"/>
                </a:cubicBezTo>
                <a:cubicBezTo>
                  <a:pt x="342" y="73"/>
                  <a:pt x="342" y="73"/>
                  <a:pt x="342" y="73"/>
                </a:cubicBezTo>
                <a:cubicBezTo>
                  <a:pt x="340" y="72"/>
                  <a:pt x="338" y="71"/>
                  <a:pt x="337" y="70"/>
                </a:cubicBezTo>
                <a:close/>
                <a:moveTo>
                  <a:pt x="343" y="387"/>
                </a:moveTo>
                <a:cubicBezTo>
                  <a:pt x="343" y="387"/>
                  <a:pt x="343" y="387"/>
                  <a:pt x="343" y="387"/>
                </a:cubicBezTo>
                <a:cubicBezTo>
                  <a:pt x="344" y="386"/>
                  <a:pt x="345" y="385"/>
                  <a:pt x="346" y="385"/>
                </a:cubicBezTo>
                <a:cubicBezTo>
                  <a:pt x="345" y="386"/>
                  <a:pt x="344" y="387"/>
                  <a:pt x="343" y="387"/>
                </a:cubicBezTo>
                <a:close/>
                <a:moveTo>
                  <a:pt x="351" y="384"/>
                </a:moveTo>
                <a:cubicBezTo>
                  <a:pt x="354" y="381"/>
                  <a:pt x="357" y="378"/>
                  <a:pt x="361" y="375"/>
                </a:cubicBezTo>
                <a:cubicBezTo>
                  <a:pt x="361" y="375"/>
                  <a:pt x="361" y="375"/>
                  <a:pt x="361" y="375"/>
                </a:cubicBezTo>
                <a:cubicBezTo>
                  <a:pt x="361" y="375"/>
                  <a:pt x="361" y="375"/>
                  <a:pt x="361" y="375"/>
                </a:cubicBezTo>
                <a:cubicBezTo>
                  <a:pt x="358" y="378"/>
                  <a:pt x="354" y="381"/>
                  <a:pt x="351" y="384"/>
                </a:cubicBezTo>
                <a:close/>
                <a:moveTo>
                  <a:pt x="362" y="375"/>
                </a:moveTo>
                <a:cubicBezTo>
                  <a:pt x="362" y="376"/>
                  <a:pt x="361" y="376"/>
                  <a:pt x="361" y="377"/>
                </a:cubicBezTo>
                <a:cubicBezTo>
                  <a:pt x="361" y="376"/>
                  <a:pt x="362" y="375"/>
                  <a:pt x="363" y="374"/>
                </a:cubicBezTo>
                <a:cubicBezTo>
                  <a:pt x="363" y="375"/>
                  <a:pt x="363" y="375"/>
                  <a:pt x="362" y="375"/>
                </a:cubicBezTo>
                <a:close/>
                <a:moveTo>
                  <a:pt x="364" y="373"/>
                </a:moveTo>
                <a:cubicBezTo>
                  <a:pt x="364" y="373"/>
                  <a:pt x="364" y="373"/>
                  <a:pt x="364" y="373"/>
                </a:cubicBezTo>
                <a:cubicBezTo>
                  <a:pt x="363" y="374"/>
                  <a:pt x="363" y="374"/>
                  <a:pt x="362" y="375"/>
                </a:cubicBezTo>
                <a:cubicBezTo>
                  <a:pt x="363" y="374"/>
                  <a:pt x="364" y="372"/>
                  <a:pt x="365" y="372"/>
                </a:cubicBezTo>
                <a:cubicBezTo>
                  <a:pt x="365" y="372"/>
                  <a:pt x="365" y="372"/>
                  <a:pt x="364" y="373"/>
                </a:cubicBezTo>
                <a:close/>
                <a:moveTo>
                  <a:pt x="368" y="361"/>
                </a:moveTo>
                <a:cubicBezTo>
                  <a:pt x="364" y="365"/>
                  <a:pt x="360" y="369"/>
                  <a:pt x="357" y="373"/>
                </a:cubicBezTo>
                <a:cubicBezTo>
                  <a:pt x="363" y="368"/>
                  <a:pt x="369" y="362"/>
                  <a:pt x="374" y="355"/>
                </a:cubicBezTo>
                <a:cubicBezTo>
                  <a:pt x="374" y="356"/>
                  <a:pt x="374" y="357"/>
                  <a:pt x="373" y="357"/>
                </a:cubicBezTo>
                <a:cubicBezTo>
                  <a:pt x="372" y="360"/>
                  <a:pt x="369" y="363"/>
                  <a:pt x="366" y="366"/>
                </a:cubicBezTo>
                <a:cubicBezTo>
                  <a:pt x="362" y="370"/>
                  <a:pt x="357" y="374"/>
                  <a:pt x="352" y="378"/>
                </a:cubicBezTo>
                <a:cubicBezTo>
                  <a:pt x="351" y="379"/>
                  <a:pt x="351" y="380"/>
                  <a:pt x="350" y="380"/>
                </a:cubicBezTo>
                <a:cubicBezTo>
                  <a:pt x="351" y="380"/>
                  <a:pt x="352" y="379"/>
                  <a:pt x="353" y="379"/>
                </a:cubicBezTo>
                <a:cubicBezTo>
                  <a:pt x="350" y="380"/>
                  <a:pt x="348" y="382"/>
                  <a:pt x="346" y="384"/>
                </a:cubicBezTo>
                <a:cubicBezTo>
                  <a:pt x="345" y="385"/>
                  <a:pt x="344" y="385"/>
                  <a:pt x="343" y="386"/>
                </a:cubicBezTo>
                <a:cubicBezTo>
                  <a:pt x="343" y="386"/>
                  <a:pt x="344" y="386"/>
                  <a:pt x="344" y="386"/>
                </a:cubicBezTo>
                <a:cubicBezTo>
                  <a:pt x="344" y="385"/>
                  <a:pt x="344" y="385"/>
                  <a:pt x="345" y="384"/>
                </a:cubicBezTo>
                <a:cubicBezTo>
                  <a:pt x="347" y="382"/>
                  <a:pt x="347" y="381"/>
                  <a:pt x="351" y="379"/>
                </a:cubicBezTo>
                <a:cubicBezTo>
                  <a:pt x="350" y="379"/>
                  <a:pt x="349" y="380"/>
                  <a:pt x="349" y="380"/>
                </a:cubicBezTo>
                <a:cubicBezTo>
                  <a:pt x="351" y="378"/>
                  <a:pt x="353" y="377"/>
                  <a:pt x="355" y="375"/>
                </a:cubicBezTo>
                <a:cubicBezTo>
                  <a:pt x="357" y="373"/>
                  <a:pt x="358" y="371"/>
                  <a:pt x="360" y="368"/>
                </a:cubicBezTo>
                <a:cubicBezTo>
                  <a:pt x="364" y="364"/>
                  <a:pt x="368" y="360"/>
                  <a:pt x="372" y="355"/>
                </a:cubicBezTo>
                <a:cubicBezTo>
                  <a:pt x="373" y="353"/>
                  <a:pt x="375" y="351"/>
                  <a:pt x="377" y="349"/>
                </a:cubicBezTo>
                <a:cubicBezTo>
                  <a:pt x="374" y="353"/>
                  <a:pt x="371" y="357"/>
                  <a:pt x="368" y="361"/>
                </a:cubicBezTo>
                <a:close/>
                <a:moveTo>
                  <a:pt x="376" y="93"/>
                </a:moveTo>
                <a:cubicBezTo>
                  <a:pt x="376" y="94"/>
                  <a:pt x="377" y="96"/>
                  <a:pt x="378" y="97"/>
                </a:cubicBezTo>
                <a:cubicBezTo>
                  <a:pt x="378" y="97"/>
                  <a:pt x="378" y="97"/>
                  <a:pt x="378" y="97"/>
                </a:cubicBezTo>
                <a:cubicBezTo>
                  <a:pt x="375" y="95"/>
                  <a:pt x="373" y="93"/>
                  <a:pt x="371" y="91"/>
                </a:cubicBezTo>
                <a:cubicBezTo>
                  <a:pt x="371" y="91"/>
                  <a:pt x="372" y="92"/>
                  <a:pt x="372" y="92"/>
                </a:cubicBezTo>
                <a:cubicBezTo>
                  <a:pt x="373" y="92"/>
                  <a:pt x="373" y="92"/>
                  <a:pt x="373" y="92"/>
                </a:cubicBezTo>
                <a:cubicBezTo>
                  <a:pt x="369" y="89"/>
                  <a:pt x="366" y="87"/>
                  <a:pt x="364" y="85"/>
                </a:cubicBezTo>
                <a:cubicBezTo>
                  <a:pt x="362" y="82"/>
                  <a:pt x="358" y="80"/>
                  <a:pt x="355" y="78"/>
                </a:cubicBezTo>
                <a:cubicBezTo>
                  <a:pt x="354" y="77"/>
                  <a:pt x="353" y="76"/>
                  <a:pt x="353" y="77"/>
                </a:cubicBezTo>
                <a:cubicBezTo>
                  <a:pt x="353" y="76"/>
                  <a:pt x="352" y="76"/>
                  <a:pt x="352" y="76"/>
                </a:cubicBezTo>
                <a:cubicBezTo>
                  <a:pt x="347" y="73"/>
                  <a:pt x="343" y="70"/>
                  <a:pt x="340" y="67"/>
                </a:cubicBezTo>
                <a:cubicBezTo>
                  <a:pt x="341" y="67"/>
                  <a:pt x="345" y="70"/>
                  <a:pt x="347" y="71"/>
                </a:cubicBezTo>
                <a:cubicBezTo>
                  <a:pt x="349" y="73"/>
                  <a:pt x="352" y="74"/>
                  <a:pt x="354" y="76"/>
                </a:cubicBezTo>
                <a:cubicBezTo>
                  <a:pt x="355" y="77"/>
                  <a:pt x="356" y="78"/>
                  <a:pt x="356" y="78"/>
                </a:cubicBezTo>
                <a:cubicBezTo>
                  <a:pt x="356" y="77"/>
                  <a:pt x="357" y="78"/>
                  <a:pt x="358" y="79"/>
                </a:cubicBezTo>
                <a:cubicBezTo>
                  <a:pt x="359" y="79"/>
                  <a:pt x="360" y="81"/>
                  <a:pt x="362" y="82"/>
                </a:cubicBezTo>
                <a:cubicBezTo>
                  <a:pt x="364" y="83"/>
                  <a:pt x="366" y="85"/>
                  <a:pt x="369" y="87"/>
                </a:cubicBezTo>
                <a:cubicBezTo>
                  <a:pt x="371" y="89"/>
                  <a:pt x="373" y="91"/>
                  <a:pt x="375" y="93"/>
                </a:cubicBezTo>
                <a:cubicBezTo>
                  <a:pt x="374" y="90"/>
                  <a:pt x="376" y="93"/>
                  <a:pt x="380" y="96"/>
                </a:cubicBezTo>
                <a:cubicBezTo>
                  <a:pt x="372" y="88"/>
                  <a:pt x="364" y="81"/>
                  <a:pt x="356" y="75"/>
                </a:cubicBezTo>
                <a:cubicBezTo>
                  <a:pt x="356" y="75"/>
                  <a:pt x="356" y="75"/>
                  <a:pt x="356" y="75"/>
                </a:cubicBezTo>
                <a:cubicBezTo>
                  <a:pt x="359" y="77"/>
                  <a:pt x="362" y="79"/>
                  <a:pt x="365" y="81"/>
                </a:cubicBezTo>
                <a:cubicBezTo>
                  <a:pt x="368" y="83"/>
                  <a:pt x="370" y="86"/>
                  <a:pt x="373" y="89"/>
                </a:cubicBezTo>
                <a:cubicBezTo>
                  <a:pt x="375" y="91"/>
                  <a:pt x="378" y="93"/>
                  <a:pt x="380" y="95"/>
                </a:cubicBezTo>
                <a:cubicBezTo>
                  <a:pt x="380" y="96"/>
                  <a:pt x="380" y="96"/>
                  <a:pt x="380" y="97"/>
                </a:cubicBezTo>
                <a:cubicBezTo>
                  <a:pt x="380" y="97"/>
                  <a:pt x="380" y="97"/>
                  <a:pt x="380" y="97"/>
                </a:cubicBezTo>
                <a:cubicBezTo>
                  <a:pt x="379" y="96"/>
                  <a:pt x="377" y="95"/>
                  <a:pt x="376" y="93"/>
                </a:cubicBezTo>
                <a:close/>
                <a:moveTo>
                  <a:pt x="344" y="420"/>
                </a:moveTo>
                <a:cubicBezTo>
                  <a:pt x="341" y="421"/>
                  <a:pt x="345" y="419"/>
                  <a:pt x="348" y="417"/>
                </a:cubicBezTo>
                <a:cubicBezTo>
                  <a:pt x="347" y="418"/>
                  <a:pt x="345" y="419"/>
                  <a:pt x="344" y="420"/>
                </a:cubicBezTo>
                <a:close/>
                <a:moveTo>
                  <a:pt x="363" y="396"/>
                </a:moveTo>
                <a:cubicBezTo>
                  <a:pt x="368" y="390"/>
                  <a:pt x="369" y="391"/>
                  <a:pt x="371" y="390"/>
                </a:cubicBezTo>
                <a:cubicBezTo>
                  <a:pt x="370" y="391"/>
                  <a:pt x="369" y="392"/>
                  <a:pt x="368" y="392"/>
                </a:cubicBezTo>
                <a:cubicBezTo>
                  <a:pt x="364" y="395"/>
                  <a:pt x="364" y="395"/>
                  <a:pt x="364" y="395"/>
                </a:cubicBezTo>
                <a:cubicBezTo>
                  <a:pt x="361" y="397"/>
                  <a:pt x="361" y="397"/>
                  <a:pt x="361" y="397"/>
                </a:cubicBezTo>
                <a:cubicBezTo>
                  <a:pt x="362" y="397"/>
                  <a:pt x="362" y="396"/>
                  <a:pt x="363" y="396"/>
                </a:cubicBezTo>
                <a:close/>
                <a:moveTo>
                  <a:pt x="351" y="406"/>
                </a:moveTo>
                <a:cubicBezTo>
                  <a:pt x="353" y="404"/>
                  <a:pt x="356" y="402"/>
                  <a:pt x="358" y="400"/>
                </a:cubicBezTo>
                <a:cubicBezTo>
                  <a:pt x="360" y="399"/>
                  <a:pt x="362" y="397"/>
                  <a:pt x="365" y="395"/>
                </a:cubicBezTo>
                <a:cubicBezTo>
                  <a:pt x="366" y="394"/>
                  <a:pt x="367" y="394"/>
                  <a:pt x="368" y="393"/>
                </a:cubicBezTo>
                <a:cubicBezTo>
                  <a:pt x="369" y="392"/>
                  <a:pt x="370" y="391"/>
                  <a:pt x="371" y="390"/>
                </a:cubicBezTo>
                <a:cubicBezTo>
                  <a:pt x="371" y="390"/>
                  <a:pt x="371" y="390"/>
                  <a:pt x="371" y="390"/>
                </a:cubicBezTo>
                <a:cubicBezTo>
                  <a:pt x="372" y="390"/>
                  <a:pt x="372" y="390"/>
                  <a:pt x="372" y="390"/>
                </a:cubicBezTo>
                <a:cubicBezTo>
                  <a:pt x="369" y="393"/>
                  <a:pt x="366" y="395"/>
                  <a:pt x="363" y="398"/>
                </a:cubicBezTo>
                <a:cubicBezTo>
                  <a:pt x="361" y="399"/>
                  <a:pt x="359" y="401"/>
                  <a:pt x="359" y="401"/>
                </a:cubicBezTo>
                <a:cubicBezTo>
                  <a:pt x="359" y="401"/>
                  <a:pt x="360" y="401"/>
                  <a:pt x="361" y="400"/>
                </a:cubicBezTo>
                <a:cubicBezTo>
                  <a:pt x="362" y="399"/>
                  <a:pt x="365" y="397"/>
                  <a:pt x="367" y="395"/>
                </a:cubicBezTo>
                <a:cubicBezTo>
                  <a:pt x="368" y="394"/>
                  <a:pt x="370" y="392"/>
                  <a:pt x="372" y="390"/>
                </a:cubicBezTo>
                <a:cubicBezTo>
                  <a:pt x="372" y="390"/>
                  <a:pt x="372" y="391"/>
                  <a:pt x="372" y="391"/>
                </a:cubicBezTo>
                <a:cubicBezTo>
                  <a:pt x="372" y="391"/>
                  <a:pt x="371" y="392"/>
                  <a:pt x="371" y="393"/>
                </a:cubicBezTo>
                <a:cubicBezTo>
                  <a:pt x="370" y="393"/>
                  <a:pt x="370" y="394"/>
                  <a:pt x="369" y="394"/>
                </a:cubicBezTo>
                <a:cubicBezTo>
                  <a:pt x="368" y="395"/>
                  <a:pt x="368" y="395"/>
                  <a:pt x="367" y="396"/>
                </a:cubicBezTo>
                <a:cubicBezTo>
                  <a:pt x="366" y="397"/>
                  <a:pt x="366" y="397"/>
                  <a:pt x="365" y="398"/>
                </a:cubicBezTo>
                <a:cubicBezTo>
                  <a:pt x="364" y="399"/>
                  <a:pt x="362" y="400"/>
                  <a:pt x="361" y="401"/>
                </a:cubicBezTo>
                <a:cubicBezTo>
                  <a:pt x="356" y="404"/>
                  <a:pt x="354" y="404"/>
                  <a:pt x="351" y="406"/>
                </a:cubicBezTo>
                <a:close/>
                <a:moveTo>
                  <a:pt x="373" y="392"/>
                </a:moveTo>
                <a:cubicBezTo>
                  <a:pt x="372" y="393"/>
                  <a:pt x="372" y="394"/>
                  <a:pt x="371" y="395"/>
                </a:cubicBezTo>
                <a:cubicBezTo>
                  <a:pt x="371" y="395"/>
                  <a:pt x="370" y="396"/>
                  <a:pt x="370" y="396"/>
                </a:cubicBezTo>
                <a:cubicBezTo>
                  <a:pt x="371" y="395"/>
                  <a:pt x="372" y="394"/>
                  <a:pt x="373" y="392"/>
                </a:cubicBezTo>
                <a:close/>
                <a:moveTo>
                  <a:pt x="367" y="397"/>
                </a:moveTo>
                <a:cubicBezTo>
                  <a:pt x="367" y="398"/>
                  <a:pt x="366" y="398"/>
                  <a:pt x="365" y="399"/>
                </a:cubicBezTo>
                <a:cubicBezTo>
                  <a:pt x="364" y="400"/>
                  <a:pt x="362" y="401"/>
                  <a:pt x="361" y="403"/>
                </a:cubicBezTo>
                <a:cubicBezTo>
                  <a:pt x="362" y="401"/>
                  <a:pt x="363" y="400"/>
                  <a:pt x="365" y="399"/>
                </a:cubicBezTo>
                <a:cubicBezTo>
                  <a:pt x="365" y="399"/>
                  <a:pt x="366" y="398"/>
                  <a:pt x="367" y="397"/>
                </a:cubicBezTo>
                <a:close/>
                <a:moveTo>
                  <a:pt x="358" y="406"/>
                </a:moveTo>
                <a:cubicBezTo>
                  <a:pt x="358" y="406"/>
                  <a:pt x="358" y="406"/>
                  <a:pt x="358" y="406"/>
                </a:cubicBezTo>
                <a:cubicBezTo>
                  <a:pt x="363" y="402"/>
                  <a:pt x="367" y="399"/>
                  <a:pt x="371" y="395"/>
                </a:cubicBezTo>
                <a:cubicBezTo>
                  <a:pt x="371" y="396"/>
                  <a:pt x="370" y="397"/>
                  <a:pt x="369" y="397"/>
                </a:cubicBezTo>
                <a:cubicBezTo>
                  <a:pt x="369" y="397"/>
                  <a:pt x="369" y="398"/>
                  <a:pt x="368" y="398"/>
                </a:cubicBezTo>
                <a:cubicBezTo>
                  <a:pt x="367" y="400"/>
                  <a:pt x="365" y="401"/>
                  <a:pt x="363" y="402"/>
                </a:cubicBezTo>
                <a:cubicBezTo>
                  <a:pt x="362" y="403"/>
                  <a:pt x="360" y="405"/>
                  <a:pt x="358" y="406"/>
                </a:cubicBezTo>
                <a:cubicBezTo>
                  <a:pt x="358" y="406"/>
                  <a:pt x="358" y="406"/>
                  <a:pt x="358" y="406"/>
                </a:cubicBezTo>
                <a:cubicBezTo>
                  <a:pt x="358" y="406"/>
                  <a:pt x="358" y="406"/>
                  <a:pt x="358" y="406"/>
                </a:cubicBezTo>
                <a:cubicBezTo>
                  <a:pt x="358" y="406"/>
                  <a:pt x="358" y="406"/>
                  <a:pt x="358" y="406"/>
                </a:cubicBezTo>
                <a:cubicBezTo>
                  <a:pt x="358" y="406"/>
                  <a:pt x="358" y="406"/>
                  <a:pt x="358" y="406"/>
                </a:cubicBezTo>
                <a:cubicBezTo>
                  <a:pt x="358" y="406"/>
                  <a:pt x="358" y="406"/>
                  <a:pt x="358" y="406"/>
                </a:cubicBezTo>
                <a:close/>
                <a:moveTo>
                  <a:pt x="355" y="408"/>
                </a:moveTo>
                <a:cubicBezTo>
                  <a:pt x="356" y="408"/>
                  <a:pt x="357" y="407"/>
                  <a:pt x="358" y="406"/>
                </a:cubicBezTo>
                <a:cubicBezTo>
                  <a:pt x="360" y="405"/>
                  <a:pt x="362" y="404"/>
                  <a:pt x="364" y="402"/>
                </a:cubicBezTo>
                <a:cubicBezTo>
                  <a:pt x="368" y="399"/>
                  <a:pt x="368" y="399"/>
                  <a:pt x="368" y="399"/>
                </a:cubicBezTo>
                <a:cubicBezTo>
                  <a:pt x="367" y="400"/>
                  <a:pt x="367" y="400"/>
                  <a:pt x="366" y="401"/>
                </a:cubicBezTo>
                <a:cubicBezTo>
                  <a:pt x="362" y="404"/>
                  <a:pt x="357" y="408"/>
                  <a:pt x="352" y="411"/>
                </a:cubicBezTo>
                <a:cubicBezTo>
                  <a:pt x="353" y="410"/>
                  <a:pt x="354" y="409"/>
                  <a:pt x="355" y="408"/>
                </a:cubicBezTo>
                <a:close/>
                <a:moveTo>
                  <a:pt x="355" y="412"/>
                </a:moveTo>
                <a:cubicBezTo>
                  <a:pt x="354" y="413"/>
                  <a:pt x="351" y="414"/>
                  <a:pt x="352" y="414"/>
                </a:cubicBezTo>
                <a:cubicBezTo>
                  <a:pt x="354" y="413"/>
                  <a:pt x="355" y="412"/>
                  <a:pt x="357" y="410"/>
                </a:cubicBezTo>
                <a:lnTo>
                  <a:pt x="355" y="412"/>
                </a:lnTo>
                <a:close/>
                <a:moveTo>
                  <a:pt x="360" y="408"/>
                </a:moveTo>
                <a:cubicBezTo>
                  <a:pt x="360" y="408"/>
                  <a:pt x="359" y="408"/>
                  <a:pt x="359" y="408"/>
                </a:cubicBezTo>
                <a:cubicBezTo>
                  <a:pt x="359" y="408"/>
                  <a:pt x="360" y="407"/>
                  <a:pt x="362" y="406"/>
                </a:cubicBezTo>
                <a:cubicBezTo>
                  <a:pt x="362" y="406"/>
                  <a:pt x="363" y="405"/>
                  <a:pt x="363" y="405"/>
                </a:cubicBezTo>
                <a:lnTo>
                  <a:pt x="360" y="408"/>
                </a:lnTo>
                <a:close/>
                <a:moveTo>
                  <a:pt x="365" y="405"/>
                </a:moveTo>
                <a:cubicBezTo>
                  <a:pt x="365" y="406"/>
                  <a:pt x="364" y="406"/>
                  <a:pt x="363" y="407"/>
                </a:cubicBezTo>
                <a:cubicBezTo>
                  <a:pt x="364" y="406"/>
                  <a:pt x="365" y="405"/>
                  <a:pt x="366" y="404"/>
                </a:cubicBezTo>
                <a:cubicBezTo>
                  <a:pt x="366" y="404"/>
                  <a:pt x="366" y="405"/>
                  <a:pt x="365" y="405"/>
                </a:cubicBezTo>
                <a:close/>
                <a:moveTo>
                  <a:pt x="372" y="396"/>
                </a:moveTo>
                <a:cubicBezTo>
                  <a:pt x="371" y="397"/>
                  <a:pt x="369" y="399"/>
                  <a:pt x="368" y="400"/>
                </a:cubicBezTo>
                <a:cubicBezTo>
                  <a:pt x="370" y="398"/>
                  <a:pt x="372" y="395"/>
                  <a:pt x="375" y="393"/>
                </a:cubicBezTo>
                <a:cubicBezTo>
                  <a:pt x="374" y="394"/>
                  <a:pt x="373" y="395"/>
                  <a:pt x="372" y="396"/>
                </a:cubicBezTo>
                <a:close/>
                <a:moveTo>
                  <a:pt x="267" y="17"/>
                </a:moveTo>
                <a:cubicBezTo>
                  <a:pt x="259" y="17"/>
                  <a:pt x="255" y="16"/>
                  <a:pt x="247" y="15"/>
                </a:cubicBezTo>
                <a:cubicBezTo>
                  <a:pt x="244" y="17"/>
                  <a:pt x="247" y="17"/>
                  <a:pt x="267" y="17"/>
                </a:cubicBezTo>
                <a:close/>
                <a:moveTo>
                  <a:pt x="454" y="290"/>
                </a:moveTo>
                <a:cubicBezTo>
                  <a:pt x="453" y="294"/>
                  <a:pt x="451" y="299"/>
                  <a:pt x="450" y="298"/>
                </a:cubicBezTo>
                <a:cubicBezTo>
                  <a:pt x="450" y="301"/>
                  <a:pt x="450" y="302"/>
                  <a:pt x="450" y="303"/>
                </a:cubicBezTo>
                <a:cubicBezTo>
                  <a:pt x="451" y="304"/>
                  <a:pt x="451" y="304"/>
                  <a:pt x="450" y="306"/>
                </a:cubicBezTo>
                <a:cubicBezTo>
                  <a:pt x="450" y="307"/>
                  <a:pt x="450" y="308"/>
                  <a:pt x="449" y="309"/>
                </a:cubicBezTo>
                <a:cubicBezTo>
                  <a:pt x="450" y="307"/>
                  <a:pt x="451" y="306"/>
                  <a:pt x="451" y="304"/>
                </a:cubicBezTo>
                <a:cubicBezTo>
                  <a:pt x="452" y="302"/>
                  <a:pt x="453" y="299"/>
                  <a:pt x="454" y="297"/>
                </a:cubicBezTo>
                <a:cubicBezTo>
                  <a:pt x="455" y="292"/>
                  <a:pt x="456" y="288"/>
                  <a:pt x="457" y="282"/>
                </a:cubicBezTo>
                <a:cubicBezTo>
                  <a:pt x="458" y="277"/>
                  <a:pt x="459" y="272"/>
                  <a:pt x="460" y="267"/>
                </a:cubicBezTo>
                <a:cubicBezTo>
                  <a:pt x="458" y="273"/>
                  <a:pt x="458" y="279"/>
                  <a:pt x="456" y="283"/>
                </a:cubicBezTo>
                <a:cubicBezTo>
                  <a:pt x="456" y="286"/>
                  <a:pt x="454" y="296"/>
                  <a:pt x="454" y="290"/>
                </a:cubicBezTo>
                <a:close/>
                <a:moveTo>
                  <a:pt x="475" y="230"/>
                </a:moveTo>
                <a:cubicBezTo>
                  <a:pt x="475" y="233"/>
                  <a:pt x="475" y="237"/>
                  <a:pt x="475" y="241"/>
                </a:cubicBezTo>
                <a:cubicBezTo>
                  <a:pt x="475" y="244"/>
                  <a:pt x="475" y="248"/>
                  <a:pt x="474" y="251"/>
                </a:cubicBezTo>
                <a:cubicBezTo>
                  <a:pt x="475" y="253"/>
                  <a:pt x="474" y="262"/>
                  <a:pt x="475" y="262"/>
                </a:cubicBezTo>
                <a:cubicBezTo>
                  <a:pt x="475" y="259"/>
                  <a:pt x="475" y="252"/>
                  <a:pt x="476" y="246"/>
                </a:cubicBezTo>
                <a:cubicBezTo>
                  <a:pt x="476" y="239"/>
                  <a:pt x="475" y="233"/>
                  <a:pt x="475" y="230"/>
                </a:cubicBezTo>
                <a:close/>
                <a:moveTo>
                  <a:pt x="474" y="251"/>
                </a:moveTo>
                <a:cubicBezTo>
                  <a:pt x="474" y="251"/>
                  <a:pt x="474" y="251"/>
                  <a:pt x="474" y="251"/>
                </a:cubicBezTo>
                <a:cubicBezTo>
                  <a:pt x="474" y="251"/>
                  <a:pt x="474" y="251"/>
                  <a:pt x="474" y="251"/>
                </a:cubicBezTo>
                <a:cubicBezTo>
                  <a:pt x="474" y="251"/>
                  <a:pt x="474" y="251"/>
                  <a:pt x="474" y="251"/>
                </a:cubicBezTo>
                <a:cubicBezTo>
                  <a:pt x="474" y="251"/>
                  <a:pt x="474" y="251"/>
                  <a:pt x="474" y="251"/>
                </a:cubicBezTo>
                <a:cubicBezTo>
                  <a:pt x="474" y="251"/>
                  <a:pt x="474" y="251"/>
                  <a:pt x="474" y="251"/>
                </a:cubicBezTo>
                <a:close/>
                <a:moveTo>
                  <a:pt x="472" y="265"/>
                </a:moveTo>
                <a:cubicBezTo>
                  <a:pt x="471" y="270"/>
                  <a:pt x="470" y="275"/>
                  <a:pt x="469" y="281"/>
                </a:cubicBezTo>
                <a:cubicBezTo>
                  <a:pt x="470" y="277"/>
                  <a:pt x="471" y="274"/>
                  <a:pt x="472" y="271"/>
                </a:cubicBezTo>
                <a:cubicBezTo>
                  <a:pt x="473" y="269"/>
                  <a:pt x="473" y="266"/>
                  <a:pt x="473" y="263"/>
                </a:cubicBezTo>
                <a:cubicBezTo>
                  <a:pt x="474" y="259"/>
                  <a:pt x="474" y="255"/>
                  <a:pt x="474" y="251"/>
                </a:cubicBezTo>
                <a:cubicBezTo>
                  <a:pt x="473" y="254"/>
                  <a:pt x="473" y="259"/>
                  <a:pt x="473" y="261"/>
                </a:cubicBezTo>
                <a:cubicBezTo>
                  <a:pt x="472" y="263"/>
                  <a:pt x="472" y="263"/>
                  <a:pt x="472" y="265"/>
                </a:cubicBezTo>
                <a:close/>
                <a:moveTo>
                  <a:pt x="122" y="263"/>
                </a:moveTo>
                <a:cubicBezTo>
                  <a:pt x="122" y="263"/>
                  <a:pt x="122" y="263"/>
                  <a:pt x="122" y="263"/>
                </a:cubicBezTo>
                <a:cubicBezTo>
                  <a:pt x="122" y="263"/>
                  <a:pt x="122" y="263"/>
                  <a:pt x="122" y="263"/>
                </a:cubicBezTo>
                <a:cubicBezTo>
                  <a:pt x="122" y="263"/>
                  <a:pt x="122" y="263"/>
                  <a:pt x="122" y="263"/>
                </a:cubicBezTo>
                <a:close/>
                <a:moveTo>
                  <a:pt x="126" y="249"/>
                </a:moveTo>
                <a:cubicBezTo>
                  <a:pt x="126" y="251"/>
                  <a:pt x="126" y="253"/>
                  <a:pt x="126" y="255"/>
                </a:cubicBezTo>
                <a:cubicBezTo>
                  <a:pt x="126" y="256"/>
                  <a:pt x="125" y="258"/>
                  <a:pt x="125" y="260"/>
                </a:cubicBezTo>
                <a:cubicBezTo>
                  <a:pt x="125" y="265"/>
                  <a:pt x="125" y="265"/>
                  <a:pt x="125" y="265"/>
                </a:cubicBezTo>
                <a:cubicBezTo>
                  <a:pt x="126" y="267"/>
                  <a:pt x="125" y="269"/>
                  <a:pt x="126" y="271"/>
                </a:cubicBezTo>
                <a:cubicBezTo>
                  <a:pt x="126" y="269"/>
                  <a:pt x="126" y="268"/>
                  <a:pt x="126" y="267"/>
                </a:cubicBezTo>
                <a:cubicBezTo>
                  <a:pt x="126" y="267"/>
                  <a:pt x="126" y="269"/>
                  <a:pt x="126" y="269"/>
                </a:cubicBezTo>
                <a:cubicBezTo>
                  <a:pt x="126" y="266"/>
                  <a:pt x="126" y="262"/>
                  <a:pt x="126" y="259"/>
                </a:cubicBezTo>
                <a:cubicBezTo>
                  <a:pt x="127" y="255"/>
                  <a:pt x="127" y="252"/>
                  <a:pt x="126" y="249"/>
                </a:cubicBezTo>
                <a:close/>
                <a:moveTo>
                  <a:pt x="118" y="244"/>
                </a:moveTo>
                <a:cubicBezTo>
                  <a:pt x="119" y="244"/>
                  <a:pt x="118" y="244"/>
                  <a:pt x="118" y="245"/>
                </a:cubicBezTo>
                <a:cubicBezTo>
                  <a:pt x="118" y="246"/>
                  <a:pt x="118" y="247"/>
                  <a:pt x="118" y="248"/>
                </a:cubicBezTo>
                <a:cubicBezTo>
                  <a:pt x="118" y="251"/>
                  <a:pt x="118" y="252"/>
                  <a:pt x="119" y="252"/>
                </a:cubicBezTo>
                <a:cubicBezTo>
                  <a:pt x="119" y="252"/>
                  <a:pt x="119" y="250"/>
                  <a:pt x="119" y="248"/>
                </a:cubicBezTo>
                <a:cubicBezTo>
                  <a:pt x="119" y="248"/>
                  <a:pt x="119" y="247"/>
                  <a:pt x="120" y="246"/>
                </a:cubicBezTo>
                <a:cubicBezTo>
                  <a:pt x="121" y="243"/>
                  <a:pt x="121" y="242"/>
                  <a:pt x="121" y="240"/>
                </a:cubicBezTo>
                <a:cubicBezTo>
                  <a:pt x="121" y="239"/>
                  <a:pt x="120" y="239"/>
                  <a:pt x="121" y="237"/>
                </a:cubicBezTo>
                <a:cubicBezTo>
                  <a:pt x="121" y="236"/>
                  <a:pt x="122" y="233"/>
                  <a:pt x="123" y="234"/>
                </a:cubicBezTo>
                <a:cubicBezTo>
                  <a:pt x="123" y="235"/>
                  <a:pt x="123" y="236"/>
                  <a:pt x="123" y="238"/>
                </a:cubicBezTo>
                <a:cubicBezTo>
                  <a:pt x="122" y="239"/>
                  <a:pt x="122" y="240"/>
                  <a:pt x="122" y="242"/>
                </a:cubicBezTo>
                <a:cubicBezTo>
                  <a:pt x="123" y="240"/>
                  <a:pt x="123" y="237"/>
                  <a:pt x="124" y="234"/>
                </a:cubicBezTo>
                <a:cubicBezTo>
                  <a:pt x="125" y="230"/>
                  <a:pt x="123" y="233"/>
                  <a:pt x="123" y="233"/>
                </a:cubicBezTo>
                <a:cubicBezTo>
                  <a:pt x="123" y="231"/>
                  <a:pt x="125" y="228"/>
                  <a:pt x="125" y="227"/>
                </a:cubicBezTo>
                <a:cubicBezTo>
                  <a:pt x="124" y="228"/>
                  <a:pt x="124" y="229"/>
                  <a:pt x="123" y="230"/>
                </a:cubicBezTo>
                <a:cubicBezTo>
                  <a:pt x="123" y="230"/>
                  <a:pt x="123" y="230"/>
                  <a:pt x="123" y="230"/>
                </a:cubicBezTo>
                <a:cubicBezTo>
                  <a:pt x="124" y="226"/>
                  <a:pt x="124" y="226"/>
                  <a:pt x="124" y="226"/>
                </a:cubicBezTo>
                <a:cubicBezTo>
                  <a:pt x="126" y="221"/>
                  <a:pt x="126" y="221"/>
                  <a:pt x="126" y="221"/>
                </a:cubicBezTo>
                <a:cubicBezTo>
                  <a:pt x="127" y="219"/>
                  <a:pt x="128" y="217"/>
                  <a:pt x="129" y="214"/>
                </a:cubicBezTo>
                <a:cubicBezTo>
                  <a:pt x="130" y="212"/>
                  <a:pt x="131" y="210"/>
                  <a:pt x="132" y="207"/>
                </a:cubicBezTo>
                <a:cubicBezTo>
                  <a:pt x="132" y="207"/>
                  <a:pt x="133" y="205"/>
                  <a:pt x="132" y="205"/>
                </a:cubicBezTo>
                <a:cubicBezTo>
                  <a:pt x="132" y="205"/>
                  <a:pt x="132" y="206"/>
                  <a:pt x="131" y="207"/>
                </a:cubicBezTo>
                <a:cubicBezTo>
                  <a:pt x="130" y="208"/>
                  <a:pt x="129" y="210"/>
                  <a:pt x="128" y="211"/>
                </a:cubicBezTo>
                <a:cubicBezTo>
                  <a:pt x="128" y="212"/>
                  <a:pt x="127" y="213"/>
                  <a:pt x="127" y="213"/>
                </a:cubicBezTo>
                <a:cubicBezTo>
                  <a:pt x="126" y="214"/>
                  <a:pt x="126" y="215"/>
                  <a:pt x="126" y="216"/>
                </a:cubicBezTo>
                <a:cubicBezTo>
                  <a:pt x="125" y="218"/>
                  <a:pt x="124" y="219"/>
                  <a:pt x="123" y="221"/>
                </a:cubicBezTo>
                <a:cubicBezTo>
                  <a:pt x="123" y="223"/>
                  <a:pt x="122" y="224"/>
                  <a:pt x="121" y="226"/>
                </a:cubicBezTo>
                <a:cubicBezTo>
                  <a:pt x="121" y="228"/>
                  <a:pt x="121" y="229"/>
                  <a:pt x="122" y="229"/>
                </a:cubicBezTo>
                <a:cubicBezTo>
                  <a:pt x="123" y="226"/>
                  <a:pt x="122" y="228"/>
                  <a:pt x="122" y="229"/>
                </a:cubicBezTo>
                <a:cubicBezTo>
                  <a:pt x="121" y="231"/>
                  <a:pt x="121" y="232"/>
                  <a:pt x="121" y="234"/>
                </a:cubicBezTo>
                <a:cubicBezTo>
                  <a:pt x="120" y="235"/>
                  <a:pt x="120" y="237"/>
                  <a:pt x="120" y="238"/>
                </a:cubicBezTo>
                <a:cubicBezTo>
                  <a:pt x="120" y="238"/>
                  <a:pt x="120" y="239"/>
                  <a:pt x="120" y="240"/>
                </a:cubicBezTo>
                <a:cubicBezTo>
                  <a:pt x="119" y="240"/>
                  <a:pt x="119" y="240"/>
                  <a:pt x="119" y="239"/>
                </a:cubicBezTo>
                <a:cubicBezTo>
                  <a:pt x="119" y="239"/>
                  <a:pt x="119" y="238"/>
                  <a:pt x="119" y="238"/>
                </a:cubicBezTo>
                <a:cubicBezTo>
                  <a:pt x="118" y="238"/>
                  <a:pt x="118" y="238"/>
                  <a:pt x="119" y="236"/>
                </a:cubicBezTo>
                <a:cubicBezTo>
                  <a:pt x="120" y="235"/>
                  <a:pt x="120" y="233"/>
                  <a:pt x="120" y="231"/>
                </a:cubicBezTo>
                <a:cubicBezTo>
                  <a:pt x="120" y="230"/>
                  <a:pt x="120" y="230"/>
                  <a:pt x="120" y="230"/>
                </a:cubicBezTo>
                <a:cubicBezTo>
                  <a:pt x="119" y="231"/>
                  <a:pt x="119" y="231"/>
                  <a:pt x="119" y="232"/>
                </a:cubicBezTo>
                <a:cubicBezTo>
                  <a:pt x="118" y="233"/>
                  <a:pt x="118" y="234"/>
                  <a:pt x="118" y="236"/>
                </a:cubicBezTo>
                <a:cubicBezTo>
                  <a:pt x="118" y="237"/>
                  <a:pt x="118" y="238"/>
                  <a:pt x="118" y="239"/>
                </a:cubicBezTo>
                <a:cubicBezTo>
                  <a:pt x="118" y="242"/>
                  <a:pt x="118" y="243"/>
                  <a:pt x="118" y="244"/>
                </a:cubicBezTo>
                <a:close/>
                <a:moveTo>
                  <a:pt x="122" y="256"/>
                </a:moveTo>
                <a:cubicBezTo>
                  <a:pt x="122" y="259"/>
                  <a:pt x="122" y="262"/>
                  <a:pt x="122" y="266"/>
                </a:cubicBezTo>
                <a:cubicBezTo>
                  <a:pt x="123" y="264"/>
                  <a:pt x="122" y="261"/>
                  <a:pt x="123" y="259"/>
                </a:cubicBezTo>
                <a:cubicBezTo>
                  <a:pt x="123" y="261"/>
                  <a:pt x="123" y="262"/>
                  <a:pt x="123" y="264"/>
                </a:cubicBezTo>
                <a:cubicBezTo>
                  <a:pt x="123" y="263"/>
                  <a:pt x="124" y="261"/>
                  <a:pt x="124" y="259"/>
                </a:cubicBezTo>
                <a:cubicBezTo>
                  <a:pt x="124" y="256"/>
                  <a:pt x="125" y="253"/>
                  <a:pt x="125" y="248"/>
                </a:cubicBezTo>
                <a:cubicBezTo>
                  <a:pt x="124" y="250"/>
                  <a:pt x="124" y="251"/>
                  <a:pt x="124" y="253"/>
                </a:cubicBezTo>
                <a:cubicBezTo>
                  <a:pt x="123" y="254"/>
                  <a:pt x="123" y="256"/>
                  <a:pt x="123" y="254"/>
                </a:cubicBezTo>
                <a:cubicBezTo>
                  <a:pt x="122" y="254"/>
                  <a:pt x="122" y="253"/>
                  <a:pt x="121" y="256"/>
                </a:cubicBezTo>
                <a:cubicBezTo>
                  <a:pt x="121" y="258"/>
                  <a:pt x="120" y="261"/>
                  <a:pt x="122" y="263"/>
                </a:cubicBezTo>
                <a:cubicBezTo>
                  <a:pt x="122" y="259"/>
                  <a:pt x="122" y="259"/>
                  <a:pt x="122" y="259"/>
                </a:cubicBezTo>
                <a:cubicBezTo>
                  <a:pt x="122" y="258"/>
                  <a:pt x="122" y="257"/>
                  <a:pt x="122" y="256"/>
                </a:cubicBezTo>
                <a:close/>
                <a:moveTo>
                  <a:pt x="140" y="253"/>
                </a:moveTo>
                <a:cubicBezTo>
                  <a:pt x="141" y="252"/>
                  <a:pt x="141" y="250"/>
                  <a:pt x="141" y="249"/>
                </a:cubicBezTo>
                <a:cubicBezTo>
                  <a:pt x="141" y="248"/>
                  <a:pt x="142" y="247"/>
                  <a:pt x="142" y="246"/>
                </a:cubicBezTo>
                <a:cubicBezTo>
                  <a:pt x="142" y="246"/>
                  <a:pt x="143" y="245"/>
                  <a:pt x="142" y="245"/>
                </a:cubicBezTo>
                <a:cubicBezTo>
                  <a:pt x="141" y="245"/>
                  <a:pt x="143" y="243"/>
                  <a:pt x="142" y="242"/>
                </a:cubicBezTo>
                <a:cubicBezTo>
                  <a:pt x="142" y="242"/>
                  <a:pt x="141" y="243"/>
                  <a:pt x="141" y="244"/>
                </a:cubicBezTo>
                <a:cubicBezTo>
                  <a:pt x="140" y="247"/>
                  <a:pt x="140" y="246"/>
                  <a:pt x="140" y="246"/>
                </a:cubicBezTo>
                <a:cubicBezTo>
                  <a:pt x="139" y="244"/>
                  <a:pt x="139" y="245"/>
                  <a:pt x="138" y="246"/>
                </a:cubicBezTo>
                <a:cubicBezTo>
                  <a:pt x="138" y="247"/>
                  <a:pt x="137" y="248"/>
                  <a:pt x="137" y="249"/>
                </a:cubicBezTo>
                <a:cubicBezTo>
                  <a:pt x="137" y="250"/>
                  <a:pt x="137" y="251"/>
                  <a:pt x="137" y="251"/>
                </a:cubicBezTo>
                <a:cubicBezTo>
                  <a:pt x="139" y="253"/>
                  <a:pt x="138" y="256"/>
                  <a:pt x="138" y="258"/>
                </a:cubicBezTo>
                <a:cubicBezTo>
                  <a:pt x="138" y="255"/>
                  <a:pt x="139" y="252"/>
                  <a:pt x="139" y="250"/>
                </a:cubicBezTo>
                <a:cubicBezTo>
                  <a:pt x="140" y="251"/>
                  <a:pt x="140" y="253"/>
                  <a:pt x="139" y="255"/>
                </a:cubicBezTo>
                <a:cubicBezTo>
                  <a:pt x="139" y="257"/>
                  <a:pt x="139" y="258"/>
                  <a:pt x="140" y="259"/>
                </a:cubicBezTo>
                <a:cubicBezTo>
                  <a:pt x="140" y="258"/>
                  <a:pt x="140" y="257"/>
                  <a:pt x="140" y="256"/>
                </a:cubicBezTo>
                <a:cubicBezTo>
                  <a:pt x="140" y="255"/>
                  <a:pt x="140" y="254"/>
                  <a:pt x="140" y="253"/>
                </a:cubicBezTo>
                <a:close/>
                <a:moveTo>
                  <a:pt x="131" y="219"/>
                </a:moveTo>
                <a:cubicBezTo>
                  <a:pt x="131" y="219"/>
                  <a:pt x="130" y="219"/>
                  <a:pt x="130" y="219"/>
                </a:cubicBezTo>
                <a:cubicBezTo>
                  <a:pt x="130" y="218"/>
                  <a:pt x="129" y="219"/>
                  <a:pt x="128" y="220"/>
                </a:cubicBezTo>
                <a:cubicBezTo>
                  <a:pt x="127" y="222"/>
                  <a:pt x="126" y="224"/>
                  <a:pt x="126" y="227"/>
                </a:cubicBezTo>
                <a:cubicBezTo>
                  <a:pt x="126" y="227"/>
                  <a:pt x="126" y="227"/>
                  <a:pt x="126" y="226"/>
                </a:cubicBezTo>
                <a:cubicBezTo>
                  <a:pt x="127" y="225"/>
                  <a:pt x="127" y="224"/>
                  <a:pt x="127" y="224"/>
                </a:cubicBezTo>
                <a:cubicBezTo>
                  <a:pt x="128" y="222"/>
                  <a:pt x="129" y="220"/>
                  <a:pt x="129" y="220"/>
                </a:cubicBezTo>
                <a:cubicBezTo>
                  <a:pt x="128" y="222"/>
                  <a:pt x="128" y="224"/>
                  <a:pt x="127" y="226"/>
                </a:cubicBezTo>
                <a:cubicBezTo>
                  <a:pt x="127" y="228"/>
                  <a:pt x="126" y="230"/>
                  <a:pt x="125" y="232"/>
                </a:cubicBezTo>
                <a:cubicBezTo>
                  <a:pt x="125" y="234"/>
                  <a:pt x="124" y="236"/>
                  <a:pt x="124" y="238"/>
                </a:cubicBezTo>
                <a:cubicBezTo>
                  <a:pt x="124" y="240"/>
                  <a:pt x="123" y="242"/>
                  <a:pt x="123" y="244"/>
                </a:cubicBezTo>
                <a:cubicBezTo>
                  <a:pt x="124" y="244"/>
                  <a:pt x="124" y="241"/>
                  <a:pt x="124" y="242"/>
                </a:cubicBezTo>
                <a:cubicBezTo>
                  <a:pt x="125" y="243"/>
                  <a:pt x="125" y="243"/>
                  <a:pt x="125" y="240"/>
                </a:cubicBezTo>
                <a:cubicBezTo>
                  <a:pt x="126" y="238"/>
                  <a:pt x="126" y="236"/>
                  <a:pt x="126" y="236"/>
                </a:cubicBezTo>
                <a:cubicBezTo>
                  <a:pt x="126" y="231"/>
                  <a:pt x="127" y="228"/>
                  <a:pt x="129" y="226"/>
                </a:cubicBezTo>
                <a:cubicBezTo>
                  <a:pt x="130" y="224"/>
                  <a:pt x="130" y="223"/>
                  <a:pt x="131" y="222"/>
                </a:cubicBezTo>
                <a:cubicBezTo>
                  <a:pt x="129" y="224"/>
                  <a:pt x="130" y="221"/>
                  <a:pt x="131" y="219"/>
                </a:cubicBezTo>
                <a:close/>
                <a:moveTo>
                  <a:pt x="156" y="243"/>
                </a:moveTo>
                <a:cubicBezTo>
                  <a:pt x="155" y="244"/>
                  <a:pt x="154" y="244"/>
                  <a:pt x="154" y="246"/>
                </a:cubicBezTo>
                <a:cubicBezTo>
                  <a:pt x="153" y="249"/>
                  <a:pt x="153" y="249"/>
                  <a:pt x="153" y="249"/>
                </a:cubicBezTo>
                <a:cubicBezTo>
                  <a:pt x="152" y="253"/>
                  <a:pt x="152" y="253"/>
                  <a:pt x="152" y="253"/>
                </a:cubicBezTo>
                <a:cubicBezTo>
                  <a:pt x="152" y="254"/>
                  <a:pt x="151" y="254"/>
                  <a:pt x="152" y="255"/>
                </a:cubicBezTo>
                <a:cubicBezTo>
                  <a:pt x="152" y="255"/>
                  <a:pt x="152" y="254"/>
                  <a:pt x="152" y="253"/>
                </a:cubicBezTo>
                <a:cubicBezTo>
                  <a:pt x="153" y="252"/>
                  <a:pt x="152" y="251"/>
                  <a:pt x="153" y="251"/>
                </a:cubicBezTo>
                <a:cubicBezTo>
                  <a:pt x="154" y="251"/>
                  <a:pt x="154" y="249"/>
                  <a:pt x="154" y="248"/>
                </a:cubicBezTo>
                <a:cubicBezTo>
                  <a:pt x="155" y="248"/>
                  <a:pt x="156" y="246"/>
                  <a:pt x="156" y="243"/>
                </a:cubicBezTo>
                <a:cubicBezTo>
                  <a:pt x="156" y="242"/>
                  <a:pt x="156" y="243"/>
                  <a:pt x="156" y="243"/>
                </a:cubicBezTo>
                <a:close/>
                <a:moveTo>
                  <a:pt x="140" y="219"/>
                </a:moveTo>
                <a:cubicBezTo>
                  <a:pt x="140" y="219"/>
                  <a:pt x="140" y="219"/>
                  <a:pt x="141" y="218"/>
                </a:cubicBezTo>
                <a:cubicBezTo>
                  <a:pt x="141" y="218"/>
                  <a:pt x="141" y="217"/>
                  <a:pt x="141" y="217"/>
                </a:cubicBezTo>
                <a:cubicBezTo>
                  <a:pt x="143" y="216"/>
                  <a:pt x="143" y="216"/>
                  <a:pt x="143" y="213"/>
                </a:cubicBezTo>
                <a:cubicBezTo>
                  <a:pt x="145" y="212"/>
                  <a:pt x="146" y="211"/>
                  <a:pt x="147" y="211"/>
                </a:cubicBezTo>
                <a:cubicBezTo>
                  <a:pt x="147" y="211"/>
                  <a:pt x="147" y="211"/>
                  <a:pt x="148" y="209"/>
                </a:cubicBezTo>
                <a:cubicBezTo>
                  <a:pt x="149" y="209"/>
                  <a:pt x="149" y="208"/>
                  <a:pt x="149" y="208"/>
                </a:cubicBezTo>
                <a:cubicBezTo>
                  <a:pt x="149" y="208"/>
                  <a:pt x="148" y="208"/>
                  <a:pt x="147" y="209"/>
                </a:cubicBezTo>
                <a:cubicBezTo>
                  <a:pt x="147" y="208"/>
                  <a:pt x="145" y="211"/>
                  <a:pt x="146" y="208"/>
                </a:cubicBezTo>
                <a:cubicBezTo>
                  <a:pt x="147" y="206"/>
                  <a:pt x="147" y="206"/>
                  <a:pt x="148" y="204"/>
                </a:cubicBezTo>
                <a:cubicBezTo>
                  <a:pt x="147" y="205"/>
                  <a:pt x="146" y="206"/>
                  <a:pt x="145" y="207"/>
                </a:cubicBezTo>
                <a:cubicBezTo>
                  <a:pt x="144" y="209"/>
                  <a:pt x="144" y="209"/>
                  <a:pt x="144" y="209"/>
                </a:cubicBezTo>
                <a:cubicBezTo>
                  <a:pt x="144" y="210"/>
                  <a:pt x="144" y="210"/>
                  <a:pt x="144" y="211"/>
                </a:cubicBezTo>
                <a:cubicBezTo>
                  <a:pt x="143" y="212"/>
                  <a:pt x="143" y="212"/>
                  <a:pt x="143" y="212"/>
                </a:cubicBezTo>
                <a:cubicBezTo>
                  <a:pt x="143" y="212"/>
                  <a:pt x="143" y="212"/>
                  <a:pt x="143" y="211"/>
                </a:cubicBezTo>
                <a:cubicBezTo>
                  <a:pt x="143" y="210"/>
                  <a:pt x="144" y="209"/>
                  <a:pt x="144" y="209"/>
                </a:cubicBezTo>
                <a:cubicBezTo>
                  <a:pt x="143" y="209"/>
                  <a:pt x="142" y="210"/>
                  <a:pt x="142" y="211"/>
                </a:cubicBezTo>
                <a:cubicBezTo>
                  <a:pt x="141" y="214"/>
                  <a:pt x="141" y="213"/>
                  <a:pt x="140" y="213"/>
                </a:cubicBezTo>
                <a:cubicBezTo>
                  <a:pt x="140" y="213"/>
                  <a:pt x="139" y="212"/>
                  <a:pt x="138" y="214"/>
                </a:cubicBezTo>
                <a:cubicBezTo>
                  <a:pt x="137" y="215"/>
                  <a:pt x="136" y="216"/>
                  <a:pt x="136" y="217"/>
                </a:cubicBezTo>
                <a:cubicBezTo>
                  <a:pt x="135" y="218"/>
                  <a:pt x="135" y="220"/>
                  <a:pt x="135" y="221"/>
                </a:cubicBezTo>
                <a:cubicBezTo>
                  <a:pt x="136" y="220"/>
                  <a:pt x="136" y="219"/>
                  <a:pt x="136" y="218"/>
                </a:cubicBezTo>
                <a:cubicBezTo>
                  <a:pt x="136" y="219"/>
                  <a:pt x="137" y="220"/>
                  <a:pt x="135" y="223"/>
                </a:cubicBezTo>
                <a:cubicBezTo>
                  <a:pt x="135" y="223"/>
                  <a:pt x="133" y="226"/>
                  <a:pt x="133" y="227"/>
                </a:cubicBezTo>
                <a:cubicBezTo>
                  <a:pt x="133" y="228"/>
                  <a:pt x="133" y="230"/>
                  <a:pt x="133" y="230"/>
                </a:cubicBezTo>
                <a:cubicBezTo>
                  <a:pt x="132" y="228"/>
                  <a:pt x="132" y="229"/>
                  <a:pt x="132" y="231"/>
                </a:cubicBezTo>
                <a:cubicBezTo>
                  <a:pt x="131" y="233"/>
                  <a:pt x="131" y="234"/>
                  <a:pt x="132" y="231"/>
                </a:cubicBezTo>
                <a:cubicBezTo>
                  <a:pt x="132" y="233"/>
                  <a:pt x="134" y="232"/>
                  <a:pt x="133" y="235"/>
                </a:cubicBezTo>
                <a:cubicBezTo>
                  <a:pt x="132" y="238"/>
                  <a:pt x="133" y="240"/>
                  <a:pt x="132" y="243"/>
                </a:cubicBezTo>
                <a:cubicBezTo>
                  <a:pt x="133" y="241"/>
                  <a:pt x="133" y="239"/>
                  <a:pt x="134" y="238"/>
                </a:cubicBezTo>
                <a:cubicBezTo>
                  <a:pt x="135" y="233"/>
                  <a:pt x="135" y="233"/>
                  <a:pt x="135" y="233"/>
                </a:cubicBezTo>
                <a:cubicBezTo>
                  <a:pt x="136" y="231"/>
                  <a:pt x="136" y="229"/>
                  <a:pt x="137" y="228"/>
                </a:cubicBezTo>
                <a:cubicBezTo>
                  <a:pt x="138" y="226"/>
                  <a:pt x="139" y="225"/>
                  <a:pt x="139" y="223"/>
                </a:cubicBezTo>
                <a:cubicBezTo>
                  <a:pt x="140" y="222"/>
                  <a:pt x="141" y="219"/>
                  <a:pt x="140" y="219"/>
                </a:cubicBezTo>
                <a:close/>
                <a:moveTo>
                  <a:pt x="304" y="308"/>
                </a:moveTo>
                <a:cubicBezTo>
                  <a:pt x="303" y="309"/>
                  <a:pt x="302" y="308"/>
                  <a:pt x="301" y="307"/>
                </a:cubicBezTo>
                <a:cubicBezTo>
                  <a:pt x="301" y="309"/>
                  <a:pt x="301" y="309"/>
                  <a:pt x="297" y="311"/>
                </a:cubicBezTo>
                <a:cubicBezTo>
                  <a:pt x="298" y="310"/>
                  <a:pt x="299" y="309"/>
                  <a:pt x="300" y="308"/>
                </a:cubicBezTo>
                <a:cubicBezTo>
                  <a:pt x="299" y="308"/>
                  <a:pt x="298" y="309"/>
                  <a:pt x="298" y="310"/>
                </a:cubicBezTo>
                <a:cubicBezTo>
                  <a:pt x="297" y="309"/>
                  <a:pt x="299" y="306"/>
                  <a:pt x="297" y="308"/>
                </a:cubicBezTo>
                <a:cubicBezTo>
                  <a:pt x="296" y="309"/>
                  <a:pt x="295" y="309"/>
                  <a:pt x="294" y="310"/>
                </a:cubicBezTo>
                <a:cubicBezTo>
                  <a:pt x="294" y="311"/>
                  <a:pt x="293" y="311"/>
                  <a:pt x="293" y="312"/>
                </a:cubicBezTo>
                <a:cubicBezTo>
                  <a:pt x="292" y="312"/>
                  <a:pt x="292" y="313"/>
                  <a:pt x="291" y="313"/>
                </a:cubicBezTo>
                <a:cubicBezTo>
                  <a:pt x="291" y="314"/>
                  <a:pt x="290" y="314"/>
                  <a:pt x="290" y="314"/>
                </a:cubicBezTo>
                <a:cubicBezTo>
                  <a:pt x="291" y="313"/>
                  <a:pt x="292" y="312"/>
                  <a:pt x="293" y="312"/>
                </a:cubicBezTo>
                <a:cubicBezTo>
                  <a:pt x="293" y="311"/>
                  <a:pt x="294" y="310"/>
                  <a:pt x="295" y="309"/>
                </a:cubicBezTo>
                <a:cubicBezTo>
                  <a:pt x="297" y="307"/>
                  <a:pt x="299" y="305"/>
                  <a:pt x="301" y="303"/>
                </a:cubicBezTo>
                <a:cubicBezTo>
                  <a:pt x="299" y="305"/>
                  <a:pt x="297" y="305"/>
                  <a:pt x="298" y="304"/>
                </a:cubicBezTo>
                <a:cubicBezTo>
                  <a:pt x="298" y="303"/>
                  <a:pt x="298" y="303"/>
                  <a:pt x="297" y="304"/>
                </a:cubicBezTo>
                <a:cubicBezTo>
                  <a:pt x="296" y="305"/>
                  <a:pt x="296" y="305"/>
                  <a:pt x="297" y="304"/>
                </a:cubicBezTo>
                <a:cubicBezTo>
                  <a:pt x="297" y="303"/>
                  <a:pt x="297" y="302"/>
                  <a:pt x="297" y="303"/>
                </a:cubicBezTo>
                <a:cubicBezTo>
                  <a:pt x="296" y="303"/>
                  <a:pt x="296" y="304"/>
                  <a:pt x="295" y="304"/>
                </a:cubicBezTo>
                <a:cubicBezTo>
                  <a:pt x="294" y="306"/>
                  <a:pt x="293" y="308"/>
                  <a:pt x="291" y="310"/>
                </a:cubicBezTo>
                <a:cubicBezTo>
                  <a:pt x="290" y="312"/>
                  <a:pt x="288" y="313"/>
                  <a:pt x="287" y="314"/>
                </a:cubicBezTo>
                <a:cubicBezTo>
                  <a:pt x="285" y="316"/>
                  <a:pt x="285" y="316"/>
                  <a:pt x="285" y="316"/>
                </a:cubicBezTo>
                <a:cubicBezTo>
                  <a:pt x="282" y="318"/>
                  <a:pt x="282" y="318"/>
                  <a:pt x="282" y="318"/>
                </a:cubicBezTo>
                <a:cubicBezTo>
                  <a:pt x="281" y="319"/>
                  <a:pt x="279" y="320"/>
                  <a:pt x="278" y="321"/>
                </a:cubicBezTo>
                <a:cubicBezTo>
                  <a:pt x="276" y="322"/>
                  <a:pt x="275" y="323"/>
                  <a:pt x="273" y="324"/>
                </a:cubicBezTo>
                <a:cubicBezTo>
                  <a:pt x="273" y="325"/>
                  <a:pt x="272" y="325"/>
                  <a:pt x="272" y="325"/>
                </a:cubicBezTo>
                <a:cubicBezTo>
                  <a:pt x="276" y="323"/>
                  <a:pt x="276" y="325"/>
                  <a:pt x="279" y="324"/>
                </a:cubicBezTo>
                <a:cubicBezTo>
                  <a:pt x="279" y="324"/>
                  <a:pt x="279" y="324"/>
                  <a:pt x="279" y="324"/>
                </a:cubicBezTo>
                <a:cubicBezTo>
                  <a:pt x="279" y="324"/>
                  <a:pt x="279" y="324"/>
                  <a:pt x="279" y="324"/>
                </a:cubicBezTo>
                <a:cubicBezTo>
                  <a:pt x="279" y="324"/>
                  <a:pt x="279" y="324"/>
                  <a:pt x="279" y="324"/>
                </a:cubicBezTo>
                <a:cubicBezTo>
                  <a:pt x="278" y="325"/>
                  <a:pt x="276" y="326"/>
                  <a:pt x="274" y="327"/>
                </a:cubicBezTo>
                <a:cubicBezTo>
                  <a:pt x="273" y="327"/>
                  <a:pt x="272" y="328"/>
                  <a:pt x="272" y="328"/>
                </a:cubicBezTo>
                <a:cubicBezTo>
                  <a:pt x="271" y="329"/>
                  <a:pt x="270" y="329"/>
                  <a:pt x="269" y="330"/>
                </a:cubicBezTo>
                <a:cubicBezTo>
                  <a:pt x="268" y="331"/>
                  <a:pt x="266" y="331"/>
                  <a:pt x="266" y="332"/>
                </a:cubicBezTo>
                <a:cubicBezTo>
                  <a:pt x="265" y="332"/>
                  <a:pt x="264" y="332"/>
                  <a:pt x="264" y="332"/>
                </a:cubicBezTo>
                <a:cubicBezTo>
                  <a:pt x="264" y="332"/>
                  <a:pt x="263" y="333"/>
                  <a:pt x="263" y="333"/>
                </a:cubicBezTo>
                <a:cubicBezTo>
                  <a:pt x="262" y="333"/>
                  <a:pt x="261" y="334"/>
                  <a:pt x="260" y="335"/>
                </a:cubicBezTo>
                <a:cubicBezTo>
                  <a:pt x="260" y="335"/>
                  <a:pt x="261" y="334"/>
                  <a:pt x="262" y="334"/>
                </a:cubicBezTo>
                <a:cubicBezTo>
                  <a:pt x="263" y="334"/>
                  <a:pt x="263" y="333"/>
                  <a:pt x="264" y="333"/>
                </a:cubicBezTo>
                <a:cubicBezTo>
                  <a:pt x="265" y="333"/>
                  <a:pt x="266" y="332"/>
                  <a:pt x="266" y="332"/>
                </a:cubicBezTo>
                <a:cubicBezTo>
                  <a:pt x="269" y="331"/>
                  <a:pt x="271" y="330"/>
                  <a:pt x="272" y="329"/>
                </a:cubicBezTo>
                <a:cubicBezTo>
                  <a:pt x="272" y="329"/>
                  <a:pt x="272" y="329"/>
                  <a:pt x="273" y="329"/>
                </a:cubicBezTo>
                <a:cubicBezTo>
                  <a:pt x="273" y="329"/>
                  <a:pt x="272" y="329"/>
                  <a:pt x="272" y="329"/>
                </a:cubicBezTo>
                <a:cubicBezTo>
                  <a:pt x="268" y="332"/>
                  <a:pt x="264" y="334"/>
                  <a:pt x="260" y="336"/>
                </a:cubicBezTo>
                <a:cubicBezTo>
                  <a:pt x="259" y="336"/>
                  <a:pt x="258" y="337"/>
                  <a:pt x="256" y="338"/>
                </a:cubicBezTo>
                <a:cubicBezTo>
                  <a:pt x="255" y="339"/>
                  <a:pt x="254" y="339"/>
                  <a:pt x="252" y="339"/>
                </a:cubicBezTo>
                <a:cubicBezTo>
                  <a:pt x="252" y="339"/>
                  <a:pt x="250" y="340"/>
                  <a:pt x="251" y="340"/>
                </a:cubicBezTo>
                <a:cubicBezTo>
                  <a:pt x="251" y="340"/>
                  <a:pt x="249" y="341"/>
                  <a:pt x="249" y="341"/>
                </a:cubicBezTo>
                <a:cubicBezTo>
                  <a:pt x="251" y="341"/>
                  <a:pt x="253" y="341"/>
                  <a:pt x="255" y="341"/>
                </a:cubicBezTo>
                <a:cubicBezTo>
                  <a:pt x="256" y="341"/>
                  <a:pt x="256" y="341"/>
                  <a:pt x="257" y="341"/>
                </a:cubicBezTo>
                <a:cubicBezTo>
                  <a:pt x="258" y="340"/>
                  <a:pt x="259" y="340"/>
                  <a:pt x="260" y="340"/>
                </a:cubicBezTo>
                <a:cubicBezTo>
                  <a:pt x="256" y="341"/>
                  <a:pt x="256" y="342"/>
                  <a:pt x="256" y="344"/>
                </a:cubicBezTo>
                <a:cubicBezTo>
                  <a:pt x="255" y="343"/>
                  <a:pt x="253" y="344"/>
                  <a:pt x="251" y="344"/>
                </a:cubicBezTo>
                <a:cubicBezTo>
                  <a:pt x="249" y="345"/>
                  <a:pt x="250" y="344"/>
                  <a:pt x="250" y="343"/>
                </a:cubicBezTo>
                <a:cubicBezTo>
                  <a:pt x="251" y="343"/>
                  <a:pt x="251" y="342"/>
                  <a:pt x="250" y="343"/>
                </a:cubicBezTo>
                <a:cubicBezTo>
                  <a:pt x="248" y="343"/>
                  <a:pt x="246" y="343"/>
                  <a:pt x="245" y="344"/>
                </a:cubicBezTo>
                <a:cubicBezTo>
                  <a:pt x="243" y="344"/>
                  <a:pt x="241" y="345"/>
                  <a:pt x="239" y="345"/>
                </a:cubicBezTo>
                <a:cubicBezTo>
                  <a:pt x="239" y="345"/>
                  <a:pt x="236" y="345"/>
                  <a:pt x="237" y="346"/>
                </a:cubicBezTo>
                <a:cubicBezTo>
                  <a:pt x="237" y="346"/>
                  <a:pt x="235" y="347"/>
                  <a:pt x="234" y="347"/>
                </a:cubicBezTo>
                <a:cubicBezTo>
                  <a:pt x="236" y="347"/>
                  <a:pt x="238" y="347"/>
                  <a:pt x="240" y="347"/>
                </a:cubicBezTo>
                <a:cubicBezTo>
                  <a:pt x="240" y="347"/>
                  <a:pt x="241" y="347"/>
                  <a:pt x="241" y="347"/>
                </a:cubicBezTo>
                <a:cubicBezTo>
                  <a:pt x="241" y="346"/>
                  <a:pt x="243" y="345"/>
                  <a:pt x="243" y="346"/>
                </a:cubicBezTo>
                <a:cubicBezTo>
                  <a:pt x="246" y="346"/>
                  <a:pt x="249" y="345"/>
                  <a:pt x="252" y="345"/>
                </a:cubicBezTo>
                <a:cubicBezTo>
                  <a:pt x="252" y="345"/>
                  <a:pt x="251" y="345"/>
                  <a:pt x="250" y="346"/>
                </a:cubicBezTo>
                <a:cubicBezTo>
                  <a:pt x="249" y="346"/>
                  <a:pt x="249" y="346"/>
                  <a:pt x="250" y="346"/>
                </a:cubicBezTo>
                <a:cubicBezTo>
                  <a:pt x="250" y="347"/>
                  <a:pt x="250" y="347"/>
                  <a:pt x="251" y="346"/>
                </a:cubicBezTo>
                <a:cubicBezTo>
                  <a:pt x="254" y="345"/>
                  <a:pt x="256" y="344"/>
                  <a:pt x="259" y="343"/>
                </a:cubicBezTo>
                <a:cubicBezTo>
                  <a:pt x="258" y="343"/>
                  <a:pt x="256" y="343"/>
                  <a:pt x="257" y="342"/>
                </a:cubicBezTo>
                <a:cubicBezTo>
                  <a:pt x="257" y="342"/>
                  <a:pt x="259" y="341"/>
                  <a:pt x="259" y="341"/>
                </a:cubicBezTo>
                <a:cubicBezTo>
                  <a:pt x="262" y="340"/>
                  <a:pt x="264" y="340"/>
                  <a:pt x="266" y="339"/>
                </a:cubicBezTo>
                <a:cubicBezTo>
                  <a:pt x="268" y="338"/>
                  <a:pt x="271" y="337"/>
                  <a:pt x="273" y="336"/>
                </a:cubicBezTo>
                <a:cubicBezTo>
                  <a:pt x="272" y="337"/>
                  <a:pt x="270" y="337"/>
                  <a:pt x="269" y="338"/>
                </a:cubicBezTo>
                <a:cubicBezTo>
                  <a:pt x="272" y="337"/>
                  <a:pt x="272" y="338"/>
                  <a:pt x="272" y="339"/>
                </a:cubicBezTo>
                <a:cubicBezTo>
                  <a:pt x="274" y="339"/>
                  <a:pt x="275" y="338"/>
                  <a:pt x="276" y="337"/>
                </a:cubicBezTo>
                <a:cubicBezTo>
                  <a:pt x="278" y="336"/>
                  <a:pt x="279" y="335"/>
                  <a:pt x="280" y="334"/>
                </a:cubicBezTo>
                <a:cubicBezTo>
                  <a:pt x="280" y="334"/>
                  <a:pt x="278" y="335"/>
                  <a:pt x="278" y="334"/>
                </a:cubicBezTo>
                <a:cubicBezTo>
                  <a:pt x="280" y="334"/>
                  <a:pt x="281" y="333"/>
                  <a:pt x="283" y="332"/>
                </a:cubicBezTo>
                <a:cubicBezTo>
                  <a:pt x="282" y="332"/>
                  <a:pt x="283" y="331"/>
                  <a:pt x="283" y="331"/>
                </a:cubicBezTo>
                <a:cubicBezTo>
                  <a:pt x="284" y="330"/>
                  <a:pt x="285" y="330"/>
                  <a:pt x="284" y="330"/>
                </a:cubicBezTo>
                <a:cubicBezTo>
                  <a:pt x="283" y="330"/>
                  <a:pt x="282" y="331"/>
                  <a:pt x="281" y="332"/>
                </a:cubicBezTo>
                <a:cubicBezTo>
                  <a:pt x="282" y="331"/>
                  <a:pt x="282" y="330"/>
                  <a:pt x="283" y="330"/>
                </a:cubicBezTo>
                <a:cubicBezTo>
                  <a:pt x="284" y="329"/>
                  <a:pt x="285" y="329"/>
                  <a:pt x="285" y="328"/>
                </a:cubicBezTo>
                <a:cubicBezTo>
                  <a:pt x="287" y="328"/>
                  <a:pt x="288" y="326"/>
                  <a:pt x="289" y="325"/>
                </a:cubicBezTo>
                <a:cubicBezTo>
                  <a:pt x="289" y="325"/>
                  <a:pt x="289" y="325"/>
                  <a:pt x="289" y="325"/>
                </a:cubicBezTo>
                <a:cubicBezTo>
                  <a:pt x="288" y="325"/>
                  <a:pt x="287" y="326"/>
                  <a:pt x="287" y="327"/>
                </a:cubicBezTo>
                <a:cubicBezTo>
                  <a:pt x="287" y="327"/>
                  <a:pt x="287" y="327"/>
                  <a:pt x="287" y="327"/>
                </a:cubicBezTo>
                <a:cubicBezTo>
                  <a:pt x="285" y="327"/>
                  <a:pt x="284" y="328"/>
                  <a:pt x="283" y="329"/>
                </a:cubicBezTo>
                <a:cubicBezTo>
                  <a:pt x="282" y="330"/>
                  <a:pt x="280" y="331"/>
                  <a:pt x="279" y="331"/>
                </a:cubicBezTo>
                <a:cubicBezTo>
                  <a:pt x="283" y="329"/>
                  <a:pt x="279" y="330"/>
                  <a:pt x="279" y="329"/>
                </a:cubicBezTo>
                <a:cubicBezTo>
                  <a:pt x="280" y="328"/>
                  <a:pt x="279" y="328"/>
                  <a:pt x="280" y="328"/>
                </a:cubicBezTo>
                <a:cubicBezTo>
                  <a:pt x="281" y="328"/>
                  <a:pt x="282" y="327"/>
                  <a:pt x="284" y="326"/>
                </a:cubicBezTo>
                <a:cubicBezTo>
                  <a:pt x="285" y="325"/>
                  <a:pt x="286" y="324"/>
                  <a:pt x="288" y="323"/>
                </a:cubicBezTo>
                <a:cubicBezTo>
                  <a:pt x="288" y="323"/>
                  <a:pt x="290" y="321"/>
                  <a:pt x="290" y="322"/>
                </a:cubicBezTo>
                <a:cubicBezTo>
                  <a:pt x="290" y="323"/>
                  <a:pt x="288" y="323"/>
                  <a:pt x="288" y="324"/>
                </a:cubicBezTo>
                <a:cubicBezTo>
                  <a:pt x="286" y="325"/>
                  <a:pt x="284" y="326"/>
                  <a:pt x="282" y="328"/>
                </a:cubicBezTo>
                <a:cubicBezTo>
                  <a:pt x="283" y="328"/>
                  <a:pt x="285" y="326"/>
                  <a:pt x="285" y="327"/>
                </a:cubicBezTo>
                <a:cubicBezTo>
                  <a:pt x="287" y="325"/>
                  <a:pt x="290" y="324"/>
                  <a:pt x="292" y="321"/>
                </a:cubicBezTo>
                <a:cubicBezTo>
                  <a:pt x="294" y="319"/>
                  <a:pt x="295" y="318"/>
                  <a:pt x="295" y="317"/>
                </a:cubicBezTo>
                <a:cubicBezTo>
                  <a:pt x="295" y="315"/>
                  <a:pt x="293" y="319"/>
                  <a:pt x="293" y="318"/>
                </a:cubicBezTo>
                <a:cubicBezTo>
                  <a:pt x="294" y="317"/>
                  <a:pt x="295" y="316"/>
                  <a:pt x="296" y="315"/>
                </a:cubicBezTo>
                <a:cubicBezTo>
                  <a:pt x="297" y="314"/>
                  <a:pt x="299" y="313"/>
                  <a:pt x="300" y="312"/>
                </a:cubicBezTo>
                <a:cubicBezTo>
                  <a:pt x="302" y="308"/>
                  <a:pt x="302" y="310"/>
                  <a:pt x="303" y="310"/>
                </a:cubicBezTo>
                <a:cubicBezTo>
                  <a:pt x="304" y="309"/>
                  <a:pt x="305" y="308"/>
                  <a:pt x="304" y="308"/>
                </a:cubicBezTo>
                <a:close/>
                <a:moveTo>
                  <a:pt x="283" y="332"/>
                </a:moveTo>
                <a:cubicBezTo>
                  <a:pt x="283" y="332"/>
                  <a:pt x="283" y="332"/>
                  <a:pt x="283" y="332"/>
                </a:cubicBezTo>
                <a:cubicBezTo>
                  <a:pt x="283" y="332"/>
                  <a:pt x="283" y="332"/>
                  <a:pt x="283" y="332"/>
                </a:cubicBezTo>
                <a:close/>
                <a:moveTo>
                  <a:pt x="288" y="333"/>
                </a:moveTo>
                <a:cubicBezTo>
                  <a:pt x="288" y="334"/>
                  <a:pt x="287" y="334"/>
                  <a:pt x="286" y="335"/>
                </a:cubicBezTo>
                <a:cubicBezTo>
                  <a:pt x="286" y="336"/>
                  <a:pt x="285" y="336"/>
                  <a:pt x="284" y="337"/>
                </a:cubicBezTo>
                <a:cubicBezTo>
                  <a:pt x="284" y="337"/>
                  <a:pt x="283" y="338"/>
                  <a:pt x="284" y="338"/>
                </a:cubicBezTo>
                <a:cubicBezTo>
                  <a:pt x="284" y="338"/>
                  <a:pt x="285" y="338"/>
                  <a:pt x="286" y="337"/>
                </a:cubicBezTo>
                <a:cubicBezTo>
                  <a:pt x="288" y="335"/>
                  <a:pt x="287" y="336"/>
                  <a:pt x="288" y="337"/>
                </a:cubicBezTo>
                <a:cubicBezTo>
                  <a:pt x="289" y="336"/>
                  <a:pt x="291" y="334"/>
                  <a:pt x="293" y="333"/>
                </a:cubicBezTo>
                <a:cubicBezTo>
                  <a:pt x="291" y="334"/>
                  <a:pt x="287" y="336"/>
                  <a:pt x="288" y="333"/>
                </a:cubicBezTo>
                <a:close/>
                <a:moveTo>
                  <a:pt x="293" y="260"/>
                </a:moveTo>
                <a:cubicBezTo>
                  <a:pt x="293" y="260"/>
                  <a:pt x="293" y="261"/>
                  <a:pt x="292" y="261"/>
                </a:cubicBezTo>
                <a:cubicBezTo>
                  <a:pt x="292" y="262"/>
                  <a:pt x="292" y="262"/>
                  <a:pt x="292" y="263"/>
                </a:cubicBezTo>
                <a:cubicBezTo>
                  <a:pt x="292" y="264"/>
                  <a:pt x="291" y="265"/>
                  <a:pt x="291" y="265"/>
                </a:cubicBezTo>
                <a:cubicBezTo>
                  <a:pt x="292" y="265"/>
                  <a:pt x="293" y="265"/>
                  <a:pt x="293" y="264"/>
                </a:cubicBezTo>
                <a:cubicBezTo>
                  <a:pt x="293" y="264"/>
                  <a:pt x="293" y="263"/>
                  <a:pt x="294" y="262"/>
                </a:cubicBezTo>
                <a:cubicBezTo>
                  <a:pt x="294" y="262"/>
                  <a:pt x="294" y="261"/>
                  <a:pt x="294" y="260"/>
                </a:cubicBezTo>
                <a:cubicBezTo>
                  <a:pt x="293" y="261"/>
                  <a:pt x="294" y="263"/>
                  <a:pt x="293" y="264"/>
                </a:cubicBezTo>
                <a:cubicBezTo>
                  <a:pt x="292" y="263"/>
                  <a:pt x="293" y="261"/>
                  <a:pt x="293" y="260"/>
                </a:cubicBezTo>
                <a:close/>
                <a:moveTo>
                  <a:pt x="283" y="332"/>
                </a:moveTo>
                <a:cubicBezTo>
                  <a:pt x="283" y="332"/>
                  <a:pt x="283" y="332"/>
                  <a:pt x="283" y="332"/>
                </a:cubicBezTo>
                <a:cubicBezTo>
                  <a:pt x="283" y="332"/>
                  <a:pt x="283" y="332"/>
                  <a:pt x="283" y="332"/>
                </a:cubicBezTo>
                <a:cubicBezTo>
                  <a:pt x="283" y="332"/>
                  <a:pt x="283" y="332"/>
                  <a:pt x="283" y="332"/>
                </a:cubicBezTo>
                <a:close/>
                <a:moveTo>
                  <a:pt x="294" y="283"/>
                </a:moveTo>
                <a:cubicBezTo>
                  <a:pt x="294" y="282"/>
                  <a:pt x="294" y="282"/>
                  <a:pt x="294" y="281"/>
                </a:cubicBezTo>
                <a:cubicBezTo>
                  <a:pt x="294" y="281"/>
                  <a:pt x="293" y="282"/>
                  <a:pt x="293" y="283"/>
                </a:cubicBezTo>
                <a:cubicBezTo>
                  <a:pt x="293" y="283"/>
                  <a:pt x="292" y="284"/>
                  <a:pt x="292" y="285"/>
                </a:cubicBezTo>
                <a:cubicBezTo>
                  <a:pt x="291" y="286"/>
                  <a:pt x="291" y="287"/>
                  <a:pt x="290" y="288"/>
                </a:cubicBezTo>
                <a:cubicBezTo>
                  <a:pt x="290" y="288"/>
                  <a:pt x="290" y="288"/>
                  <a:pt x="290" y="288"/>
                </a:cubicBezTo>
                <a:cubicBezTo>
                  <a:pt x="291" y="287"/>
                  <a:pt x="291" y="288"/>
                  <a:pt x="292" y="287"/>
                </a:cubicBezTo>
                <a:cubicBezTo>
                  <a:pt x="293" y="286"/>
                  <a:pt x="293" y="285"/>
                  <a:pt x="293" y="284"/>
                </a:cubicBezTo>
                <a:cubicBezTo>
                  <a:pt x="293" y="284"/>
                  <a:pt x="293" y="283"/>
                  <a:pt x="294" y="283"/>
                </a:cubicBezTo>
                <a:close/>
                <a:moveTo>
                  <a:pt x="309" y="254"/>
                </a:moveTo>
                <a:cubicBezTo>
                  <a:pt x="308" y="254"/>
                  <a:pt x="308" y="255"/>
                  <a:pt x="308" y="256"/>
                </a:cubicBezTo>
                <a:cubicBezTo>
                  <a:pt x="308" y="257"/>
                  <a:pt x="308" y="258"/>
                  <a:pt x="307" y="259"/>
                </a:cubicBezTo>
                <a:cubicBezTo>
                  <a:pt x="309" y="258"/>
                  <a:pt x="309" y="258"/>
                  <a:pt x="309" y="254"/>
                </a:cubicBezTo>
                <a:close/>
                <a:moveTo>
                  <a:pt x="288" y="337"/>
                </a:moveTo>
                <a:cubicBezTo>
                  <a:pt x="288" y="337"/>
                  <a:pt x="288" y="337"/>
                  <a:pt x="288" y="337"/>
                </a:cubicBezTo>
                <a:cubicBezTo>
                  <a:pt x="288" y="337"/>
                  <a:pt x="288" y="337"/>
                  <a:pt x="288" y="337"/>
                </a:cubicBezTo>
                <a:cubicBezTo>
                  <a:pt x="288" y="337"/>
                  <a:pt x="288" y="337"/>
                  <a:pt x="288" y="337"/>
                </a:cubicBezTo>
                <a:close/>
                <a:moveTo>
                  <a:pt x="308" y="298"/>
                </a:moveTo>
                <a:cubicBezTo>
                  <a:pt x="308" y="299"/>
                  <a:pt x="307" y="300"/>
                  <a:pt x="306" y="301"/>
                </a:cubicBezTo>
                <a:cubicBezTo>
                  <a:pt x="306" y="302"/>
                  <a:pt x="307" y="302"/>
                  <a:pt x="307" y="301"/>
                </a:cubicBezTo>
                <a:cubicBezTo>
                  <a:pt x="308" y="301"/>
                  <a:pt x="308" y="301"/>
                  <a:pt x="309" y="300"/>
                </a:cubicBezTo>
                <a:cubicBezTo>
                  <a:pt x="309" y="299"/>
                  <a:pt x="310" y="298"/>
                  <a:pt x="311" y="296"/>
                </a:cubicBezTo>
                <a:cubicBezTo>
                  <a:pt x="310" y="297"/>
                  <a:pt x="309" y="297"/>
                  <a:pt x="308" y="298"/>
                </a:cubicBezTo>
                <a:close/>
                <a:moveTo>
                  <a:pt x="321" y="261"/>
                </a:moveTo>
                <a:cubicBezTo>
                  <a:pt x="321" y="261"/>
                  <a:pt x="321" y="261"/>
                  <a:pt x="321" y="261"/>
                </a:cubicBezTo>
                <a:cubicBezTo>
                  <a:pt x="321" y="261"/>
                  <a:pt x="321" y="261"/>
                  <a:pt x="321" y="261"/>
                </a:cubicBezTo>
                <a:close/>
                <a:moveTo>
                  <a:pt x="303" y="310"/>
                </a:moveTo>
                <a:cubicBezTo>
                  <a:pt x="303" y="310"/>
                  <a:pt x="303" y="310"/>
                  <a:pt x="303" y="310"/>
                </a:cubicBezTo>
                <a:cubicBezTo>
                  <a:pt x="303" y="310"/>
                  <a:pt x="303" y="310"/>
                  <a:pt x="303" y="310"/>
                </a:cubicBezTo>
                <a:cubicBezTo>
                  <a:pt x="303" y="310"/>
                  <a:pt x="303" y="310"/>
                  <a:pt x="303" y="310"/>
                </a:cubicBezTo>
                <a:cubicBezTo>
                  <a:pt x="303" y="310"/>
                  <a:pt x="303" y="310"/>
                  <a:pt x="303" y="310"/>
                </a:cubicBezTo>
                <a:cubicBezTo>
                  <a:pt x="303" y="310"/>
                  <a:pt x="303" y="310"/>
                  <a:pt x="303" y="310"/>
                </a:cubicBezTo>
                <a:close/>
                <a:moveTo>
                  <a:pt x="284" y="333"/>
                </a:moveTo>
                <a:cubicBezTo>
                  <a:pt x="286" y="332"/>
                  <a:pt x="287" y="331"/>
                  <a:pt x="288" y="329"/>
                </a:cubicBezTo>
                <a:cubicBezTo>
                  <a:pt x="288" y="329"/>
                  <a:pt x="288" y="329"/>
                  <a:pt x="288" y="329"/>
                </a:cubicBezTo>
                <a:cubicBezTo>
                  <a:pt x="287" y="329"/>
                  <a:pt x="285" y="330"/>
                  <a:pt x="284" y="331"/>
                </a:cubicBezTo>
                <a:cubicBezTo>
                  <a:pt x="283" y="331"/>
                  <a:pt x="283" y="331"/>
                  <a:pt x="283" y="332"/>
                </a:cubicBezTo>
                <a:cubicBezTo>
                  <a:pt x="283" y="332"/>
                  <a:pt x="279" y="335"/>
                  <a:pt x="284" y="333"/>
                </a:cubicBezTo>
                <a:close/>
                <a:moveTo>
                  <a:pt x="287" y="302"/>
                </a:moveTo>
                <a:cubicBezTo>
                  <a:pt x="287" y="302"/>
                  <a:pt x="286" y="303"/>
                  <a:pt x="285" y="303"/>
                </a:cubicBezTo>
                <a:cubicBezTo>
                  <a:pt x="285" y="303"/>
                  <a:pt x="285" y="303"/>
                  <a:pt x="285" y="304"/>
                </a:cubicBezTo>
                <a:cubicBezTo>
                  <a:pt x="285" y="304"/>
                  <a:pt x="285" y="305"/>
                  <a:pt x="284" y="305"/>
                </a:cubicBezTo>
                <a:cubicBezTo>
                  <a:pt x="285" y="304"/>
                  <a:pt x="286" y="303"/>
                  <a:pt x="287" y="302"/>
                </a:cubicBezTo>
                <a:cubicBezTo>
                  <a:pt x="288" y="302"/>
                  <a:pt x="288" y="301"/>
                  <a:pt x="288" y="302"/>
                </a:cubicBezTo>
                <a:cubicBezTo>
                  <a:pt x="288" y="302"/>
                  <a:pt x="288" y="302"/>
                  <a:pt x="288" y="303"/>
                </a:cubicBezTo>
                <a:cubicBezTo>
                  <a:pt x="287" y="303"/>
                  <a:pt x="286" y="304"/>
                  <a:pt x="286" y="305"/>
                </a:cubicBezTo>
                <a:cubicBezTo>
                  <a:pt x="285" y="306"/>
                  <a:pt x="284" y="307"/>
                  <a:pt x="283" y="307"/>
                </a:cubicBezTo>
                <a:cubicBezTo>
                  <a:pt x="283" y="308"/>
                  <a:pt x="282" y="308"/>
                  <a:pt x="282" y="309"/>
                </a:cubicBezTo>
                <a:cubicBezTo>
                  <a:pt x="282" y="309"/>
                  <a:pt x="284" y="310"/>
                  <a:pt x="281" y="312"/>
                </a:cubicBezTo>
                <a:cubicBezTo>
                  <a:pt x="281" y="312"/>
                  <a:pt x="280" y="312"/>
                  <a:pt x="280" y="312"/>
                </a:cubicBezTo>
                <a:cubicBezTo>
                  <a:pt x="281" y="312"/>
                  <a:pt x="281" y="312"/>
                  <a:pt x="281" y="312"/>
                </a:cubicBezTo>
                <a:cubicBezTo>
                  <a:pt x="283" y="311"/>
                  <a:pt x="284" y="309"/>
                  <a:pt x="286" y="308"/>
                </a:cubicBezTo>
                <a:cubicBezTo>
                  <a:pt x="286" y="308"/>
                  <a:pt x="286" y="308"/>
                  <a:pt x="286" y="308"/>
                </a:cubicBezTo>
                <a:cubicBezTo>
                  <a:pt x="285" y="307"/>
                  <a:pt x="286" y="307"/>
                  <a:pt x="287" y="306"/>
                </a:cubicBezTo>
                <a:cubicBezTo>
                  <a:pt x="288" y="306"/>
                  <a:pt x="288" y="306"/>
                  <a:pt x="288" y="307"/>
                </a:cubicBezTo>
                <a:cubicBezTo>
                  <a:pt x="287" y="307"/>
                  <a:pt x="287" y="307"/>
                  <a:pt x="287" y="307"/>
                </a:cubicBezTo>
                <a:cubicBezTo>
                  <a:pt x="288" y="307"/>
                  <a:pt x="289" y="306"/>
                  <a:pt x="289" y="305"/>
                </a:cubicBezTo>
                <a:cubicBezTo>
                  <a:pt x="289" y="305"/>
                  <a:pt x="290" y="304"/>
                  <a:pt x="288" y="304"/>
                </a:cubicBezTo>
                <a:cubicBezTo>
                  <a:pt x="288" y="304"/>
                  <a:pt x="287" y="304"/>
                  <a:pt x="288" y="303"/>
                </a:cubicBezTo>
                <a:cubicBezTo>
                  <a:pt x="290" y="301"/>
                  <a:pt x="291" y="300"/>
                  <a:pt x="292" y="298"/>
                </a:cubicBezTo>
                <a:cubicBezTo>
                  <a:pt x="291" y="299"/>
                  <a:pt x="290" y="299"/>
                  <a:pt x="289" y="300"/>
                </a:cubicBezTo>
                <a:cubicBezTo>
                  <a:pt x="289" y="300"/>
                  <a:pt x="288" y="301"/>
                  <a:pt x="287" y="302"/>
                </a:cubicBezTo>
                <a:close/>
                <a:moveTo>
                  <a:pt x="287" y="236"/>
                </a:moveTo>
                <a:cubicBezTo>
                  <a:pt x="287" y="236"/>
                  <a:pt x="286" y="236"/>
                  <a:pt x="285" y="236"/>
                </a:cubicBezTo>
                <a:cubicBezTo>
                  <a:pt x="285" y="237"/>
                  <a:pt x="285" y="238"/>
                  <a:pt x="285" y="238"/>
                </a:cubicBezTo>
                <a:cubicBezTo>
                  <a:pt x="286" y="239"/>
                  <a:pt x="287" y="240"/>
                  <a:pt x="287" y="241"/>
                </a:cubicBezTo>
                <a:cubicBezTo>
                  <a:pt x="287" y="242"/>
                  <a:pt x="287" y="243"/>
                  <a:pt x="288" y="243"/>
                </a:cubicBezTo>
                <a:cubicBezTo>
                  <a:pt x="289" y="243"/>
                  <a:pt x="289" y="242"/>
                  <a:pt x="289" y="241"/>
                </a:cubicBezTo>
                <a:cubicBezTo>
                  <a:pt x="289" y="241"/>
                  <a:pt x="288" y="240"/>
                  <a:pt x="288" y="240"/>
                </a:cubicBezTo>
                <a:cubicBezTo>
                  <a:pt x="288" y="238"/>
                  <a:pt x="288" y="237"/>
                  <a:pt x="287" y="236"/>
                </a:cubicBezTo>
                <a:close/>
                <a:moveTo>
                  <a:pt x="288" y="251"/>
                </a:moveTo>
                <a:cubicBezTo>
                  <a:pt x="288" y="251"/>
                  <a:pt x="288" y="251"/>
                  <a:pt x="288" y="251"/>
                </a:cubicBezTo>
                <a:cubicBezTo>
                  <a:pt x="287" y="251"/>
                  <a:pt x="286" y="252"/>
                  <a:pt x="286" y="253"/>
                </a:cubicBezTo>
                <a:cubicBezTo>
                  <a:pt x="286" y="254"/>
                  <a:pt x="286" y="254"/>
                  <a:pt x="287" y="254"/>
                </a:cubicBezTo>
                <a:cubicBezTo>
                  <a:pt x="287" y="254"/>
                  <a:pt x="288" y="254"/>
                  <a:pt x="288" y="252"/>
                </a:cubicBezTo>
                <a:cubicBezTo>
                  <a:pt x="288" y="252"/>
                  <a:pt x="288" y="252"/>
                  <a:pt x="288" y="251"/>
                </a:cubicBezTo>
                <a:close/>
                <a:moveTo>
                  <a:pt x="287" y="288"/>
                </a:moveTo>
                <a:cubicBezTo>
                  <a:pt x="287" y="288"/>
                  <a:pt x="287" y="288"/>
                  <a:pt x="288" y="287"/>
                </a:cubicBezTo>
                <a:cubicBezTo>
                  <a:pt x="288" y="287"/>
                  <a:pt x="288" y="287"/>
                  <a:pt x="289" y="286"/>
                </a:cubicBezTo>
                <a:cubicBezTo>
                  <a:pt x="289" y="285"/>
                  <a:pt x="290" y="285"/>
                  <a:pt x="290" y="283"/>
                </a:cubicBezTo>
                <a:cubicBezTo>
                  <a:pt x="290" y="284"/>
                  <a:pt x="289" y="285"/>
                  <a:pt x="288" y="285"/>
                </a:cubicBezTo>
                <a:cubicBezTo>
                  <a:pt x="288" y="286"/>
                  <a:pt x="287" y="287"/>
                  <a:pt x="286" y="288"/>
                </a:cubicBezTo>
                <a:cubicBezTo>
                  <a:pt x="286" y="288"/>
                  <a:pt x="285" y="288"/>
                  <a:pt x="286" y="289"/>
                </a:cubicBezTo>
                <a:cubicBezTo>
                  <a:pt x="286" y="289"/>
                  <a:pt x="286" y="289"/>
                  <a:pt x="286" y="289"/>
                </a:cubicBezTo>
                <a:cubicBezTo>
                  <a:pt x="286" y="289"/>
                  <a:pt x="287" y="288"/>
                  <a:pt x="287" y="288"/>
                </a:cubicBezTo>
                <a:cubicBezTo>
                  <a:pt x="287" y="287"/>
                  <a:pt x="288" y="286"/>
                  <a:pt x="288" y="286"/>
                </a:cubicBezTo>
                <a:cubicBezTo>
                  <a:pt x="288" y="286"/>
                  <a:pt x="288" y="287"/>
                  <a:pt x="288" y="287"/>
                </a:cubicBezTo>
                <a:cubicBezTo>
                  <a:pt x="287" y="288"/>
                  <a:pt x="287" y="288"/>
                  <a:pt x="287" y="288"/>
                </a:cubicBezTo>
                <a:close/>
                <a:moveTo>
                  <a:pt x="283" y="231"/>
                </a:moveTo>
                <a:cubicBezTo>
                  <a:pt x="283" y="232"/>
                  <a:pt x="283" y="232"/>
                  <a:pt x="284" y="233"/>
                </a:cubicBezTo>
                <a:cubicBezTo>
                  <a:pt x="284" y="234"/>
                  <a:pt x="284" y="235"/>
                  <a:pt x="285" y="236"/>
                </a:cubicBezTo>
                <a:cubicBezTo>
                  <a:pt x="285" y="235"/>
                  <a:pt x="285" y="234"/>
                  <a:pt x="286" y="234"/>
                </a:cubicBezTo>
                <a:cubicBezTo>
                  <a:pt x="288" y="235"/>
                  <a:pt x="286" y="233"/>
                  <a:pt x="286" y="232"/>
                </a:cubicBezTo>
                <a:cubicBezTo>
                  <a:pt x="286" y="232"/>
                  <a:pt x="286" y="231"/>
                  <a:pt x="286" y="231"/>
                </a:cubicBezTo>
                <a:cubicBezTo>
                  <a:pt x="286" y="231"/>
                  <a:pt x="286" y="230"/>
                  <a:pt x="286" y="230"/>
                </a:cubicBezTo>
                <a:cubicBezTo>
                  <a:pt x="285" y="229"/>
                  <a:pt x="285" y="229"/>
                  <a:pt x="285" y="228"/>
                </a:cubicBezTo>
                <a:cubicBezTo>
                  <a:pt x="285" y="227"/>
                  <a:pt x="285" y="227"/>
                  <a:pt x="285" y="227"/>
                </a:cubicBezTo>
                <a:cubicBezTo>
                  <a:pt x="284" y="228"/>
                  <a:pt x="283" y="228"/>
                  <a:pt x="283" y="228"/>
                </a:cubicBezTo>
                <a:cubicBezTo>
                  <a:pt x="282" y="229"/>
                  <a:pt x="282" y="229"/>
                  <a:pt x="282" y="228"/>
                </a:cubicBezTo>
                <a:cubicBezTo>
                  <a:pt x="281" y="227"/>
                  <a:pt x="281" y="226"/>
                  <a:pt x="280" y="226"/>
                </a:cubicBezTo>
                <a:cubicBezTo>
                  <a:pt x="281" y="227"/>
                  <a:pt x="281" y="228"/>
                  <a:pt x="282" y="230"/>
                </a:cubicBezTo>
                <a:cubicBezTo>
                  <a:pt x="282" y="230"/>
                  <a:pt x="282" y="231"/>
                  <a:pt x="283" y="231"/>
                </a:cubicBezTo>
                <a:close/>
                <a:moveTo>
                  <a:pt x="289" y="235"/>
                </a:moveTo>
                <a:cubicBezTo>
                  <a:pt x="289" y="235"/>
                  <a:pt x="289" y="235"/>
                  <a:pt x="289" y="235"/>
                </a:cubicBezTo>
                <a:cubicBezTo>
                  <a:pt x="289" y="235"/>
                  <a:pt x="289" y="235"/>
                  <a:pt x="289" y="235"/>
                </a:cubicBezTo>
                <a:close/>
                <a:moveTo>
                  <a:pt x="283" y="306"/>
                </a:moveTo>
                <a:cubicBezTo>
                  <a:pt x="282" y="306"/>
                  <a:pt x="281" y="307"/>
                  <a:pt x="280" y="308"/>
                </a:cubicBezTo>
                <a:cubicBezTo>
                  <a:pt x="280" y="308"/>
                  <a:pt x="279" y="308"/>
                  <a:pt x="279" y="309"/>
                </a:cubicBezTo>
                <a:cubicBezTo>
                  <a:pt x="278" y="309"/>
                  <a:pt x="278" y="309"/>
                  <a:pt x="278" y="309"/>
                </a:cubicBezTo>
                <a:cubicBezTo>
                  <a:pt x="279" y="310"/>
                  <a:pt x="277" y="311"/>
                  <a:pt x="276" y="312"/>
                </a:cubicBezTo>
                <a:cubicBezTo>
                  <a:pt x="276" y="312"/>
                  <a:pt x="277" y="311"/>
                  <a:pt x="277" y="311"/>
                </a:cubicBezTo>
                <a:cubicBezTo>
                  <a:pt x="278" y="311"/>
                  <a:pt x="279" y="310"/>
                  <a:pt x="280" y="309"/>
                </a:cubicBezTo>
                <a:cubicBezTo>
                  <a:pt x="280" y="309"/>
                  <a:pt x="281" y="308"/>
                  <a:pt x="282" y="307"/>
                </a:cubicBezTo>
                <a:cubicBezTo>
                  <a:pt x="284" y="307"/>
                  <a:pt x="282" y="307"/>
                  <a:pt x="283" y="306"/>
                </a:cubicBezTo>
                <a:close/>
                <a:moveTo>
                  <a:pt x="306" y="287"/>
                </a:moveTo>
                <a:cubicBezTo>
                  <a:pt x="306" y="286"/>
                  <a:pt x="306" y="285"/>
                  <a:pt x="306" y="285"/>
                </a:cubicBezTo>
                <a:cubicBezTo>
                  <a:pt x="307" y="284"/>
                  <a:pt x="307" y="283"/>
                  <a:pt x="307" y="283"/>
                </a:cubicBezTo>
                <a:cubicBezTo>
                  <a:pt x="306" y="283"/>
                  <a:pt x="306" y="283"/>
                  <a:pt x="305" y="285"/>
                </a:cubicBezTo>
                <a:cubicBezTo>
                  <a:pt x="304" y="286"/>
                  <a:pt x="304" y="287"/>
                  <a:pt x="303" y="287"/>
                </a:cubicBezTo>
                <a:cubicBezTo>
                  <a:pt x="303" y="288"/>
                  <a:pt x="302" y="289"/>
                  <a:pt x="302" y="290"/>
                </a:cubicBezTo>
                <a:cubicBezTo>
                  <a:pt x="302" y="291"/>
                  <a:pt x="301" y="292"/>
                  <a:pt x="301" y="291"/>
                </a:cubicBezTo>
                <a:cubicBezTo>
                  <a:pt x="301" y="291"/>
                  <a:pt x="301" y="291"/>
                  <a:pt x="301" y="290"/>
                </a:cubicBezTo>
                <a:cubicBezTo>
                  <a:pt x="303" y="288"/>
                  <a:pt x="304" y="285"/>
                  <a:pt x="305" y="282"/>
                </a:cubicBezTo>
                <a:cubicBezTo>
                  <a:pt x="305" y="282"/>
                  <a:pt x="305" y="282"/>
                  <a:pt x="305" y="282"/>
                </a:cubicBezTo>
                <a:cubicBezTo>
                  <a:pt x="304" y="284"/>
                  <a:pt x="303" y="286"/>
                  <a:pt x="302" y="287"/>
                </a:cubicBezTo>
                <a:cubicBezTo>
                  <a:pt x="301" y="289"/>
                  <a:pt x="300" y="290"/>
                  <a:pt x="299" y="292"/>
                </a:cubicBezTo>
                <a:cubicBezTo>
                  <a:pt x="300" y="290"/>
                  <a:pt x="301" y="289"/>
                  <a:pt x="302" y="287"/>
                </a:cubicBezTo>
                <a:cubicBezTo>
                  <a:pt x="302" y="287"/>
                  <a:pt x="303" y="284"/>
                  <a:pt x="302" y="286"/>
                </a:cubicBezTo>
                <a:cubicBezTo>
                  <a:pt x="299" y="288"/>
                  <a:pt x="301" y="286"/>
                  <a:pt x="301" y="285"/>
                </a:cubicBezTo>
                <a:cubicBezTo>
                  <a:pt x="301" y="284"/>
                  <a:pt x="301" y="283"/>
                  <a:pt x="301" y="284"/>
                </a:cubicBezTo>
                <a:cubicBezTo>
                  <a:pt x="300" y="284"/>
                  <a:pt x="300" y="285"/>
                  <a:pt x="300" y="285"/>
                </a:cubicBezTo>
                <a:cubicBezTo>
                  <a:pt x="301" y="286"/>
                  <a:pt x="299" y="287"/>
                  <a:pt x="299" y="288"/>
                </a:cubicBezTo>
                <a:cubicBezTo>
                  <a:pt x="298" y="290"/>
                  <a:pt x="297" y="291"/>
                  <a:pt x="296" y="293"/>
                </a:cubicBezTo>
                <a:cubicBezTo>
                  <a:pt x="295" y="294"/>
                  <a:pt x="294" y="296"/>
                  <a:pt x="294" y="297"/>
                </a:cubicBezTo>
                <a:cubicBezTo>
                  <a:pt x="295" y="296"/>
                  <a:pt x="296" y="295"/>
                  <a:pt x="297" y="295"/>
                </a:cubicBezTo>
                <a:cubicBezTo>
                  <a:pt x="293" y="299"/>
                  <a:pt x="295" y="301"/>
                  <a:pt x="292" y="304"/>
                </a:cubicBezTo>
                <a:cubicBezTo>
                  <a:pt x="293" y="303"/>
                  <a:pt x="295" y="302"/>
                  <a:pt x="296" y="301"/>
                </a:cubicBezTo>
                <a:cubicBezTo>
                  <a:pt x="296" y="301"/>
                  <a:pt x="297" y="300"/>
                  <a:pt x="298" y="299"/>
                </a:cubicBezTo>
                <a:cubicBezTo>
                  <a:pt x="299" y="298"/>
                  <a:pt x="299" y="298"/>
                  <a:pt x="299" y="299"/>
                </a:cubicBezTo>
                <a:cubicBezTo>
                  <a:pt x="299" y="302"/>
                  <a:pt x="299" y="302"/>
                  <a:pt x="303" y="297"/>
                </a:cubicBezTo>
                <a:cubicBezTo>
                  <a:pt x="303" y="297"/>
                  <a:pt x="303" y="297"/>
                  <a:pt x="303" y="296"/>
                </a:cubicBezTo>
                <a:cubicBezTo>
                  <a:pt x="302" y="297"/>
                  <a:pt x="302" y="297"/>
                  <a:pt x="301" y="297"/>
                </a:cubicBezTo>
                <a:cubicBezTo>
                  <a:pt x="301" y="298"/>
                  <a:pt x="301" y="298"/>
                  <a:pt x="301" y="297"/>
                </a:cubicBezTo>
                <a:cubicBezTo>
                  <a:pt x="301" y="297"/>
                  <a:pt x="301" y="297"/>
                  <a:pt x="302" y="296"/>
                </a:cubicBezTo>
                <a:cubicBezTo>
                  <a:pt x="303" y="296"/>
                  <a:pt x="304" y="294"/>
                  <a:pt x="305" y="292"/>
                </a:cubicBezTo>
                <a:cubicBezTo>
                  <a:pt x="305" y="291"/>
                  <a:pt x="306" y="290"/>
                  <a:pt x="306" y="289"/>
                </a:cubicBezTo>
                <a:cubicBezTo>
                  <a:pt x="306" y="288"/>
                  <a:pt x="306" y="287"/>
                  <a:pt x="306" y="287"/>
                </a:cubicBezTo>
                <a:close/>
                <a:moveTo>
                  <a:pt x="281" y="288"/>
                </a:moveTo>
                <a:cubicBezTo>
                  <a:pt x="281" y="289"/>
                  <a:pt x="282" y="289"/>
                  <a:pt x="282" y="289"/>
                </a:cubicBezTo>
                <a:cubicBezTo>
                  <a:pt x="283" y="288"/>
                  <a:pt x="281" y="288"/>
                  <a:pt x="282" y="287"/>
                </a:cubicBezTo>
                <a:cubicBezTo>
                  <a:pt x="283" y="286"/>
                  <a:pt x="284" y="285"/>
                  <a:pt x="284" y="284"/>
                </a:cubicBezTo>
                <a:cubicBezTo>
                  <a:pt x="284" y="283"/>
                  <a:pt x="285" y="282"/>
                  <a:pt x="285" y="282"/>
                </a:cubicBezTo>
                <a:cubicBezTo>
                  <a:pt x="284" y="282"/>
                  <a:pt x="284" y="284"/>
                  <a:pt x="283" y="284"/>
                </a:cubicBezTo>
                <a:cubicBezTo>
                  <a:pt x="282" y="284"/>
                  <a:pt x="281" y="286"/>
                  <a:pt x="280" y="287"/>
                </a:cubicBezTo>
                <a:cubicBezTo>
                  <a:pt x="282" y="287"/>
                  <a:pt x="279" y="289"/>
                  <a:pt x="280" y="289"/>
                </a:cubicBezTo>
                <a:cubicBezTo>
                  <a:pt x="280" y="290"/>
                  <a:pt x="281" y="288"/>
                  <a:pt x="281" y="288"/>
                </a:cubicBezTo>
                <a:close/>
                <a:moveTo>
                  <a:pt x="242" y="194"/>
                </a:moveTo>
                <a:cubicBezTo>
                  <a:pt x="242" y="195"/>
                  <a:pt x="240" y="195"/>
                  <a:pt x="241" y="195"/>
                </a:cubicBezTo>
                <a:cubicBezTo>
                  <a:pt x="241" y="196"/>
                  <a:pt x="242" y="196"/>
                  <a:pt x="243" y="196"/>
                </a:cubicBezTo>
                <a:cubicBezTo>
                  <a:pt x="243" y="196"/>
                  <a:pt x="244" y="196"/>
                  <a:pt x="245" y="196"/>
                </a:cubicBezTo>
                <a:cubicBezTo>
                  <a:pt x="244" y="196"/>
                  <a:pt x="244" y="195"/>
                  <a:pt x="243" y="195"/>
                </a:cubicBezTo>
                <a:cubicBezTo>
                  <a:pt x="243" y="195"/>
                  <a:pt x="242" y="194"/>
                  <a:pt x="242" y="194"/>
                </a:cubicBezTo>
                <a:close/>
                <a:moveTo>
                  <a:pt x="288" y="230"/>
                </a:moveTo>
                <a:cubicBezTo>
                  <a:pt x="288" y="231"/>
                  <a:pt x="288" y="231"/>
                  <a:pt x="288" y="232"/>
                </a:cubicBezTo>
                <a:cubicBezTo>
                  <a:pt x="287" y="232"/>
                  <a:pt x="288" y="234"/>
                  <a:pt x="288" y="234"/>
                </a:cubicBezTo>
                <a:cubicBezTo>
                  <a:pt x="288" y="235"/>
                  <a:pt x="288" y="235"/>
                  <a:pt x="288" y="235"/>
                </a:cubicBezTo>
                <a:cubicBezTo>
                  <a:pt x="288" y="234"/>
                  <a:pt x="288" y="233"/>
                  <a:pt x="288" y="232"/>
                </a:cubicBezTo>
                <a:cubicBezTo>
                  <a:pt x="289" y="234"/>
                  <a:pt x="289" y="235"/>
                  <a:pt x="289" y="235"/>
                </a:cubicBezTo>
                <a:cubicBezTo>
                  <a:pt x="289" y="234"/>
                  <a:pt x="289" y="232"/>
                  <a:pt x="288" y="231"/>
                </a:cubicBezTo>
                <a:cubicBezTo>
                  <a:pt x="288" y="229"/>
                  <a:pt x="287" y="228"/>
                  <a:pt x="286" y="227"/>
                </a:cubicBezTo>
                <a:cubicBezTo>
                  <a:pt x="286" y="228"/>
                  <a:pt x="286" y="230"/>
                  <a:pt x="288" y="230"/>
                </a:cubicBezTo>
                <a:close/>
                <a:moveTo>
                  <a:pt x="283" y="303"/>
                </a:moveTo>
                <a:cubicBezTo>
                  <a:pt x="283" y="302"/>
                  <a:pt x="283" y="302"/>
                  <a:pt x="283" y="303"/>
                </a:cubicBezTo>
                <a:cubicBezTo>
                  <a:pt x="282" y="304"/>
                  <a:pt x="279" y="306"/>
                  <a:pt x="278" y="308"/>
                </a:cubicBezTo>
                <a:cubicBezTo>
                  <a:pt x="279" y="307"/>
                  <a:pt x="280" y="307"/>
                  <a:pt x="280" y="306"/>
                </a:cubicBezTo>
                <a:cubicBezTo>
                  <a:pt x="282" y="306"/>
                  <a:pt x="283" y="304"/>
                  <a:pt x="283" y="303"/>
                </a:cubicBezTo>
                <a:close/>
                <a:moveTo>
                  <a:pt x="289" y="235"/>
                </a:moveTo>
                <a:cubicBezTo>
                  <a:pt x="289" y="235"/>
                  <a:pt x="289" y="235"/>
                  <a:pt x="289" y="235"/>
                </a:cubicBezTo>
                <a:cubicBezTo>
                  <a:pt x="289" y="235"/>
                  <a:pt x="289" y="235"/>
                  <a:pt x="289" y="235"/>
                </a:cubicBezTo>
                <a:cubicBezTo>
                  <a:pt x="289" y="235"/>
                  <a:pt x="289" y="235"/>
                  <a:pt x="289" y="235"/>
                </a:cubicBezTo>
                <a:close/>
                <a:moveTo>
                  <a:pt x="287" y="337"/>
                </a:moveTo>
                <a:cubicBezTo>
                  <a:pt x="288" y="337"/>
                  <a:pt x="288" y="337"/>
                  <a:pt x="288" y="337"/>
                </a:cubicBezTo>
                <a:cubicBezTo>
                  <a:pt x="288" y="337"/>
                  <a:pt x="288" y="337"/>
                  <a:pt x="288" y="337"/>
                </a:cubicBezTo>
                <a:lnTo>
                  <a:pt x="287" y="337"/>
                </a:lnTo>
                <a:close/>
                <a:moveTo>
                  <a:pt x="293" y="269"/>
                </a:moveTo>
                <a:cubicBezTo>
                  <a:pt x="293" y="269"/>
                  <a:pt x="293" y="270"/>
                  <a:pt x="292" y="271"/>
                </a:cubicBezTo>
                <a:cubicBezTo>
                  <a:pt x="293" y="270"/>
                  <a:pt x="293" y="270"/>
                  <a:pt x="294" y="269"/>
                </a:cubicBezTo>
                <a:cubicBezTo>
                  <a:pt x="294" y="268"/>
                  <a:pt x="294" y="268"/>
                  <a:pt x="294" y="267"/>
                </a:cubicBezTo>
                <a:cubicBezTo>
                  <a:pt x="294" y="265"/>
                  <a:pt x="295" y="264"/>
                  <a:pt x="296" y="263"/>
                </a:cubicBezTo>
                <a:cubicBezTo>
                  <a:pt x="296" y="263"/>
                  <a:pt x="296" y="261"/>
                  <a:pt x="295" y="261"/>
                </a:cubicBezTo>
                <a:cubicBezTo>
                  <a:pt x="295" y="261"/>
                  <a:pt x="294" y="262"/>
                  <a:pt x="294" y="263"/>
                </a:cubicBezTo>
                <a:cubicBezTo>
                  <a:pt x="294" y="264"/>
                  <a:pt x="294" y="265"/>
                  <a:pt x="294" y="267"/>
                </a:cubicBezTo>
                <a:cubicBezTo>
                  <a:pt x="294" y="267"/>
                  <a:pt x="294" y="268"/>
                  <a:pt x="293" y="269"/>
                </a:cubicBezTo>
                <a:close/>
                <a:moveTo>
                  <a:pt x="262" y="318"/>
                </a:moveTo>
                <a:cubicBezTo>
                  <a:pt x="263" y="318"/>
                  <a:pt x="264" y="318"/>
                  <a:pt x="266" y="317"/>
                </a:cubicBezTo>
                <a:cubicBezTo>
                  <a:pt x="267" y="317"/>
                  <a:pt x="268" y="316"/>
                  <a:pt x="269" y="314"/>
                </a:cubicBezTo>
                <a:cubicBezTo>
                  <a:pt x="268" y="315"/>
                  <a:pt x="267" y="316"/>
                  <a:pt x="266" y="317"/>
                </a:cubicBezTo>
                <a:cubicBezTo>
                  <a:pt x="265" y="317"/>
                  <a:pt x="263" y="317"/>
                  <a:pt x="262" y="318"/>
                </a:cubicBezTo>
                <a:close/>
                <a:moveTo>
                  <a:pt x="282" y="233"/>
                </a:moveTo>
                <a:cubicBezTo>
                  <a:pt x="282" y="234"/>
                  <a:pt x="282" y="234"/>
                  <a:pt x="283" y="234"/>
                </a:cubicBezTo>
                <a:cubicBezTo>
                  <a:pt x="283" y="234"/>
                  <a:pt x="283" y="233"/>
                  <a:pt x="283" y="233"/>
                </a:cubicBezTo>
                <a:cubicBezTo>
                  <a:pt x="282" y="232"/>
                  <a:pt x="281" y="231"/>
                  <a:pt x="281" y="230"/>
                </a:cubicBezTo>
                <a:cubicBezTo>
                  <a:pt x="280" y="232"/>
                  <a:pt x="281" y="232"/>
                  <a:pt x="282" y="233"/>
                </a:cubicBezTo>
                <a:close/>
                <a:moveTo>
                  <a:pt x="290" y="241"/>
                </a:moveTo>
                <a:cubicBezTo>
                  <a:pt x="290" y="239"/>
                  <a:pt x="289" y="238"/>
                  <a:pt x="289" y="237"/>
                </a:cubicBezTo>
                <a:cubicBezTo>
                  <a:pt x="288" y="237"/>
                  <a:pt x="288" y="238"/>
                  <a:pt x="289" y="238"/>
                </a:cubicBezTo>
                <a:cubicBezTo>
                  <a:pt x="290" y="240"/>
                  <a:pt x="289" y="243"/>
                  <a:pt x="290" y="245"/>
                </a:cubicBezTo>
                <a:cubicBezTo>
                  <a:pt x="290" y="246"/>
                  <a:pt x="290" y="246"/>
                  <a:pt x="291" y="246"/>
                </a:cubicBezTo>
                <a:cubicBezTo>
                  <a:pt x="291" y="246"/>
                  <a:pt x="291" y="246"/>
                  <a:pt x="291" y="245"/>
                </a:cubicBezTo>
                <a:cubicBezTo>
                  <a:pt x="291" y="245"/>
                  <a:pt x="291" y="243"/>
                  <a:pt x="291" y="243"/>
                </a:cubicBezTo>
                <a:cubicBezTo>
                  <a:pt x="292" y="242"/>
                  <a:pt x="293" y="241"/>
                  <a:pt x="292" y="240"/>
                </a:cubicBezTo>
                <a:cubicBezTo>
                  <a:pt x="292" y="237"/>
                  <a:pt x="292" y="235"/>
                  <a:pt x="291" y="232"/>
                </a:cubicBezTo>
                <a:cubicBezTo>
                  <a:pt x="291" y="232"/>
                  <a:pt x="291" y="231"/>
                  <a:pt x="291" y="230"/>
                </a:cubicBezTo>
                <a:cubicBezTo>
                  <a:pt x="290" y="230"/>
                  <a:pt x="290" y="229"/>
                  <a:pt x="290" y="229"/>
                </a:cubicBezTo>
                <a:cubicBezTo>
                  <a:pt x="290" y="229"/>
                  <a:pt x="291" y="229"/>
                  <a:pt x="291" y="229"/>
                </a:cubicBezTo>
                <a:cubicBezTo>
                  <a:pt x="291" y="229"/>
                  <a:pt x="291" y="230"/>
                  <a:pt x="291" y="230"/>
                </a:cubicBezTo>
                <a:cubicBezTo>
                  <a:pt x="292" y="230"/>
                  <a:pt x="292" y="231"/>
                  <a:pt x="292" y="231"/>
                </a:cubicBezTo>
                <a:cubicBezTo>
                  <a:pt x="291" y="233"/>
                  <a:pt x="292" y="234"/>
                  <a:pt x="292" y="235"/>
                </a:cubicBezTo>
                <a:cubicBezTo>
                  <a:pt x="293" y="235"/>
                  <a:pt x="293" y="236"/>
                  <a:pt x="293" y="236"/>
                </a:cubicBezTo>
                <a:cubicBezTo>
                  <a:pt x="294" y="236"/>
                  <a:pt x="293" y="235"/>
                  <a:pt x="293" y="234"/>
                </a:cubicBezTo>
                <a:cubicBezTo>
                  <a:pt x="293" y="234"/>
                  <a:pt x="293" y="233"/>
                  <a:pt x="293" y="232"/>
                </a:cubicBezTo>
                <a:cubicBezTo>
                  <a:pt x="293" y="231"/>
                  <a:pt x="293" y="231"/>
                  <a:pt x="293" y="231"/>
                </a:cubicBezTo>
                <a:cubicBezTo>
                  <a:pt x="293" y="230"/>
                  <a:pt x="293" y="232"/>
                  <a:pt x="294" y="232"/>
                </a:cubicBezTo>
                <a:cubicBezTo>
                  <a:pt x="294" y="230"/>
                  <a:pt x="293" y="228"/>
                  <a:pt x="292" y="226"/>
                </a:cubicBezTo>
                <a:cubicBezTo>
                  <a:pt x="292" y="227"/>
                  <a:pt x="292" y="228"/>
                  <a:pt x="292" y="228"/>
                </a:cubicBezTo>
                <a:cubicBezTo>
                  <a:pt x="291" y="227"/>
                  <a:pt x="291" y="226"/>
                  <a:pt x="290" y="225"/>
                </a:cubicBezTo>
                <a:cubicBezTo>
                  <a:pt x="291" y="227"/>
                  <a:pt x="289" y="227"/>
                  <a:pt x="289" y="228"/>
                </a:cubicBezTo>
                <a:cubicBezTo>
                  <a:pt x="289" y="227"/>
                  <a:pt x="289" y="227"/>
                  <a:pt x="289" y="226"/>
                </a:cubicBezTo>
                <a:cubicBezTo>
                  <a:pt x="288" y="226"/>
                  <a:pt x="288" y="226"/>
                  <a:pt x="288" y="226"/>
                </a:cubicBezTo>
                <a:cubicBezTo>
                  <a:pt x="289" y="227"/>
                  <a:pt x="289" y="228"/>
                  <a:pt x="289" y="229"/>
                </a:cubicBezTo>
                <a:cubicBezTo>
                  <a:pt x="290" y="230"/>
                  <a:pt x="290" y="231"/>
                  <a:pt x="290" y="232"/>
                </a:cubicBezTo>
                <a:cubicBezTo>
                  <a:pt x="290" y="233"/>
                  <a:pt x="290" y="234"/>
                  <a:pt x="291" y="235"/>
                </a:cubicBezTo>
                <a:cubicBezTo>
                  <a:pt x="291" y="236"/>
                  <a:pt x="291" y="237"/>
                  <a:pt x="292" y="238"/>
                </a:cubicBezTo>
                <a:cubicBezTo>
                  <a:pt x="290" y="237"/>
                  <a:pt x="290" y="236"/>
                  <a:pt x="290" y="235"/>
                </a:cubicBezTo>
                <a:cubicBezTo>
                  <a:pt x="289" y="234"/>
                  <a:pt x="289" y="235"/>
                  <a:pt x="289" y="235"/>
                </a:cubicBezTo>
                <a:cubicBezTo>
                  <a:pt x="289" y="236"/>
                  <a:pt x="290" y="237"/>
                  <a:pt x="290" y="238"/>
                </a:cubicBezTo>
                <a:cubicBezTo>
                  <a:pt x="290" y="239"/>
                  <a:pt x="290" y="240"/>
                  <a:pt x="290" y="241"/>
                </a:cubicBezTo>
                <a:close/>
                <a:moveTo>
                  <a:pt x="70" y="56"/>
                </a:moveTo>
                <a:cubicBezTo>
                  <a:pt x="71" y="55"/>
                  <a:pt x="78" y="48"/>
                  <a:pt x="78" y="48"/>
                </a:cubicBezTo>
                <a:cubicBezTo>
                  <a:pt x="76" y="49"/>
                  <a:pt x="75" y="50"/>
                  <a:pt x="72" y="52"/>
                </a:cubicBezTo>
                <a:cubicBezTo>
                  <a:pt x="70" y="54"/>
                  <a:pt x="68" y="57"/>
                  <a:pt x="65" y="59"/>
                </a:cubicBezTo>
                <a:cubicBezTo>
                  <a:pt x="63" y="62"/>
                  <a:pt x="61" y="64"/>
                  <a:pt x="59" y="66"/>
                </a:cubicBezTo>
                <a:cubicBezTo>
                  <a:pt x="57" y="69"/>
                  <a:pt x="55" y="71"/>
                  <a:pt x="54" y="72"/>
                </a:cubicBezTo>
                <a:cubicBezTo>
                  <a:pt x="59" y="67"/>
                  <a:pt x="65" y="60"/>
                  <a:pt x="70" y="56"/>
                </a:cubicBezTo>
                <a:close/>
                <a:moveTo>
                  <a:pt x="16" y="164"/>
                </a:moveTo>
                <a:cubicBezTo>
                  <a:pt x="15" y="167"/>
                  <a:pt x="14" y="169"/>
                  <a:pt x="13" y="172"/>
                </a:cubicBezTo>
                <a:cubicBezTo>
                  <a:pt x="13" y="175"/>
                  <a:pt x="12" y="177"/>
                  <a:pt x="11" y="180"/>
                </a:cubicBezTo>
                <a:cubicBezTo>
                  <a:pt x="10" y="185"/>
                  <a:pt x="9" y="191"/>
                  <a:pt x="8" y="196"/>
                </a:cubicBezTo>
                <a:cubicBezTo>
                  <a:pt x="10" y="186"/>
                  <a:pt x="13" y="175"/>
                  <a:pt x="16" y="164"/>
                </a:cubicBezTo>
                <a:close/>
                <a:moveTo>
                  <a:pt x="126" y="27"/>
                </a:moveTo>
                <a:cubicBezTo>
                  <a:pt x="127" y="26"/>
                  <a:pt x="128" y="26"/>
                  <a:pt x="129" y="25"/>
                </a:cubicBezTo>
                <a:cubicBezTo>
                  <a:pt x="128" y="26"/>
                  <a:pt x="127" y="26"/>
                  <a:pt x="126" y="27"/>
                </a:cubicBezTo>
                <a:close/>
                <a:moveTo>
                  <a:pt x="96" y="37"/>
                </a:moveTo>
                <a:cubicBezTo>
                  <a:pt x="97" y="37"/>
                  <a:pt x="98" y="36"/>
                  <a:pt x="98" y="36"/>
                </a:cubicBezTo>
                <a:cubicBezTo>
                  <a:pt x="99" y="35"/>
                  <a:pt x="99" y="35"/>
                  <a:pt x="97" y="36"/>
                </a:cubicBezTo>
                <a:cubicBezTo>
                  <a:pt x="89" y="42"/>
                  <a:pt x="81" y="48"/>
                  <a:pt x="75" y="54"/>
                </a:cubicBezTo>
                <a:cubicBezTo>
                  <a:pt x="82" y="49"/>
                  <a:pt x="89" y="41"/>
                  <a:pt x="96" y="37"/>
                </a:cubicBezTo>
                <a:close/>
                <a:moveTo>
                  <a:pt x="96" y="46"/>
                </a:moveTo>
                <a:cubicBezTo>
                  <a:pt x="98" y="44"/>
                  <a:pt x="100" y="43"/>
                  <a:pt x="102" y="42"/>
                </a:cubicBezTo>
                <a:cubicBezTo>
                  <a:pt x="104" y="40"/>
                  <a:pt x="113" y="34"/>
                  <a:pt x="109" y="38"/>
                </a:cubicBezTo>
                <a:cubicBezTo>
                  <a:pt x="112" y="36"/>
                  <a:pt x="117" y="33"/>
                  <a:pt x="117" y="34"/>
                </a:cubicBezTo>
                <a:cubicBezTo>
                  <a:pt x="120" y="32"/>
                  <a:pt x="120" y="31"/>
                  <a:pt x="121" y="30"/>
                </a:cubicBezTo>
                <a:cubicBezTo>
                  <a:pt x="121" y="30"/>
                  <a:pt x="122" y="29"/>
                  <a:pt x="123" y="29"/>
                </a:cubicBezTo>
                <a:cubicBezTo>
                  <a:pt x="124" y="28"/>
                  <a:pt x="125" y="27"/>
                  <a:pt x="126" y="27"/>
                </a:cubicBezTo>
                <a:cubicBezTo>
                  <a:pt x="124" y="28"/>
                  <a:pt x="123" y="29"/>
                  <a:pt x="121" y="29"/>
                </a:cubicBezTo>
                <a:cubicBezTo>
                  <a:pt x="119" y="31"/>
                  <a:pt x="116" y="32"/>
                  <a:pt x="114" y="33"/>
                </a:cubicBezTo>
                <a:cubicBezTo>
                  <a:pt x="110" y="36"/>
                  <a:pt x="106" y="39"/>
                  <a:pt x="101" y="42"/>
                </a:cubicBezTo>
                <a:cubicBezTo>
                  <a:pt x="97" y="45"/>
                  <a:pt x="93" y="48"/>
                  <a:pt x="89" y="52"/>
                </a:cubicBezTo>
                <a:cubicBezTo>
                  <a:pt x="91" y="50"/>
                  <a:pt x="93" y="48"/>
                  <a:pt x="96" y="46"/>
                </a:cubicBezTo>
                <a:close/>
                <a:moveTo>
                  <a:pt x="81" y="47"/>
                </a:moveTo>
                <a:cubicBezTo>
                  <a:pt x="83" y="45"/>
                  <a:pt x="85" y="44"/>
                  <a:pt x="87" y="42"/>
                </a:cubicBezTo>
                <a:cubicBezTo>
                  <a:pt x="89" y="40"/>
                  <a:pt x="92" y="39"/>
                  <a:pt x="94" y="37"/>
                </a:cubicBezTo>
                <a:cubicBezTo>
                  <a:pt x="91" y="39"/>
                  <a:pt x="88" y="41"/>
                  <a:pt x="86" y="42"/>
                </a:cubicBezTo>
                <a:cubicBezTo>
                  <a:pt x="83" y="44"/>
                  <a:pt x="81" y="46"/>
                  <a:pt x="79" y="48"/>
                </a:cubicBezTo>
                <a:cubicBezTo>
                  <a:pt x="76" y="50"/>
                  <a:pt x="73" y="53"/>
                  <a:pt x="70" y="56"/>
                </a:cubicBezTo>
                <a:cubicBezTo>
                  <a:pt x="72" y="54"/>
                  <a:pt x="76" y="51"/>
                  <a:pt x="78" y="50"/>
                </a:cubicBezTo>
                <a:cubicBezTo>
                  <a:pt x="79" y="49"/>
                  <a:pt x="80" y="49"/>
                  <a:pt x="81" y="47"/>
                </a:cubicBezTo>
                <a:close/>
                <a:moveTo>
                  <a:pt x="70" y="56"/>
                </a:moveTo>
                <a:cubicBezTo>
                  <a:pt x="70" y="56"/>
                  <a:pt x="70" y="56"/>
                  <a:pt x="70" y="56"/>
                </a:cubicBezTo>
                <a:cubicBezTo>
                  <a:pt x="70" y="56"/>
                  <a:pt x="70" y="56"/>
                  <a:pt x="70" y="56"/>
                </a:cubicBezTo>
                <a:cubicBezTo>
                  <a:pt x="70" y="56"/>
                  <a:pt x="70" y="56"/>
                  <a:pt x="70" y="56"/>
                </a:cubicBezTo>
                <a:cubicBezTo>
                  <a:pt x="70" y="56"/>
                  <a:pt x="70" y="56"/>
                  <a:pt x="70" y="56"/>
                </a:cubicBezTo>
                <a:cubicBezTo>
                  <a:pt x="70" y="56"/>
                  <a:pt x="70" y="56"/>
                  <a:pt x="70" y="56"/>
                </a:cubicBezTo>
                <a:cubicBezTo>
                  <a:pt x="70" y="56"/>
                  <a:pt x="70" y="56"/>
                  <a:pt x="70" y="56"/>
                </a:cubicBezTo>
                <a:cubicBezTo>
                  <a:pt x="70" y="56"/>
                  <a:pt x="70" y="56"/>
                  <a:pt x="70" y="56"/>
                </a:cubicBezTo>
                <a:close/>
                <a:moveTo>
                  <a:pt x="63" y="394"/>
                </a:moveTo>
                <a:cubicBezTo>
                  <a:pt x="64" y="395"/>
                  <a:pt x="64" y="395"/>
                  <a:pt x="64" y="394"/>
                </a:cubicBezTo>
                <a:cubicBezTo>
                  <a:pt x="64" y="393"/>
                  <a:pt x="63" y="392"/>
                  <a:pt x="62" y="391"/>
                </a:cubicBezTo>
                <a:cubicBezTo>
                  <a:pt x="61" y="390"/>
                  <a:pt x="60" y="389"/>
                  <a:pt x="58" y="387"/>
                </a:cubicBezTo>
                <a:cubicBezTo>
                  <a:pt x="57" y="385"/>
                  <a:pt x="55" y="383"/>
                  <a:pt x="54" y="381"/>
                </a:cubicBezTo>
                <a:cubicBezTo>
                  <a:pt x="56" y="384"/>
                  <a:pt x="58" y="387"/>
                  <a:pt x="60" y="390"/>
                </a:cubicBezTo>
                <a:cubicBezTo>
                  <a:pt x="60" y="391"/>
                  <a:pt x="62" y="393"/>
                  <a:pt x="63" y="394"/>
                </a:cubicBezTo>
                <a:close/>
                <a:moveTo>
                  <a:pt x="70" y="394"/>
                </a:moveTo>
                <a:cubicBezTo>
                  <a:pt x="67" y="391"/>
                  <a:pt x="66" y="389"/>
                  <a:pt x="66" y="389"/>
                </a:cubicBezTo>
                <a:cubicBezTo>
                  <a:pt x="67" y="390"/>
                  <a:pt x="67" y="388"/>
                  <a:pt x="65" y="387"/>
                </a:cubicBezTo>
                <a:cubicBezTo>
                  <a:pt x="64" y="386"/>
                  <a:pt x="64" y="385"/>
                  <a:pt x="63" y="384"/>
                </a:cubicBezTo>
                <a:cubicBezTo>
                  <a:pt x="62" y="382"/>
                  <a:pt x="61" y="381"/>
                  <a:pt x="60" y="380"/>
                </a:cubicBezTo>
                <a:cubicBezTo>
                  <a:pt x="58" y="378"/>
                  <a:pt x="57" y="376"/>
                  <a:pt x="56" y="375"/>
                </a:cubicBezTo>
                <a:cubicBezTo>
                  <a:pt x="54" y="373"/>
                  <a:pt x="53" y="371"/>
                  <a:pt x="53" y="370"/>
                </a:cubicBezTo>
                <a:cubicBezTo>
                  <a:pt x="53" y="370"/>
                  <a:pt x="52" y="368"/>
                  <a:pt x="51" y="367"/>
                </a:cubicBezTo>
                <a:cubicBezTo>
                  <a:pt x="50" y="366"/>
                  <a:pt x="50" y="365"/>
                  <a:pt x="50" y="365"/>
                </a:cubicBezTo>
                <a:cubicBezTo>
                  <a:pt x="49" y="364"/>
                  <a:pt x="49" y="364"/>
                  <a:pt x="49" y="364"/>
                </a:cubicBezTo>
                <a:cubicBezTo>
                  <a:pt x="47" y="361"/>
                  <a:pt x="46" y="359"/>
                  <a:pt x="45" y="356"/>
                </a:cubicBezTo>
                <a:cubicBezTo>
                  <a:pt x="44" y="355"/>
                  <a:pt x="42" y="352"/>
                  <a:pt x="42" y="354"/>
                </a:cubicBezTo>
                <a:cubicBezTo>
                  <a:pt x="44" y="356"/>
                  <a:pt x="43" y="356"/>
                  <a:pt x="41" y="353"/>
                </a:cubicBezTo>
                <a:cubicBezTo>
                  <a:pt x="40" y="352"/>
                  <a:pt x="43" y="356"/>
                  <a:pt x="43" y="356"/>
                </a:cubicBezTo>
                <a:cubicBezTo>
                  <a:pt x="41" y="354"/>
                  <a:pt x="40" y="352"/>
                  <a:pt x="39" y="350"/>
                </a:cubicBezTo>
                <a:cubicBezTo>
                  <a:pt x="39" y="351"/>
                  <a:pt x="41" y="354"/>
                  <a:pt x="41" y="354"/>
                </a:cubicBezTo>
                <a:cubicBezTo>
                  <a:pt x="40" y="352"/>
                  <a:pt x="38" y="350"/>
                  <a:pt x="37" y="348"/>
                </a:cubicBezTo>
                <a:cubicBezTo>
                  <a:pt x="36" y="346"/>
                  <a:pt x="35" y="344"/>
                  <a:pt x="34" y="342"/>
                </a:cubicBezTo>
                <a:cubicBezTo>
                  <a:pt x="35" y="344"/>
                  <a:pt x="37" y="347"/>
                  <a:pt x="37" y="349"/>
                </a:cubicBezTo>
                <a:cubicBezTo>
                  <a:pt x="36" y="347"/>
                  <a:pt x="34" y="343"/>
                  <a:pt x="33" y="342"/>
                </a:cubicBezTo>
                <a:cubicBezTo>
                  <a:pt x="33" y="342"/>
                  <a:pt x="33" y="342"/>
                  <a:pt x="33" y="342"/>
                </a:cubicBezTo>
                <a:cubicBezTo>
                  <a:pt x="33" y="342"/>
                  <a:pt x="33" y="342"/>
                  <a:pt x="33" y="342"/>
                </a:cubicBezTo>
                <a:cubicBezTo>
                  <a:pt x="31" y="339"/>
                  <a:pt x="30" y="336"/>
                  <a:pt x="29" y="333"/>
                </a:cubicBezTo>
                <a:cubicBezTo>
                  <a:pt x="27" y="328"/>
                  <a:pt x="25" y="325"/>
                  <a:pt x="24" y="322"/>
                </a:cubicBezTo>
                <a:cubicBezTo>
                  <a:pt x="23" y="319"/>
                  <a:pt x="22" y="318"/>
                  <a:pt x="21" y="317"/>
                </a:cubicBezTo>
                <a:cubicBezTo>
                  <a:pt x="20" y="316"/>
                  <a:pt x="21" y="317"/>
                  <a:pt x="21" y="319"/>
                </a:cubicBezTo>
                <a:cubicBezTo>
                  <a:pt x="25" y="331"/>
                  <a:pt x="29" y="341"/>
                  <a:pt x="35" y="352"/>
                </a:cubicBezTo>
                <a:cubicBezTo>
                  <a:pt x="39" y="359"/>
                  <a:pt x="39" y="359"/>
                  <a:pt x="39" y="359"/>
                </a:cubicBezTo>
                <a:cubicBezTo>
                  <a:pt x="44" y="366"/>
                  <a:pt x="44" y="366"/>
                  <a:pt x="44" y="366"/>
                </a:cubicBezTo>
                <a:cubicBezTo>
                  <a:pt x="45" y="368"/>
                  <a:pt x="46" y="370"/>
                  <a:pt x="48" y="372"/>
                </a:cubicBezTo>
                <a:cubicBezTo>
                  <a:pt x="49" y="374"/>
                  <a:pt x="51" y="376"/>
                  <a:pt x="52" y="378"/>
                </a:cubicBezTo>
                <a:cubicBezTo>
                  <a:pt x="55" y="382"/>
                  <a:pt x="58" y="386"/>
                  <a:pt x="60" y="389"/>
                </a:cubicBezTo>
                <a:cubicBezTo>
                  <a:pt x="63" y="391"/>
                  <a:pt x="65" y="393"/>
                  <a:pt x="65" y="392"/>
                </a:cubicBezTo>
                <a:cubicBezTo>
                  <a:pt x="65" y="392"/>
                  <a:pt x="67" y="394"/>
                  <a:pt x="66" y="393"/>
                </a:cubicBezTo>
                <a:cubicBezTo>
                  <a:pt x="58" y="384"/>
                  <a:pt x="52" y="375"/>
                  <a:pt x="45" y="366"/>
                </a:cubicBezTo>
                <a:cubicBezTo>
                  <a:pt x="39" y="358"/>
                  <a:pt x="37" y="352"/>
                  <a:pt x="38" y="353"/>
                </a:cubicBezTo>
                <a:cubicBezTo>
                  <a:pt x="38" y="353"/>
                  <a:pt x="38" y="353"/>
                  <a:pt x="38" y="353"/>
                </a:cubicBezTo>
                <a:cubicBezTo>
                  <a:pt x="38" y="353"/>
                  <a:pt x="38" y="353"/>
                  <a:pt x="38" y="353"/>
                </a:cubicBezTo>
                <a:cubicBezTo>
                  <a:pt x="38" y="353"/>
                  <a:pt x="38" y="353"/>
                  <a:pt x="38" y="353"/>
                </a:cubicBezTo>
                <a:cubicBezTo>
                  <a:pt x="38" y="354"/>
                  <a:pt x="38" y="354"/>
                  <a:pt x="39" y="354"/>
                </a:cubicBezTo>
                <a:cubicBezTo>
                  <a:pt x="38" y="354"/>
                  <a:pt x="38" y="354"/>
                  <a:pt x="38" y="353"/>
                </a:cubicBezTo>
                <a:cubicBezTo>
                  <a:pt x="39" y="355"/>
                  <a:pt x="42" y="360"/>
                  <a:pt x="41" y="358"/>
                </a:cubicBezTo>
                <a:cubicBezTo>
                  <a:pt x="43" y="361"/>
                  <a:pt x="45" y="364"/>
                  <a:pt x="47" y="367"/>
                </a:cubicBezTo>
                <a:cubicBezTo>
                  <a:pt x="49" y="370"/>
                  <a:pt x="51" y="373"/>
                  <a:pt x="53" y="376"/>
                </a:cubicBezTo>
                <a:cubicBezTo>
                  <a:pt x="55" y="379"/>
                  <a:pt x="60" y="386"/>
                  <a:pt x="63" y="387"/>
                </a:cubicBezTo>
                <a:cubicBezTo>
                  <a:pt x="63" y="388"/>
                  <a:pt x="66" y="391"/>
                  <a:pt x="67" y="392"/>
                </a:cubicBezTo>
                <a:cubicBezTo>
                  <a:pt x="69" y="395"/>
                  <a:pt x="65" y="390"/>
                  <a:pt x="65" y="390"/>
                </a:cubicBezTo>
                <a:cubicBezTo>
                  <a:pt x="65" y="390"/>
                  <a:pt x="66" y="392"/>
                  <a:pt x="66" y="392"/>
                </a:cubicBezTo>
                <a:cubicBezTo>
                  <a:pt x="71" y="397"/>
                  <a:pt x="76" y="402"/>
                  <a:pt x="81" y="407"/>
                </a:cubicBezTo>
                <a:cubicBezTo>
                  <a:pt x="79" y="405"/>
                  <a:pt x="77" y="403"/>
                  <a:pt x="75" y="401"/>
                </a:cubicBezTo>
                <a:cubicBezTo>
                  <a:pt x="74" y="398"/>
                  <a:pt x="72" y="396"/>
                  <a:pt x="70" y="394"/>
                </a:cubicBezTo>
                <a:close/>
                <a:moveTo>
                  <a:pt x="86" y="406"/>
                </a:moveTo>
                <a:cubicBezTo>
                  <a:pt x="86" y="406"/>
                  <a:pt x="85" y="406"/>
                  <a:pt x="85" y="405"/>
                </a:cubicBezTo>
                <a:cubicBezTo>
                  <a:pt x="86" y="406"/>
                  <a:pt x="86" y="406"/>
                  <a:pt x="86" y="406"/>
                </a:cubicBezTo>
                <a:close/>
                <a:moveTo>
                  <a:pt x="88" y="405"/>
                </a:moveTo>
                <a:cubicBezTo>
                  <a:pt x="88" y="405"/>
                  <a:pt x="85" y="402"/>
                  <a:pt x="84" y="401"/>
                </a:cubicBezTo>
                <a:cubicBezTo>
                  <a:pt x="83" y="400"/>
                  <a:pt x="79" y="396"/>
                  <a:pt x="79" y="396"/>
                </a:cubicBezTo>
                <a:cubicBezTo>
                  <a:pt x="79" y="397"/>
                  <a:pt x="83" y="400"/>
                  <a:pt x="84" y="402"/>
                </a:cubicBezTo>
                <a:cubicBezTo>
                  <a:pt x="85" y="403"/>
                  <a:pt x="87" y="404"/>
                  <a:pt x="88" y="405"/>
                </a:cubicBezTo>
                <a:cubicBezTo>
                  <a:pt x="89" y="406"/>
                  <a:pt x="90" y="407"/>
                  <a:pt x="91" y="408"/>
                </a:cubicBezTo>
                <a:cubicBezTo>
                  <a:pt x="93" y="409"/>
                  <a:pt x="95" y="411"/>
                  <a:pt x="96" y="413"/>
                </a:cubicBezTo>
                <a:cubicBezTo>
                  <a:pt x="97" y="414"/>
                  <a:pt x="93" y="411"/>
                  <a:pt x="97" y="415"/>
                </a:cubicBezTo>
                <a:cubicBezTo>
                  <a:pt x="102" y="418"/>
                  <a:pt x="98" y="415"/>
                  <a:pt x="99" y="415"/>
                </a:cubicBezTo>
                <a:cubicBezTo>
                  <a:pt x="99" y="415"/>
                  <a:pt x="99" y="415"/>
                  <a:pt x="100" y="415"/>
                </a:cubicBezTo>
                <a:cubicBezTo>
                  <a:pt x="103" y="419"/>
                  <a:pt x="105" y="421"/>
                  <a:pt x="115" y="427"/>
                </a:cubicBezTo>
                <a:cubicBezTo>
                  <a:pt x="106" y="421"/>
                  <a:pt x="114" y="426"/>
                  <a:pt x="110" y="422"/>
                </a:cubicBezTo>
                <a:cubicBezTo>
                  <a:pt x="113" y="425"/>
                  <a:pt x="117" y="427"/>
                  <a:pt x="120" y="429"/>
                </a:cubicBezTo>
                <a:cubicBezTo>
                  <a:pt x="118" y="428"/>
                  <a:pt x="115" y="426"/>
                  <a:pt x="116" y="427"/>
                </a:cubicBezTo>
                <a:cubicBezTo>
                  <a:pt x="116" y="428"/>
                  <a:pt x="118" y="429"/>
                  <a:pt x="120" y="430"/>
                </a:cubicBezTo>
                <a:cubicBezTo>
                  <a:pt x="122" y="431"/>
                  <a:pt x="125" y="433"/>
                  <a:pt x="126" y="433"/>
                </a:cubicBezTo>
                <a:cubicBezTo>
                  <a:pt x="131" y="437"/>
                  <a:pt x="131" y="436"/>
                  <a:pt x="132" y="436"/>
                </a:cubicBezTo>
                <a:cubicBezTo>
                  <a:pt x="134" y="437"/>
                  <a:pt x="129" y="434"/>
                  <a:pt x="128" y="433"/>
                </a:cubicBezTo>
                <a:cubicBezTo>
                  <a:pt x="126" y="432"/>
                  <a:pt x="125" y="431"/>
                  <a:pt x="123" y="430"/>
                </a:cubicBezTo>
                <a:cubicBezTo>
                  <a:pt x="122" y="429"/>
                  <a:pt x="120" y="428"/>
                  <a:pt x="119" y="427"/>
                </a:cubicBezTo>
                <a:cubicBezTo>
                  <a:pt x="117" y="426"/>
                  <a:pt x="116" y="425"/>
                  <a:pt x="115" y="424"/>
                </a:cubicBezTo>
                <a:cubicBezTo>
                  <a:pt x="113" y="423"/>
                  <a:pt x="112" y="422"/>
                  <a:pt x="112" y="421"/>
                </a:cubicBezTo>
                <a:cubicBezTo>
                  <a:pt x="111" y="421"/>
                  <a:pt x="108" y="419"/>
                  <a:pt x="107" y="418"/>
                </a:cubicBezTo>
                <a:cubicBezTo>
                  <a:pt x="105" y="416"/>
                  <a:pt x="103" y="414"/>
                  <a:pt x="100" y="413"/>
                </a:cubicBezTo>
                <a:cubicBezTo>
                  <a:pt x="98" y="411"/>
                  <a:pt x="96" y="409"/>
                  <a:pt x="93" y="407"/>
                </a:cubicBezTo>
                <a:cubicBezTo>
                  <a:pt x="95" y="408"/>
                  <a:pt x="96" y="409"/>
                  <a:pt x="98" y="410"/>
                </a:cubicBezTo>
                <a:cubicBezTo>
                  <a:pt x="99" y="411"/>
                  <a:pt x="100" y="412"/>
                  <a:pt x="102" y="413"/>
                </a:cubicBezTo>
                <a:cubicBezTo>
                  <a:pt x="103" y="414"/>
                  <a:pt x="104" y="415"/>
                  <a:pt x="104" y="415"/>
                </a:cubicBezTo>
                <a:cubicBezTo>
                  <a:pt x="104" y="414"/>
                  <a:pt x="104" y="414"/>
                  <a:pt x="103" y="413"/>
                </a:cubicBezTo>
                <a:cubicBezTo>
                  <a:pt x="94" y="407"/>
                  <a:pt x="89" y="401"/>
                  <a:pt x="83" y="395"/>
                </a:cubicBezTo>
                <a:cubicBezTo>
                  <a:pt x="82" y="394"/>
                  <a:pt x="81" y="392"/>
                  <a:pt x="80" y="391"/>
                </a:cubicBezTo>
                <a:cubicBezTo>
                  <a:pt x="78" y="389"/>
                  <a:pt x="79" y="390"/>
                  <a:pt x="79" y="391"/>
                </a:cubicBezTo>
                <a:cubicBezTo>
                  <a:pt x="80" y="394"/>
                  <a:pt x="79" y="394"/>
                  <a:pt x="74" y="390"/>
                </a:cubicBezTo>
                <a:cubicBezTo>
                  <a:pt x="77" y="394"/>
                  <a:pt x="81" y="397"/>
                  <a:pt x="84" y="401"/>
                </a:cubicBezTo>
                <a:cubicBezTo>
                  <a:pt x="86" y="402"/>
                  <a:pt x="89" y="405"/>
                  <a:pt x="88" y="405"/>
                </a:cubicBezTo>
                <a:close/>
                <a:moveTo>
                  <a:pt x="74" y="389"/>
                </a:moveTo>
                <a:cubicBezTo>
                  <a:pt x="74" y="389"/>
                  <a:pt x="74" y="389"/>
                  <a:pt x="74" y="389"/>
                </a:cubicBezTo>
                <a:cubicBezTo>
                  <a:pt x="74" y="389"/>
                  <a:pt x="74" y="390"/>
                  <a:pt x="74" y="390"/>
                </a:cubicBezTo>
                <a:cubicBezTo>
                  <a:pt x="74" y="390"/>
                  <a:pt x="74" y="389"/>
                  <a:pt x="74" y="389"/>
                </a:cubicBezTo>
                <a:close/>
                <a:moveTo>
                  <a:pt x="65" y="381"/>
                </a:moveTo>
                <a:cubicBezTo>
                  <a:pt x="69" y="386"/>
                  <a:pt x="72" y="390"/>
                  <a:pt x="76" y="394"/>
                </a:cubicBezTo>
                <a:cubicBezTo>
                  <a:pt x="76" y="393"/>
                  <a:pt x="73" y="390"/>
                  <a:pt x="72" y="388"/>
                </a:cubicBezTo>
                <a:cubicBezTo>
                  <a:pt x="70" y="385"/>
                  <a:pt x="73" y="390"/>
                  <a:pt x="74" y="389"/>
                </a:cubicBezTo>
                <a:cubicBezTo>
                  <a:pt x="71" y="386"/>
                  <a:pt x="68" y="383"/>
                  <a:pt x="66" y="382"/>
                </a:cubicBezTo>
                <a:cubicBezTo>
                  <a:pt x="66" y="381"/>
                  <a:pt x="66" y="381"/>
                  <a:pt x="66" y="382"/>
                </a:cubicBezTo>
                <a:cubicBezTo>
                  <a:pt x="67" y="383"/>
                  <a:pt x="69" y="385"/>
                  <a:pt x="70" y="387"/>
                </a:cubicBezTo>
                <a:cubicBezTo>
                  <a:pt x="69" y="386"/>
                  <a:pt x="67" y="383"/>
                  <a:pt x="65" y="381"/>
                </a:cubicBezTo>
                <a:close/>
                <a:moveTo>
                  <a:pt x="74" y="390"/>
                </a:moveTo>
                <a:cubicBezTo>
                  <a:pt x="74" y="390"/>
                  <a:pt x="74" y="390"/>
                  <a:pt x="74" y="389"/>
                </a:cubicBezTo>
                <a:cubicBezTo>
                  <a:pt x="74" y="390"/>
                  <a:pt x="74" y="390"/>
                  <a:pt x="74" y="390"/>
                </a:cubicBezTo>
                <a:cubicBezTo>
                  <a:pt x="74" y="390"/>
                  <a:pt x="74" y="390"/>
                  <a:pt x="74" y="390"/>
                </a:cubicBezTo>
                <a:close/>
                <a:moveTo>
                  <a:pt x="9" y="174"/>
                </a:moveTo>
                <a:cubicBezTo>
                  <a:pt x="9" y="173"/>
                  <a:pt x="8" y="174"/>
                  <a:pt x="7" y="176"/>
                </a:cubicBezTo>
                <a:cubicBezTo>
                  <a:pt x="6" y="179"/>
                  <a:pt x="5" y="184"/>
                  <a:pt x="4" y="190"/>
                </a:cubicBezTo>
                <a:cubicBezTo>
                  <a:pt x="4" y="191"/>
                  <a:pt x="3" y="194"/>
                  <a:pt x="4" y="194"/>
                </a:cubicBezTo>
                <a:cubicBezTo>
                  <a:pt x="4" y="194"/>
                  <a:pt x="4" y="190"/>
                  <a:pt x="5" y="189"/>
                </a:cubicBezTo>
                <a:cubicBezTo>
                  <a:pt x="4" y="195"/>
                  <a:pt x="2" y="202"/>
                  <a:pt x="2" y="207"/>
                </a:cubicBezTo>
                <a:cubicBezTo>
                  <a:pt x="3" y="202"/>
                  <a:pt x="4" y="193"/>
                  <a:pt x="5" y="192"/>
                </a:cubicBezTo>
                <a:cubicBezTo>
                  <a:pt x="5" y="192"/>
                  <a:pt x="7" y="183"/>
                  <a:pt x="8" y="178"/>
                </a:cubicBezTo>
                <a:cubicBezTo>
                  <a:pt x="10" y="174"/>
                  <a:pt x="9" y="175"/>
                  <a:pt x="9" y="174"/>
                </a:cubicBezTo>
                <a:close/>
                <a:moveTo>
                  <a:pt x="5" y="177"/>
                </a:moveTo>
                <a:cubicBezTo>
                  <a:pt x="7" y="170"/>
                  <a:pt x="4" y="179"/>
                  <a:pt x="5" y="175"/>
                </a:cubicBezTo>
                <a:cubicBezTo>
                  <a:pt x="6" y="173"/>
                  <a:pt x="5" y="174"/>
                  <a:pt x="5" y="175"/>
                </a:cubicBezTo>
                <a:cubicBezTo>
                  <a:pt x="3" y="182"/>
                  <a:pt x="1" y="189"/>
                  <a:pt x="0" y="197"/>
                </a:cubicBezTo>
                <a:cubicBezTo>
                  <a:pt x="1" y="195"/>
                  <a:pt x="1" y="191"/>
                  <a:pt x="2" y="188"/>
                </a:cubicBezTo>
                <a:cubicBezTo>
                  <a:pt x="3" y="184"/>
                  <a:pt x="4" y="180"/>
                  <a:pt x="5" y="177"/>
                </a:cubicBezTo>
                <a:close/>
                <a:moveTo>
                  <a:pt x="37" y="357"/>
                </a:moveTo>
                <a:cubicBezTo>
                  <a:pt x="35" y="355"/>
                  <a:pt x="35" y="355"/>
                  <a:pt x="35" y="355"/>
                </a:cubicBezTo>
                <a:cubicBezTo>
                  <a:pt x="35" y="356"/>
                  <a:pt x="36" y="358"/>
                  <a:pt x="37" y="359"/>
                </a:cubicBezTo>
                <a:cubicBezTo>
                  <a:pt x="39" y="361"/>
                  <a:pt x="40" y="363"/>
                  <a:pt x="41" y="365"/>
                </a:cubicBezTo>
                <a:cubicBezTo>
                  <a:pt x="43" y="368"/>
                  <a:pt x="44" y="370"/>
                  <a:pt x="45" y="372"/>
                </a:cubicBezTo>
                <a:cubicBezTo>
                  <a:pt x="48" y="373"/>
                  <a:pt x="40" y="363"/>
                  <a:pt x="36" y="354"/>
                </a:cubicBezTo>
                <a:cubicBezTo>
                  <a:pt x="38" y="358"/>
                  <a:pt x="38" y="359"/>
                  <a:pt x="37" y="357"/>
                </a:cubicBezTo>
                <a:close/>
                <a:moveTo>
                  <a:pt x="58" y="404"/>
                </a:moveTo>
                <a:cubicBezTo>
                  <a:pt x="56" y="402"/>
                  <a:pt x="53" y="399"/>
                  <a:pt x="50" y="395"/>
                </a:cubicBezTo>
                <a:cubicBezTo>
                  <a:pt x="53" y="398"/>
                  <a:pt x="55" y="401"/>
                  <a:pt x="57" y="403"/>
                </a:cubicBezTo>
                <a:cubicBezTo>
                  <a:pt x="59" y="406"/>
                  <a:pt x="61" y="408"/>
                  <a:pt x="63" y="411"/>
                </a:cubicBezTo>
                <a:cubicBezTo>
                  <a:pt x="65" y="412"/>
                  <a:pt x="65" y="412"/>
                  <a:pt x="63" y="409"/>
                </a:cubicBezTo>
                <a:cubicBezTo>
                  <a:pt x="62" y="408"/>
                  <a:pt x="60" y="406"/>
                  <a:pt x="58" y="404"/>
                </a:cubicBezTo>
                <a:close/>
                <a:moveTo>
                  <a:pt x="13" y="182"/>
                </a:moveTo>
                <a:cubicBezTo>
                  <a:pt x="14" y="175"/>
                  <a:pt x="17" y="168"/>
                  <a:pt x="19" y="161"/>
                </a:cubicBezTo>
                <a:cubicBezTo>
                  <a:pt x="19" y="160"/>
                  <a:pt x="20" y="159"/>
                  <a:pt x="20" y="159"/>
                </a:cubicBezTo>
                <a:cubicBezTo>
                  <a:pt x="19" y="161"/>
                  <a:pt x="18" y="163"/>
                  <a:pt x="17" y="165"/>
                </a:cubicBezTo>
                <a:cubicBezTo>
                  <a:pt x="16" y="167"/>
                  <a:pt x="16" y="169"/>
                  <a:pt x="15" y="171"/>
                </a:cubicBezTo>
                <a:cubicBezTo>
                  <a:pt x="14" y="173"/>
                  <a:pt x="13" y="175"/>
                  <a:pt x="13" y="178"/>
                </a:cubicBezTo>
                <a:cubicBezTo>
                  <a:pt x="12" y="180"/>
                  <a:pt x="11" y="183"/>
                  <a:pt x="11" y="186"/>
                </a:cubicBezTo>
                <a:cubicBezTo>
                  <a:pt x="10" y="190"/>
                  <a:pt x="9" y="193"/>
                  <a:pt x="9" y="197"/>
                </a:cubicBezTo>
                <a:cubicBezTo>
                  <a:pt x="9" y="195"/>
                  <a:pt x="10" y="191"/>
                  <a:pt x="11" y="187"/>
                </a:cubicBezTo>
                <a:cubicBezTo>
                  <a:pt x="11" y="186"/>
                  <a:pt x="11" y="186"/>
                  <a:pt x="12" y="183"/>
                </a:cubicBezTo>
                <a:cubicBezTo>
                  <a:pt x="11" y="187"/>
                  <a:pt x="10" y="191"/>
                  <a:pt x="10" y="195"/>
                </a:cubicBezTo>
                <a:cubicBezTo>
                  <a:pt x="9" y="198"/>
                  <a:pt x="8" y="201"/>
                  <a:pt x="8" y="205"/>
                </a:cubicBezTo>
                <a:cubicBezTo>
                  <a:pt x="8" y="206"/>
                  <a:pt x="7" y="208"/>
                  <a:pt x="7" y="211"/>
                </a:cubicBezTo>
                <a:cubicBezTo>
                  <a:pt x="7" y="211"/>
                  <a:pt x="7" y="212"/>
                  <a:pt x="7" y="212"/>
                </a:cubicBezTo>
                <a:cubicBezTo>
                  <a:pt x="8" y="210"/>
                  <a:pt x="8" y="208"/>
                  <a:pt x="8" y="205"/>
                </a:cubicBezTo>
                <a:cubicBezTo>
                  <a:pt x="9" y="197"/>
                  <a:pt x="11" y="190"/>
                  <a:pt x="13" y="182"/>
                </a:cubicBezTo>
                <a:close/>
                <a:moveTo>
                  <a:pt x="215" y="9"/>
                </a:moveTo>
                <a:cubicBezTo>
                  <a:pt x="215" y="9"/>
                  <a:pt x="217" y="10"/>
                  <a:pt x="221" y="9"/>
                </a:cubicBezTo>
                <a:cubicBezTo>
                  <a:pt x="228" y="9"/>
                  <a:pt x="235" y="8"/>
                  <a:pt x="242" y="8"/>
                </a:cubicBezTo>
                <a:cubicBezTo>
                  <a:pt x="233" y="8"/>
                  <a:pt x="228" y="7"/>
                  <a:pt x="220" y="8"/>
                </a:cubicBezTo>
                <a:cubicBezTo>
                  <a:pt x="218" y="8"/>
                  <a:pt x="218" y="7"/>
                  <a:pt x="216" y="8"/>
                </a:cubicBezTo>
                <a:cubicBezTo>
                  <a:pt x="217" y="8"/>
                  <a:pt x="216" y="8"/>
                  <a:pt x="214" y="8"/>
                </a:cubicBezTo>
                <a:cubicBezTo>
                  <a:pt x="220" y="8"/>
                  <a:pt x="215" y="9"/>
                  <a:pt x="215" y="9"/>
                </a:cubicBezTo>
                <a:close/>
                <a:moveTo>
                  <a:pt x="388" y="80"/>
                </a:moveTo>
                <a:cubicBezTo>
                  <a:pt x="385" y="77"/>
                  <a:pt x="382" y="75"/>
                  <a:pt x="379" y="72"/>
                </a:cubicBezTo>
                <a:cubicBezTo>
                  <a:pt x="376" y="70"/>
                  <a:pt x="372" y="67"/>
                  <a:pt x="369" y="65"/>
                </a:cubicBezTo>
                <a:cubicBezTo>
                  <a:pt x="361" y="59"/>
                  <a:pt x="353" y="53"/>
                  <a:pt x="344" y="49"/>
                </a:cubicBezTo>
                <a:cubicBezTo>
                  <a:pt x="342" y="48"/>
                  <a:pt x="343" y="48"/>
                  <a:pt x="340" y="47"/>
                </a:cubicBezTo>
                <a:cubicBezTo>
                  <a:pt x="340" y="47"/>
                  <a:pt x="340" y="47"/>
                  <a:pt x="341" y="47"/>
                </a:cubicBezTo>
                <a:cubicBezTo>
                  <a:pt x="343" y="49"/>
                  <a:pt x="351" y="53"/>
                  <a:pt x="351" y="54"/>
                </a:cubicBezTo>
                <a:cubicBezTo>
                  <a:pt x="353" y="55"/>
                  <a:pt x="356" y="57"/>
                  <a:pt x="355" y="56"/>
                </a:cubicBezTo>
                <a:cubicBezTo>
                  <a:pt x="354" y="55"/>
                  <a:pt x="357" y="57"/>
                  <a:pt x="359" y="58"/>
                </a:cubicBezTo>
                <a:cubicBezTo>
                  <a:pt x="361" y="60"/>
                  <a:pt x="364" y="61"/>
                  <a:pt x="366" y="63"/>
                </a:cubicBezTo>
                <a:cubicBezTo>
                  <a:pt x="367" y="63"/>
                  <a:pt x="368" y="64"/>
                  <a:pt x="369" y="65"/>
                </a:cubicBezTo>
                <a:cubicBezTo>
                  <a:pt x="369" y="66"/>
                  <a:pt x="370" y="66"/>
                  <a:pt x="371" y="67"/>
                </a:cubicBezTo>
                <a:cubicBezTo>
                  <a:pt x="371" y="67"/>
                  <a:pt x="372" y="68"/>
                  <a:pt x="374" y="70"/>
                </a:cubicBezTo>
                <a:cubicBezTo>
                  <a:pt x="375" y="70"/>
                  <a:pt x="375" y="71"/>
                  <a:pt x="376" y="72"/>
                </a:cubicBezTo>
                <a:cubicBezTo>
                  <a:pt x="377" y="73"/>
                  <a:pt x="379" y="74"/>
                  <a:pt x="380" y="75"/>
                </a:cubicBezTo>
                <a:cubicBezTo>
                  <a:pt x="384" y="78"/>
                  <a:pt x="388" y="82"/>
                  <a:pt x="390" y="83"/>
                </a:cubicBezTo>
                <a:cubicBezTo>
                  <a:pt x="390" y="83"/>
                  <a:pt x="390" y="83"/>
                  <a:pt x="390" y="83"/>
                </a:cubicBezTo>
                <a:cubicBezTo>
                  <a:pt x="386" y="79"/>
                  <a:pt x="392" y="85"/>
                  <a:pt x="393" y="85"/>
                </a:cubicBezTo>
                <a:cubicBezTo>
                  <a:pt x="391" y="83"/>
                  <a:pt x="389" y="81"/>
                  <a:pt x="388" y="80"/>
                </a:cubicBezTo>
                <a:close/>
                <a:moveTo>
                  <a:pt x="348" y="53"/>
                </a:moveTo>
                <a:cubicBezTo>
                  <a:pt x="347" y="52"/>
                  <a:pt x="345" y="52"/>
                  <a:pt x="345" y="52"/>
                </a:cubicBezTo>
                <a:cubicBezTo>
                  <a:pt x="345" y="52"/>
                  <a:pt x="345" y="53"/>
                  <a:pt x="347" y="53"/>
                </a:cubicBezTo>
                <a:cubicBezTo>
                  <a:pt x="348" y="54"/>
                  <a:pt x="349" y="55"/>
                  <a:pt x="351" y="55"/>
                </a:cubicBezTo>
                <a:cubicBezTo>
                  <a:pt x="352" y="56"/>
                  <a:pt x="353" y="57"/>
                  <a:pt x="354" y="58"/>
                </a:cubicBezTo>
                <a:cubicBezTo>
                  <a:pt x="357" y="59"/>
                  <a:pt x="359" y="61"/>
                  <a:pt x="362" y="63"/>
                </a:cubicBezTo>
                <a:cubicBezTo>
                  <a:pt x="360" y="61"/>
                  <a:pt x="357" y="59"/>
                  <a:pt x="355" y="58"/>
                </a:cubicBezTo>
                <a:cubicBezTo>
                  <a:pt x="352" y="56"/>
                  <a:pt x="350" y="54"/>
                  <a:pt x="348" y="53"/>
                </a:cubicBezTo>
                <a:close/>
                <a:moveTo>
                  <a:pt x="334" y="17"/>
                </a:moveTo>
                <a:cubicBezTo>
                  <a:pt x="330" y="16"/>
                  <a:pt x="326" y="15"/>
                  <a:pt x="321" y="12"/>
                </a:cubicBezTo>
                <a:cubicBezTo>
                  <a:pt x="321" y="12"/>
                  <a:pt x="317" y="11"/>
                  <a:pt x="316" y="10"/>
                </a:cubicBezTo>
                <a:cubicBezTo>
                  <a:pt x="314" y="10"/>
                  <a:pt x="312" y="9"/>
                  <a:pt x="311" y="9"/>
                </a:cubicBezTo>
                <a:cubicBezTo>
                  <a:pt x="309" y="8"/>
                  <a:pt x="308" y="8"/>
                  <a:pt x="306" y="7"/>
                </a:cubicBezTo>
                <a:cubicBezTo>
                  <a:pt x="303" y="6"/>
                  <a:pt x="300" y="5"/>
                  <a:pt x="296" y="5"/>
                </a:cubicBezTo>
                <a:cubicBezTo>
                  <a:pt x="306" y="8"/>
                  <a:pt x="320" y="13"/>
                  <a:pt x="332" y="18"/>
                </a:cubicBezTo>
                <a:cubicBezTo>
                  <a:pt x="334" y="19"/>
                  <a:pt x="335" y="19"/>
                  <a:pt x="336" y="19"/>
                </a:cubicBezTo>
                <a:cubicBezTo>
                  <a:pt x="336" y="20"/>
                  <a:pt x="337" y="20"/>
                  <a:pt x="335" y="19"/>
                </a:cubicBezTo>
                <a:cubicBezTo>
                  <a:pt x="333" y="18"/>
                  <a:pt x="331" y="17"/>
                  <a:pt x="328" y="16"/>
                </a:cubicBezTo>
                <a:cubicBezTo>
                  <a:pt x="330" y="16"/>
                  <a:pt x="334" y="18"/>
                  <a:pt x="334" y="17"/>
                </a:cubicBezTo>
                <a:close/>
                <a:moveTo>
                  <a:pt x="391" y="66"/>
                </a:moveTo>
                <a:cubicBezTo>
                  <a:pt x="392" y="67"/>
                  <a:pt x="394" y="69"/>
                  <a:pt x="396" y="71"/>
                </a:cubicBezTo>
                <a:cubicBezTo>
                  <a:pt x="398" y="73"/>
                  <a:pt x="400" y="75"/>
                  <a:pt x="403" y="77"/>
                </a:cubicBezTo>
                <a:cubicBezTo>
                  <a:pt x="396" y="69"/>
                  <a:pt x="388" y="62"/>
                  <a:pt x="380" y="57"/>
                </a:cubicBezTo>
                <a:cubicBezTo>
                  <a:pt x="382" y="58"/>
                  <a:pt x="384" y="59"/>
                  <a:pt x="385" y="61"/>
                </a:cubicBezTo>
                <a:cubicBezTo>
                  <a:pt x="387" y="63"/>
                  <a:pt x="389" y="64"/>
                  <a:pt x="391" y="66"/>
                </a:cubicBezTo>
                <a:close/>
                <a:moveTo>
                  <a:pt x="301" y="13"/>
                </a:moveTo>
                <a:cubicBezTo>
                  <a:pt x="303" y="13"/>
                  <a:pt x="303" y="14"/>
                  <a:pt x="307" y="15"/>
                </a:cubicBezTo>
                <a:cubicBezTo>
                  <a:pt x="313" y="17"/>
                  <a:pt x="321" y="19"/>
                  <a:pt x="326" y="22"/>
                </a:cubicBezTo>
                <a:cubicBezTo>
                  <a:pt x="327" y="23"/>
                  <a:pt x="331" y="25"/>
                  <a:pt x="333" y="26"/>
                </a:cubicBezTo>
                <a:cubicBezTo>
                  <a:pt x="337" y="28"/>
                  <a:pt x="337" y="27"/>
                  <a:pt x="341" y="30"/>
                </a:cubicBezTo>
                <a:cubicBezTo>
                  <a:pt x="346" y="32"/>
                  <a:pt x="347" y="32"/>
                  <a:pt x="351" y="34"/>
                </a:cubicBezTo>
                <a:cubicBezTo>
                  <a:pt x="348" y="33"/>
                  <a:pt x="346" y="31"/>
                  <a:pt x="345" y="31"/>
                </a:cubicBezTo>
                <a:cubicBezTo>
                  <a:pt x="344" y="30"/>
                  <a:pt x="342" y="29"/>
                  <a:pt x="340" y="28"/>
                </a:cubicBezTo>
                <a:cubicBezTo>
                  <a:pt x="339" y="27"/>
                  <a:pt x="337" y="26"/>
                  <a:pt x="335" y="25"/>
                </a:cubicBezTo>
                <a:cubicBezTo>
                  <a:pt x="332" y="24"/>
                  <a:pt x="330" y="23"/>
                  <a:pt x="336" y="24"/>
                </a:cubicBezTo>
                <a:cubicBezTo>
                  <a:pt x="331" y="22"/>
                  <a:pt x="326" y="21"/>
                  <a:pt x="324" y="19"/>
                </a:cubicBezTo>
                <a:cubicBezTo>
                  <a:pt x="324" y="19"/>
                  <a:pt x="323" y="19"/>
                  <a:pt x="323" y="19"/>
                </a:cubicBezTo>
                <a:cubicBezTo>
                  <a:pt x="322" y="18"/>
                  <a:pt x="322" y="18"/>
                  <a:pt x="321" y="18"/>
                </a:cubicBezTo>
                <a:cubicBezTo>
                  <a:pt x="319" y="17"/>
                  <a:pt x="317" y="17"/>
                  <a:pt x="314" y="16"/>
                </a:cubicBezTo>
                <a:cubicBezTo>
                  <a:pt x="312" y="15"/>
                  <a:pt x="309" y="14"/>
                  <a:pt x="306" y="13"/>
                </a:cubicBezTo>
                <a:cubicBezTo>
                  <a:pt x="303" y="13"/>
                  <a:pt x="299" y="11"/>
                  <a:pt x="301" y="13"/>
                </a:cubicBezTo>
                <a:close/>
                <a:moveTo>
                  <a:pt x="317" y="13"/>
                </a:moveTo>
                <a:cubicBezTo>
                  <a:pt x="317" y="13"/>
                  <a:pt x="317" y="13"/>
                  <a:pt x="317" y="13"/>
                </a:cubicBezTo>
                <a:cubicBezTo>
                  <a:pt x="310" y="11"/>
                  <a:pt x="306" y="9"/>
                  <a:pt x="297" y="7"/>
                </a:cubicBezTo>
                <a:cubicBezTo>
                  <a:pt x="302" y="8"/>
                  <a:pt x="305" y="10"/>
                  <a:pt x="309" y="11"/>
                </a:cubicBezTo>
                <a:cubicBezTo>
                  <a:pt x="312" y="12"/>
                  <a:pt x="314" y="13"/>
                  <a:pt x="317" y="13"/>
                </a:cubicBezTo>
                <a:close/>
                <a:moveTo>
                  <a:pt x="376" y="93"/>
                </a:moveTo>
                <a:cubicBezTo>
                  <a:pt x="375" y="93"/>
                  <a:pt x="375" y="93"/>
                  <a:pt x="375" y="93"/>
                </a:cubicBezTo>
                <a:cubicBezTo>
                  <a:pt x="375" y="93"/>
                  <a:pt x="375" y="93"/>
                  <a:pt x="375" y="93"/>
                </a:cubicBezTo>
                <a:lnTo>
                  <a:pt x="376" y="93"/>
                </a:lnTo>
                <a:close/>
                <a:moveTo>
                  <a:pt x="425" y="118"/>
                </a:moveTo>
                <a:cubicBezTo>
                  <a:pt x="426" y="120"/>
                  <a:pt x="427" y="122"/>
                  <a:pt x="428" y="123"/>
                </a:cubicBezTo>
                <a:cubicBezTo>
                  <a:pt x="429" y="125"/>
                  <a:pt x="431" y="127"/>
                  <a:pt x="432" y="129"/>
                </a:cubicBezTo>
                <a:cubicBezTo>
                  <a:pt x="431" y="127"/>
                  <a:pt x="430" y="125"/>
                  <a:pt x="429" y="124"/>
                </a:cubicBezTo>
                <a:cubicBezTo>
                  <a:pt x="428" y="122"/>
                  <a:pt x="426" y="120"/>
                  <a:pt x="425" y="118"/>
                </a:cubicBezTo>
                <a:cubicBezTo>
                  <a:pt x="423" y="114"/>
                  <a:pt x="420" y="111"/>
                  <a:pt x="418" y="107"/>
                </a:cubicBezTo>
                <a:cubicBezTo>
                  <a:pt x="420" y="111"/>
                  <a:pt x="422" y="114"/>
                  <a:pt x="425" y="118"/>
                </a:cubicBezTo>
                <a:close/>
                <a:moveTo>
                  <a:pt x="401" y="91"/>
                </a:moveTo>
                <a:cubicBezTo>
                  <a:pt x="404" y="94"/>
                  <a:pt x="406" y="97"/>
                  <a:pt x="409" y="100"/>
                </a:cubicBezTo>
                <a:cubicBezTo>
                  <a:pt x="411" y="103"/>
                  <a:pt x="414" y="106"/>
                  <a:pt x="416" y="109"/>
                </a:cubicBezTo>
                <a:cubicBezTo>
                  <a:pt x="414" y="106"/>
                  <a:pt x="411" y="102"/>
                  <a:pt x="409" y="99"/>
                </a:cubicBezTo>
                <a:cubicBezTo>
                  <a:pt x="406" y="96"/>
                  <a:pt x="403" y="93"/>
                  <a:pt x="401" y="91"/>
                </a:cubicBezTo>
                <a:close/>
                <a:moveTo>
                  <a:pt x="403" y="77"/>
                </a:moveTo>
                <a:cubicBezTo>
                  <a:pt x="410" y="86"/>
                  <a:pt x="417" y="93"/>
                  <a:pt x="423" y="101"/>
                </a:cubicBezTo>
                <a:cubicBezTo>
                  <a:pt x="417" y="93"/>
                  <a:pt x="411" y="85"/>
                  <a:pt x="403" y="77"/>
                </a:cubicBezTo>
                <a:close/>
                <a:moveTo>
                  <a:pt x="329" y="13"/>
                </a:moveTo>
                <a:cubicBezTo>
                  <a:pt x="338" y="17"/>
                  <a:pt x="346" y="22"/>
                  <a:pt x="356" y="26"/>
                </a:cubicBezTo>
                <a:cubicBezTo>
                  <a:pt x="347" y="21"/>
                  <a:pt x="338" y="17"/>
                  <a:pt x="329" y="13"/>
                </a:cubicBezTo>
                <a:close/>
                <a:moveTo>
                  <a:pt x="337" y="18"/>
                </a:moveTo>
                <a:cubicBezTo>
                  <a:pt x="329" y="14"/>
                  <a:pt x="322" y="11"/>
                  <a:pt x="312" y="8"/>
                </a:cubicBezTo>
                <a:cubicBezTo>
                  <a:pt x="316" y="9"/>
                  <a:pt x="320" y="11"/>
                  <a:pt x="324" y="13"/>
                </a:cubicBezTo>
                <a:cubicBezTo>
                  <a:pt x="328" y="14"/>
                  <a:pt x="333" y="16"/>
                  <a:pt x="337" y="18"/>
                </a:cubicBezTo>
                <a:close/>
                <a:moveTo>
                  <a:pt x="281" y="0"/>
                </a:moveTo>
                <a:cubicBezTo>
                  <a:pt x="288" y="2"/>
                  <a:pt x="296" y="4"/>
                  <a:pt x="294" y="2"/>
                </a:cubicBezTo>
                <a:cubicBezTo>
                  <a:pt x="298" y="3"/>
                  <a:pt x="302" y="4"/>
                  <a:pt x="302" y="4"/>
                </a:cubicBezTo>
                <a:cubicBezTo>
                  <a:pt x="300" y="5"/>
                  <a:pt x="307" y="6"/>
                  <a:pt x="312" y="8"/>
                </a:cubicBezTo>
                <a:cubicBezTo>
                  <a:pt x="313" y="7"/>
                  <a:pt x="325" y="12"/>
                  <a:pt x="328" y="12"/>
                </a:cubicBezTo>
                <a:cubicBezTo>
                  <a:pt x="313" y="7"/>
                  <a:pt x="301" y="3"/>
                  <a:pt x="287" y="0"/>
                </a:cubicBezTo>
                <a:cubicBezTo>
                  <a:pt x="287" y="0"/>
                  <a:pt x="290" y="1"/>
                  <a:pt x="290" y="1"/>
                </a:cubicBezTo>
                <a:cubicBezTo>
                  <a:pt x="291" y="2"/>
                  <a:pt x="289" y="2"/>
                  <a:pt x="281" y="0"/>
                </a:cubicBezTo>
                <a:close/>
                <a:moveTo>
                  <a:pt x="88" y="407"/>
                </a:moveTo>
                <a:cubicBezTo>
                  <a:pt x="88" y="407"/>
                  <a:pt x="88" y="407"/>
                  <a:pt x="88" y="407"/>
                </a:cubicBezTo>
                <a:cubicBezTo>
                  <a:pt x="88" y="407"/>
                  <a:pt x="88" y="407"/>
                  <a:pt x="88" y="407"/>
                </a:cubicBezTo>
                <a:close/>
                <a:moveTo>
                  <a:pt x="223" y="4"/>
                </a:moveTo>
                <a:cubicBezTo>
                  <a:pt x="225" y="4"/>
                  <a:pt x="227" y="3"/>
                  <a:pt x="229" y="3"/>
                </a:cubicBezTo>
                <a:cubicBezTo>
                  <a:pt x="231" y="3"/>
                  <a:pt x="233" y="3"/>
                  <a:pt x="235" y="3"/>
                </a:cubicBezTo>
                <a:cubicBezTo>
                  <a:pt x="226" y="3"/>
                  <a:pt x="227" y="3"/>
                  <a:pt x="221" y="3"/>
                </a:cubicBezTo>
                <a:cubicBezTo>
                  <a:pt x="221" y="3"/>
                  <a:pt x="218" y="4"/>
                  <a:pt x="210" y="5"/>
                </a:cubicBezTo>
                <a:cubicBezTo>
                  <a:pt x="212" y="4"/>
                  <a:pt x="214" y="4"/>
                  <a:pt x="217" y="4"/>
                </a:cubicBezTo>
                <a:cubicBezTo>
                  <a:pt x="219" y="4"/>
                  <a:pt x="221" y="4"/>
                  <a:pt x="223" y="4"/>
                </a:cubicBezTo>
                <a:close/>
                <a:moveTo>
                  <a:pt x="312" y="8"/>
                </a:moveTo>
                <a:cubicBezTo>
                  <a:pt x="312" y="8"/>
                  <a:pt x="312" y="8"/>
                  <a:pt x="312" y="8"/>
                </a:cubicBezTo>
                <a:cubicBezTo>
                  <a:pt x="312" y="8"/>
                  <a:pt x="312" y="8"/>
                  <a:pt x="312" y="8"/>
                </a:cubicBezTo>
                <a:cubicBezTo>
                  <a:pt x="312" y="8"/>
                  <a:pt x="312" y="8"/>
                  <a:pt x="312" y="8"/>
                </a:cubicBezTo>
                <a:close/>
                <a:moveTo>
                  <a:pt x="365" y="60"/>
                </a:moveTo>
                <a:cubicBezTo>
                  <a:pt x="367" y="61"/>
                  <a:pt x="368" y="62"/>
                  <a:pt x="368" y="61"/>
                </a:cubicBezTo>
                <a:cubicBezTo>
                  <a:pt x="369" y="61"/>
                  <a:pt x="366" y="59"/>
                  <a:pt x="364" y="57"/>
                </a:cubicBezTo>
                <a:cubicBezTo>
                  <a:pt x="363" y="57"/>
                  <a:pt x="362" y="55"/>
                  <a:pt x="361" y="56"/>
                </a:cubicBezTo>
                <a:cubicBezTo>
                  <a:pt x="360" y="56"/>
                  <a:pt x="355" y="52"/>
                  <a:pt x="352" y="50"/>
                </a:cubicBezTo>
                <a:cubicBezTo>
                  <a:pt x="350" y="49"/>
                  <a:pt x="348" y="48"/>
                  <a:pt x="347" y="48"/>
                </a:cubicBezTo>
                <a:cubicBezTo>
                  <a:pt x="347" y="48"/>
                  <a:pt x="348" y="48"/>
                  <a:pt x="350" y="50"/>
                </a:cubicBezTo>
                <a:cubicBezTo>
                  <a:pt x="351" y="50"/>
                  <a:pt x="353" y="52"/>
                  <a:pt x="353" y="52"/>
                </a:cubicBezTo>
                <a:cubicBezTo>
                  <a:pt x="352" y="51"/>
                  <a:pt x="350" y="50"/>
                  <a:pt x="348" y="49"/>
                </a:cubicBezTo>
                <a:cubicBezTo>
                  <a:pt x="345" y="48"/>
                  <a:pt x="343" y="47"/>
                  <a:pt x="340" y="45"/>
                </a:cubicBezTo>
                <a:cubicBezTo>
                  <a:pt x="347" y="49"/>
                  <a:pt x="355" y="54"/>
                  <a:pt x="355" y="54"/>
                </a:cubicBezTo>
                <a:cubicBezTo>
                  <a:pt x="357" y="54"/>
                  <a:pt x="361" y="57"/>
                  <a:pt x="365" y="60"/>
                </a:cubicBezTo>
                <a:close/>
                <a:moveTo>
                  <a:pt x="373" y="64"/>
                </a:moveTo>
                <a:cubicBezTo>
                  <a:pt x="374" y="65"/>
                  <a:pt x="375" y="66"/>
                  <a:pt x="377" y="68"/>
                </a:cubicBezTo>
                <a:cubicBezTo>
                  <a:pt x="378" y="69"/>
                  <a:pt x="380" y="70"/>
                  <a:pt x="381" y="71"/>
                </a:cubicBezTo>
                <a:cubicBezTo>
                  <a:pt x="381" y="71"/>
                  <a:pt x="381" y="71"/>
                  <a:pt x="381" y="71"/>
                </a:cubicBezTo>
                <a:cubicBezTo>
                  <a:pt x="379" y="70"/>
                  <a:pt x="378" y="69"/>
                  <a:pt x="377" y="68"/>
                </a:cubicBezTo>
                <a:cubicBezTo>
                  <a:pt x="374" y="66"/>
                  <a:pt x="371" y="64"/>
                  <a:pt x="369" y="62"/>
                </a:cubicBezTo>
                <a:cubicBezTo>
                  <a:pt x="367" y="61"/>
                  <a:pt x="365" y="60"/>
                  <a:pt x="363" y="59"/>
                </a:cubicBezTo>
                <a:cubicBezTo>
                  <a:pt x="365" y="61"/>
                  <a:pt x="368" y="62"/>
                  <a:pt x="370" y="64"/>
                </a:cubicBezTo>
                <a:cubicBezTo>
                  <a:pt x="372" y="65"/>
                  <a:pt x="374" y="67"/>
                  <a:pt x="376" y="68"/>
                </a:cubicBezTo>
                <a:cubicBezTo>
                  <a:pt x="383" y="74"/>
                  <a:pt x="383" y="73"/>
                  <a:pt x="383" y="73"/>
                </a:cubicBezTo>
                <a:cubicBezTo>
                  <a:pt x="383" y="72"/>
                  <a:pt x="378" y="68"/>
                  <a:pt x="376" y="67"/>
                </a:cubicBezTo>
                <a:cubicBezTo>
                  <a:pt x="374" y="64"/>
                  <a:pt x="371" y="62"/>
                  <a:pt x="368" y="60"/>
                </a:cubicBezTo>
                <a:cubicBezTo>
                  <a:pt x="370" y="62"/>
                  <a:pt x="371" y="63"/>
                  <a:pt x="373" y="64"/>
                </a:cubicBezTo>
                <a:close/>
                <a:moveTo>
                  <a:pt x="370" y="51"/>
                </a:moveTo>
                <a:cubicBezTo>
                  <a:pt x="373" y="53"/>
                  <a:pt x="374" y="54"/>
                  <a:pt x="376" y="55"/>
                </a:cubicBezTo>
                <a:cubicBezTo>
                  <a:pt x="373" y="52"/>
                  <a:pt x="375" y="53"/>
                  <a:pt x="373" y="51"/>
                </a:cubicBezTo>
                <a:cubicBezTo>
                  <a:pt x="371" y="50"/>
                  <a:pt x="369" y="49"/>
                  <a:pt x="368" y="48"/>
                </a:cubicBezTo>
                <a:cubicBezTo>
                  <a:pt x="366" y="47"/>
                  <a:pt x="365" y="46"/>
                  <a:pt x="363" y="44"/>
                </a:cubicBezTo>
                <a:cubicBezTo>
                  <a:pt x="359" y="42"/>
                  <a:pt x="356" y="40"/>
                  <a:pt x="352" y="39"/>
                </a:cubicBezTo>
                <a:cubicBezTo>
                  <a:pt x="358" y="42"/>
                  <a:pt x="364" y="46"/>
                  <a:pt x="370" y="51"/>
                </a:cubicBezTo>
                <a:close/>
                <a:moveTo>
                  <a:pt x="216" y="5"/>
                </a:moveTo>
                <a:cubicBezTo>
                  <a:pt x="218" y="5"/>
                  <a:pt x="222" y="5"/>
                  <a:pt x="223" y="5"/>
                </a:cubicBezTo>
                <a:cubicBezTo>
                  <a:pt x="224" y="5"/>
                  <a:pt x="226" y="4"/>
                  <a:pt x="228" y="4"/>
                </a:cubicBezTo>
                <a:cubicBezTo>
                  <a:pt x="230" y="4"/>
                  <a:pt x="233" y="4"/>
                  <a:pt x="236" y="4"/>
                </a:cubicBezTo>
                <a:cubicBezTo>
                  <a:pt x="236" y="4"/>
                  <a:pt x="234" y="4"/>
                  <a:pt x="232" y="4"/>
                </a:cubicBezTo>
                <a:cubicBezTo>
                  <a:pt x="229" y="4"/>
                  <a:pt x="225" y="4"/>
                  <a:pt x="222" y="4"/>
                </a:cubicBezTo>
                <a:cubicBezTo>
                  <a:pt x="220" y="5"/>
                  <a:pt x="218" y="5"/>
                  <a:pt x="217" y="5"/>
                </a:cubicBezTo>
                <a:cubicBezTo>
                  <a:pt x="215" y="5"/>
                  <a:pt x="213" y="5"/>
                  <a:pt x="212" y="5"/>
                </a:cubicBezTo>
                <a:cubicBezTo>
                  <a:pt x="209" y="6"/>
                  <a:pt x="208" y="6"/>
                  <a:pt x="208" y="6"/>
                </a:cubicBezTo>
                <a:cubicBezTo>
                  <a:pt x="212" y="6"/>
                  <a:pt x="216" y="5"/>
                  <a:pt x="220" y="5"/>
                </a:cubicBezTo>
                <a:cubicBezTo>
                  <a:pt x="219" y="5"/>
                  <a:pt x="217" y="5"/>
                  <a:pt x="216" y="5"/>
                </a:cubicBezTo>
                <a:close/>
                <a:moveTo>
                  <a:pt x="312" y="8"/>
                </a:moveTo>
                <a:cubicBezTo>
                  <a:pt x="312" y="8"/>
                  <a:pt x="312" y="8"/>
                  <a:pt x="312" y="8"/>
                </a:cubicBezTo>
                <a:cubicBezTo>
                  <a:pt x="312" y="8"/>
                  <a:pt x="312" y="8"/>
                  <a:pt x="312" y="8"/>
                </a:cubicBezTo>
                <a:close/>
                <a:moveTo>
                  <a:pt x="413" y="99"/>
                </a:moveTo>
                <a:cubicBezTo>
                  <a:pt x="415" y="102"/>
                  <a:pt x="415" y="103"/>
                  <a:pt x="419" y="107"/>
                </a:cubicBezTo>
                <a:cubicBezTo>
                  <a:pt x="421" y="110"/>
                  <a:pt x="423" y="111"/>
                  <a:pt x="423" y="111"/>
                </a:cubicBezTo>
                <a:cubicBezTo>
                  <a:pt x="421" y="108"/>
                  <a:pt x="419" y="105"/>
                  <a:pt x="417" y="103"/>
                </a:cubicBezTo>
                <a:cubicBezTo>
                  <a:pt x="415" y="101"/>
                  <a:pt x="413" y="99"/>
                  <a:pt x="413" y="99"/>
                </a:cubicBezTo>
                <a:close/>
                <a:moveTo>
                  <a:pt x="310" y="426"/>
                </a:moveTo>
                <a:cubicBezTo>
                  <a:pt x="308" y="427"/>
                  <a:pt x="306" y="428"/>
                  <a:pt x="303" y="429"/>
                </a:cubicBezTo>
                <a:cubicBezTo>
                  <a:pt x="305" y="429"/>
                  <a:pt x="307" y="428"/>
                  <a:pt x="309" y="427"/>
                </a:cubicBezTo>
                <a:cubicBezTo>
                  <a:pt x="310" y="427"/>
                  <a:pt x="312" y="426"/>
                  <a:pt x="314" y="426"/>
                </a:cubicBezTo>
                <a:cubicBezTo>
                  <a:pt x="315" y="425"/>
                  <a:pt x="317" y="425"/>
                  <a:pt x="319" y="424"/>
                </a:cubicBezTo>
                <a:cubicBezTo>
                  <a:pt x="321" y="423"/>
                  <a:pt x="322" y="422"/>
                  <a:pt x="324" y="421"/>
                </a:cubicBezTo>
                <a:cubicBezTo>
                  <a:pt x="322" y="422"/>
                  <a:pt x="320" y="423"/>
                  <a:pt x="316" y="424"/>
                </a:cubicBezTo>
                <a:cubicBezTo>
                  <a:pt x="314" y="425"/>
                  <a:pt x="313" y="425"/>
                  <a:pt x="310" y="426"/>
                </a:cubicBezTo>
                <a:close/>
                <a:moveTo>
                  <a:pt x="378" y="417"/>
                </a:moveTo>
                <a:cubicBezTo>
                  <a:pt x="377" y="418"/>
                  <a:pt x="375" y="419"/>
                  <a:pt x="374" y="420"/>
                </a:cubicBezTo>
                <a:cubicBezTo>
                  <a:pt x="370" y="423"/>
                  <a:pt x="367" y="425"/>
                  <a:pt x="364" y="427"/>
                </a:cubicBezTo>
                <a:cubicBezTo>
                  <a:pt x="360" y="430"/>
                  <a:pt x="357" y="432"/>
                  <a:pt x="353" y="434"/>
                </a:cubicBezTo>
                <a:cubicBezTo>
                  <a:pt x="351" y="435"/>
                  <a:pt x="349" y="436"/>
                  <a:pt x="348" y="437"/>
                </a:cubicBezTo>
                <a:cubicBezTo>
                  <a:pt x="346" y="438"/>
                  <a:pt x="344" y="439"/>
                  <a:pt x="342" y="440"/>
                </a:cubicBezTo>
                <a:cubicBezTo>
                  <a:pt x="344" y="439"/>
                  <a:pt x="347" y="438"/>
                  <a:pt x="349" y="437"/>
                </a:cubicBezTo>
                <a:cubicBezTo>
                  <a:pt x="352" y="435"/>
                  <a:pt x="355" y="434"/>
                  <a:pt x="357" y="432"/>
                </a:cubicBezTo>
                <a:cubicBezTo>
                  <a:pt x="361" y="430"/>
                  <a:pt x="364" y="429"/>
                  <a:pt x="365" y="427"/>
                </a:cubicBezTo>
                <a:cubicBezTo>
                  <a:pt x="366" y="426"/>
                  <a:pt x="371" y="422"/>
                  <a:pt x="374" y="421"/>
                </a:cubicBezTo>
                <a:cubicBezTo>
                  <a:pt x="375" y="420"/>
                  <a:pt x="374" y="421"/>
                  <a:pt x="377" y="419"/>
                </a:cubicBezTo>
                <a:cubicBezTo>
                  <a:pt x="377" y="418"/>
                  <a:pt x="379" y="417"/>
                  <a:pt x="378" y="417"/>
                </a:cubicBezTo>
                <a:close/>
                <a:moveTo>
                  <a:pt x="120" y="276"/>
                </a:moveTo>
                <a:cubicBezTo>
                  <a:pt x="120" y="276"/>
                  <a:pt x="120" y="276"/>
                  <a:pt x="120" y="276"/>
                </a:cubicBezTo>
                <a:cubicBezTo>
                  <a:pt x="120" y="276"/>
                  <a:pt x="120" y="276"/>
                  <a:pt x="120" y="276"/>
                </a:cubicBezTo>
                <a:close/>
                <a:moveTo>
                  <a:pt x="371" y="370"/>
                </a:moveTo>
                <a:cubicBezTo>
                  <a:pt x="371" y="370"/>
                  <a:pt x="369" y="372"/>
                  <a:pt x="369" y="373"/>
                </a:cubicBezTo>
                <a:cubicBezTo>
                  <a:pt x="370" y="371"/>
                  <a:pt x="371" y="370"/>
                  <a:pt x="372" y="369"/>
                </a:cubicBezTo>
                <a:cubicBezTo>
                  <a:pt x="373" y="369"/>
                  <a:pt x="373" y="368"/>
                  <a:pt x="373" y="368"/>
                </a:cubicBezTo>
                <a:cubicBezTo>
                  <a:pt x="374" y="367"/>
                  <a:pt x="373" y="367"/>
                  <a:pt x="372" y="368"/>
                </a:cubicBezTo>
                <a:cubicBezTo>
                  <a:pt x="371" y="369"/>
                  <a:pt x="370" y="370"/>
                  <a:pt x="368" y="372"/>
                </a:cubicBezTo>
                <a:cubicBezTo>
                  <a:pt x="366" y="374"/>
                  <a:pt x="364" y="376"/>
                  <a:pt x="363" y="377"/>
                </a:cubicBezTo>
                <a:cubicBezTo>
                  <a:pt x="365" y="376"/>
                  <a:pt x="366" y="374"/>
                  <a:pt x="368" y="373"/>
                </a:cubicBezTo>
                <a:cubicBezTo>
                  <a:pt x="369" y="372"/>
                  <a:pt x="370" y="370"/>
                  <a:pt x="371" y="370"/>
                </a:cubicBezTo>
                <a:close/>
                <a:moveTo>
                  <a:pt x="324" y="421"/>
                </a:moveTo>
                <a:cubicBezTo>
                  <a:pt x="324" y="421"/>
                  <a:pt x="324" y="421"/>
                  <a:pt x="324" y="421"/>
                </a:cubicBezTo>
                <a:cubicBezTo>
                  <a:pt x="324" y="421"/>
                  <a:pt x="324" y="421"/>
                  <a:pt x="324" y="421"/>
                </a:cubicBezTo>
                <a:cubicBezTo>
                  <a:pt x="324" y="421"/>
                  <a:pt x="324" y="421"/>
                  <a:pt x="325" y="421"/>
                </a:cubicBezTo>
                <a:cubicBezTo>
                  <a:pt x="324" y="421"/>
                  <a:pt x="324" y="421"/>
                  <a:pt x="324" y="421"/>
                </a:cubicBezTo>
                <a:cubicBezTo>
                  <a:pt x="324" y="421"/>
                  <a:pt x="324" y="421"/>
                  <a:pt x="324" y="421"/>
                </a:cubicBezTo>
                <a:close/>
                <a:moveTo>
                  <a:pt x="120" y="276"/>
                </a:moveTo>
                <a:cubicBezTo>
                  <a:pt x="119" y="276"/>
                  <a:pt x="119" y="277"/>
                  <a:pt x="119" y="277"/>
                </a:cubicBezTo>
                <a:cubicBezTo>
                  <a:pt x="120" y="278"/>
                  <a:pt x="121" y="281"/>
                  <a:pt x="121" y="282"/>
                </a:cubicBezTo>
                <a:cubicBezTo>
                  <a:pt x="121" y="284"/>
                  <a:pt x="121" y="284"/>
                  <a:pt x="122" y="284"/>
                </a:cubicBezTo>
                <a:cubicBezTo>
                  <a:pt x="122" y="284"/>
                  <a:pt x="122" y="284"/>
                  <a:pt x="123" y="284"/>
                </a:cubicBezTo>
                <a:cubicBezTo>
                  <a:pt x="122" y="283"/>
                  <a:pt x="121" y="281"/>
                  <a:pt x="121" y="280"/>
                </a:cubicBezTo>
                <a:cubicBezTo>
                  <a:pt x="121" y="279"/>
                  <a:pt x="120" y="277"/>
                  <a:pt x="120" y="276"/>
                </a:cubicBezTo>
                <a:close/>
                <a:moveTo>
                  <a:pt x="52" y="93"/>
                </a:moveTo>
                <a:cubicBezTo>
                  <a:pt x="52" y="93"/>
                  <a:pt x="52" y="93"/>
                  <a:pt x="52" y="93"/>
                </a:cubicBezTo>
                <a:cubicBezTo>
                  <a:pt x="52" y="93"/>
                  <a:pt x="52" y="93"/>
                  <a:pt x="52" y="93"/>
                </a:cubicBezTo>
                <a:close/>
                <a:moveTo>
                  <a:pt x="127" y="285"/>
                </a:moveTo>
                <a:cubicBezTo>
                  <a:pt x="125" y="281"/>
                  <a:pt x="126" y="286"/>
                  <a:pt x="125" y="284"/>
                </a:cubicBezTo>
                <a:cubicBezTo>
                  <a:pt x="125" y="283"/>
                  <a:pt x="125" y="283"/>
                  <a:pt x="125" y="283"/>
                </a:cubicBezTo>
                <a:cubicBezTo>
                  <a:pt x="125" y="282"/>
                  <a:pt x="124" y="281"/>
                  <a:pt x="124" y="280"/>
                </a:cubicBezTo>
                <a:cubicBezTo>
                  <a:pt x="123" y="278"/>
                  <a:pt x="123" y="277"/>
                  <a:pt x="122" y="276"/>
                </a:cubicBezTo>
                <a:cubicBezTo>
                  <a:pt x="122" y="274"/>
                  <a:pt x="122" y="273"/>
                  <a:pt x="121" y="271"/>
                </a:cubicBezTo>
                <a:cubicBezTo>
                  <a:pt x="121" y="268"/>
                  <a:pt x="122" y="266"/>
                  <a:pt x="122" y="263"/>
                </a:cubicBezTo>
                <a:cubicBezTo>
                  <a:pt x="121" y="266"/>
                  <a:pt x="120" y="267"/>
                  <a:pt x="120" y="271"/>
                </a:cubicBezTo>
                <a:cubicBezTo>
                  <a:pt x="120" y="273"/>
                  <a:pt x="121" y="273"/>
                  <a:pt x="121" y="273"/>
                </a:cubicBezTo>
                <a:cubicBezTo>
                  <a:pt x="121" y="274"/>
                  <a:pt x="121" y="274"/>
                  <a:pt x="121" y="274"/>
                </a:cubicBezTo>
                <a:cubicBezTo>
                  <a:pt x="121" y="275"/>
                  <a:pt x="122" y="276"/>
                  <a:pt x="122" y="277"/>
                </a:cubicBezTo>
                <a:cubicBezTo>
                  <a:pt x="122" y="277"/>
                  <a:pt x="122" y="277"/>
                  <a:pt x="122" y="277"/>
                </a:cubicBezTo>
                <a:cubicBezTo>
                  <a:pt x="122" y="277"/>
                  <a:pt x="122" y="277"/>
                  <a:pt x="122" y="277"/>
                </a:cubicBezTo>
                <a:cubicBezTo>
                  <a:pt x="122" y="277"/>
                  <a:pt x="122" y="277"/>
                  <a:pt x="122" y="277"/>
                </a:cubicBezTo>
                <a:cubicBezTo>
                  <a:pt x="122" y="277"/>
                  <a:pt x="122" y="277"/>
                  <a:pt x="122" y="277"/>
                </a:cubicBezTo>
                <a:cubicBezTo>
                  <a:pt x="121" y="275"/>
                  <a:pt x="121" y="274"/>
                  <a:pt x="120" y="274"/>
                </a:cubicBezTo>
                <a:cubicBezTo>
                  <a:pt x="119" y="273"/>
                  <a:pt x="119" y="273"/>
                  <a:pt x="119" y="270"/>
                </a:cubicBezTo>
                <a:cubicBezTo>
                  <a:pt x="118" y="266"/>
                  <a:pt x="117" y="263"/>
                  <a:pt x="116" y="259"/>
                </a:cubicBezTo>
                <a:cubicBezTo>
                  <a:pt x="117" y="263"/>
                  <a:pt x="117" y="266"/>
                  <a:pt x="118" y="269"/>
                </a:cubicBezTo>
                <a:cubicBezTo>
                  <a:pt x="119" y="272"/>
                  <a:pt x="120" y="275"/>
                  <a:pt x="121" y="278"/>
                </a:cubicBezTo>
                <a:cubicBezTo>
                  <a:pt x="122" y="281"/>
                  <a:pt x="123" y="284"/>
                  <a:pt x="124" y="287"/>
                </a:cubicBezTo>
                <a:cubicBezTo>
                  <a:pt x="125" y="289"/>
                  <a:pt x="126" y="292"/>
                  <a:pt x="127" y="295"/>
                </a:cubicBezTo>
                <a:cubicBezTo>
                  <a:pt x="128" y="295"/>
                  <a:pt x="128" y="294"/>
                  <a:pt x="127" y="293"/>
                </a:cubicBezTo>
                <a:cubicBezTo>
                  <a:pt x="127" y="293"/>
                  <a:pt x="127" y="291"/>
                  <a:pt x="126" y="290"/>
                </a:cubicBezTo>
                <a:cubicBezTo>
                  <a:pt x="127" y="291"/>
                  <a:pt x="130" y="296"/>
                  <a:pt x="128" y="291"/>
                </a:cubicBezTo>
                <a:cubicBezTo>
                  <a:pt x="127" y="289"/>
                  <a:pt x="129" y="293"/>
                  <a:pt x="128" y="290"/>
                </a:cubicBezTo>
                <a:cubicBezTo>
                  <a:pt x="127" y="288"/>
                  <a:pt x="127" y="287"/>
                  <a:pt x="127" y="285"/>
                </a:cubicBezTo>
                <a:close/>
                <a:moveTo>
                  <a:pt x="353" y="440"/>
                </a:moveTo>
                <a:cubicBezTo>
                  <a:pt x="352" y="440"/>
                  <a:pt x="352" y="440"/>
                  <a:pt x="351" y="441"/>
                </a:cubicBezTo>
                <a:cubicBezTo>
                  <a:pt x="351" y="441"/>
                  <a:pt x="352" y="439"/>
                  <a:pt x="358" y="435"/>
                </a:cubicBezTo>
                <a:cubicBezTo>
                  <a:pt x="354" y="438"/>
                  <a:pt x="348" y="441"/>
                  <a:pt x="348" y="443"/>
                </a:cubicBezTo>
                <a:cubicBezTo>
                  <a:pt x="347" y="443"/>
                  <a:pt x="347" y="443"/>
                  <a:pt x="347" y="443"/>
                </a:cubicBezTo>
                <a:cubicBezTo>
                  <a:pt x="344" y="444"/>
                  <a:pt x="342" y="445"/>
                  <a:pt x="340" y="446"/>
                </a:cubicBezTo>
                <a:cubicBezTo>
                  <a:pt x="339" y="447"/>
                  <a:pt x="335" y="450"/>
                  <a:pt x="332" y="451"/>
                </a:cubicBezTo>
                <a:cubicBezTo>
                  <a:pt x="331" y="453"/>
                  <a:pt x="320" y="458"/>
                  <a:pt x="318" y="461"/>
                </a:cubicBezTo>
                <a:cubicBezTo>
                  <a:pt x="322" y="459"/>
                  <a:pt x="325" y="457"/>
                  <a:pt x="328" y="455"/>
                </a:cubicBezTo>
                <a:cubicBezTo>
                  <a:pt x="330" y="454"/>
                  <a:pt x="331" y="454"/>
                  <a:pt x="333" y="453"/>
                </a:cubicBezTo>
                <a:cubicBezTo>
                  <a:pt x="334" y="452"/>
                  <a:pt x="336" y="451"/>
                  <a:pt x="337" y="450"/>
                </a:cubicBezTo>
                <a:cubicBezTo>
                  <a:pt x="343" y="447"/>
                  <a:pt x="349" y="444"/>
                  <a:pt x="355" y="440"/>
                </a:cubicBezTo>
                <a:cubicBezTo>
                  <a:pt x="355" y="440"/>
                  <a:pt x="354" y="440"/>
                  <a:pt x="353" y="441"/>
                </a:cubicBezTo>
                <a:cubicBezTo>
                  <a:pt x="355" y="439"/>
                  <a:pt x="357" y="438"/>
                  <a:pt x="360" y="436"/>
                </a:cubicBezTo>
                <a:cubicBezTo>
                  <a:pt x="362" y="436"/>
                  <a:pt x="362" y="435"/>
                  <a:pt x="364" y="434"/>
                </a:cubicBezTo>
                <a:cubicBezTo>
                  <a:pt x="364" y="434"/>
                  <a:pt x="365" y="433"/>
                  <a:pt x="364" y="433"/>
                </a:cubicBezTo>
                <a:cubicBezTo>
                  <a:pt x="360" y="436"/>
                  <a:pt x="355" y="438"/>
                  <a:pt x="353" y="440"/>
                </a:cubicBezTo>
                <a:close/>
                <a:moveTo>
                  <a:pt x="341" y="447"/>
                </a:moveTo>
                <a:cubicBezTo>
                  <a:pt x="341" y="447"/>
                  <a:pt x="341" y="447"/>
                  <a:pt x="341" y="446"/>
                </a:cubicBezTo>
                <a:cubicBezTo>
                  <a:pt x="344" y="445"/>
                  <a:pt x="348" y="443"/>
                  <a:pt x="346" y="445"/>
                </a:cubicBezTo>
                <a:cubicBezTo>
                  <a:pt x="347" y="444"/>
                  <a:pt x="347" y="444"/>
                  <a:pt x="347" y="444"/>
                </a:cubicBezTo>
                <a:cubicBezTo>
                  <a:pt x="344" y="446"/>
                  <a:pt x="341" y="447"/>
                  <a:pt x="341" y="447"/>
                </a:cubicBezTo>
                <a:close/>
                <a:moveTo>
                  <a:pt x="307" y="446"/>
                </a:moveTo>
                <a:cubicBezTo>
                  <a:pt x="305" y="447"/>
                  <a:pt x="303" y="447"/>
                  <a:pt x="301" y="448"/>
                </a:cubicBezTo>
                <a:cubicBezTo>
                  <a:pt x="298" y="449"/>
                  <a:pt x="296" y="449"/>
                  <a:pt x="293" y="450"/>
                </a:cubicBezTo>
                <a:cubicBezTo>
                  <a:pt x="292" y="450"/>
                  <a:pt x="290" y="451"/>
                  <a:pt x="290" y="450"/>
                </a:cubicBezTo>
                <a:cubicBezTo>
                  <a:pt x="290" y="450"/>
                  <a:pt x="292" y="450"/>
                  <a:pt x="292" y="450"/>
                </a:cubicBezTo>
                <a:cubicBezTo>
                  <a:pt x="296" y="449"/>
                  <a:pt x="299" y="448"/>
                  <a:pt x="302" y="447"/>
                </a:cubicBezTo>
                <a:cubicBezTo>
                  <a:pt x="305" y="446"/>
                  <a:pt x="307" y="445"/>
                  <a:pt x="310" y="444"/>
                </a:cubicBezTo>
                <a:cubicBezTo>
                  <a:pt x="311" y="444"/>
                  <a:pt x="317" y="442"/>
                  <a:pt x="316" y="442"/>
                </a:cubicBezTo>
                <a:cubicBezTo>
                  <a:pt x="315" y="442"/>
                  <a:pt x="311" y="443"/>
                  <a:pt x="307" y="444"/>
                </a:cubicBezTo>
                <a:cubicBezTo>
                  <a:pt x="304" y="445"/>
                  <a:pt x="304" y="445"/>
                  <a:pt x="304" y="445"/>
                </a:cubicBezTo>
                <a:cubicBezTo>
                  <a:pt x="301" y="446"/>
                  <a:pt x="301" y="446"/>
                  <a:pt x="301" y="446"/>
                </a:cubicBezTo>
                <a:cubicBezTo>
                  <a:pt x="299" y="446"/>
                  <a:pt x="297" y="447"/>
                  <a:pt x="295" y="448"/>
                </a:cubicBezTo>
                <a:cubicBezTo>
                  <a:pt x="291" y="449"/>
                  <a:pt x="287" y="450"/>
                  <a:pt x="283" y="451"/>
                </a:cubicBezTo>
                <a:cubicBezTo>
                  <a:pt x="276" y="452"/>
                  <a:pt x="271" y="453"/>
                  <a:pt x="272" y="454"/>
                </a:cubicBezTo>
                <a:cubicBezTo>
                  <a:pt x="272" y="454"/>
                  <a:pt x="271" y="454"/>
                  <a:pt x="269" y="454"/>
                </a:cubicBezTo>
                <a:cubicBezTo>
                  <a:pt x="263" y="455"/>
                  <a:pt x="262" y="455"/>
                  <a:pt x="262" y="455"/>
                </a:cubicBezTo>
                <a:cubicBezTo>
                  <a:pt x="262" y="455"/>
                  <a:pt x="263" y="456"/>
                  <a:pt x="261" y="456"/>
                </a:cubicBezTo>
                <a:cubicBezTo>
                  <a:pt x="269" y="455"/>
                  <a:pt x="272" y="454"/>
                  <a:pt x="275" y="453"/>
                </a:cubicBezTo>
                <a:cubicBezTo>
                  <a:pt x="276" y="452"/>
                  <a:pt x="279" y="452"/>
                  <a:pt x="283" y="452"/>
                </a:cubicBezTo>
                <a:cubicBezTo>
                  <a:pt x="289" y="451"/>
                  <a:pt x="284" y="453"/>
                  <a:pt x="288" y="452"/>
                </a:cubicBezTo>
                <a:cubicBezTo>
                  <a:pt x="293" y="450"/>
                  <a:pt x="301" y="449"/>
                  <a:pt x="307" y="446"/>
                </a:cubicBezTo>
                <a:close/>
                <a:moveTo>
                  <a:pt x="117" y="267"/>
                </a:moveTo>
                <a:cubicBezTo>
                  <a:pt x="117" y="268"/>
                  <a:pt x="117" y="269"/>
                  <a:pt x="117" y="269"/>
                </a:cubicBezTo>
                <a:cubicBezTo>
                  <a:pt x="117" y="270"/>
                  <a:pt x="117" y="271"/>
                  <a:pt x="118" y="272"/>
                </a:cubicBezTo>
                <a:cubicBezTo>
                  <a:pt x="118" y="273"/>
                  <a:pt x="118" y="274"/>
                  <a:pt x="119" y="275"/>
                </a:cubicBezTo>
                <a:cubicBezTo>
                  <a:pt x="119" y="275"/>
                  <a:pt x="119" y="275"/>
                  <a:pt x="120" y="276"/>
                </a:cubicBezTo>
                <a:cubicBezTo>
                  <a:pt x="119" y="274"/>
                  <a:pt x="119" y="272"/>
                  <a:pt x="118" y="271"/>
                </a:cubicBezTo>
                <a:cubicBezTo>
                  <a:pt x="118" y="269"/>
                  <a:pt x="117" y="268"/>
                  <a:pt x="117" y="267"/>
                </a:cubicBezTo>
                <a:close/>
                <a:moveTo>
                  <a:pt x="120" y="276"/>
                </a:moveTo>
                <a:cubicBezTo>
                  <a:pt x="120" y="276"/>
                  <a:pt x="120" y="276"/>
                  <a:pt x="120" y="276"/>
                </a:cubicBezTo>
                <a:cubicBezTo>
                  <a:pt x="120" y="276"/>
                  <a:pt x="120" y="276"/>
                  <a:pt x="120" y="276"/>
                </a:cubicBezTo>
                <a:close/>
                <a:moveTo>
                  <a:pt x="377" y="89"/>
                </a:moveTo>
                <a:cubicBezTo>
                  <a:pt x="377" y="89"/>
                  <a:pt x="377" y="89"/>
                  <a:pt x="377" y="89"/>
                </a:cubicBezTo>
                <a:cubicBezTo>
                  <a:pt x="377" y="89"/>
                  <a:pt x="377" y="89"/>
                  <a:pt x="377" y="89"/>
                </a:cubicBezTo>
                <a:cubicBezTo>
                  <a:pt x="377" y="89"/>
                  <a:pt x="377" y="89"/>
                  <a:pt x="377" y="89"/>
                </a:cubicBezTo>
                <a:cubicBezTo>
                  <a:pt x="377" y="89"/>
                  <a:pt x="377" y="89"/>
                  <a:pt x="377" y="89"/>
                </a:cubicBezTo>
                <a:cubicBezTo>
                  <a:pt x="377" y="89"/>
                  <a:pt x="377" y="89"/>
                  <a:pt x="377" y="89"/>
                </a:cubicBezTo>
                <a:close/>
                <a:moveTo>
                  <a:pt x="80" y="72"/>
                </a:moveTo>
                <a:cubicBezTo>
                  <a:pt x="80" y="72"/>
                  <a:pt x="81" y="71"/>
                  <a:pt x="78" y="74"/>
                </a:cubicBezTo>
                <a:cubicBezTo>
                  <a:pt x="76" y="76"/>
                  <a:pt x="71" y="81"/>
                  <a:pt x="71" y="82"/>
                </a:cubicBezTo>
                <a:cubicBezTo>
                  <a:pt x="71" y="83"/>
                  <a:pt x="75" y="78"/>
                  <a:pt x="77" y="76"/>
                </a:cubicBezTo>
                <a:cubicBezTo>
                  <a:pt x="78" y="75"/>
                  <a:pt x="78" y="75"/>
                  <a:pt x="79" y="75"/>
                </a:cubicBezTo>
                <a:cubicBezTo>
                  <a:pt x="81" y="72"/>
                  <a:pt x="89" y="64"/>
                  <a:pt x="80" y="72"/>
                </a:cubicBezTo>
                <a:close/>
                <a:moveTo>
                  <a:pt x="146" y="315"/>
                </a:moveTo>
                <a:cubicBezTo>
                  <a:pt x="146" y="316"/>
                  <a:pt x="147" y="317"/>
                  <a:pt x="147" y="318"/>
                </a:cubicBezTo>
                <a:cubicBezTo>
                  <a:pt x="147" y="317"/>
                  <a:pt x="150" y="320"/>
                  <a:pt x="149" y="319"/>
                </a:cubicBezTo>
                <a:cubicBezTo>
                  <a:pt x="149" y="318"/>
                  <a:pt x="148" y="317"/>
                  <a:pt x="147" y="315"/>
                </a:cubicBezTo>
                <a:cubicBezTo>
                  <a:pt x="146" y="314"/>
                  <a:pt x="145" y="313"/>
                  <a:pt x="144" y="312"/>
                </a:cubicBezTo>
                <a:cubicBezTo>
                  <a:pt x="145" y="313"/>
                  <a:pt x="145" y="314"/>
                  <a:pt x="146" y="315"/>
                </a:cubicBezTo>
                <a:close/>
                <a:moveTo>
                  <a:pt x="132" y="196"/>
                </a:moveTo>
                <a:cubicBezTo>
                  <a:pt x="133" y="194"/>
                  <a:pt x="133" y="193"/>
                  <a:pt x="134" y="192"/>
                </a:cubicBezTo>
                <a:cubicBezTo>
                  <a:pt x="135" y="190"/>
                  <a:pt x="134" y="191"/>
                  <a:pt x="134" y="190"/>
                </a:cubicBezTo>
                <a:cubicBezTo>
                  <a:pt x="134" y="190"/>
                  <a:pt x="133" y="191"/>
                  <a:pt x="133" y="192"/>
                </a:cubicBezTo>
                <a:cubicBezTo>
                  <a:pt x="132" y="193"/>
                  <a:pt x="132" y="194"/>
                  <a:pt x="132" y="196"/>
                </a:cubicBezTo>
                <a:cubicBezTo>
                  <a:pt x="131" y="198"/>
                  <a:pt x="131" y="198"/>
                  <a:pt x="131" y="198"/>
                </a:cubicBezTo>
                <a:cubicBezTo>
                  <a:pt x="131" y="198"/>
                  <a:pt x="131" y="199"/>
                  <a:pt x="130" y="200"/>
                </a:cubicBezTo>
                <a:cubicBezTo>
                  <a:pt x="131" y="199"/>
                  <a:pt x="131" y="198"/>
                  <a:pt x="131" y="198"/>
                </a:cubicBezTo>
                <a:cubicBezTo>
                  <a:pt x="132" y="197"/>
                  <a:pt x="132" y="196"/>
                  <a:pt x="132" y="196"/>
                </a:cubicBezTo>
                <a:close/>
                <a:moveTo>
                  <a:pt x="173" y="332"/>
                </a:moveTo>
                <a:cubicBezTo>
                  <a:pt x="174" y="333"/>
                  <a:pt x="175" y="334"/>
                  <a:pt x="176" y="334"/>
                </a:cubicBezTo>
                <a:cubicBezTo>
                  <a:pt x="177" y="334"/>
                  <a:pt x="176" y="334"/>
                  <a:pt x="175" y="333"/>
                </a:cubicBezTo>
                <a:cubicBezTo>
                  <a:pt x="175" y="333"/>
                  <a:pt x="174" y="332"/>
                  <a:pt x="175" y="333"/>
                </a:cubicBezTo>
                <a:cubicBezTo>
                  <a:pt x="175" y="333"/>
                  <a:pt x="176" y="333"/>
                  <a:pt x="176" y="334"/>
                </a:cubicBezTo>
                <a:cubicBezTo>
                  <a:pt x="177" y="334"/>
                  <a:pt x="178" y="335"/>
                  <a:pt x="180" y="336"/>
                </a:cubicBezTo>
                <a:cubicBezTo>
                  <a:pt x="181" y="336"/>
                  <a:pt x="182" y="337"/>
                  <a:pt x="183" y="338"/>
                </a:cubicBezTo>
                <a:cubicBezTo>
                  <a:pt x="182" y="337"/>
                  <a:pt x="182" y="337"/>
                  <a:pt x="181" y="336"/>
                </a:cubicBezTo>
                <a:cubicBezTo>
                  <a:pt x="178" y="334"/>
                  <a:pt x="176" y="333"/>
                  <a:pt x="173" y="332"/>
                </a:cubicBezTo>
                <a:cubicBezTo>
                  <a:pt x="173" y="331"/>
                  <a:pt x="172" y="331"/>
                  <a:pt x="173" y="332"/>
                </a:cubicBezTo>
                <a:close/>
                <a:moveTo>
                  <a:pt x="51" y="94"/>
                </a:moveTo>
                <a:cubicBezTo>
                  <a:pt x="52" y="92"/>
                  <a:pt x="53" y="91"/>
                  <a:pt x="53" y="91"/>
                </a:cubicBezTo>
                <a:cubicBezTo>
                  <a:pt x="52" y="91"/>
                  <a:pt x="51" y="93"/>
                  <a:pt x="50" y="94"/>
                </a:cubicBezTo>
                <a:cubicBezTo>
                  <a:pt x="48" y="97"/>
                  <a:pt x="46" y="100"/>
                  <a:pt x="44" y="102"/>
                </a:cubicBezTo>
                <a:cubicBezTo>
                  <a:pt x="46" y="101"/>
                  <a:pt x="48" y="98"/>
                  <a:pt x="49" y="97"/>
                </a:cubicBezTo>
                <a:cubicBezTo>
                  <a:pt x="49" y="97"/>
                  <a:pt x="50" y="96"/>
                  <a:pt x="52" y="93"/>
                </a:cubicBezTo>
                <a:cubicBezTo>
                  <a:pt x="51" y="94"/>
                  <a:pt x="48" y="97"/>
                  <a:pt x="51" y="94"/>
                </a:cubicBezTo>
                <a:close/>
                <a:moveTo>
                  <a:pt x="88" y="407"/>
                </a:moveTo>
                <a:cubicBezTo>
                  <a:pt x="88" y="407"/>
                  <a:pt x="88" y="407"/>
                  <a:pt x="88" y="407"/>
                </a:cubicBezTo>
                <a:cubicBezTo>
                  <a:pt x="88" y="407"/>
                  <a:pt x="88" y="407"/>
                  <a:pt x="88" y="407"/>
                </a:cubicBezTo>
                <a:cubicBezTo>
                  <a:pt x="88" y="407"/>
                  <a:pt x="88" y="407"/>
                  <a:pt x="88" y="407"/>
                </a:cubicBezTo>
                <a:close/>
                <a:moveTo>
                  <a:pt x="52" y="93"/>
                </a:moveTo>
                <a:cubicBezTo>
                  <a:pt x="52" y="93"/>
                  <a:pt x="52" y="93"/>
                  <a:pt x="52" y="93"/>
                </a:cubicBezTo>
                <a:cubicBezTo>
                  <a:pt x="52" y="93"/>
                  <a:pt x="52" y="93"/>
                  <a:pt x="52" y="93"/>
                </a:cubicBezTo>
                <a:cubicBezTo>
                  <a:pt x="52" y="93"/>
                  <a:pt x="52" y="93"/>
                  <a:pt x="52" y="93"/>
                </a:cubicBezTo>
                <a:close/>
                <a:moveTo>
                  <a:pt x="65" y="87"/>
                </a:moveTo>
                <a:cubicBezTo>
                  <a:pt x="66" y="86"/>
                  <a:pt x="67" y="84"/>
                  <a:pt x="69" y="83"/>
                </a:cubicBezTo>
                <a:cubicBezTo>
                  <a:pt x="70" y="81"/>
                  <a:pt x="71" y="80"/>
                  <a:pt x="72" y="79"/>
                </a:cubicBezTo>
                <a:cubicBezTo>
                  <a:pt x="75" y="76"/>
                  <a:pt x="77" y="74"/>
                  <a:pt x="80" y="72"/>
                </a:cubicBezTo>
                <a:cubicBezTo>
                  <a:pt x="79" y="72"/>
                  <a:pt x="79" y="71"/>
                  <a:pt x="77" y="72"/>
                </a:cubicBezTo>
                <a:cubicBezTo>
                  <a:pt x="72" y="78"/>
                  <a:pt x="68" y="83"/>
                  <a:pt x="65" y="87"/>
                </a:cubicBezTo>
                <a:close/>
                <a:moveTo>
                  <a:pt x="80" y="72"/>
                </a:moveTo>
                <a:cubicBezTo>
                  <a:pt x="80" y="72"/>
                  <a:pt x="80" y="72"/>
                  <a:pt x="80" y="72"/>
                </a:cubicBezTo>
                <a:cubicBezTo>
                  <a:pt x="80" y="72"/>
                  <a:pt x="80" y="72"/>
                  <a:pt x="80" y="72"/>
                </a:cubicBezTo>
                <a:cubicBezTo>
                  <a:pt x="80" y="71"/>
                  <a:pt x="80" y="71"/>
                  <a:pt x="80" y="71"/>
                </a:cubicBezTo>
                <a:lnTo>
                  <a:pt x="80" y="72"/>
                </a:lnTo>
                <a:close/>
                <a:moveTo>
                  <a:pt x="51" y="102"/>
                </a:moveTo>
                <a:cubicBezTo>
                  <a:pt x="54" y="97"/>
                  <a:pt x="57" y="94"/>
                  <a:pt x="57" y="93"/>
                </a:cubicBezTo>
                <a:cubicBezTo>
                  <a:pt x="57" y="92"/>
                  <a:pt x="58" y="91"/>
                  <a:pt x="59" y="89"/>
                </a:cubicBezTo>
                <a:cubicBezTo>
                  <a:pt x="60" y="89"/>
                  <a:pt x="61" y="88"/>
                  <a:pt x="61" y="87"/>
                </a:cubicBezTo>
                <a:cubicBezTo>
                  <a:pt x="65" y="83"/>
                  <a:pt x="65" y="83"/>
                  <a:pt x="64" y="83"/>
                </a:cubicBezTo>
                <a:cubicBezTo>
                  <a:pt x="63" y="83"/>
                  <a:pt x="63" y="83"/>
                  <a:pt x="64" y="82"/>
                </a:cubicBezTo>
                <a:cubicBezTo>
                  <a:pt x="65" y="81"/>
                  <a:pt x="66" y="79"/>
                  <a:pt x="68" y="77"/>
                </a:cubicBezTo>
                <a:cubicBezTo>
                  <a:pt x="71" y="75"/>
                  <a:pt x="73" y="72"/>
                  <a:pt x="75" y="70"/>
                </a:cubicBezTo>
                <a:cubicBezTo>
                  <a:pt x="77" y="68"/>
                  <a:pt x="79" y="66"/>
                  <a:pt x="81" y="64"/>
                </a:cubicBezTo>
                <a:cubicBezTo>
                  <a:pt x="78" y="67"/>
                  <a:pt x="75" y="69"/>
                  <a:pt x="73" y="71"/>
                </a:cubicBezTo>
                <a:cubicBezTo>
                  <a:pt x="70" y="74"/>
                  <a:pt x="68" y="76"/>
                  <a:pt x="66" y="78"/>
                </a:cubicBezTo>
                <a:cubicBezTo>
                  <a:pt x="61" y="82"/>
                  <a:pt x="57" y="86"/>
                  <a:pt x="52" y="93"/>
                </a:cubicBezTo>
                <a:cubicBezTo>
                  <a:pt x="52" y="94"/>
                  <a:pt x="45" y="103"/>
                  <a:pt x="42" y="108"/>
                </a:cubicBezTo>
                <a:cubicBezTo>
                  <a:pt x="44" y="106"/>
                  <a:pt x="45" y="103"/>
                  <a:pt x="47" y="101"/>
                </a:cubicBezTo>
                <a:cubicBezTo>
                  <a:pt x="49" y="99"/>
                  <a:pt x="50" y="97"/>
                  <a:pt x="51" y="96"/>
                </a:cubicBezTo>
                <a:cubicBezTo>
                  <a:pt x="52" y="96"/>
                  <a:pt x="53" y="95"/>
                  <a:pt x="53" y="95"/>
                </a:cubicBezTo>
                <a:cubicBezTo>
                  <a:pt x="51" y="97"/>
                  <a:pt x="49" y="100"/>
                  <a:pt x="49" y="100"/>
                </a:cubicBezTo>
                <a:cubicBezTo>
                  <a:pt x="49" y="100"/>
                  <a:pt x="49" y="98"/>
                  <a:pt x="48" y="101"/>
                </a:cubicBezTo>
                <a:cubicBezTo>
                  <a:pt x="47" y="103"/>
                  <a:pt x="45" y="105"/>
                  <a:pt x="44" y="107"/>
                </a:cubicBezTo>
                <a:cubicBezTo>
                  <a:pt x="43" y="109"/>
                  <a:pt x="41" y="111"/>
                  <a:pt x="40" y="113"/>
                </a:cubicBezTo>
                <a:cubicBezTo>
                  <a:pt x="39" y="115"/>
                  <a:pt x="38" y="117"/>
                  <a:pt x="37" y="119"/>
                </a:cubicBezTo>
                <a:cubicBezTo>
                  <a:pt x="35" y="122"/>
                  <a:pt x="34" y="125"/>
                  <a:pt x="32" y="127"/>
                </a:cubicBezTo>
                <a:cubicBezTo>
                  <a:pt x="34" y="123"/>
                  <a:pt x="36" y="120"/>
                  <a:pt x="38" y="117"/>
                </a:cubicBezTo>
                <a:cubicBezTo>
                  <a:pt x="35" y="121"/>
                  <a:pt x="33" y="125"/>
                  <a:pt x="31" y="129"/>
                </a:cubicBezTo>
                <a:cubicBezTo>
                  <a:pt x="30" y="131"/>
                  <a:pt x="29" y="134"/>
                  <a:pt x="28" y="136"/>
                </a:cubicBezTo>
                <a:cubicBezTo>
                  <a:pt x="27" y="138"/>
                  <a:pt x="26" y="140"/>
                  <a:pt x="25" y="143"/>
                </a:cubicBezTo>
                <a:cubicBezTo>
                  <a:pt x="28" y="137"/>
                  <a:pt x="32" y="128"/>
                  <a:pt x="36" y="123"/>
                </a:cubicBezTo>
                <a:cubicBezTo>
                  <a:pt x="37" y="121"/>
                  <a:pt x="40" y="116"/>
                  <a:pt x="38" y="121"/>
                </a:cubicBezTo>
                <a:cubicBezTo>
                  <a:pt x="37" y="124"/>
                  <a:pt x="38" y="123"/>
                  <a:pt x="39" y="122"/>
                </a:cubicBezTo>
                <a:cubicBezTo>
                  <a:pt x="39" y="122"/>
                  <a:pt x="42" y="118"/>
                  <a:pt x="42" y="117"/>
                </a:cubicBezTo>
                <a:cubicBezTo>
                  <a:pt x="41" y="117"/>
                  <a:pt x="42" y="116"/>
                  <a:pt x="42" y="116"/>
                </a:cubicBezTo>
                <a:cubicBezTo>
                  <a:pt x="43" y="115"/>
                  <a:pt x="45" y="113"/>
                  <a:pt x="46" y="111"/>
                </a:cubicBezTo>
                <a:cubicBezTo>
                  <a:pt x="46" y="111"/>
                  <a:pt x="46" y="109"/>
                  <a:pt x="47" y="108"/>
                </a:cubicBezTo>
                <a:cubicBezTo>
                  <a:pt x="48" y="106"/>
                  <a:pt x="50" y="104"/>
                  <a:pt x="51" y="102"/>
                </a:cubicBezTo>
                <a:close/>
                <a:moveTo>
                  <a:pt x="129" y="451"/>
                </a:moveTo>
                <a:cubicBezTo>
                  <a:pt x="129" y="451"/>
                  <a:pt x="129" y="451"/>
                  <a:pt x="129" y="451"/>
                </a:cubicBezTo>
                <a:cubicBezTo>
                  <a:pt x="129" y="451"/>
                  <a:pt x="129" y="451"/>
                  <a:pt x="129" y="451"/>
                </a:cubicBezTo>
                <a:cubicBezTo>
                  <a:pt x="129" y="451"/>
                  <a:pt x="129" y="451"/>
                  <a:pt x="129" y="451"/>
                </a:cubicBezTo>
                <a:cubicBezTo>
                  <a:pt x="129" y="451"/>
                  <a:pt x="129" y="451"/>
                  <a:pt x="129" y="451"/>
                </a:cubicBezTo>
                <a:cubicBezTo>
                  <a:pt x="129" y="451"/>
                  <a:pt x="129" y="451"/>
                  <a:pt x="129" y="451"/>
                </a:cubicBezTo>
                <a:close/>
                <a:moveTo>
                  <a:pt x="127" y="449"/>
                </a:moveTo>
                <a:cubicBezTo>
                  <a:pt x="124" y="447"/>
                  <a:pt x="121" y="445"/>
                  <a:pt x="118" y="444"/>
                </a:cubicBezTo>
                <a:cubicBezTo>
                  <a:pt x="120" y="445"/>
                  <a:pt x="122" y="447"/>
                  <a:pt x="124" y="448"/>
                </a:cubicBezTo>
                <a:cubicBezTo>
                  <a:pt x="127" y="449"/>
                  <a:pt x="129" y="450"/>
                  <a:pt x="129" y="451"/>
                </a:cubicBezTo>
                <a:cubicBezTo>
                  <a:pt x="131" y="452"/>
                  <a:pt x="132" y="452"/>
                  <a:pt x="136" y="453"/>
                </a:cubicBezTo>
                <a:cubicBezTo>
                  <a:pt x="133" y="452"/>
                  <a:pt x="130" y="450"/>
                  <a:pt x="127" y="449"/>
                </a:cubicBezTo>
                <a:close/>
                <a:moveTo>
                  <a:pt x="129" y="451"/>
                </a:moveTo>
                <a:cubicBezTo>
                  <a:pt x="125" y="449"/>
                  <a:pt x="125" y="449"/>
                  <a:pt x="125" y="449"/>
                </a:cubicBezTo>
                <a:cubicBezTo>
                  <a:pt x="122" y="447"/>
                  <a:pt x="122" y="447"/>
                  <a:pt x="122" y="447"/>
                </a:cubicBezTo>
                <a:cubicBezTo>
                  <a:pt x="115" y="443"/>
                  <a:pt x="115" y="443"/>
                  <a:pt x="115" y="443"/>
                </a:cubicBezTo>
                <a:cubicBezTo>
                  <a:pt x="108" y="439"/>
                  <a:pt x="108" y="439"/>
                  <a:pt x="108" y="439"/>
                </a:cubicBezTo>
                <a:cubicBezTo>
                  <a:pt x="105" y="437"/>
                  <a:pt x="105" y="437"/>
                  <a:pt x="105" y="437"/>
                </a:cubicBezTo>
                <a:cubicBezTo>
                  <a:pt x="102" y="435"/>
                  <a:pt x="102" y="435"/>
                  <a:pt x="102" y="435"/>
                </a:cubicBezTo>
                <a:cubicBezTo>
                  <a:pt x="106" y="438"/>
                  <a:pt x="110" y="440"/>
                  <a:pt x="114" y="443"/>
                </a:cubicBezTo>
                <a:cubicBezTo>
                  <a:pt x="117" y="444"/>
                  <a:pt x="119" y="446"/>
                  <a:pt x="121" y="447"/>
                </a:cubicBezTo>
                <a:cubicBezTo>
                  <a:pt x="123" y="448"/>
                  <a:pt x="125" y="449"/>
                  <a:pt x="128" y="451"/>
                </a:cubicBezTo>
                <a:cubicBezTo>
                  <a:pt x="128" y="451"/>
                  <a:pt x="128" y="451"/>
                  <a:pt x="129" y="451"/>
                </a:cubicBezTo>
                <a:close/>
                <a:moveTo>
                  <a:pt x="118" y="444"/>
                </a:moveTo>
                <a:cubicBezTo>
                  <a:pt x="118" y="444"/>
                  <a:pt x="118" y="444"/>
                  <a:pt x="118" y="444"/>
                </a:cubicBezTo>
                <a:cubicBezTo>
                  <a:pt x="118" y="444"/>
                  <a:pt x="118" y="444"/>
                  <a:pt x="118" y="444"/>
                </a:cubicBezTo>
                <a:cubicBezTo>
                  <a:pt x="118" y="444"/>
                  <a:pt x="118" y="444"/>
                  <a:pt x="118" y="444"/>
                </a:cubicBezTo>
                <a:close/>
                <a:moveTo>
                  <a:pt x="132" y="465"/>
                </a:moveTo>
                <a:cubicBezTo>
                  <a:pt x="136" y="466"/>
                  <a:pt x="140" y="468"/>
                  <a:pt x="145" y="470"/>
                </a:cubicBezTo>
                <a:cubicBezTo>
                  <a:pt x="142" y="469"/>
                  <a:pt x="140" y="468"/>
                  <a:pt x="137" y="467"/>
                </a:cubicBezTo>
                <a:cubicBezTo>
                  <a:pt x="135" y="466"/>
                  <a:pt x="132" y="465"/>
                  <a:pt x="130" y="464"/>
                </a:cubicBezTo>
                <a:cubicBezTo>
                  <a:pt x="129" y="463"/>
                  <a:pt x="126" y="462"/>
                  <a:pt x="128" y="464"/>
                </a:cubicBezTo>
                <a:cubicBezTo>
                  <a:pt x="130" y="465"/>
                  <a:pt x="132" y="466"/>
                  <a:pt x="135" y="467"/>
                </a:cubicBezTo>
                <a:cubicBezTo>
                  <a:pt x="138" y="468"/>
                  <a:pt x="130" y="464"/>
                  <a:pt x="132" y="465"/>
                </a:cubicBezTo>
                <a:close/>
                <a:moveTo>
                  <a:pt x="190" y="438"/>
                </a:moveTo>
                <a:cubicBezTo>
                  <a:pt x="184" y="436"/>
                  <a:pt x="178" y="434"/>
                  <a:pt x="172" y="433"/>
                </a:cubicBezTo>
                <a:cubicBezTo>
                  <a:pt x="178" y="435"/>
                  <a:pt x="184" y="437"/>
                  <a:pt x="190" y="438"/>
                </a:cubicBezTo>
                <a:close/>
                <a:moveTo>
                  <a:pt x="150" y="449"/>
                </a:moveTo>
                <a:cubicBezTo>
                  <a:pt x="148" y="448"/>
                  <a:pt x="146" y="447"/>
                  <a:pt x="144" y="447"/>
                </a:cubicBezTo>
                <a:cubicBezTo>
                  <a:pt x="140" y="445"/>
                  <a:pt x="136" y="443"/>
                  <a:pt x="131" y="441"/>
                </a:cubicBezTo>
                <a:cubicBezTo>
                  <a:pt x="135" y="443"/>
                  <a:pt x="140" y="445"/>
                  <a:pt x="144" y="447"/>
                </a:cubicBezTo>
                <a:cubicBezTo>
                  <a:pt x="146" y="448"/>
                  <a:pt x="148" y="449"/>
                  <a:pt x="150" y="450"/>
                </a:cubicBezTo>
                <a:cubicBezTo>
                  <a:pt x="153" y="451"/>
                  <a:pt x="155" y="452"/>
                  <a:pt x="157" y="453"/>
                </a:cubicBezTo>
                <a:cubicBezTo>
                  <a:pt x="157" y="453"/>
                  <a:pt x="159" y="453"/>
                  <a:pt x="161" y="454"/>
                </a:cubicBezTo>
                <a:cubicBezTo>
                  <a:pt x="163" y="454"/>
                  <a:pt x="164" y="455"/>
                  <a:pt x="163" y="454"/>
                </a:cubicBezTo>
                <a:cubicBezTo>
                  <a:pt x="161" y="454"/>
                  <a:pt x="158" y="453"/>
                  <a:pt x="157" y="452"/>
                </a:cubicBezTo>
                <a:cubicBezTo>
                  <a:pt x="155" y="451"/>
                  <a:pt x="152" y="450"/>
                  <a:pt x="150" y="449"/>
                </a:cubicBezTo>
                <a:close/>
                <a:moveTo>
                  <a:pt x="88" y="407"/>
                </a:moveTo>
                <a:cubicBezTo>
                  <a:pt x="88" y="407"/>
                  <a:pt x="88" y="407"/>
                  <a:pt x="88" y="407"/>
                </a:cubicBezTo>
                <a:cubicBezTo>
                  <a:pt x="88" y="407"/>
                  <a:pt x="88" y="407"/>
                  <a:pt x="88" y="407"/>
                </a:cubicBezTo>
                <a:cubicBezTo>
                  <a:pt x="90" y="408"/>
                  <a:pt x="92" y="411"/>
                  <a:pt x="93" y="411"/>
                </a:cubicBezTo>
                <a:cubicBezTo>
                  <a:pt x="90" y="408"/>
                  <a:pt x="91" y="408"/>
                  <a:pt x="90" y="407"/>
                </a:cubicBezTo>
                <a:cubicBezTo>
                  <a:pt x="87" y="405"/>
                  <a:pt x="84" y="402"/>
                  <a:pt x="80" y="399"/>
                </a:cubicBezTo>
                <a:cubicBezTo>
                  <a:pt x="79" y="397"/>
                  <a:pt x="77" y="396"/>
                  <a:pt x="75" y="394"/>
                </a:cubicBezTo>
                <a:cubicBezTo>
                  <a:pt x="74" y="392"/>
                  <a:pt x="72" y="390"/>
                  <a:pt x="70" y="388"/>
                </a:cubicBezTo>
                <a:cubicBezTo>
                  <a:pt x="72" y="390"/>
                  <a:pt x="74" y="392"/>
                  <a:pt x="75" y="394"/>
                </a:cubicBezTo>
                <a:cubicBezTo>
                  <a:pt x="77" y="396"/>
                  <a:pt x="78" y="397"/>
                  <a:pt x="80" y="399"/>
                </a:cubicBezTo>
                <a:cubicBezTo>
                  <a:pt x="83" y="402"/>
                  <a:pt x="86" y="404"/>
                  <a:pt x="88" y="407"/>
                </a:cubicBezTo>
                <a:cubicBezTo>
                  <a:pt x="88" y="407"/>
                  <a:pt x="88" y="407"/>
                  <a:pt x="88" y="407"/>
                </a:cubicBezTo>
                <a:cubicBezTo>
                  <a:pt x="88" y="407"/>
                  <a:pt x="88" y="407"/>
                  <a:pt x="88" y="407"/>
                </a:cubicBezTo>
                <a:close/>
                <a:moveTo>
                  <a:pt x="122" y="445"/>
                </a:moveTo>
                <a:cubicBezTo>
                  <a:pt x="119" y="443"/>
                  <a:pt x="116" y="442"/>
                  <a:pt x="113" y="440"/>
                </a:cubicBezTo>
                <a:cubicBezTo>
                  <a:pt x="111" y="438"/>
                  <a:pt x="116" y="441"/>
                  <a:pt x="112" y="438"/>
                </a:cubicBezTo>
                <a:cubicBezTo>
                  <a:pt x="110" y="437"/>
                  <a:pt x="108" y="436"/>
                  <a:pt x="107" y="436"/>
                </a:cubicBezTo>
                <a:cubicBezTo>
                  <a:pt x="105" y="435"/>
                  <a:pt x="104" y="434"/>
                  <a:pt x="103" y="433"/>
                </a:cubicBezTo>
                <a:cubicBezTo>
                  <a:pt x="102" y="433"/>
                  <a:pt x="101" y="433"/>
                  <a:pt x="99" y="431"/>
                </a:cubicBezTo>
                <a:cubicBezTo>
                  <a:pt x="105" y="436"/>
                  <a:pt x="111" y="441"/>
                  <a:pt x="118" y="444"/>
                </a:cubicBezTo>
                <a:cubicBezTo>
                  <a:pt x="115" y="442"/>
                  <a:pt x="115" y="442"/>
                  <a:pt x="122" y="445"/>
                </a:cubicBezTo>
                <a:close/>
                <a:moveTo>
                  <a:pt x="111" y="427"/>
                </a:moveTo>
                <a:cubicBezTo>
                  <a:pt x="110" y="426"/>
                  <a:pt x="108" y="425"/>
                  <a:pt x="107" y="424"/>
                </a:cubicBezTo>
                <a:cubicBezTo>
                  <a:pt x="106" y="423"/>
                  <a:pt x="108" y="425"/>
                  <a:pt x="109" y="425"/>
                </a:cubicBezTo>
                <a:cubicBezTo>
                  <a:pt x="113" y="428"/>
                  <a:pt x="113" y="428"/>
                  <a:pt x="113" y="427"/>
                </a:cubicBezTo>
                <a:cubicBezTo>
                  <a:pt x="112" y="426"/>
                  <a:pt x="109" y="424"/>
                  <a:pt x="106" y="422"/>
                </a:cubicBezTo>
                <a:cubicBezTo>
                  <a:pt x="103" y="420"/>
                  <a:pt x="100" y="417"/>
                  <a:pt x="96" y="415"/>
                </a:cubicBezTo>
                <a:cubicBezTo>
                  <a:pt x="93" y="412"/>
                  <a:pt x="90" y="409"/>
                  <a:pt x="88" y="407"/>
                </a:cubicBezTo>
                <a:cubicBezTo>
                  <a:pt x="88" y="407"/>
                  <a:pt x="88" y="407"/>
                  <a:pt x="88" y="407"/>
                </a:cubicBezTo>
                <a:cubicBezTo>
                  <a:pt x="86" y="405"/>
                  <a:pt x="87" y="407"/>
                  <a:pt x="86" y="406"/>
                </a:cubicBezTo>
                <a:cubicBezTo>
                  <a:pt x="89" y="409"/>
                  <a:pt x="90" y="411"/>
                  <a:pt x="95" y="415"/>
                </a:cubicBezTo>
                <a:cubicBezTo>
                  <a:pt x="97" y="417"/>
                  <a:pt x="100" y="419"/>
                  <a:pt x="103" y="421"/>
                </a:cubicBezTo>
                <a:cubicBezTo>
                  <a:pt x="105" y="423"/>
                  <a:pt x="108" y="425"/>
                  <a:pt x="111" y="427"/>
                </a:cubicBezTo>
                <a:close/>
                <a:moveTo>
                  <a:pt x="118" y="444"/>
                </a:moveTo>
                <a:cubicBezTo>
                  <a:pt x="118" y="444"/>
                  <a:pt x="118" y="444"/>
                  <a:pt x="118" y="444"/>
                </a:cubicBezTo>
                <a:cubicBezTo>
                  <a:pt x="118" y="444"/>
                  <a:pt x="118" y="444"/>
                  <a:pt x="118" y="444"/>
                </a:cubicBezTo>
                <a:close/>
                <a:moveTo>
                  <a:pt x="146" y="327"/>
                </a:moveTo>
                <a:cubicBezTo>
                  <a:pt x="146" y="328"/>
                  <a:pt x="144" y="325"/>
                  <a:pt x="143" y="326"/>
                </a:cubicBezTo>
                <a:cubicBezTo>
                  <a:pt x="145" y="327"/>
                  <a:pt x="146" y="329"/>
                  <a:pt x="148" y="330"/>
                </a:cubicBezTo>
                <a:cubicBezTo>
                  <a:pt x="150" y="332"/>
                  <a:pt x="149" y="331"/>
                  <a:pt x="149" y="330"/>
                </a:cubicBezTo>
                <a:cubicBezTo>
                  <a:pt x="148" y="330"/>
                  <a:pt x="146" y="327"/>
                  <a:pt x="146" y="327"/>
                </a:cubicBezTo>
                <a:close/>
                <a:moveTo>
                  <a:pt x="221" y="460"/>
                </a:moveTo>
                <a:cubicBezTo>
                  <a:pt x="229" y="461"/>
                  <a:pt x="229" y="461"/>
                  <a:pt x="241" y="461"/>
                </a:cubicBezTo>
                <a:cubicBezTo>
                  <a:pt x="238" y="461"/>
                  <a:pt x="236" y="460"/>
                  <a:pt x="234" y="460"/>
                </a:cubicBezTo>
                <a:cubicBezTo>
                  <a:pt x="235" y="460"/>
                  <a:pt x="240" y="460"/>
                  <a:pt x="239" y="460"/>
                </a:cubicBezTo>
                <a:cubicBezTo>
                  <a:pt x="234" y="459"/>
                  <a:pt x="230" y="460"/>
                  <a:pt x="224" y="460"/>
                </a:cubicBezTo>
                <a:cubicBezTo>
                  <a:pt x="226" y="460"/>
                  <a:pt x="230" y="460"/>
                  <a:pt x="230" y="461"/>
                </a:cubicBezTo>
                <a:cubicBezTo>
                  <a:pt x="227" y="461"/>
                  <a:pt x="223" y="460"/>
                  <a:pt x="221" y="460"/>
                </a:cubicBezTo>
                <a:close/>
                <a:moveTo>
                  <a:pt x="375" y="93"/>
                </a:moveTo>
                <a:cubicBezTo>
                  <a:pt x="376" y="93"/>
                  <a:pt x="376" y="93"/>
                  <a:pt x="376" y="93"/>
                </a:cubicBezTo>
                <a:cubicBezTo>
                  <a:pt x="376" y="93"/>
                  <a:pt x="376" y="93"/>
                  <a:pt x="376" y="93"/>
                </a:cubicBezTo>
                <a:cubicBezTo>
                  <a:pt x="376" y="93"/>
                  <a:pt x="375" y="93"/>
                  <a:pt x="375" y="93"/>
                </a:cubicBezTo>
                <a:close/>
                <a:moveTo>
                  <a:pt x="168" y="454"/>
                </a:moveTo>
                <a:cubicBezTo>
                  <a:pt x="169" y="455"/>
                  <a:pt x="172" y="456"/>
                  <a:pt x="173" y="456"/>
                </a:cubicBezTo>
                <a:cubicBezTo>
                  <a:pt x="168" y="454"/>
                  <a:pt x="161" y="452"/>
                  <a:pt x="158" y="451"/>
                </a:cubicBezTo>
                <a:cubicBezTo>
                  <a:pt x="150" y="447"/>
                  <a:pt x="147" y="446"/>
                  <a:pt x="144" y="445"/>
                </a:cubicBezTo>
                <a:cubicBezTo>
                  <a:pt x="149" y="448"/>
                  <a:pt x="159" y="451"/>
                  <a:pt x="162" y="453"/>
                </a:cubicBezTo>
                <a:cubicBezTo>
                  <a:pt x="159" y="452"/>
                  <a:pt x="157" y="451"/>
                  <a:pt x="154" y="450"/>
                </a:cubicBezTo>
                <a:cubicBezTo>
                  <a:pt x="151" y="449"/>
                  <a:pt x="149" y="448"/>
                  <a:pt x="147" y="447"/>
                </a:cubicBezTo>
                <a:cubicBezTo>
                  <a:pt x="148" y="448"/>
                  <a:pt x="149" y="449"/>
                  <a:pt x="151" y="449"/>
                </a:cubicBezTo>
                <a:cubicBezTo>
                  <a:pt x="152" y="450"/>
                  <a:pt x="154" y="450"/>
                  <a:pt x="155" y="451"/>
                </a:cubicBezTo>
                <a:cubicBezTo>
                  <a:pt x="158" y="452"/>
                  <a:pt x="161" y="453"/>
                  <a:pt x="163" y="454"/>
                </a:cubicBezTo>
                <a:cubicBezTo>
                  <a:pt x="163" y="454"/>
                  <a:pt x="163" y="454"/>
                  <a:pt x="163" y="454"/>
                </a:cubicBezTo>
                <a:cubicBezTo>
                  <a:pt x="163" y="454"/>
                  <a:pt x="163" y="454"/>
                  <a:pt x="163" y="454"/>
                </a:cubicBezTo>
                <a:cubicBezTo>
                  <a:pt x="163" y="454"/>
                  <a:pt x="163" y="454"/>
                  <a:pt x="163" y="454"/>
                </a:cubicBezTo>
                <a:cubicBezTo>
                  <a:pt x="168" y="456"/>
                  <a:pt x="172" y="457"/>
                  <a:pt x="177" y="459"/>
                </a:cubicBezTo>
                <a:cubicBezTo>
                  <a:pt x="179" y="459"/>
                  <a:pt x="181" y="460"/>
                  <a:pt x="184" y="460"/>
                </a:cubicBezTo>
                <a:cubicBezTo>
                  <a:pt x="186" y="461"/>
                  <a:pt x="189" y="461"/>
                  <a:pt x="191" y="462"/>
                </a:cubicBezTo>
                <a:cubicBezTo>
                  <a:pt x="187" y="461"/>
                  <a:pt x="182" y="460"/>
                  <a:pt x="178" y="458"/>
                </a:cubicBezTo>
                <a:cubicBezTo>
                  <a:pt x="174" y="457"/>
                  <a:pt x="171" y="456"/>
                  <a:pt x="168" y="454"/>
                </a:cubicBezTo>
                <a:close/>
                <a:moveTo>
                  <a:pt x="149" y="321"/>
                </a:moveTo>
                <a:cubicBezTo>
                  <a:pt x="148" y="320"/>
                  <a:pt x="147" y="319"/>
                  <a:pt x="146" y="318"/>
                </a:cubicBezTo>
                <a:cubicBezTo>
                  <a:pt x="145" y="316"/>
                  <a:pt x="144" y="315"/>
                  <a:pt x="143" y="313"/>
                </a:cubicBezTo>
                <a:cubicBezTo>
                  <a:pt x="143" y="313"/>
                  <a:pt x="142" y="312"/>
                  <a:pt x="142" y="311"/>
                </a:cubicBezTo>
                <a:cubicBezTo>
                  <a:pt x="141" y="310"/>
                  <a:pt x="141" y="310"/>
                  <a:pt x="140" y="309"/>
                </a:cubicBezTo>
                <a:cubicBezTo>
                  <a:pt x="140" y="309"/>
                  <a:pt x="140" y="310"/>
                  <a:pt x="140" y="310"/>
                </a:cubicBezTo>
                <a:cubicBezTo>
                  <a:pt x="140" y="310"/>
                  <a:pt x="140" y="311"/>
                  <a:pt x="140" y="312"/>
                </a:cubicBezTo>
                <a:cubicBezTo>
                  <a:pt x="141" y="313"/>
                  <a:pt x="142" y="314"/>
                  <a:pt x="144" y="316"/>
                </a:cubicBezTo>
                <a:cubicBezTo>
                  <a:pt x="145" y="317"/>
                  <a:pt x="146" y="318"/>
                  <a:pt x="146" y="319"/>
                </a:cubicBezTo>
                <a:cubicBezTo>
                  <a:pt x="147" y="320"/>
                  <a:pt x="147" y="321"/>
                  <a:pt x="148" y="321"/>
                </a:cubicBezTo>
                <a:cubicBezTo>
                  <a:pt x="149" y="322"/>
                  <a:pt x="149" y="323"/>
                  <a:pt x="150" y="324"/>
                </a:cubicBezTo>
                <a:cubicBezTo>
                  <a:pt x="151" y="324"/>
                  <a:pt x="151" y="325"/>
                  <a:pt x="151" y="325"/>
                </a:cubicBezTo>
                <a:cubicBezTo>
                  <a:pt x="152" y="325"/>
                  <a:pt x="152" y="325"/>
                  <a:pt x="152" y="325"/>
                </a:cubicBezTo>
                <a:cubicBezTo>
                  <a:pt x="151" y="323"/>
                  <a:pt x="150" y="322"/>
                  <a:pt x="149" y="321"/>
                </a:cubicBezTo>
                <a:close/>
                <a:moveTo>
                  <a:pt x="203" y="461"/>
                </a:moveTo>
                <a:cubicBezTo>
                  <a:pt x="207" y="462"/>
                  <a:pt x="210" y="462"/>
                  <a:pt x="213" y="463"/>
                </a:cubicBezTo>
                <a:cubicBezTo>
                  <a:pt x="214" y="462"/>
                  <a:pt x="208" y="461"/>
                  <a:pt x="205" y="460"/>
                </a:cubicBezTo>
                <a:cubicBezTo>
                  <a:pt x="201" y="459"/>
                  <a:pt x="198" y="458"/>
                  <a:pt x="194" y="458"/>
                </a:cubicBezTo>
                <a:cubicBezTo>
                  <a:pt x="190" y="457"/>
                  <a:pt x="186" y="456"/>
                  <a:pt x="182" y="455"/>
                </a:cubicBezTo>
                <a:cubicBezTo>
                  <a:pt x="186" y="457"/>
                  <a:pt x="190" y="458"/>
                  <a:pt x="194" y="458"/>
                </a:cubicBezTo>
                <a:cubicBezTo>
                  <a:pt x="198" y="459"/>
                  <a:pt x="201" y="460"/>
                  <a:pt x="205" y="460"/>
                </a:cubicBezTo>
                <a:cubicBezTo>
                  <a:pt x="206" y="461"/>
                  <a:pt x="200" y="460"/>
                  <a:pt x="203" y="461"/>
                </a:cubicBezTo>
                <a:close/>
                <a:moveTo>
                  <a:pt x="324" y="434"/>
                </a:moveTo>
                <a:cubicBezTo>
                  <a:pt x="332" y="431"/>
                  <a:pt x="341" y="427"/>
                  <a:pt x="351" y="421"/>
                </a:cubicBezTo>
                <a:cubicBezTo>
                  <a:pt x="343" y="424"/>
                  <a:pt x="333" y="431"/>
                  <a:pt x="324" y="434"/>
                </a:cubicBezTo>
                <a:close/>
                <a:moveTo>
                  <a:pt x="182" y="349"/>
                </a:moveTo>
                <a:cubicBezTo>
                  <a:pt x="182" y="348"/>
                  <a:pt x="181" y="348"/>
                  <a:pt x="180" y="348"/>
                </a:cubicBezTo>
                <a:cubicBezTo>
                  <a:pt x="180" y="347"/>
                  <a:pt x="179" y="347"/>
                  <a:pt x="178" y="346"/>
                </a:cubicBezTo>
                <a:cubicBezTo>
                  <a:pt x="175" y="345"/>
                  <a:pt x="172" y="343"/>
                  <a:pt x="170" y="341"/>
                </a:cubicBezTo>
                <a:cubicBezTo>
                  <a:pt x="166" y="339"/>
                  <a:pt x="166" y="339"/>
                  <a:pt x="166" y="339"/>
                </a:cubicBezTo>
                <a:cubicBezTo>
                  <a:pt x="164" y="338"/>
                  <a:pt x="163" y="337"/>
                  <a:pt x="162" y="336"/>
                </a:cubicBezTo>
                <a:cubicBezTo>
                  <a:pt x="161" y="336"/>
                  <a:pt x="160" y="335"/>
                  <a:pt x="160" y="335"/>
                </a:cubicBezTo>
                <a:cubicBezTo>
                  <a:pt x="161" y="336"/>
                  <a:pt x="160" y="336"/>
                  <a:pt x="160" y="335"/>
                </a:cubicBezTo>
                <a:cubicBezTo>
                  <a:pt x="159" y="334"/>
                  <a:pt x="158" y="333"/>
                  <a:pt x="158" y="333"/>
                </a:cubicBezTo>
                <a:cubicBezTo>
                  <a:pt x="157" y="333"/>
                  <a:pt x="156" y="331"/>
                  <a:pt x="155" y="331"/>
                </a:cubicBezTo>
                <a:cubicBezTo>
                  <a:pt x="158" y="334"/>
                  <a:pt x="160" y="336"/>
                  <a:pt x="162" y="338"/>
                </a:cubicBezTo>
                <a:cubicBezTo>
                  <a:pt x="166" y="340"/>
                  <a:pt x="170" y="343"/>
                  <a:pt x="173" y="346"/>
                </a:cubicBezTo>
                <a:cubicBezTo>
                  <a:pt x="173" y="346"/>
                  <a:pt x="173" y="346"/>
                  <a:pt x="173" y="346"/>
                </a:cubicBezTo>
                <a:cubicBezTo>
                  <a:pt x="173" y="346"/>
                  <a:pt x="173" y="346"/>
                  <a:pt x="173" y="346"/>
                </a:cubicBezTo>
                <a:cubicBezTo>
                  <a:pt x="173" y="346"/>
                  <a:pt x="173" y="346"/>
                  <a:pt x="173" y="346"/>
                </a:cubicBezTo>
                <a:cubicBezTo>
                  <a:pt x="176" y="347"/>
                  <a:pt x="178" y="348"/>
                  <a:pt x="180" y="349"/>
                </a:cubicBezTo>
                <a:cubicBezTo>
                  <a:pt x="182" y="350"/>
                  <a:pt x="184" y="351"/>
                  <a:pt x="186" y="352"/>
                </a:cubicBezTo>
                <a:cubicBezTo>
                  <a:pt x="187" y="352"/>
                  <a:pt x="188" y="353"/>
                  <a:pt x="189" y="353"/>
                </a:cubicBezTo>
                <a:cubicBezTo>
                  <a:pt x="188" y="352"/>
                  <a:pt x="188" y="352"/>
                  <a:pt x="186" y="351"/>
                </a:cubicBezTo>
                <a:cubicBezTo>
                  <a:pt x="184" y="350"/>
                  <a:pt x="182" y="349"/>
                  <a:pt x="182" y="349"/>
                </a:cubicBezTo>
                <a:close/>
                <a:moveTo>
                  <a:pt x="193" y="449"/>
                </a:moveTo>
                <a:cubicBezTo>
                  <a:pt x="196" y="450"/>
                  <a:pt x="198" y="450"/>
                  <a:pt x="200" y="451"/>
                </a:cubicBezTo>
                <a:cubicBezTo>
                  <a:pt x="202" y="451"/>
                  <a:pt x="204" y="452"/>
                  <a:pt x="206" y="452"/>
                </a:cubicBezTo>
                <a:cubicBezTo>
                  <a:pt x="205" y="452"/>
                  <a:pt x="201" y="451"/>
                  <a:pt x="200" y="451"/>
                </a:cubicBezTo>
                <a:cubicBezTo>
                  <a:pt x="202" y="452"/>
                  <a:pt x="205" y="452"/>
                  <a:pt x="207" y="453"/>
                </a:cubicBezTo>
                <a:cubicBezTo>
                  <a:pt x="209" y="453"/>
                  <a:pt x="211" y="453"/>
                  <a:pt x="213" y="454"/>
                </a:cubicBezTo>
                <a:cubicBezTo>
                  <a:pt x="217" y="455"/>
                  <a:pt x="222" y="455"/>
                  <a:pt x="226" y="455"/>
                </a:cubicBezTo>
                <a:cubicBezTo>
                  <a:pt x="226" y="456"/>
                  <a:pt x="225" y="456"/>
                  <a:pt x="219" y="455"/>
                </a:cubicBezTo>
                <a:cubicBezTo>
                  <a:pt x="216" y="455"/>
                  <a:pt x="212" y="454"/>
                  <a:pt x="209" y="454"/>
                </a:cubicBezTo>
                <a:cubicBezTo>
                  <a:pt x="205" y="453"/>
                  <a:pt x="202" y="453"/>
                  <a:pt x="198" y="452"/>
                </a:cubicBezTo>
                <a:cubicBezTo>
                  <a:pt x="201" y="453"/>
                  <a:pt x="205" y="453"/>
                  <a:pt x="208" y="454"/>
                </a:cubicBezTo>
                <a:cubicBezTo>
                  <a:pt x="212" y="454"/>
                  <a:pt x="216" y="455"/>
                  <a:pt x="220" y="455"/>
                </a:cubicBezTo>
                <a:cubicBezTo>
                  <a:pt x="216" y="456"/>
                  <a:pt x="212" y="454"/>
                  <a:pt x="208" y="454"/>
                </a:cubicBezTo>
                <a:cubicBezTo>
                  <a:pt x="211" y="455"/>
                  <a:pt x="215" y="456"/>
                  <a:pt x="218" y="456"/>
                </a:cubicBezTo>
                <a:cubicBezTo>
                  <a:pt x="224" y="456"/>
                  <a:pt x="228" y="457"/>
                  <a:pt x="231" y="457"/>
                </a:cubicBezTo>
                <a:cubicBezTo>
                  <a:pt x="238" y="458"/>
                  <a:pt x="238" y="458"/>
                  <a:pt x="243" y="457"/>
                </a:cubicBezTo>
                <a:cubicBezTo>
                  <a:pt x="239" y="457"/>
                  <a:pt x="236" y="457"/>
                  <a:pt x="233" y="457"/>
                </a:cubicBezTo>
                <a:cubicBezTo>
                  <a:pt x="235" y="457"/>
                  <a:pt x="238" y="457"/>
                  <a:pt x="240" y="457"/>
                </a:cubicBezTo>
                <a:cubicBezTo>
                  <a:pt x="242" y="457"/>
                  <a:pt x="244" y="457"/>
                  <a:pt x="243" y="456"/>
                </a:cubicBezTo>
                <a:cubicBezTo>
                  <a:pt x="242" y="456"/>
                  <a:pt x="241" y="455"/>
                  <a:pt x="234" y="455"/>
                </a:cubicBezTo>
                <a:cubicBezTo>
                  <a:pt x="231" y="455"/>
                  <a:pt x="239" y="455"/>
                  <a:pt x="233" y="455"/>
                </a:cubicBezTo>
                <a:cubicBezTo>
                  <a:pt x="232" y="455"/>
                  <a:pt x="234" y="454"/>
                  <a:pt x="234" y="454"/>
                </a:cubicBezTo>
                <a:cubicBezTo>
                  <a:pt x="236" y="455"/>
                  <a:pt x="238" y="454"/>
                  <a:pt x="240" y="454"/>
                </a:cubicBezTo>
                <a:cubicBezTo>
                  <a:pt x="242" y="454"/>
                  <a:pt x="245" y="454"/>
                  <a:pt x="247" y="454"/>
                </a:cubicBezTo>
                <a:cubicBezTo>
                  <a:pt x="247" y="454"/>
                  <a:pt x="250" y="454"/>
                  <a:pt x="250" y="454"/>
                </a:cubicBezTo>
                <a:cubicBezTo>
                  <a:pt x="251" y="454"/>
                  <a:pt x="255" y="454"/>
                  <a:pt x="259" y="453"/>
                </a:cubicBezTo>
                <a:cubicBezTo>
                  <a:pt x="261" y="453"/>
                  <a:pt x="262" y="453"/>
                  <a:pt x="264" y="453"/>
                </a:cubicBezTo>
                <a:cubicBezTo>
                  <a:pt x="260" y="453"/>
                  <a:pt x="257" y="453"/>
                  <a:pt x="254" y="453"/>
                </a:cubicBezTo>
                <a:cubicBezTo>
                  <a:pt x="251" y="453"/>
                  <a:pt x="249" y="453"/>
                  <a:pt x="247" y="453"/>
                </a:cubicBezTo>
                <a:cubicBezTo>
                  <a:pt x="250" y="453"/>
                  <a:pt x="255" y="452"/>
                  <a:pt x="260" y="452"/>
                </a:cubicBezTo>
                <a:cubicBezTo>
                  <a:pt x="264" y="452"/>
                  <a:pt x="268" y="451"/>
                  <a:pt x="269" y="452"/>
                </a:cubicBezTo>
                <a:cubicBezTo>
                  <a:pt x="280" y="450"/>
                  <a:pt x="294" y="448"/>
                  <a:pt x="307" y="443"/>
                </a:cubicBezTo>
                <a:cubicBezTo>
                  <a:pt x="302" y="444"/>
                  <a:pt x="298" y="446"/>
                  <a:pt x="294" y="447"/>
                </a:cubicBezTo>
                <a:cubicBezTo>
                  <a:pt x="293" y="447"/>
                  <a:pt x="290" y="448"/>
                  <a:pt x="291" y="447"/>
                </a:cubicBezTo>
                <a:cubicBezTo>
                  <a:pt x="292" y="446"/>
                  <a:pt x="292" y="446"/>
                  <a:pt x="294" y="446"/>
                </a:cubicBezTo>
                <a:cubicBezTo>
                  <a:pt x="297" y="445"/>
                  <a:pt x="300" y="444"/>
                  <a:pt x="303" y="444"/>
                </a:cubicBezTo>
                <a:cubicBezTo>
                  <a:pt x="306" y="443"/>
                  <a:pt x="309" y="442"/>
                  <a:pt x="312" y="441"/>
                </a:cubicBezTo>
                <a:cubicBezTo>
                  <a:pt x="314" y="440"/>
                  <a:pt x="316" y="439"/>
                  <a:pt x="318" y="439"/>
                </a:cubicBezTo>
                <a:cubicBezTo>
                  <a:pt x="320" y="438"/>
                  <a:pt x="322" y="437"/>
                  <a:pt x="324" y="436"/>
                </a:cubicBezTo>
                <a:cubicBezTo>
                  <a:pt x="328" y="434"/>
                  <a:pt x="332" y="432"/>
                  <a:pt x="335" y="430"/>
                </a:cubicBezTo>
                <a:cubicBezTo>
                  <a:pt x="335" y="430"/>
                  <a:pt x="333" y="431"/>
                  <a:pt x="330" y="432"/>
                </a:cubicBezTo>
                <a:cubicBezTo>
                  <a:pt x="328" y="434"/>
                  <a:pt x="325" y="435"/>
                  <a:pt x="325" y="435"/>
                </a:cubicBezTo>
                <a:cubicBezTo>
                  <a:pt x="326" y="434"/>
                  <a:pt x="330" y="432"/>
                  <a:pt x="329" y="433"/>
                </a:cubicBezTo>
                <a:cubicBezTo>
                  <a:pt x="328" y="433"/>
                  <a:pt x="326" y="434"/>
                  <a:pt x="323" y="435"/>
                </a:cubicBezTo>
                <a:cubicBezTo>
                  <a:pt x="314" y="439"/>
                  <a:pt x="305" y="442"/>
                  <a:pt x="295" y="444"/>
                </a:cubicBezTo>
                <a:cubicBezTo>
                  <a:pt x="292" y="445"/>
                  <a:pt x="291" y="445"/>
                  <a:pt x="288" y="446"/>
                </a:cubicBezTo>
                <a:cubicBezTo>
                  <a:pt x="290" y="445"/>
                  <a:pt x="290" y="444"/>
                  <a:pt x="293" y="444"/>
                </a:cubicBezTo>
                <a:cubicBezTo>
                  <a:pt x="298" y="442"/>
                  <a:pt x="296" y="443"/>
                  <a:pt x="299" y="442"/>
                </a:cubicBezTo>
                <a:cubicBezTo>
                  <a:pt x="298" y="443"/>
                  <a:pt x="295" y="444"/>
                  <a:pt x="295" y="444"/>
                </a:cubicBezTo>
                <a:cubicBezTo>
                  <a:pt x="310" y="440"/>
                  <a:pt x="323" y="434"/>
                  <a:pt x="338" y="427"/>
                </a:cubicBezTo>
                <a:cubicBezTo>
                  <a:pt x="331" y="430"/>
                  <a:pt x="322" y="434"/>
                  <a:pt x="313" y="437"/>
                </a:cubicBezTo>
                <a:cubicBezTo>
                  <a:pt x="314" y="436"/>
                  <a:pt x="317" y="435"/>
                  <a:pt x="319" y="434"/>
                </a:cubicBezTo>
                <a:cubicBezTo>
                  <a:pt x="320" y="434"/>
                  <a:pt x="321" y="433"/>
                  <a:pt x="322" y="433"/>
                </a:cubicBezTo>
                <a:cubicBezTo>
                  <a:pt x="323" y="432"/>
                  <a:pt x="324" y="432"/>
                  <a:pt x="325" y="431"/>
                </a:cubicBezTo>
                <a:cubicBezTo>
                  <a:pt x="313" y="436"/>
                  <a:pt x="300" y="440"/>
                  <a:pt x="300" y="438"/>
                </a:cubicBezTo>
                <a:cubicBezTo>
                  <a:pt x="302" y="438"/>
                  <a:pt x="304" y="437"/>
                  <a:pt x="306" y="436"/>
                </a:cubicBezTo>
                <a:cubicBezTo>
                  <a:pt x="309" y="435"/>
                  <a:pt x="311" y="434"/>
                  <a:pt x="313" y="433"/>
                </a:cubicBezTo>
                <a:cubicBezTo>
                  <a:pt x="309" y="435"/>
                  <a:pt x="307" y="435"/>
                  <a:pt x="305" y="436"/>
                </a:cubicBezTo>
                <a:cubicBezTo>
                  <a:pt x="301" y="437"/>
                  <a:pt x="291" y="439"/>
                  <a:pt x="285" y="441"/>
                </a:cubicBezTo>
                <a:cubicBezTo>
                  <a:pt x="289" y="440"/>
                  <a:pt x="279" y="443"/>
                  <a:pt x="286" y="441"/>
                </a:cubicBezTo>
                <a:cubicBezTo>
                  <a:pt x="288" y="441"/>
                  <a:pt x="291" y="441"/>
                  <a:pt x="285" y="442"/>
                </a:cubicBezTo>
                <a:cubicBezTo>
                  <a:pt x="282" y="443"/>
                  <a:pt x="280" y="443"/>
                  <a:pt x="277" y="444"/>
                </a:cubicBezTo>
                <a:cubicBezTo>
                  <a:pt x="275" y="444"/>
                  <a:pt x="274" y="444"/>
                  <a:pt x="272" y="445"/>
                </a:cubicBezTo>
                <a:cubicBezTo>
                  <a:pt x="270" y="445"/>
                  <a:pt x="268" y="445"/>
                  <a:pt x="266" y="445"/>
                </a:cubicBezTo>
                <a:cubicBezTo>
                  <a:pt x="262" y="446"/>
                  <a:pt x="260" y="446"/>
                  <a:pt x="258" y="446"/>
                </a:cubicBezTo>
                <a:cubicBezTo>
                  <a:pt x="259" y="446"/>
                  <a:pt x="261" y="446"/>
                  <a:pt x="263" y="446"/>
                </a:cubicBezTo>
                <a:cubicBezTo>
                  <a:pt x="263" y="446"/>
                  <a:pt x="265" y="446"/>
                  <a:pt x="265" y="445"/>
                </a:cubicBezTo>
                <a:cubicBezTo>
                  <a:pt x="265" y="445"/>
                  <a:pt x="265" y="445"/>
                  <a:pt x="265" y="445"/>
                </a:cubicBezTo>
                <a:cubicBezTo>
                  <a:pt x="269" y="445"/>
                  <a:pt x="272" y="444"/>
                  <a:pt x="275" y="444"/>
                </a:cubicBezTo>
                <a:cubicBezTo>
                  <a:pt x="278" y="443"/>
                  <a:pt x="275" y="443"/>
                  <a:pt x="278" y="443"/>
                </a:cubicBezTo>
                <a:cubicBezTo>
                  <a:pt x="279" y="443"/>
                  <a:pt x="278" y="442"/>
                  <a:pt x="277" y="443"/>
                </a:cubicBezTo>
                <a:cubicBezTo>
                  <a:pt x="274" y="443"/>
                  <a:pt x="271" y="444"/>
                  <a:pt x="267" y="444"/>
                </a:cubicBezTo>
                <a:cubicBezTo>
                  <a:pt x="269" y="443"/>
                  <a:pt x="272" y="443"/>
                  <a:pt x="275" y="442"/>
                </a:cubicBezTo>
                <a:cubicBezTo>
                  <a:pt x="277" y="442"/>
                  <a:pt x="279" y="441"/>
                  <a:pt x="279" y="441"/>
                </a:cubicBezTo>
                <a:cubicBezTo>
                  <a:pt x="279" y="441"/>
                  <a:pt x="279" y="441"/>
                  <a:pt x="279" y="441"/>
                </a:cubicBezTo>
                <a:cubicBezTo>
                  <a:pt x="280" y="440"/>
                  <a:pt x="281" y="440"/>
                  <a:pt x="281" y="440"/>
                </a:cubicBezTo>
                <a:cubicBezTo>
                  <a:pt x="284" y="439"/>
                  <a:pt x="287" y="439"/>
                  <a:pt x="290" y="438"/>
                </a:cubicBezTo>
                <a:cubicBezTo>
                  <a:pt x="294" y="438"/>
                  <a:pt x="296" y="437"/>
                  <a:pt x="301" y="435"/>
                </a:cubicBezTo>
                <a:cubicBezTo>
                  <a:pt x="296" y="436"/>
                  <a:pt x="292" y="438"/>
                  <a:pt x="291" y="438"/>
                </a:cubicBezTo>
                <a:cubicBezTo>
                  <a:pt x="288" y="438"/>
                  <a:pt x="283" y="439"/>
                  <a:pt x="280" y="440"/>
                </a:cubicBezTo>
                <a:cubicBezTo>
                  <a:pt x="278" y="440"/>
                  <a:pt x="276" y="440"/>
                  <a:pt x="276" y="441"/>
                </a:cubicBezTo>
                <a:cubicBezTo>
                  <a:pt x="276" y="441"/>
                  <a:pt x="276" y="441"/>
                  <a:pt x="276" y="441"/>
                </a:cubicBezTo>
                <a:cubicBezTo>
                  <a:pt x="275" y="441"/>
                  <a:pt x="273" y="442"/>
                  <a:pt x="272" y="441"/>
                </a:cubicBezTo>
                <a:cubicBezTo>
                  <a:pt x="274" y="441"/>
                  <a:pt x="276" y="440"/>
                  <a:pt x="278" y="439"/>
                </a:cubicBezTo>
                <a:cubicBezTo>
                  <a:pt x="280" y="439"/>
                  <a:pt x="282" y="438"/>
                  <a:pt x="285" y="436"/>
                </a:cubicBezTo>
                <a:cubicBezTo>
                  <a:pt x="282" y="438"/>
                  <a:pt x="278" y="439"/>
                  <a:pt x="275" y="440"/>
                </a:cubicBezTo>
                <a:cubicBezTo>
                  <a:pt x="272" y="440"/>
                  <a:pt x="270" y="441"/>
                  <a:pt x="270" y="441"/>
                </a:cubicBezTo>
                <a:cubicBezTo>
                  <a:pt x="269" y="443"/>
                  <a:pt x="264" y="444"/>
                  <a:pt x="260" y="445"/>
                </a:cubicBezTo>
                <a:cubicBezTo>
                  <a:pt x="259" y="445"/>
                  <a:pt x="259" y="445"/>
                  <a:pt x="258" y="445"/>
                </a:cubicBezTo>
                <a:cubicBezTo>
                  <a:pt x="258" y="445"/>
                  <a:pt x="257" y="445"/>
                  <a:pt x="257" y="445"/>
                </a:cubicBezTo>
                <a:cubicBezTo>
                  <a:pt x="259" y="445"/>
                  <a:pt x="261" y="444"/>
                  <a:pt x="262" y="443"/>
                </a:cubicBezTo>
                <a:cubicBezTo>
                  <a:pt x="258" y="444"/>
                  <a:pt x="255" y="445"/>
                  <a:pt x="251" y="446"/>
                </a:cubicBezTo>
                <a:cubicBezTo>
                  <a:pt x="250" y="446"/>
                  <a:pt x="250" y="446"/>
                  <a:pt x="249" y="446"/>
                </a:cubicBezTo>
                <a:cubicBezTo>
                  <a:pt x="245" y="446"/>
                  <a:pt x="242" y="446"/>
                  <a:pt x="239" y="446"/>
                </a:cubicBezTo>
                <a:cubicBezTo>
                  <a:pt x="241" y="445"/>
                  <a:pt x="242" y="445"/>
                  <a:pt x="243" y="445"/>
                </a:cubicBezTo>
                <a:cubicBezTo>
                  <a:pt x="247" y="445"/>
                  <a:pt x="251" y="444"/>
                  <a:pt x="254" y="443"/>
                </a:cubicBezTo>
                <a:cubicBezTo>
                  <a:pt x="263" y="441"/>
                  <a:pt x="272" y="440"/>
                  <a:pt x="280" y="436"/>
                </a:cubicBezTo>
                <a:cubicBezTo>
                  <a:pt x="282" y="435"/>
                  <a:pt x="281" y="437"/>
                  <a:pt x="284" y="435"/>
                </a:cubicBezTo>
                <a:cubicBezTo>
                  <a:pt x="284" y="435"/>
                  <a:pt x="284" y="435"/>
                  <a:pt x="283" y="435"/>
                </a:cubicBezTo>
                <a:cubicBezTo>
                  <a:pt x="281" y="435"/>
                  <a:pt x="273" y="438"/>
                  <a:pt x="272" y="437"/>
                </a:cubicBezTo>
                <a:cubicBezTo>
                  <a:pt x="271" y="438"/>
                  <a:pt x="267" y="438"/>
                  <a:pt x="268" y="439"/>
                </a:cubicBezTo>
                <a:cubicBezTo>
                  <a:pt x="270" y="439"/>
                  <a:pt x="267" y="440"/>
                  <a:pt x="265" y="440"/>
                </a:cubicBezTo>
                <a:cubicBezTo>
                  <a:pt x="260" y="442"/>
                  <a:pt x="255" y="443"/>
                  <a:pt x="252" y="442"/>
                </a:cubicBezTo>
                <a:cubicBezTo>
                  <a:pt x="251" y="442"/>
                  <a:pt x="250" y="442"/>
                  <a:pt x="248" y="443"/>
                </a:cubicBezTo>
                <a:cubicBezTo>
                  <a:pt x="247" y="443"/>
                  <a:pt x="246" y="443"/>
                  <a:pt x="245" y="443"/>
                </a:cubicBezTo>
                <a:cubicBezTo>
                  <a:pt x="244" y="443"/>
                  <a:pt x="243" y="444"/>
                  <a:pt x="241" y="444"/>
                </a:cubicBezTo>
                <a:cubicBezTo>
                  <a:pt x="236" y="444"/>
                  <a:pt x="231" y="445"/>
                  <a:pt x="230" y="446"/>
                </a:cubicBezTo>
                <a:cubicBezTo>
                  <a:pt x="229" y="446"/>
                  <a:pt x="229" y="446"/>
                  <a:pt x="230" y="446"/>
                </a:cubicBezTo>
                <a:cubicBezTo>
                  <a:pt x="235" y="446"/>
                  <a:pt x="227" y="447"/>
                  <a:pt x="226" y="447"/>
                </a:cubicBezTo>
                <a:cubicBezTo>
                  <a:pt x="229" y="447"/>
                  <a:pt x="231" y="447"/>
                  <a:pt x="233" y="447"/>
                </a:cubicBezTo>
                <a:cubicBezTo>
                  <a:pt x="234" y="446"/>
                  <a:pt x="235" y="446"/>
                  <a:pt x="236" y="446"/>
                </a:cubicBezTo>
                <a:cubicBezTo>
                  <a:pt x="240" y="446"/>
                  <a:pt x="244" y="446"/>
                  <a:pt x="249" y="446"/>
                </a:cubicBezTo>
                <a:cubicBezTo>
                  <a:pt x="249" y="446"/>
                  <a:pt x="249" y="446"/>
                  <a:pt x="249" y="446"/>
                </a:cubicBezTo>
                <a:cubicBezTo>
                  <a:pt x="249" y="446"/>
                  <a:pt x="248" y="447"/>
                  <a:pt x="247" y="447"/>
                </a:cubicBezTo>
                <a:cubicBezTo>
                  <a:pt x="239" y="448"/>
                  <a:pt x="240" y="448"/>
                  <a:pt x="240" y="449"/>
                </a:cubicBezTo>
                <a:cubicBezTo>
                  <a:pt x="241" y="450"/>
                  <a:pt x="246" y="449"/>
                  <a:pt x="248" y="449"/>
                </a:cubicBezTo>
                <a:cubicBezTo>
                  <a:pt x="251" y="449"/>
                  <a:pt x="254" y="448"/>
                  <a:pt x="257" y="447"/>
                </a:cubicBezTo>
                <a:cubicBezTo>
                  <a:pt x="256" y="447"/>
                  <a:pt x="256" y="447"/>
                  <a:pt x="256" y="447"/>
                </a:cubicBezTo>
                <a:cubicBezTo>
                  <a:pt x="256" y="448"/>
                  <a:pt x="256" y="448"/>
                  <a:pt x="264" y="447"/>
                </a:cubicBezTo>
                <a:cubicBezTo>
                  <a:pt x="264" y="447"/>
                  <a:pt x="264" y="448"/>
                  <a:pt x="264" y="448"/>
                </a:cubicBezTo>
                <a:cubicBezTo>
                  <a:pt x="264" y="448"/>
                  <a:pt x="259" y="448"/>
                  <a:pt x="263" y="448"/>
                </a:cubicBezTo>
                <a:cubicBezTo>
                  <a:pt x="267" y="447"/>
                  <a:pt x="273" y="447"/>
                  <a:pt x="273" y="447"/>
                </a:cubicBezTo>
                <a:cubicBezTo>
                  <a:pt x="273" y="446"/>
                  <a:pt x="278" y="445"/>
                  <a:pt x="280" y="445"/>
                </a:cubicBezTo>
                <a:cubicBezTo>
                  <a:pt x="285" y="444"/>
                  <a:pt x="287" y="444"/>
                  <a:pt x="289" y="444"/>
                </a:cubicBezTo>
                <a:cubicBezTo>
                  <a:pt x="292" y="444"/>
                  <a:pt x="285" y="445"/>
                  <a:pt x="283" y="446"/>
                </a:cubicBezTo>
                <a:cubicBezTo>
                  <a:pt x="278" y="448"/>
                  <a:pt x="279" y="446"/>
                  <a:pt x="277" y="447"/>
                </a:cubicBezTo>
                <a:cubicBezTo>
                  <a:pt x="276" y="447"/>
                  <a:pt x="274" y="446"/>
                  <a:pt x="273" y="447"/>
                </a:cubicBezTo>
                <a:cubicBezTo>
                  <a:pt x="272" y="447"/>
                  <a:pt x="268" y="449"/>
                  <a:pt x="266" y="448"/>
                </a:cubicBezTo>
                <a:cubicBezTo>
                  <a:pt x="265" y="448"/>
                  <a:pt x="264" y="448"/>
                  <a:pt x="262" y="448"/>
                </a:cubicBezTo>
                <a:cubicBezTo>
                  <a:pt x="260" y="448"/>
                  <a:pt x="258" y="449"/>
                  <a:pt x="257" y="449"/>
                </a:cubicBezTo>
                <a:cubicBezTo>
                  <a:pt x="254" y="449"/>
                  <a:pt x="256" y="449"/>
                  <a:pt x="256" y="449"/>
                </a:cubicBezTo>
                <a:cubicBezTo>
                  <a:pt x="255" y="449"/>
                  <a:pt x="256" y="449"/>
                  <a:pt x="257" y="449"/>
                </a:cubicBezTo>
                <a:cubicBezTo>
                  <a:pt x="262" y="449"/>
                  <a:pt x="263" y="449"/>
                  <a:pt x="264" y="449"/>
                </a:cubicBezTo>
                <a:cubicBezTo>
                  <a:pt x="265" y="449"/>
                  <a:pt x="266" y="449"/>
                  <a:pt x="269" y="449"/>
                </a:cubicBezTo>
                <a:cubicBezTo>
                  <a:pt x="263" y="450"/>
                  <a:pt x="272" y="449"/>
                  <a:pt x="274" y="449"/>
                </a:cubicBezTo>
                <a:cubicBezTo>
                  <a:pt x="271" y="449"/>
                  <a:pt x="269" y="450"/>
                  <a:pt x="266" y="450"/>
                </a:cubicBezTo>
                <a:cubicBezTo>
                  <a:pt x="264" y="451"/>
                  <a:pt x="261" y="451"/>
                  <a:pt x="259" y="451"/>
                </a:cubicBezTo>
                <a:cubicBezTo>
                  <a:pt x="256" y="451"/>
                  <a:pt x="254" y="452"/>
                  <a:pt x="251" y="452"/>
                </a:cubicBezTo>
                <a:cubicBezTo>
                  <a:pt x="249" y="452"/>
                  <a:pt x="246" y="452"/>
                  <a:pt x="244" y="453"/>
                </a:cubicBezTo>
                <a:cubicBezTo>
                  <a:pt x="243" y="452"/>
                  <a:pt x="239" y="452"/>
                  <a:pt x="236" y="452"/>
                </a:cubicBezTo>
                <a:cubicBezTo>
                  <a:pt x="234" y="452"/>
                  <a:pt x="232" y="452"/>
                  <a:pt x="230" y="452"/>
                </a:cubicBezTo>
                <a:cubicBezTo>
                  <a:pt x="227" y="452"/>
                  <a:pt x="225" y="452"/>
                  <a:pt x="224" y="451"/>
                </a:cubicBezTo>
                <a:cubicBezTo>
                  <a:pt x="226" y="452"/>
                  <a:pt x="228" y="452"/>
                  <a:pt x="228" y="452"/>
                </a:cubicBezTo>
                <a:cubicBezTo>
                  <a:pt x="229" y="452"/>
                  <a:pt x="228" y="451"/>
                  <a:pt x="226" y="451"/>
                </a:cubicBezTo>
                <a:cubicBezTo>
                  <a:pt x="224" y="451"/>
                  <a:pt x="221" y="451"/>
                  <a:pt x="219" y="451"/>
                </a:cubicBezTo>
                <a:cubicBezTo>
                  <a:pt x="218" y="450"/>
                  <a:pt x="216" y="450"/>
                  <a:pt x="215" y="450"/>
                </a:cubicBezTo>
                <a:cubicBezTo>
                  <a:pt x="216" y="450"/>
                  <a:pt x="216" y="450"/>
                  <a:pt x="217" y="450"/>
                </a:cubicBezTo>
                <a:cubicBezTo>
                  <a:pt x="215" y="450"/>
                  <a:pt x="213" y="450"/>
                  <a:pt x="212" y="450"/>
                </a:cubicBezTo>
                <a:cubicBezTo>
                  <a:pt x="211" y="449"/>
                  <a:pt x="210" y="449"/>
                  <a:pt x="209" y="449"/>
                </a:cubicBezTo>
                <a:cubicBezTo>
                  <a:pt x="210" y="449"/>
                  <a:pt x="214" y="450"/>
                  <a:pt x="215" y="449"/>
                </a:cubicBezTo>
                <a:cubicBezTo>
                  <a:pt x="209" y="449"/>
                  <a:pt x="199" y="447"/>
                  <a:pt x="197" y="447"/>
                </a:cubicBezTo>
                <a:cubicBezTo>
                  <a:pt x="196" y="448"/>
                  <a:pt x="196" y="448"/>
                  <a:pt x="202" y="449"/>
                </a:cubicBezTo>
                <a:cubicBezTo>
                  <a:pt x="202" y="449"/>
                  <a:pt x="202" y="449"/>
                  <a:pt x="202" y="449"/>
                </a:cubicBezTo>
                <a:cubicBezTo>
                  <a:pt x="200" y="449"/>
                  <a:pt x="198" y="448"/>
                  <a:pt x="196" y="448"/>
                </a:cubicBezTo>
                <a:cubicBezTo>
                  <a:pt x="199" y="449"/>
                  <a:pt x="203" y="450"/>
                  <a:pt x="207" y="450"/>
                </a:cubicBezTo>
                <a:cubicBezTo>
                  <a:pt x="208" y="450"/>
                  <a:pt x="210" y="450"/>
                  <a:pt x="211" y="450"/>
                </a:cubicBezTo>
                <a:cubicBezTo>
                  <a:pt x="213" y="451"/>
                  <a:pt x="214" y="451"/>
                  <a:pt x="215" y="451"/>
                </a:cubicBezTo>
                <a:cubicBezTo>
                  <a:pt x="216" y="452"/>
                  <a:pt x="213" y="451"/>
                  <a:pt x="211" y="451"/>
                </a:cubicBezTo>
                <a:cubicBezTo>
                  <a:pt x="209" y="451"/>
                  <a:pt x="207" y="451"/>
                  <a:pt x="204" y="450"/>
                </a:cubicBezTo>
                <a:cubicBezTo>
                  <a:pt x="206" y="451"/>
                  <a:pt x="209" y="451"/>
                  <a:pt x="211" y="452"/>
                </a:cubicBezTo>
                <a:cubicBezTo>
                  <a:pt x="214" y="452"/>
                  <a:pt x="216" y="452"/>
                  <a:pt x="218" y="453"/>
                </a:cubicBezTo>
                <a:cubicBezTo>
                  <a:pt x="214" y="452"/>
                  <a:pt x="210" y="452"/>
                  <a:pt x="206" y="451"/>
                </a:cubicBezTo>
                <a:cubicBezTo>
                  <a:pt x="202" y="451"/>
                  <a:pt x="197" y="450"/>
                  <a:pt x="193" y="449"/>
                </a:cubicBezTo>
                <a:close/>
                <a:moveTo>
                  <a:pt x="266" y="444"/>
                </a:moveTo>
                <a:cubicBezTo>
                  <a:pt x="267" y="444"/>
                  <a:pt x="267" y="444"/>
                  <a:pt x="268" y="444"/>
                </a:cubicBezTo>
                <a:cubicBezTo>
                  <a:pt x="267" y="445"/>
                  <a:pt x="266" y="445"/>
                  <a:pt x="266" y="445"/>
                </a:cubicBezTo>
                <a:cubicBezTo>
                  <a:pt x="266" y="445"/>
                  <a:pt x="266" y="445"/>
                  <a:pt x="266" y="444"/>
                </a:cubicBezTo>
                <a:close/>
                <a:moveTo>
                  <a:pt x="257" y="447"/>
                </a:moveTo>
                <a:cubicBezTo>
                  <a:pt x="253" y="448"/>
                  <a:pt x="252" y="447"/>
                  <a:pt x="247" y="448"/>
                </a:cubicBezTo>
                <a:cubicBezTo>
                  <a:pt x="246" y="448"/>
                  <a:pt x="244" y="449"/>
                  <a:pt x="243" y="449"/>
                </a:cubicBezTo>
                <a:cubicBezTo>
                  <a:pt x="242" y="448"/>
                  <a:pt x="242" y="448"/>
                  <a:pt x="243" y="448"/>
                </a:cubicBezTo>
                <a:cubicBezTo>
                  <a:pt x="244" y="448"/>
                  <a:pt x="245" y="448"/>
                  <a:pt x="247" y="448"/>
                </a:cubicBezTo>
                <a:cubicBezTo>
                  <a:pt x="250" y="447"/>
                  <a:pt x="253" y="447"/>
                  <a:pt x="255" y="446"/>
                </a:cubicBezTo>
                <a:cubicBezTo>
                  <a:pt x="255" y="446"/>
                  <a:pt x="256" y="446"/>
                  <a:pt x="256" y="446"/>
                </a:cubicBezTo>
                <a:cubicBezTo>
                  <a:pt x="256" y="446"/>
                  <a:pt x="256" y="446"/>
                  <a:pt x="257" y="446"/>
                </a:cubicBezTo>
                <a:cubicBezTo>
                  <a:pt x="257" y="446"/>
                  <a:pt x="257" y="446"/>
                  <a:pt x="257" y="446"/>
                </a:cubicBezTo>
                <a:cubicBezTo>
                  <a:pt x="257" y="446"/>
                  <a:pt x="257" y="446"/>
                  <a:pt x="257" y="446"/>
                </a:cubicBezTo>
                <a:cubicBezTo>
                  <a:pt x="257" y="446"/>
                  <a:pt x="257" y="446"/>
                  <a:pt x="256" y="446"/>
                </a:cubicBezTo>
                <a:cubicBezTo>
                  <a:pt x="258" y="446"/>
                  <a:pt x="258" y="447"/>
                  <a:pt x="257" y="447"/>
                </a:cubicBezTo>
                <a:close/>
                <a:moveTo>
                  <a:pt x="163" y="339"/>
                </a:moveTo>
                <a:cubicBezTo>
                  <a:pt x="162" y="338"/>
                  <a:pt x="163" y="339"/>
                  <a:pt x="164" y="340"/>
                </a:cubicBezTo>
                <a:cubicBezTo>
                  <a:pt x="165" y="341"/>
                  <a:pt x="167" y="342"/>
                  <a:pt x="166" y="342"/>
                </a:cubicBezTo>
                <a:cubicBezTo>
                  <a:pt x="166" y="342"/>
                  <a:pt x="167" y="343"/>
                  <a:pt x="168" y="344"/>
                </a:cubicBezTo>
                <a:cubicBezTo>
                  <a:pt x="169" y="344"/>
                  <a:pt x="170" y="345"/>
                  <a:pt x="171" y="345"/>
                </a:cubicBezTo>
                <a:cubicBezTo>
                  <a:pt x="171" y="346"/>
                  <a:pt x="171" y="346"/>
                  <a:pt x="172" y="346"/>
                </a:cubicBezTo>
                <a:cubicBezTo>
                  <a:pt x="173" y="346"/>
                  <a:pt x="176" y="348"/>
                  <a:pt x="179" y="350"/>
                </a:cubicBezTo>
                <a:cubicBezTo>
                  <a:pt x="178" y="348"/>
                  <a:pt x="176" y="347"/>
                  <a:pt x="174" y="346"/>
                </a:cubicBezTo>
                <a:cubicBezTo>
                  <a:pt x="173" y="346"/>
                  <a:pt x="172" y="345"/>
                  <a:pt x="173" y="345"/>
                </a:cubicBezTo>
                <a:cubicBezTo>
                  <a:pt x="173" y="345"/>
                  <a:pt x="173" y="345"/>
                  <a:pt x="173" y="346"/>
                </a:cubicBezTo>
                <a:cubicBezTo>
                  <a:pt x="171" y="344"/>
                  <a:pt x="170" y="344"/>
                  <a:pt x="168" y="342"/>
                </a:cubicBezTo>
                <a:cubicBezTo>
                  <a:pt x="166" y="341"/>
                  <a:pt x="164" y="339"/>
                  <a:pt x="163" y="339"/>
                </a:cubicBezTo>
                <a:close/>
                <a:moveTo>
                  <a:pt x="230" y="436"/>
                </a:moveTo>
                <a:cubicBezTo>
                  <a:pt x="229" y="435"/>
                  <a:pt x="226" y="435"/>
                  <a:pt x="223" y="435"/>
                </a:cubicBezTo>
                <a:cubicBezTo>
                  <a:pt x="220" y="435"/>
                  <a:pt x="218" y="435"/>
                  <a:pt x="215" y="434"/>
                </a:cubicBezTo>
                <a:cubicBezTo>
                  <a:pt x="212" y="434"/>
                  <a:pt x="209" y="434"/>
                  <a:pt x="206" y="433"/>
                </a:cubicBezTo>
                <a:cubicBezTo>
                  <a:pt x="205" y="433"/>
                  <a:pt x="203" y="432"/>
                  <a:pt x="203" y="432"/>
                </a:cubicBezTo>
                <a:cubicBezTo>
                  <a:pt x="203" y="433"/>
                  <a:pt x="203" y="433"/>
                  <a:pt x="206" y="433"/>
                </a:cubicBezTo>
                <a:cubicBezTo>
                  <a:pt x="209" y="434"/>
                  <a:pt x="212" y="434"/>
                  <a:pt x="216" y="435"/>
                </a:cubicBezTo>
                <a:cubicBezTo>
                  <a:pt x="217" y="435"/>
                  <a:pt x="219" y="435"/>
                  <a:pt x="220" y="435"/>
                </a:cubicBezTo>
                <a:cubicBezTo>
                  <a:pt x="221" y="435"/>
                  <a:pt x="223" y="436"/>
                  <a:pt x="224" y="436"/>
                </a:cubicBezTo>
                <a:cubicBezTo>
                  <a:pt x="226" y="436"/>
                  <a:pt x="230" y="436"/>
                  <a:pt x="230" y="436"/>
                </a:cubicBezTo>
                <a:close/>
              </a:path>
            </a:pathLst>
          </a:custGeom>
          <a:solidFill>
            <a:srgbClr val="FFFF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algn="ctr"/>
            <a:endParaRPr lang="zh-CN" altLang="en-US"/>
          </a:p>
          <a:p>
            <a:pPr algn="ctr"/>
            <a:endParaRPr lang="zh-CN" altLang="en-US"/>
          </a:p>
          <a:p>
            <a:pPr algn="ctr"/>
            <a:endParaRPr lang="zh-CN" altLang="en-US"/>
          </a:p>
          <a:p>
            <a:pPr algn="ctr"/>
            <a:endParaRPr lang="zh-CN" altLang="en-US" sz="5400">
              <a:solidFill>
                <a:schemeClr val="bg1"/>
              </a:solidFill>
              <a:latin typeface="方正粗金陵简体" panose="02000000000000000000" charset="-122"/>
              <a:ea typeface="方正粗金陵简体" panose="02000000000000000000" charset="-122"/>
            </a:endParaRPr>
          </a:p>
        </p:txBody>
      </p:sp>
      <p:sp>
        <p:nvSpPr>
          <p:cNvPr id="10" name="文本框 9"/>
          <p:cNvSpPr txBox="1"/>
          <p:nvPr/>
        </p:nvSpPr>
        <p:spPr>
          <a:xfrm>
            <a:off x="11085830" y="516890"/>
            <a:ext cx="740410" cy="829945"/>
          </a:xfrm>
          <a:prstGeom prst="rect">
            <a:avLst/>
          </a:prstGeom>
          <a:noFill/>
        </p:spPr>
        <p:txBody>
          <a:bodyPr wrap="square" rtlCol="0">
            <a:spAutoFit/>
          </a:bodyPr>
          <a:p>
            <a:r>
              <a:rPr lang="en-US" altLang="zh-CN" sz="4800">
                <a:solidFill>
                  <a:schemeClr val="bg1"/>
                </a:solidFill>
                <a:latin typeface="方正字迹-龙吟体 简" panose="02000500000000000000" charset="-122"/>
                <a:ea typeface="方正字迹-龙吟体 简" panose="02000500000000000000" charset="-122"/>
              </a:rPr>
              <a:t>2</a:t>
            </a:r>
            <a:endParaRPr lang="en-US" altLang="zh-CN" sz="4800">
              <a:solidFill>
                <a:schemeClr val="bg1"/>
              </a:solidFill>
              <a:latin typeface="方正字迹-龙吟体 简" panose="02000500000000000000" charset="-122"/>
              <a:ea typeface="方正字迹-龙吟体 简" panose="02000500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 grpId="0" animBg="1"/>
      <p:bldP spid="217" grpId="1" animBg="1"/>
      <p:bldP spid="13314" grpId="0"/>
      <p:bldP spid="13314" grpId="1"/>
      <p:bldP spid="11" grpId="0" animBg="1"/>
      <p:bldP spid="11" grpId="1" animBg="1"/>
      <p:bldP spid="6" grpId="0" animBg="1"/>
      <p:bldP spid="6" grpId="1" animBg="1"/>
      <p:bldP spid="7" grpId="0" animBg="1"/>
      <p:bldP spid="7" grpId="1" animBg="1"/>
      <p:bldP spid="8" grpId="0"/>
      <p:bldP spid="8" grpId="1"/>
      <p:bldP spid="12" grpId="0" bldLvl="0" animBg="1"/>
      <p:bldP spid="1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40" name="文本框 11"/>
          <p:cNvSpPr txBox="1"/>
          <p:nvPr/>
        </p:nvSpPr>
        <p:spPr>
          <a:xfrm>
            <a:off x="450215" y="1031875"/>
            <a:ext cx="7651115" cy="368300"/>
          </a:xfrm>
          <a:prstGeom prst="rect">
            <a:avLst/>
          </a:prstGeom>
          <a:noFill/>
          <a:ln w="9525">
            <a:noFill/>
          </a:ln>
        </p:spPr>
        <p:txBody>
          <a:bodyPr wrap="square" anchor="t" anchorCtr="0">
            <a:spAutoFit/>
          </a:bodyPr>
          <a:p>
            <a:pPr eaLnBrk="0" hangingPunct="0">
              <a:buFontTx/>
            </a:pPr>
            <a:r>
              <a:rPr lang="en-US" altLang="zh-CN" sz="1800" dirty="0">
                <a:solidFill>
                  <a:srgbClr val="FFFF00"/>
                </a:solidFill>
                <a:latin typeface="方正粗黑宋简体" panose="02000000000000000000" pitchFamily="2" charset="-122"/>
                <a:ea typeface="方正粗黑宋简体" panose="02000000000000000000" pitchFamily="2" charset="-122"/>
              </a:rPr>
              <a:t>4</a:t>
            </a:r>
            <a:r>
              <a:rPr lang="zh-CN" altLang="en-US" sz="1800" dirty="0">
                <a:solidFill>
                  <a:srgbClr val="FFFF00"/>
                </a:solidFill>
                <a:latin typeface="方正粗黑宋简体" panose="02000000000000000000" pitchFamily="2" charset="-122"/>
                <a:ea typeface="方正粗黑宋简体" panose="02000000000000000000" pitchFamily="2" charset="-122"/>
              </a:rPr>
              <a:t>、比较宋代书院与欧洲中世纪大学的</a:t>
            </a:r>
            <a:r>
              <a:rPr lang="zh-CN" altLang="en-US" sz="1800" dirty="0">
                <a:solidFill>
                  <a:srgbClr val="FFFF00"/>
                </a:solidFill>
                <a:latin typeface="方正粗黑宋简体" panose="02000000000000000000" pitchFamily="2" charset="-122"/>
                <a:ea typeface="方正粗黑宋简体" panose="02000000000000000000" pitchFamily="2" charset="-122"/>
              </a:rPr>
              <a:t>不同？</a:t>
            </a:r>
            <a:endParaRPr lang="zh-CN" altLang="en-US" sz="1800" dirty="0">
              <a:solidFill>
                <a:srgbClr val="FFFF00"/>
              </a:solidFill>
              <a:latin typeface="方正粗黑宋简体" panose="02000000000000000000" pitchFamily="2" charset="-122"/>
              <a:ea typeface="方正粗黑宋简体" panose="02000000000000000000" pitchFamily="2" charset="-122"/>
            </a:endParaRPr>
          </a:p>
        </p:txBody>
      </p:sp>
      <p:sp>
        <p:nvSpPr>
          <p:cNvPr id="217" name="Freeform 764"/>
          <p:cNvSpPr>
            <a:spLocks noEditPoints="1"/>
          </p:cNvSpPr>
          <p:nvPr/>
        </p:nvSpPr>
        <p:spPr bwMode="auto">
          <a:xfrm>
            <a:off x="350520" y="206375"/>
            <a:ext cx="5413375" cy="856615"/>
          </a:xfrm>
          <a:custGeom>
            <a:avLst/>
            <a:gdLst>
              <a:gd name="T0" fmla="*/ 489 w 524"/>
              <a:gd name="T1" fmla="*/ 105 h 131"/>
              <a:gd name="T2" fmla="*/ 456 w 524"/>
              <a:gd name="T3" fmla="*/ 104 h 131"/>
              <a:gd name="T4" fmla="*/ 439 w 524"/>
              <a:gd name="T5" fmla="*/ 103 h 131"/>
              <a:gd name="T6" fmla="*/ 450 w 524"/>
              <a:gd name="T7" fmla="*/ 98 h 131"/>
              <a:gd name="T8" fmla="*/ 458 w 524"/>
              <a:gd name="T9" fmla="*/ 94 h 131"/>
              <a:gd name="T10" fmla="*/ 497 w 524"/>
              <a:gd name="T11" fmla="*/ 87 h 131"/>
              <a:gd name="T12" fmla="*/ 509 w 524"/>
              <a:gd name="T13" fmla="*/ 77 h 131"/>
              <a:gd name="T14" fmla="*/ 522 w 524"/>
              <a:gd name="T15" fmla="*/ 69 h 131"/>
              <a:gd name="T16" fmla="*/ 515 w 524"/>
              <a:gd name="T17" fmla="*/ 64 h 131"/>
              <a:gd name="T18" fmla="*/ 500 w 524"/>
              <a:gd name="T19" fmla="*/ 60 h 131"/>
              <a:gd name="T20" fmla="*/ 494 w 524"/>
              <a:gd name="T21" fmla="*/ 56 h 131"/>
              <a:gd name="T22" fmla="*/ 492 w 524"/>
              <a:gd name="T23" fmla="*/ 48 h 131"/>
              <a:gd name="T24" fmla="*/ 468 w 524"/>
              <a:gd name="T25" fmla="*/ 47 h 131"/>
              <a:gd name="T26" fmla="*/ 490 w 524"/>
              <a:gd name="T27" fmla="*/ 41 h 131"/>
              <a:gd name="T28" fmla="*/ 468 w 524"/>
              <a:gd name="T29" fmla="*/ 36 h 131"/>
              <a:gd name="T30" fmla="*/ 442 w 524"/>
              <a:gd name="T31" fmla="*/ 34 h 131"/>
              <a:gd name="T32" fmla="*/ 306 w 524"/>
              <a:gd name="T33" fmla="*/ 25 h 131"/>
              <a:gd name="T34" fmla="*/ 383 w 524"/>
              <a:gd name="T35" fmla="*/ 27 h 131"/>
              <a:gd name="T36" fmla="*/ 442 w 524"/>
              <a:gd name="T37" fmla="*/ 25 h 131"/>
              <a:gd name="T38" fmla="*/ 499 w 524"/>
              <a:gd name="T39" fmla="*/ 23 h 131"/>
              <a:gd name="T40" fmla="*/ 323 w 524"/>
              <a:gd name="T41" fmla="*/ 8 h 131"/>
              <a:gd name="T42" fmla="*/ 25 w 524"/>
              <a:gd name="T43" fmla="*/ 3 h 131"/>
              <a:gd name="T44" fmla="*/ 11 w 524"/>
              <a:gd name="T45" fmla="*/ 14 h 131"/>
              <a:gd name="T46" fmla="*/ 16 w 524"/>
              <a:gd name="T47" fmla="*/ 19 h 131"/>
              <a:gd name="T48" fmla="*/ 32 w 524"/>
              <a:gd name="T49" fmla="*/ 32 h 131"/>
              <a:gd name="T50" fmla="*/ 4 w 524"/>
              <a:gd name="T51" fmla="*/ 32 h 131"/>
              <a:gd name="T52" fmla="*/ 13 w 524"/>
              <a:gd name="T53" fmla="*/ 42 h 131"/>
              <a:gd name="T54" fmla="*/ 51 w 524"/>
              <a:gd name="T55" fmla="*/ 57 h 131"/>
              <a:gd name="T56" fmla="*/ 5 w 524"/>
              <a:gd name="T57" fmla="*/ 57 h 131"/>
              <a:gd name="T58" fmla="*/ 17 w 524"/>
              <a:gd name="T59" fmla="*/ 67 h 131"/>
              <a:gd name="T60" fmla="*/ 13 w 524"/>
              <a:gd name="T61" fmla="*/ 72 h 131"/>
              <a:gd name="T62" fmla="*/ 39 w 524"/>
              <a:gd name="T63" fmla="*/ 84 h 131"/>
              <a:gd name="T64" fmla="*/ 41 w 524"/>
              <a:gd name="T65" fmla="*/ 93 h 131"/>
              <a:gd name="T66" fmla="*/ 50 w 524"/>
              <a:gd name="T67" fmla="*/ 98 h 131"/>
              <a:gd name="T68" fmla="*/ 13 w 524"/>
              <a:gd name="T69" fmla="*/ 92 h 131"/>
              <a:gd name="T70" fmla="*/ 34 w 524"/>
              <a:gd name="T71" fmla="*/ 104 h 131"/>
              <a:gd name="T72" fmla="*/ 71 w 524"/>
              <a:gd name="T73" fmla="*/ 114 h 131"/>
              <a:gd name="T74" fmla="*/ 75 w 524"/>
              <a:gd name="T75" fmla="*/ 113 h 131"/>
              <a:gd name="T76" fmla="*/ 256 w 524"/>
              <a:gd name="T77" fmla="*/ 124 h 131"/>
              <a:gd name="T78" fmla="*/ 407 w 524"/>
              <a:gd name="T79" fmla="*/ 130 h 131"/>
              <a:gd name="T80" fmla="*/ 263 w 524"/>
              <a:gd name="T81" fmla="*/ 124 h 131"/>
              <a:gd name="T82" fmla="*/ 178 w 524"/>
              <a:gd name="T83" fmla="*/ 117 h 131"/>
              <a:gd name="T84" fmla="*/ 485 w 524"/>
              <a:gd name="T85" fmla="*/ 120 h 131"/>
              <a:gd name="T86" fmla="*/ 452 w 524"/>
              <a:gd name="T87" fmla="*/ 118 h 131"/>
              <a:gd name="T88" fmla="*/ 509 w 524"/>
              <a:gd name="T89" fmla="*/ 108 h 131"/>
              <a:gd name="T90" fmla="*/ 466 w 524"/>
              <a:gd name="T91" fmla="*/ 62 h 131"/>
              <a:gd name="T92" fmla="*/ 22 w 524"/>
              <a:gd name="T93" fmla="*/ 33 h 131"/>
              <a:gd name="T94" fmla="*/ 31 w 524"/>
              <a:gd name="T95" fmla="*/ 79 h 131"/>
              <a:gd name="T96" fmla="*/ 81 w 524"/>
              <a:gd name="T97" fmla="*/ 20 h 131"/>
              <a:gd name="T98" fmla="*/ 285 w 524"/>
              <a:gd name="T99" fmla="*/ 24 h 131"/>
              <a:gd name="T100" fmla="*/ 407 w 524"/>
              <a:gd name="T101" fmla="*/ 10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4" h="131">
                <a:moveTo>
                  <a:pt x="509" y="108"/>
                </a:moveTo>
                <a:cubicBezTo>
                  <a:pt x="507" y="109"/>
                  <a:pt x="503" y="108"/>
                  <a:pt x="502" y="107"/>
                </a:cubicBezTo>
                <a:cubicBezTo>
                  <a:pt x="488" y="111"/>
                  <a:pt x="473" y="110"/>
                  <a:pt x="458" y="109"/>
                </a:cubicBezTo>
                <a:cubicBezTo>
                  <a:pt x="467" y="106"/>
                  <a:pt x="480" y="109"/>
                  <a:pt x="489" y="105"/>
                </a:cubicBezTo>
                <a:cubicBezTo>
                  <a:pt x="481" y="105"/>
                  <a:pt x="474" y="105"/>
                  <a:pt x="467" y="105"/>
                </a:cubicBezTo>
                <a:cubicBezTo>
                  <a:pt x="467" y="105"/>
                  <a:pt x="467" y="105"/>
                  <a:pt x="467" y="105"/>
                </a:cubicBezTo>
                <a:cubicBezTo>
                  <a:pt x="466" y="108"/>
                  <a:pt x="464" y="102"/>
                  <a:pt x="461" y="105"/>
                </a:cubicBezTo>
                <a:cubicBezTo>
                  <a:pt x="460" y="104"/>
                  <a:pt x="456" y="106"/>
                  <a:pt x="456" y="104"/>
                </a:cubicBezTo>
                <a:cubicBezTo>
                  <a:pt x="442" y="104"/>
                  <a:pt x="427" y="105"/>
                  <a:pt x="413" y="103"/>
                </a:cubicBezTo>
                <a:cubicBezTo>
                  <a:pt x="415" y="102"/>
                  <a:pt x="415" y="102"/>
                  <a:pt x="415" y="102"/>
                </a:cubicBezTo>
                <a:cubicBezTo>
                  <a:pt x="423" y="101"/>
                  <a:pt x="432" y="102"/>
                  <a:pt x="439" y="102"/>
                </a:cubicBezTo>
                <a:cubicBezTo>
                  <a:pt x="439" y="103"/>
                  <a:pt x="439" y="103"/>
                  <a:pt x="439" y="103"/>
                </a:cubicBezTo>
                <a:cubicBezTo>
                  <a:pt x="441" y="103"/>
                  <a:pt x="441" y="103"/>
                  <a:pt x="441" y="103"/>
                </a:cubicBezTo>
                <a:cubicBezTo>
                  <a:pt x="442" y="99"/>
                  <a:pt x="448" y="103"/>
                  <a:pt x="451" y="100"/>
                </a:cubicBezTo>
                <a:cubicBezTo>
                  <a:pt x="449" y="99"/>
                  <a:pt x="449" y="99"/>
                  <a:pt x="449" y="99"/>
                </a:cubicBezTo>
                <a:cubicBezTo>
                  <a:pt x="450" y="98"/>
                  <a:pt x="450" y="98"/>
                  <a:pt x="450" y="98"/>
                </a:cubicBezTo>
                <a:cubicBezTo>
                  <a:pt x="462" y="99"/>
                  <a:pt x="472" y="97"/>
                  <a:pt x="482" y="97"/>
                </a:cubicBezTo>
                <a:cubicBezTo>
                  <a:pt x="481" y="96"/>
                  <a:pt x="480" y="96"/>
                  <a:pt x="479" y="95"/>
                </a:cubicBezTo>
                <a:cubicBezTo>
                  <a:pt x="473" y="96"/>
                  <a:pt x="465" y="95"/>
                  <a:pt x="459" y="95"/>
                </a:cubicBezTo>
                <a:cubicBezTo>
                  <a:pt x="458" y="94"/>
                  <a:pt x="458" y="94"/>
                  <a:pt x="458" y="94"/>
                </a:cubicBezTo>
                <a:cubicBezTo>
                  <a:pt x="466" y="93"/>
                  <a:pt x="475" y="94"/>
                  <a:pt x="483" y="92"/>
                </a:cubicBezTo>
                <a:cubicBezTo>
                  <a:pt x="487" y="92"/>
                  <a:pt x="492" y="91"/>
                  <a:pt x="495" y="90"/>
                </a:cubicBezTo>
                <a:cubicBezTo>
                  <a:pt x="490" y="88"/>
                  <a:pt x="484" y="91"/>
                  <a:pt x="479" y="90"/>
                </a:cubicBezTo>
                <a:cubicBezTo>
                  <a:pt x="484" y="88"/>
                  <a:pt x="491" y="88"/>
                  <a:pt x="497" y="87"/>
                </a:cubicBezTo>
                <a:cubicBezTo>
                  <a:pt x="499" y="88"/>
                  <a:pt x="500" y="84"/>
                  <a:pt x="503" y="86"/>
                </a:cubicBezTo>
                <a:cubicBezTo>
                  <a:pt x="507" y="81"/>
                  <a:pt x="516" y="84"/>
                  <a:pt x="522" y="81"/>
                </a:cubicBezTo>
                <a:cubicBezTo>
                  <a:pt x="514" y="80"/>
                  <a:pt x="502" y="81"/>
                  <a:pt x="492" y="80"/>
                </a:cubicBezTo>
                <a:cubicBezTo>
                  <a:pt x="497" y="77"/>
                  <a:pt x="504" y="78"/>
                  <a:pt x="509" y="77"/>
                </a:cubicBezTo>
                <a:cubicBezTo>
                  <a:pt x="496" y="76"/>
                  <a:pt x="483" y="83"/>
                  <a:pt x="471" y="77"/>
                </a:cubicBezTo>
                <a:cubicBezTo>
                  <a:pt x="478" y="77"/>
                  <a:pt x="484" y="74"/>
                  <a:pt x="491" y="73"/>
                </a:cubicBezTo>
                <a:cubicBezTo>
                  <a:pt x="493" y="71"/>
                  <a:pt x="493" y="71"/>
                  <a:pt x="493" y="71"/>
                </a:cubicBezTo>
                <a:cubicBezTo>
                  <a:pt x="502" y="69"/>
                  <a:pt x="513" y="70"/>
                  <a:pt x="522" y="69"/>
                </a:cubicBezTo>
                <a:cubicBezTo>
                  <a:pt x="524" y="69"/>
                  <a:pt x="524" y="69"/>
                  <a:pt x="524" y="69"/>
                </a:cubicBezTo>
                <a:cubicBezTo>
                  <a:pt x="516" y="66"/>
                  <a:pt x="516" y="66"/>
                  <a:pt x="516" y="66"/>
                </a:cubicBezTo>
                <a:cubicBezTo>
                  <a:pt x="516" y="66"/>
                  <a:pt x="516" y="64"/>
                  <a:pt x="517" y="64"/>
                </a:cubicBezTo>
                <a:cubicBezTo>
                  <a:pt x="515" y="64"/>
                  <a:pt x="515" y="64"/>
                  <a:pt x="515" y="64"/>
                </a:cubicBezTo>
                <a:cubicBezTo>
                  <a:pt x="502" y="66"/>
                  <a:pt x="485" y="64"/>
                  <a:pt x="472" y="65"/>
                </a:cubicBezTo>
                <a:cubicBezTo>
                  <a:pt x="475" y="63"/>
                  <a:pt x="482" y="65"/>
                  <a:pt x="485" y="63"/>
                </a:cubicBezTo>
                <a:cubicBezTo>
                  <a:pt x="482" y="63"/>
                  <a:pt x="478" y="63"/>
                  <a:pt x="475" y="62"/>
                </a:cubicBezTo>
                <a:cubicBezTo>
                  <a:pt x="484" y="62"/>
                  <a:pt x="491" y="60"/>
                  <a:pt x="500" y="60"/>
                </a:cubicBezTo>
                <a:cubicBezTo>
                  <a:pt x="499" y="60"/>
                  <a:pt x="500" y="59"/>
                  <a:pt x="502" y="59"/>
                </a:cubicBezTo>
                <a:cubicBezTo>
                  <a:pt x="500" y="58"/>
                  <a:pt x="498" y="58"/>
                  <a:pt x="496" y="57"/>
                </a:cubicBezTo>
                <a:cubicBezTo>
                  <a:pt x="499" y="56"/>
                  <a:pt x="499" y="56"/>
                  <a:pt x="499" y="56"/>
                </a:cubicBezTo>
                <a:cubicBezTo>
                  <a:pt x="498" y="55"/>
                  <a:pt x="496" y="55"/>
                  <a:pt x="494" y="56"/>
                </a:cubicBezTo>
                <a:cubicBezTo>
                  <a:pt x="493" y="55"/>
                  <a:pt x="493" y="54"/>
                  <a:pt x="493" y="53"/>
                </a:cubicBezTo>
                <a:cubicBezTo>
                  <a:pt x="502" y="51"/>
                  <a:pt x="511" y="52"/>
                  <a:pt x="518" y="49"/>
                </a:cubicBezTo>
                <a:cubicBezTo>
                  <a:pt x="493" y="50"/>
                  <a:pt x="493" y="50"/>
                  <a:pt x="493" y="50"/>
                </a:cubicBezTo>
                <a:cubicBezTo>
                  <a:pt x="492" y="48"/>
                  <a:pt x="492" y="48"/>
                  <a:pt x="492" y="48"/>
                </a:cubicBezTo>
                <a:cubicBezTo>
                  <a:pt x="491" y="49"/>
                  <a:pt x="489" y="50"/>
                  <a:pt x="488" y="49"/>
                </a:cubicBezTo>
                <a:cubicBezTo>
                  <a:pt x="488" y="49"/>
                  <a:pt x="488" y="49"/>
                  <a:pt x="488" y="49"/>
                </a:cubicBezTo>
                <a:cubicBezTo>
                  <a:pt x="479" y="51"/>
                  <a:pt x="470" y="49"/>
                  <a:pt x="461" y="47"/>
                </a:cubicBezTo>
                <a:cubicBezTo>
                  <a:pt x="464" y="47"/>
                  <a:pt x="466" y="46"/>
                  <a:pt x="468" y="47"/>
                </a:cubicBezTo>
                <a:cubicBezTo>
                  <a:pt x="472" y="46"/>
                  <a:pt x="476" y="47"/>
                  <a:pt x="479" y="45"/>
                </a:cubicBezTo>
                <a:cubicBezTo>
                  <a:pt x="480" y="45"/>
                  <a:pt x="482" y="45"/>
                  <a:pt x="483" y="46"/>
                </a:cubicBezTo>
                <a:cubicBezTo>
                  <a:pt x="491" y="44"/>
                  <a:pt x="501" y="43"/>
                  <a:pt x="510" y="43"/>
                </a:cubicBezTo>
                <a:cubicBezTo>
                  <a:pt x="504" y="41"/>
                  <a:pt x="496" y="44"/>
                  <a:pt x="490" y="41"/>
                </a:cubicBezTo>
                <a:cubicBezTo>
                  <a:pt x="490" y="40"/>
                  <a:pt x="490" y="40"/>
                  <a:pt x="491" y="40"/>
                </a:cubicBezTo>
                <a:cubicBezTo>
                  <a:pt x="488" y="38"/>
                  <a:pt x="488" y="38"/>
                  <a:pt x="488" y="38"/>
                </a:cubicBezTo>
                <a:cubicBezTo>
                  <a:pt x="481" y="38"/>
                  <a:pt x="474" y="38"/>
                  <a:pt x="467" y="37"/>
                </a:cubicBezTo>
                <a:cubicBezTo>
                  <a:pt x="468" y="36"/>
                  <a:pt x="468" y="36"/>
                  <a:pt x="468" y="36"/>
                </a:cubicBezTo>
                <a:cubicBezTo>
                  <a:pt x="464" y="36"/>
                  <a:pt x="464" y="36"/>
                  <a:pt x="464" y="36"/>
                </a:cubicBezTo>
                <a:cubicBezTo>
                  <a:pt x="464" y="38"/>
                  <a:pt x="462" y="36"/>
                  <a:pt x="460" y="36"/>
                </a:cubicBezTo>
                <a:cubicBezTo>
                  <a:pt x="461" y="35"/>
                  <a:pt x="461" y="35"/>
                  <a:pt x="461" y="35"/>
                </a:cubicBezTo>
                <a:cubicBezTo>
                  <a:pt x="455" y="34"/>
                  <a:pt x="448" y="35"/>
                  <a:pt x="442" y="34"/>
                </a:cubicBezTo>
                <a:cubicBezTo>
                  <a:pt x="443" y="34"/>
                  <a:pt x="443" y="34"/>
                  <a:pt x="443" y="33"/>
                </a:cubicBezTo>
                <a:cubicBezTo>
                  <a:pt x="433" y="33"/>
                  <a:pt x="433" y="33"/>
                  <a:pt x="433" y="33"/>
                </a:cubicBezTo>
                <a:cubicBezTo>
                  <a:pt x="326" y="26"/>
                  <a:pt x="326" y="26"/>
                  <a:pt x="326" y="26"/>
                </a:cubicBezTo>
                <a:cubicBezTo>
                  <a:pt x="306" y="25"/>
                  <a:pt x="306" y="25"/>
                  <a:pt x="306" y="25"/>
                </a:cubicBezTo>
                <a:cubicBezTo>
                  <a:pt x="299" y="25"/>
                  <a:pt x="290" y="25"/>
                  <a:pt x="285" y="23"/>
                </a:cubicBezTo>
                <a:cubicBezTo>
                  <a:pt x="292" y="23"/>
                  <a:pt x="299" y="24"/>
                  <a:pt x="306" y="24"/>
                </a:cubicBezTo>
                <a:cubicBezTo>
                  <a:pt x="382" y="27"/>
                  <a:pt x="382" y="27"/>
                  <a:pt x="382" y="27"/>
                </a:cubicBezTo>
                <a:cubicBezTo>
                  <a:pt x="383" y="27"/>
                  <a:pt x="383" y="27"/>
                  <a:pt x="383" y="27"/>
                </a:cubicBezTo>
                <a:cubicBezTo>
                  <a:pt x="411" y="29"/>
                  <a:pt x="436" y="26"/>
                  <a:pt x="463" y="28"/>
                </a:cubicBezTo>
                <a:cubicBezTo>
                  <a:pt x="462" y="28"/>
                  <a:pt x="460" y="28"/>
                  <a:pt x="459" y="27"/>
                </a:cubicBezTo>
                <a:cubicBezTo>
                  <a:pt x="460" y="26"/>
                  <a:pt x="461" y="26"/>
                  <a:pt x="462" y="26"/>
                </a:cubicBezTo>
                <a:cubicBezTo>
                  <a:pt x="442" y="25"/>
                  <a:pt x="442" y="25"/>
                  <a:pt x="442" y="25"/>
                </a:cubicBezTo>
                <a:cubicBezTo>
                  <a:pt x="440" y="23"/>
                  <a:pt x="440" y="23"/>
                  <a:pt x="440" y="23"/>
                </a:cubicBezTo>
                <a:cubicBezTo>
                  <a:pt x="458" y="24"/>
                  <a:pt x="477" y="27"/>
                  <a:pt x="493" y="24"/>
                </a:cubicBezTo>
                <a:cubicBezTo>
                  <a:pt x="471" y="21"/>
                  <a:pt x="471" y="21"/>
                  <a:pt x="471" y="21"/>
                </a:cubicBezTo>
                <a:cubicBezTo>
                  <a:pt x="480" y="19"/>
                  <a:pt x="489" y="23"/>
                  <a:pt x="499" y="23"/>
                </a:cubicBezTo>
                <a:cubicBezTo>
                  <a:pt x="481" y="19"/>
                  <a:pt x="463" y="17"/>
                  <a:pt x="444" y="15"/>
                </a:cubicBezTo>
                <a:cubicBezTo>
                  <a:pt x="441" y="12"/>
                  <a:pt x="435" y="14"/>
                  <a:pt x="432" y="12"/>
                </a:cubicBezTo>
                <a:cubicBezTo>
                  <a:pt x="429" y="14"/>
                  <a:pt x="425" y="13"/>
                  <a:pt x="422" y="13"/>
                </a:cubicBezTo>
                <a:cubicBezTo>
                  <a:pt x="323" y="8"/>
                  <a:pt x="323" y="8"/>
                  <a:pt x="323" y="8"/>
                </a:cubicBezTo>
                <a:cubicBezTo>
                  <a:pt x="274" y="4"/>
                  <a:pt x="229" y="6"/>
                  <a:pt x="181" y="4"/>
                </a:cubicBezTo>
                <a:cubicBezTo>
                  <a:pt x="71" y="3"/>
                  <a:pt x="71" y="3"/>
                  <a:pt x="71" y="3"/>
                </a:cubicBezTo>
                <a:cubicBezTo>
                  <a:pt x="39" y="1"/>
                  <a:pt x="39" y="1"/>
                  <a:pt x="39" y="1"/>
                </a:cubicBezTo>
                <a:cubicBezTo>
                  <a:pt x="34" y="0"/>
                  <a:pt x="28" y="0"/>
                  <a:pt x="25" y="3"/>
                </a:cubicBezTo>
                <a:cubicBezTo>
                  <a:pt x="15" y="2"/>
                  <a:pt x="6" y="6"/>
                  <a:pt x="0" y="12"/>
                </a:cubicBezTo>
                <a:cubicBezTo>
                  <a:pt x="3" y="12"/>
                  <a:pt x="7" y="14"/>
                  <a:pt x="10" y="13"/>
                </a:cubicBezTo>
                <a:cubicBezTo>
                  <a:pt x="11" y="11"/>
                  <a:pt x="15" y="11"/>
                  <a:pt x="17" y="12"/>
                </a:cubicBezTo>
                <a:cubicBezTo>
                  <a:pt x="15" y="13"/>
                  <a:pt x="12" y="13"/>
                  <a:pt x="11" y="14"/>
                </a:cubicBezTo>
                <a:cubicBezTo>
                  <a:pt x="12" y="16"/>
                  <a:pt x="15" y="14"/>
                  <a:pt x="16" y="16"/>
                </a:cubicBezTo>
                <a:cubicBezTo>
                  <a:pt x="16" y="16"/>
                  <a:pt x="16" y="16"/>
                  <a:pt x="16" y="16"/>
                </a:cubicBezTo>
                <a:cubicBezTo>
                  <a:pt x="20" y="15"/>
                  <a:pt x="23" y="18"/>
                  <a:pt x="25" y="20"/>
                </a:cubicBezTo>
                <a:cubicBezTo>
                  <a:pt x="24" y="21"/>
                  <a:pt x="19" y="20"/>
                  <a:pt x="16" y="19"/>
                </a:cubicBezTo>
                <a:cubicBezTo>
                  <a:pt x="13" y="22"/>
                  <a:pt x="5" y="19"/>
                  <a:pt x="6" y="23"/>
                </a:cubicBezTo>
                <a:cubicBezTo>
                  <a:pt x="11" y="27"/>
                  <a:pt x="19" y="22"/>
                  <a:pt x="24" y="27"/>
                </a:cubicBezTo>
                <a:cubicBezTo>
                  <a:pt x="24" y="28"/>
                  <a:pt x="24" y="28"/>
                  <a:pt x="24" y="28"/>
                </a:cubicBezTo>
                <a:cubicBezTo>
                  <a:pt x="26" y="29"/>
                  <a:pt x="30" y="29"/>
                  <a:pt x="32" y="32"/>
                </a:cubicBezTo>
                <a:cubicBezTo>
                  <a:pt x="28" y="34"/>
                  <a:pt x="24" y="32"/>
                  <a:pt x="20" y="31"/>
                </a:cubicBezTo>
                <a:cubicBezTo>
                  <a:pt x="17" y="30"/>
                  <a:pt x="12" y="29"/>
                  <a:pt x="10" y="30"/>
                </a:cubicBezTo>
                <a:cubicBezTo>
                  <a:pt x="8" y="29"/>
                  <a:pt x="8" y="29"/>
                  <a:pt x="8" y="29"/>
                </a:cubicBezTo>
                <a:cubicBezTo>
                  <a:pt x="7" y="29"/>
                  <a:pt x="5" y="30"/>
                  <a:pt x="4" y="32"/>
                </a:cubicBezTo>
                <a:cubicBezTo>
                  <a:pt x="11" y="34"/>
                  <a:pt x="17" y="30"/>
                  <a:pt x="21" y="33"/>
                </a:cubicBezTo>
                <a:cubicBezTo>
                  <a:pt x="21" y="34"/>
                  <a:pt x="20" y="33"/>
                  <a:pt x="20" y="33"/>
                </a:cubicBezTo>
                <a:cubicBezTo>
                  <a:pt x="19" y="39"/>
                  <a:pt x="10" y="34"/>
                  <a:pt x="8" y="39"/>
                </a:cubicBezTo>
                <a:cubicBezTo>
                  <a:pt x="13" y="42"/>
                  <a:pt x="13" y="42"/>
                  <a:pt x="13" y="42"/>
                </a:cubicBezTo>
                <a:cubicBezTo>
                  <a:pt x="11" y="46"/>
                  <a:pt x="5" y="41"/>
                  <a:pt x="4" y="43"/>
                </a:cubicBezTo>
                <a:cubicBezTo>
                  <a:pt x="6" y="44"/>
                  <a:pt x="6" y="44"/>
                  <a:pt x="6" y="44"/>
                </a:cubicBezTo>
                <a:cubicBezTo>
                  <a:pt x="11" y="45"/>
                  <a:pt x="16" y="46"/>
                  <a:pt x="21" y="47"/>
                </a:cubicBezTo>
                <a:cubicBezTo>
                  <a:pt x="29" y="55"/>
                  <a:pt x="41" y="52"/>
                  <a:pt x="51" y="57"/>
                </a:cubicBezTo>
                <a:cubicBezTo>
                  <a:pt x="47" y="59"/>
                  <a:pt x="43" y="54"/>
                  <a:pt x="41" y="57"/>
                </a:cubicBezTo>
                <a:cubicBezTo>
                  <a:pt x="29" y="54"/>
                  <a:pt x="18" y="53"/>
                  <a:pt x="6" y="54"/>
                </a:cubicBezTo>
                <a:cubicBezTo>
                  <a:pt x="6" y="54"/>
                  <a:pt x="6" y="55"/>
                  <a:pt x="7" y="55"/>
                </a:cubicBezTo>
                <a:cubicBezTo>
                  <a:pt x="6" y="56"/>
                  <a:pt x="6" y="56"/>
                  <a:pt x="5" y="57"/>
                </a:cubicBezTo>
                <a:cubicBezTo>
                  <a:pt x="9" y="57"/>
                  <a:pt x="12" y="61"/>
                  <a:pt x="17" y="61"/>
                </a:cubicBezTo>
                <a:cubicBezTo>
                  <a:pt x="14" y="62"/>
                  <a:pt x="14" y="62"/>
                  <a:pt x="14" y="62"/>
                </a:cubicBezTo>
                <a:cubicBezTo>
                  <a:pt x="16" y="64"/>
                  <a:pt x="21" y="63"/>
                  <a:pt x="22" y="66"/>
                </a:cubicBezTo>
                <a:cubicBezTo>
                  <a:pt x="21" y="67"/>
                  <a:pt x="19" y="65"/>
                  <a:pt x="17" y="67"/>
                </a:cubicBezTo>
                <a:cubicBezTo>
                  <a:pt x="17" y="69"/>
                  <a:pt x="20" y="68"/>
                  <a:pt x="20" y="70"/>
                </a:cubicBezTo>
                <a:cubicBezTo>
                  <a:pt x="19" y="70"/>
                  <a:pt x="19" y="70"/>
                  <a:pt x="19" y="70"/>
                </a:cubicBezTo>
                <a:cubicBezTo>
                  <a:pt x="17" y="71"/>
                  <a:pt x="16" y="70"/>
                  <a:pt x="13" y="71"/>
                </a:cubicBezTo>
                <a:cubicBezTo>
                  <a:pt x="13" y="71"/>
                  <a:pt x="13" y="72"/>
                  <a:pt x="13" y="72"/>
                </a:cubicBezTo>
                <a:cubicBezTo>
                  <a:pt x="15" y="75"/>
                  <a:pt x="22" y="74"/>
                  <a:pt x="25" y="77"/>
                </a:cubicBezTo>
                <a:cubicBezTo>
                  <a:pt x="23" y="78"/>
                  <a:pt x="22" y="77"/>
                  <a:pt x="19" y="78"/>
                </a:cubicBezTo>
                <a:cubicBezTo>
                  <a:pt x="21" y="80"/>
                  <a:pt x="24" y="80"/>
                  <a:pt x="28" y="80"/>
                </a:cubicBezTo>
                <a:cubicBezTo>
                  <a:pt x="31" y="82"/>
                  <a:pt x="36" y="82"/>
                  <a:pt x="39" y="84"/>
                </a:cubicBezTo>
                <a:cubicBezTo>
                  <a:pt x="32" y="85"/>
                  <a:pt x="32" y="85"/>
                  <a:pt x="32" y="85"/>
                </a:cubicBezTo>
                <a:cubicBezTo>
                  <a:pt x="33" y="86"/>
                  <a:pt x="33" y="86"/>
                  <a:pt x="33" y="86"/>
                </a:cubicBezTo>
                <a:cubicBezTo>
                  <a:pt x="31" y="87"/>
                  <a:pt x="29" y="87"/>
                  <a:pt x="27" y="87"/>
                </a:cubicBezTo>
                <a:cubicBezTo>
                  <a:pt x="32" y="89"/>
                  <a:pt x="37" y="90"/>
                  <a:pt x="41" y="93"/>
                </a:cubicBezTo>
                <a:cubicBezTo>
                  <a:pt x="39" y="94"/>
                  <a:pt x="39" y="94"/>
                  <a:pt x="39" y="94"/>
                </a:cubicBezTo>
                <a:cubicBezTo>
                  <a:pt x="40" y="94"/>
                  <a:pt x="41" y="94"/>
                  <a:pt x="42" y="95"/>
                </a:cubicBezTo>
                <a:cubicBezTo>
                  <a:pt x="42" y="94"/>
                  <a:pt x="42" y="94"/>
                  <a:pt x="42" y="94"/>
                </a:cubicBezTo>
                <a:cubicBezTo>
                  <a:pt x="45" y="94"/>
                  <a:pt x="48" y="96"/>
                  <a:pt x="50" y="98"/>
                </a:cubicBezTo>
                <a:cubicBezTo>
                  <a:pt x="49" y="98"/>
                  <a:pt x="49" y="98"/>
                  <a:pt x="49" y="98"/>
                </a:cubicBezTo>
                <a:cubicBezTo>
                  <a:pt x="40" y="93"/>
                  <a:pt x="29" y="101"/>
                  <a:pt x="21" y="94"/>
                </a:cubicBezTo>
                <a:cubicBezTo>
                  <a:pt x="19" y="92"/>
                  <a:pt x="19" y="96"/>
                  <a:pt x="17" y="93"/>
                </a:cubicBezTo>
                <a:cubicBezTo>
                  <a:pt x="16" y="92"/>
                  <a:pt x="13" y="91"/>
                  <a:pt x="13" y="92"/>
                </a:cubicBezTo>
                <a:cubicBezTo>
                  <a:pt x="16" y="97"/>
                  <a:pt x="25" y="94"/>
                  <a:pt x="29" y="99"/>
                </a:cubicBezTo>
                <a:cubicBezTo>
                  <a:pt x="24" y="101"/>
                  <a:pt x="24" y="101"/>
                  <a:pt x="24" y="101"/>
                </a:cubicBezTo>
                <a:cubicBezTo>
                  <a:pt x="26" y="102"/>
                  <a:pt x="26" y="102"/>
                  <a:pt x="26" y="102"/>
                </a:cubicBezTo>
                <a:cubicBezTo>
                  <a:pt x="29" y="101"/>
                  <a:pt x="31" y="104"/>
                  <a:pt x="34" y="104"/>
                </a:cubicBezTo>
                <a:cubicBezTo>
                  <a:pt x="26" y="105"/>
                  <a:pt x="26" y="105"/>
                  <a:pt x="26" y="105"/>
                </a:cubicBezTo>
                <a:cubicBezTo>
                  <a:pt x="32" y="106"/>
                  <a:pt x="38" y="108"/>
                  <a:pt x="44" y="110"/>
                </a:cubicBezTo>
                <a:cubicBezTo>
                  <a:pt x="46" y="111"/>
                  <a:pt x="50" y="112"/>
                  <a:pt x="51" y="110"/>
                </a:cubicBezTo>
                <a:cubicBezTo>
                  <a:pt x="58" y="112"/>
                  <a:pt x="64" y="114"/>
                  <a:pt x="71" y="114"/>
                </a:cubicBezTo>
                <a:cubicBezTo>
                  <a:pt x="67" y="112"/>
                  <a:pt x="59" y="112"/>
                  <a:pt x="55" y="109"/>
                </a:cubicBezTo>
                <a:cubicBezTo>
                  <a:pt x="56" y="108"/>
                  <a:pt x="56" y="108"/>
                  <a:pt x="56" y="108"/>
                </a:cubicBezTo>
                <a:cubicBezTo>
                  <a:pt x="89" y="114"/>
                  <a:pt x="89" y="114"/>
                  <a:pt x="89" y="114"/>
                </a:cubicBezTo>
                <a:cubicBezTo>
                  <a:pt x="85" y="115"/>
                  <a:pt x="80" y="112"/>
                  <a:pt x="75" y="113"/>
                </a:cubicBezTo>
                <a:cubicBezTo>
                  <a:pt x="78" y="115"/>
                  <a:pt x="78" y="115"/>
                  <a:pt x="78" y="115"/>
                </a:cubicBezTo>
                <a:cubicBezTo>
                  <a:pt x="77" y="116"/>
                  <a:pt x="77" y="116"/>
                  <a:pt x="77" y="116"/>
                </a:cubicBezTo>
                <a:cubicBezTo>
                  <a:pt x="86" y="118"/>
                  <a:pt x="95" y="119"/>
                  <a:pt x="104" y="121"/>
                </a:cubicBezTo>
                <a:cubicBezTo>
                  <a:pt x="157" y="123"/>
                  <a:pt x="204" y="123"/>
                  <a:pt x="256" y="124"/>
                </a:cubicBezTo>
                <a:cubicBezTo>
                  <a:pt x="261" y="127"/>
                  <a:pt x="264" y="122"/>
                  <a:pt x="270" y="125"/>
                </a:cubicBezTo>
                <a:cubicBezTo>
                  <a:pt x="270" y="125"/>
                  <a:pt x="270" y="125"/>
                  <a:pt x="270" y="125"/>
                </a:cubicBezTo>
                <a:cubicBezTo>
                  <a:pt x="370" y="130"/>
                  <a:pt x="370" y="130"/>
                  <a:pt x="370" y="130"/>
                </a:cubicBezTo>
                <a:cubicBezTo>
                  <a:pt x="383" y="129"/>
                  <a:pt x="398" y="131"/>
                  <a:pt x="407" y="130"/>
                </a:cubicBezTo>
                <a:cubicBezTo>
                  <a:pt x="365" y="128"/>
                  <a:pt x="365" y="128"/>
                  <a:pt x="365" y="128"/>
                </a:cubicBezTo>
                <a:cubicBezTo>
                  <a:pt x="285" y="123"/>
                  <a:pt x="285" y="123"/>
                  <a:pt x="285" y="123"/>
                </a:cubicBezTo>
                <a:cubicBezTo>
                  <a:pt x="281" y="125"/>
                  <a:pt x="271" y="122"/>
                  <a:pt x="264" y="123"/>
                </a:cubicBezTo>
                <a:cubicBezTo>
                  <a:pt x="263" y="124"/>
                  <a:pt x="263" y="124"/>
                  <a:pt x="263" y="124"/>
                </a:cubicBezTo>
                <a:cubicBezTo>
                  <a:pt x="245" y="121"/>
                  <a:pt x="228" y="124"/>
                  <a:pt x="210" y="121"/>
                </a:cubicBezTo>
                <a:cubicBezTo>
                  <a:pt x="174" y="120"/>
                  <a:pt x="139" y="121"/>
                  <a:pt x="104" y="116"/>
                </a:cubicBezTo>
                <a:cubicBezTo>
                  <a:pt x="127" y="118"/>
                  <a:pt x="151" y="115"/>
                  <a:pt x="174" y="117"/>
                </a:cubicBezTo>
                <a:cubicBezTo>
                  <a:pt x="178" y="117"/>
                  <a:pt x="178" y="117"/>
                  <a:pt x="178" y="117"/>
                </a:cubicBezTo>
                <a:cubicBezTo>
                  <a:pt x="233" y="119"/>
                  <a:pt x="292" y="120"/>
                  <a:pt x="347" y="123"/>
                </a:cubicBezTo>
                <a:cubicBezTo>
                  <a:pt x="429" y="125"/>
                  <a:pt x="429" y="125"/>
                  <a:pt x="429" y="125"/>
                </a:cubicBezTo>
                <a:cubicBezTo>
                  <a:pt x="452" y="125"/>
                  <a:pt x="477" y="125"/>
                  <a:pt x="496" y="119"/>
                </a:cubicBezTo>
                <a:cubicBezTo>
                  <a:pt x="485" y="120"/>
                  <a:pt x="485" y="120"/>
                  <a:pt x="485" y="120"/>
                </a:cubicBezTo>
                <a:cubicBezTo>
                  <a:pt x="481" y="121"/>
                  <a:pt x="477" y="120"/>
                  <a:pt x="473" y="118"/>
                </a:cubicBezTo>
                <a:cubicBezTo>
                  <a:pt x="458" y="119"/>
                  <a:pt x="442" y="121"/>
                  <a:pt x="426" y="118"/>
                </a:cubicBezTo>
                <a:cubicBezTo>
                  <a:pt x="434" y="118"/>
                  <a:pt x="442" y="118"/>
                  <a:pt x="451" y="119"/>
                </a:cubicBezTo>
                <a:cubicBezTo>
                  <a:pt x="452" y="118"/>
                  <a:pt x="452" y="118"/>
                  <a:pt x="452" y="118"/>
                </a:cubicBezTo>
                <a:cubicBezTo>
                  <a:pt x="468" y="119"/>
                  <a:pt x="480" y="114"/>
                  <a:pt x="495" y="115"/>
                </a:cubicBezTo>
                <a:cubicBezTo>
                  <a:pt x="491" y="115"/>
                  <a:pt x="491" y="115"/>
                  <a:pt x="491" y="115"/>
                </a:cubicBezTo>
                <a:cubicBezTo>
                  <a:pt x="498" y="110"/>
                  <a:pt x="510" y="110"/>
                  <a:pt x="516" y="108"/>
                </a:cubicBezTo>
                <a:cubicBezTo>
                  <a:pt x="514" y="107"/>
                  <a:pt x="511" y="107"/>
                  <a:pt x="509" y="108"/>
                </a:cubicBezTo>
                <a:close/>
                <a:moveTo>
                  <a:pt x="466" y="62"/>
                </a:moveTo>
                <a:cubicBezTo>
                  <a:pt x="471" y="62"/>
                  <a:pt x="471" y="62"/>
                  <a:pt x="471" y="62"/>
                </a:cubicBezTo>
                <a:cubicBezTo>
                  <a:pt x="465" y="62"/>
                  <a:pt x="465" y="62"/>
                  <a:pt x="465" y="62"/>
                </a:cubicBezTo>
                <a:lnTo>
                  <a:pt x="466" y="62"/>
                </a:lnTo>
                <a:close/>
                <a:moveTo>
                  <a:pt x="13" y="43"/>
                </a:moveTo>
                <a:cubicBezTo>
                  <a:pt x="14" y="42"/>
                  <a:pt x="15" y="43"/>
                  <a:pt x="16" y="43"/>
                </a:cubicBezTo>
                <a:cubicBezTo>
                  <a:pt x="16" y="44"/>
                  <a:pt x="14" y="43"/>
                  <a:pt x="13" y="43"/>
                </a:cubicBezTo>
                <a:close/>
                <a:moveTo>
                  <a:pt x="22" y="33"/>
                </a:moveTo>
                <a:cubicBezTo>
                  <a:pt x="22" y="32"/>
                  <a:pt x="22" y="32"/>
                  <a:pt x="22" y="32"/>
                </a:cubicBezTo>
                <a:cubicBezTo>
                  <a:pt x="23" y="33"/>
                  <a:pt x="23" y="33"/>
                  <a:pt x="23" y="33"/>
                </a:cubicBezTo>
                <a:lnTo>
                  <a:pt x="22" y="33"/>
                </a:lnTo>
                <a:close/>
                <a:moveTo>
                  <a:pt x="31" y="79"/>
                </a:moveTo>
                <a:cubicBezTo>
                  <a:pt x="42" y="81"/>
                  <a:pt x="42" y="81"/>
                  <a:pt x="42" y="81"/>
                </a:cubicBezTo>
                <a:cubicBezTo>
                  <a:pt x="38" y="81"/>
                  <a:pt x="35" y="80"/>
                  <a:pt x="31" y="79"/>
                </a:cubicBezTo>
                <a:close/>
                <a:moveTo>
                  <a:pt x="73" y="20"/>
                </a:moveTo>
                <a:cubicBezTo>
                  <a:pt x="75" y="19"/>
                  <a:pt x="78" y="20"/>
                  <a:pt x="81" y="20"/>
                </a:cubicBezTo>
                <a:cubicBezTo>
                  <a:pt x="78" y="21"/>
                  <a:pt x="76" y="20"/>
                  <a:pt x="73" y="20"/>
                </a:cubicBezTo>
                <a:close/>
                <a:moveTo>
                  <a:pt x="82" y="21"/>
                </a:moveTo>
                <a:cubicBezTo>
                  <a:pt x="122" y="22"/>
                  <a:pt x="164" y="23"/>
                  <a:pt x="204" y="23"/>
                </a:cubicBezTo>
                <a:cubicBezTo>
                  <a:pt x="231" y="23"/>
                  <a:pt x="258" y="23"/>
                  <a:pt x="285" y="24"/>
                </a:cubicBezTo>
                <a:cubicBezTo>
                  <a:pt x="217" y="22"/>
                  <a:pt x="151" y="26"/>
                  <a:pt x="82" y="21"/>
                </a:cubicBezTo>
                <a:close/>
                <a:moveTo>
                  <a:pt x="411" y="102"/>
                </a:moveTo>
                <a:cubicBezTo>
                  <a:pt x="411" y="103"/>
                  <a:pt x="411" y="103"/>
                  <a:pt x="411" y="103"/>
                </a:cubicBezTo>
                <a:cubicBezTo>
                  <a:pt x="407" y="103"/>
                  <a:pt x="407" y="103"/>
                  <a:pt x="407" y="103"/>
                </a:cubicBezTo>
                <a:cubicBezTo>
                  <a:pt x="408" y="102"/>
                  <a:pt x="410" y="102"/>
                  <a:pt x="411" y="10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r>
              <a:rPr lang="en-US" altLang="zh-CN" sz="2800">
                <a:solidFill>
                  <a:schemeClr val="tx1"/>
                </a:solidFill>
                <a:latin typeface="华文楷体" panose="02010600040101010101" pitchFamily="2" charset="-122"/>
                <a:ea typeface="华文楷体" panose="02010600040101010101" pitchFamily="2" charset="-122"/>
              </a:rPr>
              <a:t>    </a:t>
            </a:r>
            <a:r>
              <a:rPr lang="zh-CN" altLang="en-US" sz="2800">
                <a:solidFill>
                  <a:schemeClr val="tx1"/>
                </a:solidFill>
                <a:latin typeface="华文楷体" panose="02010600040101010101" pitchFamily="2" charset="-122"/>
                <a:ea typeface="华文楷体" panose="02010600040101010101" pitchFamily="2" charset="-122"/>
              </a:rPr>
              <a:t>应运而生</a:t>
            </a:r>
            <a:r>
              <a:rPr lang="en-US" altLang="zh-CN" sz="2800">
                <a:solidFill>
                  <a:schemeClr val="tx1"/>
                </a:solidFill>
                <a:latin typeface="华文楷体" panose="02010600040101010101" pitchFamily="2" charset="-122"/>
                <a:ea typeface="华文楷体" panose="02010600040101010101" pitchFamily="2" charset="-122"/>
              </a:rPr>
              <a:t>——</a:t>
            </a:r>
            <a:r>
              <a:rPr lang="zh-CN" altLang="en-US" sz="2800">
                <a:solidFill>
                  <a:schemeClr val="tx1"/>
                </a:solidFill>
                <a:latin typeface="华文楷体" panose="02010600040101010101" pitchFamily="2" charset="-122"/>
                <a:ea typeface="华文楷体" panose="02010600040101010101" pitchFamily="2" charset="-122"/>
              </a:rPr>
              <a:t>大学的兴起</a:t>
            </a:r>
            <a:endParaRPr lang="zh-CN" altLang="en-US" sz="2800">
              <a:solidFill>
                <a:schemeClr val="tx1"/>
              </a:solidFill>
              <a:latin typeface="华文楷体" panose="02010600040101010101" pitchFamily="2" charset="-122"/>
              <a:ea typeface="华文楷体" panose="02010600040101010101" pitchFamily="2" charset="-122"/>
            </a:endParaRPr>
          </a:p>
        </p:txBody>
      </p:sp>
      <p:cxnSp>
        <p:nvCxnSpPr>
          <p:cNvPr id="2" name="直接连接符 1"/>
          <p:cNvCxnSpPr/>
          <p:nvPr/>
        </p:nvCxnSpPr>
        <p:spPr>
          <a:xfrm>
            <a:off x="8539480" y="826770"/>
            <a:ext cx="45720" cy="4770755"/>
          </a:xfrm>
          <a:prstGeom prst="line">
            <a:avLst/>
          </a:prstGeom>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760095" y="1622425"/>
            <a:ext cx="7341235" cy="1322070"/>
          </a:xfrm>
          <a:prstGeom prst="rect">
            <a:avLst/>
          </a:prstGeom>
          <a:solidFill>
            <a:schemeClr val="bg1">
              <a:alpha val="84000"/>
            </a:schemeClr>
          </a:solidFill>
        </p:spPr>
        <p:txBody>
          <a:bodyPr wrap="square" rtlCol="0">
            <a:spAutoFit/>
          </a:bodyPr>
          <a:p>
            <a:pPr algn="just"/>
            <a:r>
              <a:rPr lang="zh-CN" altLang="en-US" sz="2000">
                <a:latin typeface="方正颜真卿楷书 简繁" panose="02000500000000000000" charset="-122"/>
                <a:ea typeface="方正颜真卿楷书 简繁" panose="02000500000000000000" charset="-122"/>
              </a:rPr>
              <a:t>材料七：</a:t>
            </a:r>
            <a:r>
              <a:rPr lang="en-US" altLang="zh-CN" sz="2000">
                <a:latin typeface="方正颜真卿楷书 简繁" panose="02000500000000000000" charset="-122"/>
                <a:ea typeface="方正颜真卿楷书 简繁" panose="02000500000000000000" charset="-122"/>
              </a:rPr>
              <a:t>“</a:t>
            </a:r>
            <a:r>
              <a:rPr lang="zh-CN" altLang="en-US" sz="2000">
                <a:latin typeface="方正颜真卿楷书 简繁" panose="02000500000000000000" charset="-122"/>
                <a:ea typeface="方正颜真卿楷书 简繁" panose="02000500000000000000" charset="-122"/>
              </a:rPr>
              <a:t>由于地域辽阔，致使宋代经济发展出现不平衡，</a:t>
            </a:r>
            <a:r>
              <a:rPr lang="en-US" altLang="zh-CN" sz="2000">
                <a:latin typeface="方正颜真卿楷书 简繁" panose="02000500000000000000" charset="-122"/>
                <a:ea typeface="方正颜真卿楷书 简繁" panose="02000500000000000000" charset="-122"/>
              </a:rPr>
              <a:t>·····</a:t>
            </a:r>
            <a:r>
              <a:rPr lang="zh-CN" altLang="en-US" sz="2000">
                <a:latin typeface="方正颜真卿楷书 简繁" panose="02000500000000000000" charset="-122"/>
                <a:ea typeface="方正颜真卿楷书 简繁" panose="02000500000000000000" charset="-122"/>
              </a:rPr>
              <a:t>同时宋代各级矛盾十分突出，</a:t>
            </a:r>
            <a:r>
              <a:rPr lang="en-US" altLang="zh-CN" sz="2000">
                <a:latin typeface="方正颜真卿楷书 简繁" panose="02000500000000000000" charset="-122"/>
                <a:ea typeface="方正颜真卿楷书 简繁" panose="02000500000000000000" charset="-122"/>
              </a:rPr>
              <a:t>·····</a:t>
            </a:r>
            <a:r>
              <a:rPr lang="zh-CN" altLang="en-US" sz="2000">
                <a:latin typeface="方正颜真卿楷书 简繁" panose="02000500000000000000" charset="-122"/>
                <a:ea typeface="方正颜真卿楷书 简繁" panose="02000500000000000000" charset="-122"/>
              </a:rPr>
              <a:t>宋代书院产生于</a:t>
            </a:r>
            <a:r>
              <a:rPr lang="zh-CN" altLang="en-US" sz="2000">
                <a:solidFill>
                  <a:srgbClr val="FF0000"/>
                </a:solidFill>
                <a:latin typeface="方正颜真卿楷书 简繁" panose="02000500000000000000" charset="-122"/>
                <a:ea typeface="方正颜真卿楷书 简繁" panose="02000500000000000000" charset="-122"/>
              </a:rPr>
              <a:t>远离城市或市郊</a:t>
            </a:r>
            <a:r>
              <a:rPr lang="zh-CN" altLang="en-US" sz="2000">
                <a:latin typeface="方正颜真卿楷书 简繁" panose="02000500000000000000" charset="-122"/>
                <a:ea typeface="方正颜真卿楷书 简繁" panose="02000500000000000000" charset="-122"/>
              </a:rPr>
              <a:t>的名山胜水之间。</a:t>
            </a:r>
            <a:r>
              <a:rPr lang="en-US" altLang="zh-CN" sz="2000">
                <a:latin typeface="方正颜真卿楷书 简繁" panose="02000500000000000000" charset="-122"/>
                <a:ea typeface="方正颜真卿楷书 简繁" panose="02000500000000000000" charset="-122"/>
              </a:rPr>
              <a:t>——</a:t>
            </a:r>
            <a:r>
              <a:rPr lang="zh-CN" altLang="en-US" sz="2000">
                <a:latin typeface="方正颜真卿楷书 简繁" panose="02000500000000000000" charset="-122"/>
                <a:ea typeface="方正颜真卿楷书 简繁" panose="02000500000000000000" charset="-122"/>
              </a:rPr>
              <a:t>徐磊《宋代书院与欧洲中世纪大学的比较研究》</a:t>
            </a:r>
            <a:endParaRPr lang="zh-CN" altLang="en-US" sz="2000">
              <a:latin typeface="方正颜真卿楷书 简繁" panose="02000500000000000000" charset="-122"/>
              <a:ea typeface="方正颜真卿楷书 简繁" panose="02000500000000000000" charset="-122"/>
            </a:endParaRPr>
          </a:p>
        </p:txBody>
      </p:sp>
      <p:sp>
        <p:nvSpPr>
          <p:cNvPr id="5" name="文本框 4"/>
          <p:cNvSpPr txBox="1"/>
          <p:nvPr/>
        </p:nvSpPr>
        <p:spPr>
          <a:xfrm>
            <a:off x="1528445" y="3037205"/>
            <a:ext cx="6447790" cy="829945"/>
          </a:xfrm>
          <a:prstGeom prst="rect">
            <a:avLst/>
          </a:prstGeom>
          <a:solidFill>
            <a:schemeClr val="accent4">
              <a:lumMod val="60000"/>
              <a:lumOff val="40000"/>
            </a:schemeClr>
          </a:solidFill>
        </p:spPr>
        <p:txBody>
          <a:bodyPr wrap="square" rtlCol="0">
            <a:spAutoFit/>
          </a:bodyPr>
          <a:p>
            <a:r>
              <a:rPr lang="zh-CN" altLang="en-US" sz="2400">
                <a:latin typeface="方正字迹-龙吟体 简" panose="02000500000000000000" charset="-122"/>
                <a:ea typeface="方正字迹-龙吟体 简" panose="02000500000000000000" charset="-122"/>
                <a:cs typeface="方正字迹-龙吟体 简" panose="02000500000000000000" charset="-122"/>
              </a:rPr>
              <a:t>产生地区不同：宋代远离城市</a:t>
            </a:r>
            <a:endParaRPr lang="zh-CN" altLang="en-US" sz="2400">
              <a:latin typeface="方正字迹-龙吟体 简" panose="02000500000000000000" charset="-122"/>
              <a:ea typeface="方正字迹-龙吟体 简" panose="02000500000000000000" charset="-122"/>
              <a:cs typeface="方正字迹-龙吟体 简" panose="02000500000000000000" charset="-122"/>
            </a:endParaRPr>
          </a:p>
          <a:p>
            <a:r>
              <a:rPr lang="en-US" altLang="zh-CN" sz="2400">
                <a:latin typeface="方正字迹-龙吟体 简" panose="02000500000000000000" charset="-122"/>
                <a:ea typeface="方正字迹-龙吟体 简" panose="02000500000000000000" charset="-122"/>
                <a:cs typeface="方正字迹-龙吟体 简" panose="02000500000000000000" charset="-122"/>
              </a:rPr>
              <a:t>                          </a:t>
            </a:r>
            <a:r>
              <a:rPr lang="zh-CN" altLang="en-US" sz="2400">
                <a:latin typeface="方正字迹-龙吟体 简" panose="02000500000000000000" charset="-122"/>
                <a:ea typeface="方正字迹-龙吟体 简" panose="02000500000000000000" charset="-122"/>
                <a:cs typeface="方正字迹-龙吟体 简" panose="02000500000000000000" charset="-122"/>
              </a:rPr>
              <a:t>欧洲大学产生于繁华的城市</a:t>
            </a:r>
            <a:endParaRPr lang="zh-CN" altLang="en-US" sz="2400">
              <a:latin typeface="方正字迹-龙吟体 简" panose="02000500000000000000" charset="-122"/>
              <a:ea typeface="方正字迹-龙吟体 简" panose="02000500000000000000" charset="-122"/>
              <a:cs typeface="方正字迹-龙吟体 简" panose="02000500000000000000" charset="-122"/>
            </a:endParaRPr>
          </a:p>
        </p:txBody>
      </p:sp>
      <p:sp>
        <p:nvSpPr>
          <p:cNvPr id="6" name="文本框 5"/>
          <p:cNvSpPr txBox="1"/>
          <p:nvPr/>
        </p:nvSpPr>
        <p:spPr>
          <a:xfrm>
            <a:off x="760095" y="4035425"/>
            <a:ext cx="6755130" cy="1014730"/>
          </a:xfrm>
          <a:prstGeom prst="rect">
            <a:avLst/>
          </a:prstGeom>
          <a:solidFill>
            <a:schemeClr val="bg1">
              <a:alpha val="81000"/>
            </a:schemeClr>
          </a:solidFill>
        </p:spPr>
        <p:txBody>
          <a:bodyPr wrap="square" rtlCol="0">
            <a:spAutoFit/>
          </a:bodyPr>
          <a:p>
            <a:r>
              <a:rPr lang="zh-CN" altLang="en-US" sz="2000">
                <a:latin typeface="方正颜真卿楷书 简繁" panose="02000500000000000000" charset="-122"/>
                <a:ea typeface="方正颜真卿楷书 简繁" panose="02000500000000000000" charset="-122"/>
                <a:cs typeface="方正颜真卿楷书 简繁" panose="02000500000000000000" charset="-122"/>
              </a:rPr>
              <a:t>材料八：</a:t>
            </a:r>
            <a:r>
              <a:rPr lang="en-US" altLang="zh-CN" sz="2000">
                <a:latin typeface="方正颜真卿楷书 简繁" panose="02000500000000000000" charset="-122"/>
                <a:ea typeface="方正颜真卿楷书 简繁" panose="02000500000000000000" charset="-122"/>
                <a:cs typeface="方正颜真卿楷书 简繁" panose="02000500000000000000" charset="-122"/>
              </a:rPr>
              <a:t>“</a:t>
            </a:r>
            <a:r>
              <a:rPr lang="zh-CN" altLang="en-US" sz="2000">
                <a:latin typeface="方正颜真卿楷书 简繁" panose="02000500000000000000" charset="-122"/>
                <a:ea typeface="方正颜真卿楷书 简繁" panose="02000500000000000000" charset="-122"/>
                <a:cs typeface="方正颜真卿楷书 简繁" panose="02000500000000000000" charset="-122"/>
              </a:rPr>
              <a:t>中世纪大学课程设置以法学、医学、神学为主，课程内容</a:t>
            </a:r>
            <a:r>
              <a:rPr lang="zh-CN" altLang="en-US" sz="2000">
                <a:solidFill>
                  <a:srgbClr val="FF0000"/>
                </a:solidFill>
                <a:latin typeface="方正颜真卿楷书 简繁" panose="02000500000000000000" charset="-122"/>
                <a:ea typeface="方正颜真卿楷书 简繁" panose="02000500000000000000" charset="-122"/>
                <a:cs typeface="方正颜真卿楷书 简繁" panose="02000500000000000000" charset="-122"/>
              </a:rPr>
              <a:t>注重实用性</a:t>
            </a:r>
            <a:r>
              <a:rPr lang="zh-CN" altLang="en-US" sz="2000">
                <a:latin typeface="方正颜真卿楷书 简繁" panose="02000500000000000000" charset="-122"/>
                <a:ea typeface="方正颜真卿楷书 简繁" panose="02000500000000000000" charset="-122"/>
                <a:cs typeface="方正颜真卿楷书 简繁" panose="02000500000000000000" charset="-122"/>
              </a:rPr>
              <a:t>，体现了求实致用的特点。</a:t>
            </a:r>
            <a:r>
              <a:rPr lang="en-US" altLang="zh-CN" sz="2000">
                <a:latin typeface="方正颜真卿楷书 简繁" panose="02000500000000000000" charset="-122"/>
                <a:ea typeface="方正颜真卿楷书 简繁" panose="02000500000000000000" charset="-122"/>
                <a:cs typeface="方正颜真卿楷书 简繁" panose="02000500000000000000" charset="-122"/>
              </a:rPr>
              <a:t>——</a:t>
            </a:r>
            <a:r>
              <a:rPr lang="zh-CN" altLang="en-US" sz="2000">
                <a:latin typeface="方正颜真卿楷书 简繁" panose="02000500000000000000" charset="-122"/>
                <a:ea typeface="方正颜真卿楷书 简繁" panose="02000500000000000000" charset="-122"/>
                <a:cs typeface="方正颜真卿楷书 简繁" panose="02000500000000000000" charset="-122"/>
              </a:rPr>
              <a:t>李辉敏《从现代大学的特征出发比较宋代书院与中世纪大学》</a:t>
            </a:r>
            <a:r>
              <a:rPr lang="en-US" altLang="zh-CN" sz="2000">
                <a:latin typeface="方正颜真卿楷书 简繁" panose="02000500000000000000" charset="-122"/>
                <a:ea typeface="方正颜真卿楷书 简繁" panose="02000500000000000000" charset="-122"/>
                <a:cs typeface="方正颜真卿楷书 简繁" panose="02000500000000000000" charset="-122"/>
              </a:rPr>
              <a:t>”</a:t>
            </a:r>
            <a:endParaRPr lang="en-US" altLang="zh-CN" sz="2000">
              <a:latin typeface="方正颜真卿楷书 简繁" panose="02000500000000000000" charset="-122"/>
              <a:ea typeface="方正颜真卿楷书 简繁" panose="02000500000000000000" charset="-122"/>
              <a:cs typeface="方正颜真卿楷书 简繁" panose="02000500000000000000" charset="-122"/>
            </a:endParaRPr>
          </a:p>
        </p:txBody>
      </p:sp>
      <p:sp>
        <p:nvSpPr>
          <p:cNvPr id="7" name="文本框 6"/>
          <p:cNvSpPr txBox="1"/>
          <p:nvPr/>
        </p:nvSpPr>
        <p:spPr>
          <a:xfrm>
            <a:off x="1137920" y="5319395"/>
            <a:ext cx="5648960" cy="829945"/>
          </a:xfrm>
          <a:prstGeom prst="rect">
            <a:avLst/>
          </a:prstGeom>
          <a:solidFill>
            <a:schemeClr val="accent4"/>
          </a:solidFill>
        </p:spPr>
        <p:txBody>
          <a:bodyPr wrap="square" rtlCol="0">
            <a:spAutoFit/>
          </a:bodyPr>
          <a:p>
            <a:r>
              <a:rPr lang="zh-CN" altLang="en-US" sz="2400">
                <a:latin typeface="方正字迹-龙吟体 简" panose="02000500000000000000" charset="-122"/>
                <a:ea typeface="方正字迹-龙吟体 简" panose="02000500000000000000" charset="-122"/>
              </a:rPr>
              <a:t>专业性：宋代书院专业性没有中世纪大学规范与深刻</a:t>
            </a:r>
            <a:endParaRPr lang="zh-CN" altLang="en-US" sz="2400">
              <a:latin typeface="方正字迹-龙吟体 简" panose="02000500000000000000" charset="-122"/>
              <a:ea typeface="方正字迹-龙吟体 简" panose="02000500000000000000" charset="-122"/>
            </a:endParaRPr>
          </a:p>
        </p:txBody>
      </p:sp>
      <p:sp>
        <p:nvSpPr>
          <p:cNvPr id="8" name="Freeform 8"/>
          <p:cNvSpPr>
            <a:spLocks noEditPoints="1"/>
          </p:cNvSpPr>
          <p:nvPr/>
        </p:nvSpPr>
        <p:spPr bwMode="auto">
          <a:xfrm>
            <a:off x="10481310" y="0"/>
            <a:ext cx="1798955" cy="1530350"/>
          </a:xfrm>
          <a:custGeom>
            <a:avLst/>
            <a:gdLst>
              <a:gd name="T0" fmla="*/ 398 w 476"/>
              <a:gd name="T1" fmla="*/ 385 h 471"/>
              <a:gd name="T2" fmla="*/ 451 w 476"/>
              <a:gd name="T3" fmla="*/ 190 h 471"/>
              <a:gd name="T4" fmla="*/ 224 w 476"/>
              <a:gd name="T5" fmla="*/ 465 h 471"/>
              <a:gd name="T6" fmla="*/ 182 w 476"/>
              <a:gd name="T7" fmla="*/ 202 h 471"/>
              <a:gd name="T8" fmla="*/ 216 w 476"/>
              <a:gd name="T9" fmla="*/ 194 h 471"/>
              <a:gd name="T10" fmla="*/ 261 w 476"/>
              <a:gd name="T11" fmla="*/ 197 h 471"/>
              <a:gd name="T12" fmla="*/ 229 w 476"/>
              <a:gd name="T13" fmla="*/ 205 h 471"/>
              <a:gd name="T14" fmla="*/ 398 w 476"/>
              <a:gd name="T15" fmla="*/ 98 h 471"/>
              <a:gd name="T16" fmla="*/ 300 w 476"/>
              <a:gd name="T17" fmla="*/ 38 h 471"/>
              <a:gd name="T18" fmla="*/ 221 w 476"/>
              <a:gd name="T19" fmla="*/ 20 h 471"/>
              <a:gd name="T20" fmla="*/ 206 w 476"/>
              <a:gd name="T21" fmla="*/ 14 h 471"/>
              <a:gd name="T22" fmla="*/ 111 w 476"/>
              <a:gd name="T23" fmla="*/ 50 h 471"/>
              <a:gd name="T24" fmla="*/ 15 w 476"/>
              <a:gd name="T25" fmla="*/ 204 h 471"/>
              <a:gd name="T26" fmla="*/ 48 w 476"/>
              <a:gd name="T27" fmla="*/ 354 h 471"/>
              <a:gd name="T28" fmla="*/ 179 w 476"/>
              <a:gd name="T29" fmla="*/ 441 h 471"/>
              <a:gd name="T30" fmla="*/ 195 w 476"/>
              <a:gd name="T31" fmla="*/ 433 h 471"/>
              <a:gd name="T32" fmla="*/ 342 w 476"/>
              <a:gd name="T33" fmla="*/ 399 h 471"/>
              <a:gd name="T34" fmla="*/ 389 w 476"/>
              <a:gd name="T35" fmla="*/ 354 h 471"/>
              <a:gd name="T36" fmla="*/ 339 w 476"/>
              <a:gd name="T37" fmla="*/ 425 h 471"/>
              <a:gd name="T38" fmla="*/ 426 w 476"/>
              <a:gd name="T39" fmla="*/ 304 h 471"/>
              <a:gd name="T40" fmla="*/ 300 w 476"/>
              <a:gd name="T41" fmla="*/ 41 h 471"/>
              <a:gd name="T42" fmla="*/ 232 w 476"/>
              <a:gd name="T43" fmla="*/ 374 h 471"/>
              <a:gd name="T44" fmla="*/ 265 w 476"/>
              <a:gd name="T45" fmla="*/ 374 h 471"/>
              <a:gd name="T46" fmla="*/ 283 w 476"/>
              <a:gd name="T47" fmla="*/ 343 h 471"/>
              <a:gd name="T48" fmla="*/ 271 w 476"/>
              <a:gd name="T49" fmla="*/ 347 h 471"/>
              <a:gd name="T50" fmla="*/ 199 w 476"/>
              <a:gd name="T51" fmla="*/ 361 h 471"/>
              <a:gd name="T52" fmla="*/ 179 w 476"/>
              <a:gd name="T53" fmla="*/ 365 h 471"/>
              <a:gd name="T54" fmla="*/ 125 w 476"/>
              <a:gd name="T55" fmla="*/ 318 h 471"/>
              <a:gd name="T56" fmla="*/ 113 w 476"/>
              <a:gd name="T57" fmla="*/ 272 h 471"/>
              <a:gd name="T58" fmla="*/ 127 w 476"/>
              <a:gd name="T59" fmla="*/ 209 h 471"/>
              <a:gd name="T60" fmla="*/ 151 w 476"/>
              <a:gd name="T61" fmla="*/ 208 h 471"/>
              <a:gd name="T62" fmla="*/ 189 w 476"/>
              <a:gd name="T63" fmla="*/ 194 h 471"/>
              <a:gd name="T64" fmla="*/ 237 w 476"/>
              <a:gd name="T65" fmla="*/ 165 h 471"/>
              <a:gd name="T66" fmla="*/ 235 w 476"/>
              <a:gd name="T67" fmla="*/ 183 h 471"/>
              <a:gd name="T68" fmla="*/ 298 w 476"/>
              <a:gd name="T69" fmla="*/ 220 h 471"/>
              <a:gd name="T70" fmla="*/ 319 w 476"/>
              <a:gd name="T71" fmla="*/ 267 h 471"/>
              <a:gd name="T72" fmla="*/ 361 w 476"/>
              <a:gd name="T73" fmla="*/ 377 h 471"/>
              <a:gd name="T74" fmla="*/ 361 w 476"/>
              <a:gd name="T75" fmla="*/ 397 h 471"/>
              <a:gd name="T76" fmla="*/ 365 w 476"/>
              <a:gd name="T77" fmla="*/ 405 h 471"/>
              <a:gd name="T78" fmla="*/ 122 w 476"/>
              <a:gd name="T79" fmla="*/ 242 h 471"/>
              <a:gd name="T80" fmla="*/ 128 w 476"/>
              <a:gd name="T81" fmla="*/ 220 h 471"/>
              <a:gd name="T82" fmla="*/ 297 w 476"/>
              <a:gd name="T83" fmla="*/ 311 h 471"/>
              <a:gd name="T84" fmla="*/ 250 w 476"/>
              <a:gd name="T85" fmla="*/ 346 h 471"/>
              <a:gd name="T86" fmla="*/ 283 w 476"/>
              <a:gd name="T87" fmla="*/ 332 h 471"/>
              <a:gd name="T88" fmla="*/ 292 w 476"/>
              <a:gd name="T89" fmla="*/ 298 h 471"/>
              <a:gd name="T90" fmla="*/ 301 w 476"/>
              <a:gd name="T91" fmla="*/ 291 h 471"/>
              <a:gd name="T92" fmla="*/ 288 w 476"/>
              <a:gd name="T93" fmla="*/ 337 h 471"/>
              <a:gd name="T94" fmla="*/ 54 w 476"/>
              <a:gd name="T95" fmla="*/ 72 h 471"/>
              <a:gd name="T96" fmla="*/ 42 w 476"/>
              <a:gd name="T97" fmla="*/ 354 h 471"/>
              <a:gd name="T98" fmla="*/ 123 w 476"/>
              <a:gd name="T99" fmla="*/ 430 h 471"/>
              <a:gd name="T100" fmla="*/ 13 w 476"/>
              <a:gd name="T101" fmla="*/ 182 h 471"/>
              <a:gd name="T102" fmla="*/ 391 w 476"/>
              <a:gd name="T103" fmla="*/ 66 h 471"/>
              <a:gd name="T104" fmla="*/ 88 w 476"/>
              <a:gd name="T105" fmla="*/ 407 h 471"/>
              <a:gd name="T106" fmla="*/ 419 w 476"/>
              <a:gd name="T107" fmla="*/ 107 h 471"/>
              <a:gd name="T108" fmla="*/ 121 w 476"/>
              <a:gd name="T109" fmla="*/ 274 h 471"/>
              <a:gd name="T110" fmla="*/ 117 w 476"/>
              <a:gd name="T111" fmla="*/ 267 h 471"/>
              <a:gd name="T112" fmla="*/ 52 w 476"/>
              <a:gd name="T113" fmla="*/ 93 h 471"/>
              <a:gd name="T114" fmla="*/ 115 w 476"/>
              <a:gd name="T115" fmla="*/ 443 h 471"/>
              <a:gd name="T116" fmla="*/ 86 w 476"/>
              <a:gd name="T117" fmla="*/ 406 h 471"/>
              <a:gd name="T118" fmla="*/ 205 w 476"/>
              <a:gd name="T119" fmla="*/ 460 h 471"/>
              <a:gd name="T120" fmla="*/ 312 w 476"/>
              <a:gd name="T121" fmla="*/ 441 h 471"/>
              <a:gd name="T122" fmla="*/ 284 w 476"/>
              <a:gd name="T123" fmla="*/ 435 h 471"/>
              <a:gd name="T124" fmla="*/ 204 w 476"/>
              <a:gd name="T125" fmla="*/ 45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6" h="471">
                <a:moveTo>
                  <a:pt x="190" y="455"/>
                </a:moveTo>
                <a:cubicBezTo>
                  <a:pt x="193" y="455"/>
                  <a:pt x="196" y="455"/>
                  <a:pt x="199" y="455"/>
                </a:cubicBezTo>
                <a:cubicBezTo>
                  <a:pt x="202" y="455"/>
                  <a:pt x="204" y="455"/>
                  <a:pt x="204" y="455"/>
                </a:cubicBezTo>
                <a:cubicBezTo>
                  <a:pt x="201" y="455"/>
                  <a:pt x="200" y="453"/>
                  <a:pt x="195" y="454"/>
                </a:cubicBezTo>
                <a:cubicBezTo>
                  <a:pt x="192" y="454"/>
                  <a:pt x="190" y="454"/>
                  <a:pt x="190" y="455"/>
                </a:cubicBezTo>
                <a:close/>
                <a:moveTo>
                  <a:pt x="275" y="435"/>
                </a:moveTo>
                <a:cubicBezTo>
                  <a:pt x="276" y="435"/>
                  <a:pt x="278" y="434"/>
                  <a:pt x="278" y="434"/>
                </a:cubicBezTo>
                <a:cubicBezTo>
                  <a:pt x="278" y="434"/>
                  <a:pt x="277" y="434"/>
                  <a:pt x="275" y="434"/>
                </a:cubicBezTo>
                <a:cubicBezTo>
                  <a:pt x="273" y="435"/>
                  <a:pt x="271" y="436"/>
                  <a:pt x="268" y="436"/>
                </a:cubicBezTo>
                <a:cubicBezTo>
                  <a:pt x="265" y="437"/>
                  <a:pt x="263" y="438"/>
                  <a:pt x="259" y="439"/>
                </a:cubicBezTo>
                <a:cubicBezTo>
                  <a:pt x="263" y="438"/>
                  <a:pt x="265" y="438"/>
                  <a:pt x="268" y="437"/>
                </a:cubicBezTo>
                <a:cubicBezTo>
                  <a:pt x="270" y="436"/>
                  <a:pt x="273" y="436"/>
                  <a:pt x="275" y="435"/>
                </a:cubicBezTo>
                <a:close/>
                <a:moveTo>
                  <a:pt x="433" y="139"/>
                </a:moveTo>
                <a:cubicBezTo>
                  <a:pt x="432" y="136"/>
                  <a:pt x="431" y="134"/>
                  <a:pt x="430" y="132"/>
                </a:cubicBezTo>
                <a:cubicBezTo>
                  <a:pt x="427" y="128"/>
                  <a:pt x="425" y="123"/>
                  <a:pt x="422" y="119"/>
                </a:cubicBezTo>
                <a:cubicBezTo>
                  <a:pt x="424" y="123"/>
                  <a:pt x="427" y="128"/>
                  <a:pt x="429" y="132"/>
                </a:cubicBezTo>
                <a:cubicBezTo>
                  <a:pt x="430" y="134"/>
                  <a:pt x="432" y="136"/>
                  <a:pt x="433" y="139"/>
                </a:cubicBezTo>
                <a:cubicBezTo>
                  <a:pt x="434" y="141"/>
                  <a:pt x="436" y="143"/>
                  <a:pt x="436" y="145"/>
                </a:cubicBezTo>
                <a:cubicBezTo>
                  <a:pt x="436" y="143"/>
                  <a:pt x="435" y="141"/>
                  <a:pt x="433" y="139"/>
                </a:cubicBezTo>
                <a:close/>
                <a:moveTo>
                  <a:pt x="439" y="128"/>
                </a:moveTo>
                <a:cubicBezTo>
                  <a:pt x="442" y="133"/>
                  <a:pt x="438" y="125"/>
                  <a:pt x="440" y="129"/>
                </a:cubicBezTo>
                <a:cubicBezTo>
                  <a:pt x="442" y="131"/>
                  <a:pt x="441" y="130"/>
                  <a:pt x="440" y="128"/>
                </a:cubicBezTo>
                <a:cubicBezTo>
                  <a:pt x="437" y="123"/>
                  <a:pt x="435" y="117"/>
                  <a:pt x="430" y="111"/>
                </a:cubicBezTo>
                <a:cubicBezTo>
                  <a:pt x="431" y="113"/>
                  <a:pt x="432" y="116"/>
                  <a:pt x="434" y="119"/>
                </a:cubicBezTo>
                <a:cubicBezTo>
                  <a:pt x="436" y="122"/>
                  <a:pt x="438" y="125"/>
                  <a:pt x="439" y="128"/>
                </a:cubicBezTo>
                <a:close/>
                <a:moveTo>
                  <a:pt x="421" y="107"/>
                </a:moveTo>
                <a:cubicBezTo>
                  <a:pt x="423" y="111"/>
                  <a:pt x="429" y="117"/>
                  <a:pt x="428" y="119"/>
                </a:cubicBezTo>
                <a:cubicBezTo>
                  <a:pt x="428" y="119"/>
                  <a:pt x="432" y="126"/>
                  <a:pt x="434" y="130"/>
                </a:cubicBezTo>
                <a:cubicBezTo>
                  <a:pt x="436" y="134"/>
                  <a:pt x="436" y="133"/>
                  <a:pt x="437" y="133"/>
                </a:cubicBezTo>
                <a:cubicBezTo>
                  <a:pt x="439" y="134"/>
                  <a:pt x="437" y="129"/>
                  <a:pt x="430" y="119"/>
                </a:cubicBezTo>
                <a:cubicBezTo>
                  <a:pt x="430" y="118"/>
                  <a:pt x="428" y="116"/>
                  <a:pt x="428" y="116"/>
                </a:cubicBezTo>
                <a:cubicBezTo>
                  <a:pt x="428" y="117"/>
                  <a:pt x="430" y="119"/>
                  <a:pt x="430" y="120"/>
                </a:cubicBezTo>
                <a:cubicBezTo>
                  <a:pt x="427" y="116"/>
                  <a:pt x="424" y="110"/>
                  <a:pt x="421" y="107"/>
                </a:cubicBezTo>
                <a:close/>
                <a:moveTo>
                  <a:pt x="421" y="124"/>
                </a:moveTo>
                <a:cubicBezTo>
                  <a:pt x="422" y="126"/>
                  <a:pt x="422" y="126"/>
                  <a:pt x="422" y="126"/>
                </a:cubicBezTo>
                <a:cubicBezTo>
                  <a:pt x="423" y="126"/>
                  <a:pt x="423" y="127"/>
                  <a:pt x="424" y="128"/>
                </a:cubicBezTo>
                <a:cubicBezTo>
                  <a:pt x="425" y="130"/>
                  <a:pt x="426" y="131"/>
                  <a:pt x="427" y="133"/>
                </a:cubicBezTo>
                <a:cubicBezTo>
                  <a:pt x="430" y="138"/>
                  <a:pt x="432" y="144"/>
                  <a:pt x="435" y="150"/>
                </a:cubicBezTo>
                <a:cubicBezTo>
                  <a:pt x="436" y="151"/>
                  <a:pt x="436" y="152"/>
                  <a:pt x="436" y="152"/>
                </a:cubicBezTo>
                <a:cubicBezTo>
                  <a:pt x="436" y="150"/>
                  <a:pt x="435" y="148"/>
                  <a:pt x="435" y="146"/>
                </a:cubicBezTo>
                <a:cubicBezTo>
                  <a:pt x="434" y="144"/>
                  <a:pt x="434" y="142"/>
                  <a:pt x="433" y="141"/>
                </a:cubicBezTo>
                <a:cubicBezTo>
                  <a:pt x="431" y="137"/>
                  <a:pt x="429" y="132"/>
                  <a:pt x="426" y="128"/>
                </a:cubicBezTo>
                <a:cubicBezTo>
                  <a:pt x="424" y="125"/>
                  <a:pt x="422" y="122"/>
                  <a:pt x="421" y="120"/>
                </a:cubicBezTo>
                <a:cubicBezTo>
                  <a:pt x="421" y="121"/>
                  <a:pt x="424" y="125"/>
                  <a:pt x="425" y="128"/>
                </a:cubicBezTo>
                <a:cubicBezTo>
                  <a:pt x="425" y="128"/>
                  <a:pt x="426" y="129"/>
                  <a:pt x="427" y="131"/>
                </a:cubicBezTo>
                <a:cubicBezTo>
                  <a:pt x="423" y="124"/>
                  <a:pt x="419" y="119"/>
                  <a:pt x="416" y="115"/>
                </a:cubicBezTo>
                <a:cubicBezTo>
                  <a:pt x="415" y="113"/>
                  <a:pt x="414" y="112"/>
                  <a:pt x="413" y="110"/>
                </a:cubicBezTo>
                <a:cubicBezTo>
                  <a:pt x="412" y="110"/>
                  <a:pt x="412" y="109"/>
                  <a:pt x="411" y="109"/>
                </a:cubicBezTo>
                <a:cubicBezTo>
                  <a:pt x="413" y="111"/>
                  <a:pt x="414" y="113"/>
                  <a:pt x="415" y="115"/>
                </a:cubicBezTo>
                <a:cubicBezTo>
                  <a:pt x="417" y="118"/>
                  <a:pt x="419" y="121"/>
                  <a:pt x="421" y="124"/>
                </a:cubicBezTo>
                <a:close/>
                <a:moveTo>
                  <a:pt x="290" y="471"/>
                </a:moveTo>
                <a:cubicBezTo>
                  <a:pt x="294" y="469"/>
                  <a:pt x="299" y="468"/>
                  <a:pt x="303" y="466"/>
                </a:cubicBezTo>
                <a:cubicBezTo>
                  <a:pt x="308" y="464"/>
                  <a:pt x="312" y="462"/>
                  <a:pt x="317" y="460"/>
                </a:cubicBezTo>
                <a:cubicBezTo>
                  <a:pt x="312" y="462"/>
                  <a:pt x="308" y="463"/>
                  <a:pt x="303" y="465"/>
                </a:cubicBezTo>
                <a:cubicBezTo>
                  <a:pt x="299" y="467"/>
                  <a:pt x="294" y="468"/>
                  <a:pt x="290" y="471"/>
                </a:cubicBezTo>
                <a:close/>
                <a:moveTo>
                  <a:pt x="396" y="387"/>
                </a:moveTo>
                <a:cubicBezTo>
                  <a:pt x="396" y="386"/>
                  <a:pt x="397" y="385"/>
                  <a:pt x="398" y="384"/>
                </a:cubicBezTo>
                <a:cubicBezTo>
                  <a:pt x="396" y="385"/>
                  <a:pt x="394" y="388"/>
                  <a:pt x="394" y="389"/>
                </a:cubicBezTo>
                <a:cubicBezTo>
                  <a:pt x="393" y="391"/>
                  <a:pt x="389" y="395"/>
                  <a:pt x="385" y="399"/>
                </a:cubicBezTo>
                <a:cubicBezTo>
                  <a:pt x="385" y="399"/>
                  <a:pt x="390" y="394"/>
                  <a:pt x="395" y="389"/>
                </a:cubicBezTo>
                <a:cubicBezTo>
                  <a:pt x="396" y="387"/>
                  <a:pt x="397" y="386"/>
                  <a:pt x="398" y="385"/>
                </a:cubicBezTo>
                <a:cubicBezTo>
                  <a:pt x="399" y="384"/>
                  <a:pt x="400" y="382"/>
                  <a:pt x="401" y="381"/>
                </a:cubicBezTo>
                <a:cubicBezTo>
                  <a:pt x="403" y="379"/>
                  <a:pt x="404" y="378"/>
                  <a:pt x="404" y="378"/>
                </a:cubicBezTo>
                <a:cubicBezTo>
                  <a:pt x="401" y="380"/>
                  <a:pt x="398" y="385"/>
                  <a:pt x="396" y="387"/>
                </a:cubicBezTo>
                <a:close/>
                <a:moveTo>
                  <a:pt x="395" y="380"/>
                </a:moveTo>
                <a:cubicBezTo>
                  <a:pt x="394" y="380"/>
                  <a:pt x="393" y="381"/>
                  <a:pt x="391" y="384"/>
                </a:cubicBezTo>
                <a:cubicBezTo>
                  <a:pt x="386" y="389"/>
                  <a:pt x="382" y="394"/>
                  <a:pt x="377" y="398"/>
                </a:cubicBezTo>
                <a:cubicBezTo>
                  <a:pt x="383" y="392"/>
                  <a:pt x="387" y="390"/>
                  <a:pt x="393" y="384"/>
                </a:cubicBezTo>
                <a:cubicBezTo>
                  <a:pt x="394" y="383"/>
                  <a:pt x="394" y="383"/>
                  <a:pt x="396" y="382"/>
                </a:cubicBezTo>
                <a:cubicBezTo>
                  <a:pt x="395" y="383"/>
                  <a:pt x="395" y="381"/>
                  <a:pt x="396" y="380"/>
                </a:cubicBezTo>
                <a:cubicBezTo>
                  <a:pt x="392" y="384"/>
                  <a:pt x="395" y="380"/>
                  <a:pt x="395" y="380"/>
                </a:cubicBezTo>
                <a:close/>
                <a:moveTo>
                  <a:pt x="458" y="215"/>
                </a:moveTo>
                <a:cubicBezTo>
                  <a:pt x="458" y="215"/>
                  <a:pt x="458" y="215"/>
                  <a:pt x="458" y="215"/>
                </a:cubicBezTo>
                <a:cubicBezTo>
                  <a:pt x="458" y="215"/>
                  <a:pt x="458" y="215"/>
                  <a:pt x="458" y="215"/>
                </a:cubicBezTo>
                <a:close/>
                <a:moveTo>
                  <a:pt x="399" y="386"/>
                </a:moveTo>
                <a:cubicBezTo>
                  <a:pt x="398" y="387"/>
                  <a:pt x="396" y="389"/>
                  <a:pt x="395" y="390"/>
                </a:cubicBezTo>
                <a:cubicBezTo>
                  <a:pt x="392" y="393"/>
                  <a:pt x="389" y="396"/>
                  <a:pt x="386" y="399"/>
                </a:cubicBezTo>
                <a:cubicBezTo>
                  <a:pt x="392" y="392"/>
                  <a:pt x="393" y="394"/>
                  <a:pt x="397" y="390"/>
                </a:cubicBezTo>
                <a:cubicBezTo>
                  <a:pt x="396" y="389"/>
                  <a:pt x="398" y="387"/>
                  <a:pt x="403" y="381"/>
                </a:cubicBezTo>
                <a:cubicBezTo>
                  <a:pt x="402" y="382"/>
                  <a:pt x="400" y="384"/>
                  <a:pt x="399" y="386"/>
                </a:cubicBezTo>
                <a:close/>
                <a:moveTo>
                  <a:pt x="196" y="452"/>
                </a:moveTo>
                <a:cubicBezTo>
                  <a:pt x="188" y="451"/>
                  <a:pt x="181" y="449"/>
                  <a:pt x="173" y="448"/>
                </a:cubicBezTo>
                <a:cubicBezTo>
                  <a:pt x="180" y="450"/>
                  <a:pt x="188" y="452"/>
                  <a:pt x="196" y="452"/>
                </a:cubicBezTo>
                <a:close/>
                <a:moveTo>
                  <a:pt x="448" y="249"/>
                </a:moveTo>
                <a:cubicBezTo>
                  <a:pt x="448" y="249"/>
                  <a:pt x="448" y="249"/>
                  <a:pt x="448" y="249"/>
                </a:cubicBezTo>
                <a:cubicBezTo>
                  <a:pt x="448" y="248"/>
                  <a:pt x="448" y="248"/>
                  <a:pt x="448" y="248"/>
                </a:cubicBezTo>
                <a:cubicBezTo>
                  <a:pt x="448" y="249"/>
                  <a:pt x="448" y="249"/>
                  <a:pt x="448" y="249"/>
                </a:cubicBezTo>
                <a:cubicBezTo>
                  <a:pt x="448" y="249"/>
                  <a:pt x="448" y="249"/>
                  <a:pt x="448" y="249"/>
                </a:cubicBezTo>
                <a:close/>
                <a:moveTo>
                  <a:pt x="448" y="246"/>
                </a:moveTo>
                <a:cubicBezTo>
                  <a:pt x="448" y="243"/>
                  <a:pt x="448" y="237"/>
                  <a:pt x="448" y="236"/>
                </a:cubicBezTo>
                <a:cubicBezTo>
                  <a:pt x="447" y="235"/>
                  <a:pt x="447" y="241"/>
                  <a:pt x="447" y="244"/>
                </a:cubicBezTo>
                <a:cubicBezTo>
                  <a:pt x="447" y="245"/>
                  <a:pt x="447" y="245"/>
                  <a:pt x="447" y="246"/>
                </a:cubicBezTo>
                <a:cubicBezTo>
                  <a:pt x="447" y="248"/>
                  <a:pt x="446" y="259"/>
                  <a:pt x="448" y="249"/>
                </a:cubicBezTo>
                <a:cubicBezTo>
                  <a:pt x="448" y="248"/>
                  <a:pt x="448" y="250"/>
                  <a:pt x="448" y="246"/>
                </a:cubicBezTo>
                <a:close/>
                <a:moveTo>
                  <a:pt x="458" y="214"/>
                </a:moveTo>
                <a:cubicBezTo>
                  <a:pt x="458" y="216"/>
                  <a:pt x="458" y="217"/>
                  <a:pt x="459" y="217"/>
                </a:cubicBezTo>
                <a:cubicBezTo>
                  <a:pt x="459" y="217"/>
                  <a:pt x="459" y="214"/>
                  <a:pt x="459" y="213"/>
                </a:cubicBezTo>
                <a:cubicBezTo>
                  <a:pt x="458" y="210"/>
                  <a:pt x="458" y="207"/>
                  <a:pt x="457" y="204"/>
                </a:cubicBezTo>
                <a:cubicBezTo>
                  <a:pt x="457" y="206"/>
                  <a:pt x="458" y="209"/>
                  <a:pt x="457" y="210"/>
                </a:cubicBezTo>
                <a:cubicBezTo>
                  <a:pt x="457" y="211"/>
                  <a:pt x="457" y="212"/>
                  <a:pt x="458" y="215"/>
                </a:cubicBezTo>
                <a:cubicBezTo>
                  <a:pt x="458" y="214"/>
                  <a:pt x="457" y="210"/>
                  <a:pt x="458" y="214"/>
                </a:cubicBezTo>
                <a:close/>
                <a:moveTo>
                  <a:pt x="453" y="219"/>
                </a:moveTo>
                <a:cubicBezTo>
                  <a:pt x="453" y="220"/>
                  <a:pt x="453" y="221"/>
                  <a:pt x="453" y="223"/>
                </a:cubicBezTo>
                <a:cubicBezTo>
                  <a:pt x="453" y="224"/>
                  <a:pt x="453" y="225"/>
                  <a:pt x="453" y="226"/>
                </a:cubicBezTo>
                <a:cubicBezTo>
                  <a:pt x="453" y="231"/>
                  <a:pt x="454" y="231"/>
                  <a:pt x="454" y="230"/>
                </a:cubicBezTo>
                <a:cubicBezTo>
                  <a:pt x="455" y="229"/>
                  <a:pt x="456" y="231"/>
                  <a:pt x="455" y="237"/>
                </a:cubicBezTo>
                <a:cubicBezTo>
                  <a:pt x="455" y="240"/>
                  <a:pt x="455" y="243"/>
                  <a:pt x="455" y="246"/>
                </a:cubicBezTo>
                <a:cubicBezTo>
                  <a:pt x="455" y="248"/>
                  <a:pt x="455" y="251"/>
                  <a:pt x="455" y="254"/>
                </a:cubicBezTo>
                <a:cubicBezTo>
                  <a:pt x="455" y="250"/>
                  <a:pt x="456" y="247"/>
                  <a:pt x="456" y="244"/>
                </a:cubicBezTo>
                <a:cubicBezTo>
                  <a:pt x="456" y="240"/>
                  <a:pt x="457" y="238"/>
                  <a:pt x="457" y="235"/>
                </a:cubicBezTo>
                <a:cubicBezTo>
                  <a:pt x="458" y="229"/>
                  <a:pt x="459" y="223"/>
                  <a:pt x="458" y="215"/>
                </a:cubicBezTo>
                <a:cubicBezTo>
                  <a:pt x="457" y="215"/>
                  <a:pt x="456" y="212"/>
                  <a:pt x="456" y="209"/>
                </a:cubicBezTo>
                <a:cubicBezTo>
                  <a:pt x="455" y="205"/>
                  <a:pt x="455" y="201"/>
                  <a:pt x="454" y="199"/>
                </a:cubicBezTo>
                <a:cubicBezTo>
                  <a:pt x="455" y="201"/>
                  <a:pt x="455" y="204"/>
                  <a:pt x="455" y="207"/>
                </a:cubicBezTo>
                <a:cubicBezTo>
                  <a:pt x="456" y="209"/>
                  <a:pt x="456" y="212"/>
                  <a:pt x="455" y="213"/>
                </a:cubicBezTo>
                <a:cubicBezTo>
                  <a:pt x="455" y="213"/>
                  <a:pt x="455" y="215"/>
                  <a:pt x="455" y="215"/>
                </a:cubicBezTo>
                <a:cubicBezTo>
                  <a:pt x="454" y="212"/>
                  <a:pt x="454" y="209"/>
                  <a:pt x="455" y="209"/>
                </a:cubicBezTo>
                <a:cubicBezTo>
                  <a:pt x="455" y="209"/>
                  <a:pt x="455" y="210"/>
                  <a:pt x="455" y="207"/>
                </a:cubicBezTo>
                <a:cubicBezTo>
                  <a:pt x="454" y="205"/>
                  <a:pt x="454" y="203"/>
                  <a:pt x="453" y="201"/>
                </a:cubicBezTo>
                <a:cubicBezTo>
                  <a:pt x="453" y="199"/>
                  <a:pt x="452" y="197"/>
                  <a:pt x="452" y="195"/>
                </a:cubicBezTo>
                <a:cubicBezTo>
                  <a:pt x="451" y="191"/>
                  <a:pt x="449" y="186"/>
                  <a:pt x="449" y="180"/>
                </a:cubicBezTo>
                <a:cubicBezTo>
                  <a:pt x="450" y="184"/>
                  <a:pt x="450" y="187"/>
                  <a:pt x="451" y="190"/>
                </a:cubicBezTo>
                <a:cubicBezTo>
                  <a:pt x="451" y="181"/>
                  <a:pt x="447" y="174"/>
                  <a:pt x="444" y="165"/>
                </a:cubicBezTo>
                <a:cubicBezTo>
                  <a:pt x="445" y="168"/>
                  <a:pt x="446" y="172"/>
                  <a:pt x="446" y="175"/>
                </a:cubicBezTo>
                <a:cubicBezTo>
                  <a:pt x="447" y="179"/>
                  <a:pt x="448" y="183"/>
                  <a:pt x="448" y="185"/>
                </a:cubicBezTo>
                <a:cubicBezTo>
                  <a:pt x="448" y="188"/>
                  <a:pt x="449" y="193"/>
                  <a:pt x="447" y="188"/>
                </a:cubicBezTo>
                <a:cubicBezTo>
                  <a:pt x="446" y="185"/>
                  <a:pt x="446" y="187"/>
                  <a:pt x="446" y="188"/>
                </a:cubicBezTo>
                <a:cubicBezTo>
                  <a:pt x="446" y="189"/>
                  <a:pt x="446" y="193"/>
                  <a:pt x="447" y="194"/>
                </a:cubicBezTo>
                <a:cubicBezTo>
                  <a:pt x="447" y="194"/>
                  <a:pt x="447" y="195"/>
                  <a:pt x="447" y="195"/>
                </a:cubicBezTo>
                <a:cubicBezTo>
                  <a:pt x="447" y="196"/>
                  <a:pt x="447" y="198"/>
                  <a:pt x="448" y="200"/>
                </a:cubicBezTo>
                <a:cubicBezTo>
                  <a:pt x="450" y="201"/>
                  <a:pt x="450" y="218"/>
                  <a:pt x="453" y="219"/>
                </a:cubicBezTo>
                <a:close/>
                <a:moveTo>
                  <a:pt x="458" y="215"/>
                </a:moveTo>
                <a:cubicBezTo>
                  <a:pt x="458" y="215"/>
                  <a:pt x="458" y="215"/>
                  <a:pt x="458" y="215"/>
                </a:cubicBezTo>
                <a:cubicBezTo>
                  <a:pt x="458" y="215"/>
                  <a:pt x="458" y="215"/>
                  <a:pt x="458" y="215"/>
                </a:cubicBezTo>
                <a:cubicBezTo>
                  <a:pt x="458" y="215"/>
                  <a:pt x="458" y="215"/>
                  <a:pt x="458" y="215"/>
                </a:cubicBezTo>
                <a:close/>
                <a:moveTo>
                  <a:pt x="250" y="463"/>
                </a:moveTo>
                <a:cubicBezTo>
                  <a:pt x="246" y="463"/>
                  <a:pt x="241" y="463"/>
                  <a:pt x="240" y="463"/>
                </a:cubicBezTo>
                <a:cubicBezTo>
                  <a:pt x="236" y="464"/>
                  <a:pt x="232" y="463"/>
                  <a:pt x="228" y="463"/>
                </a:cubicBezTo>
                <a:cubicBezTo>
                  <a:pt x="229" y="462"/>
                  <a:pt x="232" y="463"/>
                  <a:pt x="233" y="462"/>
                </a:cubicBezTo>
                <a:cubicBezTo>
                  <a:pt x="232" y="462"/>
                  <a:pt x="228" y="462"/>
                  <a:pt x="226" y="462"/>
                </a:cubicBezTo>
                <a:cubicBezTo>
                  <a:pt x="224" y="461"/>
                  <a:pt x="218" y="461"/>
                  <a:pt x="214" y="461"/>
                </a:cubicBezTo>
                <a:cubicBezTo>
                  <a:pt x="218" y="461"/>
                  <a:pt x="216" y="462"/>
                  <a:pt x="221" y="463"/>
                </a:cubicBezTo>
                <a:cubicBezTo>
                  <a:pt x="227" y="463"/>
                  <a:pt x="233" y="464"/>
                  <a:pt x="240" y="464"/>
                </a:cubicBezTo>
                <a:cubicBezTo>
                  <a:pt x="240" y="464"/>
                  <a:pt x="240" y="464"/>
                  <a:pt x="240" y="464"/>
                </a:cubicBezTo>
                <a:cubicBezTo>
                  <a:pt x="235" y="464"/>
                  <a:pt x="230" y="464"/>
                  <a:pt x="224" y="465"/>
                </a:cubicBezTo>
                <a:cubicBezTo>
                  <a:pt x="229" y="465"/>
                  <a:pt x="234" y="465"/>
                  <a:pt x="239" y="465"/>
                </a:cubicBezTo>
                <a:cubicBezTo>
                  <a:pt x="241" y="465"/>
                  <a:pt x="243" y="464"/>
                  <a:pt x="246" y="464"/>
                </a:cubicBezTo>
                <a:cubicBezTo>
                  <a:pt x="247" y="464"/>
                  <a:pt x="249" y="463"/>
                  <a:pt x="250" y="463"/>
                </a:cubicBezTo>
                <a:cubicBezTo>
                  <a:pt x="251" y="463"/>
                  <a:pt x="252" y="463"/>
                  <a:pt x="252" y="463"/>
                </a:cubicBezTo>
                <a:cubicBezTo>
                  <a:pt x="252" y="463"/>
                  <a:pt x="252" y="463"/>
                  <a:pt x="251" y="463"/>
                </a:cubicBezTo>
                <a:cubicBezTo>
                  <a:pt x="252" y="463"/>
                  <a:pt x="252" y="463"/>
                  <a:pt x="252" y="463"/>
                </a:cubicBezTo>
                <a:cubicBezTo>
                  <a:pt x="252" y="463"/>
                  <a:pt x="251" y="463"/>
                  <a:pt x="250" y="463"/>
                </a:cubicBezTo>
                <a:close/>
                <a:moveTo>
                  <a:pt x="304" y="455"/>
                </a:moveTo>
                <a:cubicBezTo>
                  <a:pt x="308" y="453"/>
                  <a:pt x="312" y="450"/>
                  <a:pt x="315" y="450"/>
                </a:cubicBezTo>
                <a:cubicBezTo>
                  <a:pt x="315" y="450"/>
                  <a:pt x="316" y="450"/>
                  <a:pt x="316" y="449"/>
                </a:cubicBezTo>
                <a:cubicBezTo>
                  <a:pt x="317" y="449"/>
                  <a:pt x="317" y="449"/>
                  <a:pt x="317" y="449"/>
                </a:cubicBezTo>
                <a:cubicBezTo>
                  <a:pt x="319" y="447"/>
                  <a:pt x="321" y="446"/>
                  <a:pt x="324" y="445"/>
                </a:cubicBezTo>
                <a:cubicBezTo>
                  <a:pt x="326" y="444"/>
                  <a:pt x="328" y="443"/>
                  <a:pt x="331" y="441"/>
                </a:cubicBezTo>
                <a:cubicBezTo>
                  <a:pt x="333" y="440"/>
                  <a:pt x="337" y="438"/>
                  <a:pt x="334" y="438"/>
                </a:cubicBezTo>
                <a:cubicBezTo>
                  <a:pt x="333" y="438"/>
                  <a:pt x="333" y="438"/>
                  <a:pt x="329" y="440"/>
                </a:cubicBezTo>
                <a:cubicBezTo>
                  <a:pt x="324" y="443"/>
                  <a:pt x="317" y="447"/>
                  <a:pt x="311" y="449"/>
                </a:cubicBezTo>
                <a:cubicBezTo>
                  <a:pt x="311" y="449"/>
                  <a:pt x="309" y="449"/>
                  <a:pt x="308" y="450"/>
                </a:cubicBezTo>
                <a:cubicBezTo>
                  <a:pt x="307" y="450"/>
                  <a:pt x="305" y="450"/>
                  <a:pt x="304" y="451"/>
                </a:cubicBezTo>
                <a:cubicBezTo>
                  <a:pt x="300" y="451"/>
                  <a:pt x="300" y="453"/>
                  <a:pt x="296" y="454"/>
                </a:cubicBezTo>
                <a:cubicBezTo>
                  <a:pt x="291" y="456"/>
                  <a:pt x="291" y="456"/>
                  <a:pt x="287" y="458"/>
                </a:cubicBezTo>
                <a:cubicBezTo>
                  <a:pt x="290" y="457"/>
                  <a:pt x="292" y="456"/>
                  <a:pt x="293" y="456"/>
                </a:cubicBezTo>
                <a:cubicBezTo>
                  <a:pt x="297" y="455"/>
                  <a:pt x="313" y="449"/>
                  <a:pt x="304" y="455"/>
                </a:cubicBezTo>
                <a:close/>
                <a:moveTo>
                  <a:pt x="263" y="459"/>
                </a:moveTo>
                <a:cubicBezTo>
                  <a:pt x="260" y="459"/>
                  <a:pt x="258" y="460"/>
                  <a:pt x="256" y="460"/>
                </a:cubicBezTo>
                <a:cubicBezTo>
                  <a:pt x="260" y="460"/>
                  <a:pt x="259" y="461"/>
                  <a:pt x="261" y="460"/>
                </a:cubicBezTo>
                <a:cubicBezTo>
                  <a:pt x="263" y="460"/>
                  <a:pt x="264" y="460"/>
                  <a:pt x="266" y="460"/>
                </a:cubicBezTo>
                <a:cubicBezTo>
                  <a:pt x="268" y="459"/>
                  <a:pt x="270" y="459"/>
                  <a:pt x="272" y="458"/>
                </a:cubicBezTo>
                <a:cubicBezTo>
                  <a:pt x="275" y="457"/>
                  <a:pt x="279" y="456"/>
                  <a:pt x="283" y="455"/>
                </a:cubicBezTo>
                <a:cubicBezTo>
                  <a:pt x="280" y="455"/>
                  <a:pt x="276" y="456"/>
                  <a:pt x="273" y="457"/>
                </a:cubicBezTo>
                <a:cubicBezTo>
                  <a:pt x="270" y="457"/>
                  <a:pt x="266" y="458"/>
                  <a:pt x="263" y="459"/>
                </a:cubicBezTo>
                <a:close/>
                <a:moveTo>
                  <a:pt x="209" y="464"/>
                </a:moveTo>
                <a:cubicBezTo>
                  <a:pt x="208" y="464"/>
                  <a:pt x="207" y="464"/>
                  <a:pt x="206" y="465"/>
                </a:cubicBezTo>
                <a:cubicBezTo>
                  <a:pt x="205" y="464"/>
                  <a:pt x="203" y="464"/>
                  <a:pt x="202" y="464"/>
                </a:cubicBezTo>
                <a:cubicBezTo>
                  <a:pt x="200" y="464"/>
                  <a:pt x="198" y="464"/>
                  <a:pt x="195" y="464"/>
                </a:cubicBezTo>
                <a:cubicBezTo>
                  <a:pt x="198" y="464"/>
                  <a:pt x="200" y="464"/>
                  <a:pt x="202" y="465"/>
                </a:cubicBezTo>
                <a:cubicBezTo>
                  <a:pt x="203" y="465"/>
                  <a:pt x="204" y="465"/>
                  <a:pt x="206" y="465"/>
                </a:cubicBezTo>
                <a:cubicBezTo>
                  <a:pt x="207" y="465"/>
                  <a:pt x="208" y="465"/>
                  <a:pt x="209" y="465"/>
                </a:cubicBezTo>
                <a:cubicBezTo>
                  <a:pt x="214" y="465"/>
                  <a:pt x="219" y="465"/>
                  <a:pt x="224" y="465"/>
                </a:cubicBezTo>
                <a:cubicBezTo>
                  <a:pt x="219" y="464"/>
                  <a:pt x="214" y="464"/>
                  <a:pt x="209" y="464"/>
                </a:cubicBezTo>
                <a:close/>
                <a:moveTo>
                  <a:pt x="332" y="452"/>
                </a:moveTo>
                <a:cubicBezTo>
                  <a:pt x="332" y="452"/>
                  <a:pt x="332" y="451"/>
                  <a:pt x="332" y="451"/>
                </a:cubicBezTo>
                <a:cubicBezTo>
                  <a:pt x="332" y="451"/>
                  <a:pt x="332" y="452"/>
                  <a:pt x="332" y="452"/>
                </a:cubicBezTo>
                <a:cubicBezTo>
                  <a:pt x="332" y="452"/>
                  <a:pt x="332" y="452"/>
                  <a:pt x="332" y="452"/>
                </a:cubicBezTo>
                <a:close/>
                <a:moveTo>
                  <a:pt x="332" y="452"/>
                </a:moveTo>
                <a:cubicBezTo>
                  <a:pt x="332" y="451"/>
                  <a:pt x="332" y="451"/>
                  <a:pt x="332" y="451"/>
                </a:cubicBezTo>
                <a:cubicBezTo>
                  <a:pt x="332" y="451"/>
                  <a:pt x="332" y="451"/>
                  <a:pt x="332" y="451"/>
                </a:cubicBezTo>
                <a:lnTo>
                  <a:pt x="332" y="452"/>
                </a:lnTo>
                <a:close/>
                <a:moveTo>
                  <a:pt x="308" y="463"/>
                </a:moveTo>
                <a:cubicBezTo>
                  <a:pt x="312" y="461"/>
                  <a:pt x="316" y="460"/>
                  <a:pt x="320" y="458"/>
                </a:cubicBezTo>
                <a:cubicBezTo>
                  <a:pt x="324" y="456"/>
                  <a:pt x="328" y="454"/>
                  <a:pt x="332" y="452"/>
                </a:cubicBezTo>
                <a:cubicBezTo>
                  <a:pt x="328" y="453"/>
                  <a:pt x="324" y="455"/>
                  <a:pt x="320" y="457"/>
                </a:cubicBezTo>
                <a:cubicBezTo>
                  <a:pt x="316" y="459"/>
                  <a:pt x="312" y="461"/>
                  <a:pt x="308" y="463"/>
                </a:cubicBezTo>
                <a:close/>
                <a:moveTo>
                  <a:pt x="311" y="461"/>
                </a:moveTo>
                <a:cubicBezTo>
                  <a:pt x="314" y="458"/>
                  <a:pt x="318" y="456"/>
                  <a:pt x="322" y="455"/>
                </a:cubicBezTo>
                <a:cubicBezTo>
                  <a:pt x="323" y="455"/>
                  <a:pt x="326" y="453"/>
                  <a:pt x="328" y="452"/>
                </a:cubicBezTo>
                <a:cubicBezTo>
                  <a:pt x="329" y="451"/>
                  <a:pt x="331" y="451"/>
                  <a:pt x="332" y="450"/>
                </a:cubicBezTo>
                <a:cubicBezTo>
                  <a:pt x="333" y="449"/>
                  <a:pt x="335" y="448"/>
                  <a:pt x="336" y="447"/>
                </a:cubicBezTo>
                <a:cubicBezTo>
                  <a:pt x="339" y="446"/>
                  <a:pt x="342" y="444"/>
                  <a:pt x="345" y="442"/>
                </a:cubicBezTo>
                <a:cubicBezTo>
                  <a:pt x="340" y="444"/>
                  <a:pt x="335" y="447"/>
                  <a:pt x="329" y="450"/>
                </a:cubicBezTo>
                <a:cubicBezTo>
                  <a:pt x="323" y="453"/>
                  <a:pt x="317" y="455"/>
                  <a:pt x="311" y="458"/>
                </a:cubicBezTo>
                <a:cubicBezTo>
                  <a:pt x="309" y="459"/>
                  <a:pt x="308" y="459"/>
                  <a:pt x="308" y="460"/>
                </a:cubicBezTo>
                <a:cubicBezTo>
                  <a:pt x="307" y="460"/>
                  <a:pt x="307" y="460"/>
                  <a:pt x="308" y="460"/>
                </a:cubicBezTo>
                <a:cubicBezTo>
                  <a:pt x="311" y="459"/>
                  <a:pt x="313" y="458"/>
                  <a:pt x="315" y="457"/>
                </a:cubicBezTo>
                <a:cubicBezTo>
                  <a:pt x="314" y="458"/>
                  <a:pt x="310" y="460"/>
                  <a:pt x="311" y="461"/>
                </a:cubicBezTo>
                <a:close/>
                <a:moveTo>
                  <a:pt x="324" y="450"/>
                </a:moveTo>
                <a:cubicBezTo>
                  <a:pt x="324" y="450"/>
                  <a:pt x="324" y="450"/>
                  <a:pt x="324" y="450"/>
                </a:cubicBezTo>
                <a:cubicBezTo>
                  <a:pt x="330" y="447"/>
                  <a:pt x="335" y="446"/>
                  <a:pt x="342" y="441"/>
                </a:cubicBezTo>
                <a:cubicBezTo>
                  <a:pt x="338" y="443"/>
                  <a:pt x="335" y="444"/>
                  <a:pt x="331" y="446"/>
                </a:cubicBezTo>
                <a:cubicBezTo>
                  <a:pt x="329" y="447"/>
                  <a:pt x="326" y="449"/>
                  <a:pt x="324" y="450"/>
                </a:cubicBezTo>
                <a:close/>
                <a:moveTo>
                  <a:pt x="449" y="309"/>
                </a:moveTo>
                <a:cubicBezTo>
                  <a:pt x="449" y="310"/>
                  <a:pt x="449" y="311"/>
                  <a:pt x="448" y="312"/>
                </a:cubicBezTo>
                <a:cubicBezTo>
                  <a:pt x="449" y="311"/>
                  <a:pt x="449" y="310"/>
                  <a:pt x="449" y="309"/>
                </a:cubicBezTo>
                <a:close/>
                <a:moveTo>
                  <a:pt x="215" y="186"/>
                </a:moveTo>
                <a:cubicBezTo>
                  <a:pt x="215" y="186"/>
                  <a:pt x="215" y="186"/>
                  <a:pt x="215" y="186"/>
                </a:cubicBezTo>
                <a:cubicBezTo>
                  <a:pt x="216" y="185"/>
                  <a:pt x="216" y="185"/>
                  <a:pt x="217" y="184"/>
                </a:cubicBezTo>
                <a:cubicBezTo>
                  <a:pt x="217" y="183"/>
                  <a:pt x="219" y="184"/>
                  <a:pt x="219" y="183"/>
                </a:cubicBezTo>
                <a:cubicBezTo>
                  <a:pt x="218" y="183"/>
                  <a:pt x="218" y="183"/>
                  <a:pt x="217" y="183"/>
                </a:cubicBezTo>
                <a:cubicBezTo>
                  <a:pt x="216" y="184"/>
                  <a:pt x="216" y="184"/>
                  <a:pt x="215" y="184"/>
                </a:cubicBezTo>
                <a:cubicBezTo>
                  <a:pt x="214" y="184"/>
                  <a:pt x="213" y="184"/>
                  <a:pt x="211" y="185"/>
                </a:cubicBezTo>
                <a:cubicBezTo>
                  <a:pt x="211" y="184"/>
                  <a:pt x="213" y="184"/>
                  <a:pt x="212" y="183"/>
                </a:cubicBezTo>
                <a:cubicBezTo>
                  <a:pt x="212" y="184"/>
                  <a:pt x="211" y="184"/>
                  <a:pt x="210" y="184"/>
                </a:cubicBezTo>
                <a:cubicBezTo>
                  <a:pt x="210" y="184"/>
                  <a:pt x="209" y="184"/>
                  <a:pt x="209" y="184"/>
                </a:cubicBezTo>
                <a:cubicBezTo>
                  <a:pt x="210" y="183"/>
                  <a:pt x="212" y="183"/>
                  <a:pt x="214" y="182"/>
                </a:cubicBezTo>
                <a:cubicBezTo>
                  <a:pt x="212" y="182"/>
                  <a:pt x="212" y="183"/>
                  <a:pt x="211" y="183"/>
                </a:cubicBezTo>
                <a:cubicBezTo>
                  <a:pt x="210" y="183"/>
                  <a:pt x="210" y="183"/>
                  <a:pt x="209" y="183"/>
                </a:cubicBezTo>
                <a:cubicBezTo>
                  <a:pt x="208" y="183"/>
                  <a:pt x="208" y="184"/>
                  <a:pt x="208" y="184"/>
                </a:cubicBezTo>
                <a:cubicBezTo>
                  <a:pt x="207" y="186"/>
                  <a:pt x="205" y="185"/>
                  <a:pt x="204" y="186"/>
                </a:cubicBezTo>
                <a:cubicBezTo>
                  <a:pt x="203" y="186"/>
                  <a:pt x="203" y="186"/>
                  <a:pt x="202" y="186"/>
                </a:cubicBezTo>
                <a:cubicBezTo>
                  <a:pt x="201" y="186"/>
                  <a:pt x="200" y="186"/>
                  <a:pt x="200" y="187"/>
                </a:cubicBezTo>
                <a:cubicBezTo>
                  <a:pt x="199" y="188"/>
                  <a:pt x="200" y="188"/>
                  <a:pt x="200" y="188"/>
                </a:cubicBezTo>
                <a:cubicBezTo>
                  <a:pt x="199" y="189"/>
                  <a:pt x="201" y="188"/>
                  <a:pt x="201" y="188"/>
                </a:cubicBezTo>
                <a:cubicBezTo>
                  <a:pt x="202" y="188"/>
                  <a:pt x="203" y="187"/>
                  <a:pt x="203" y="187"/>
                </a:cubicBezTo>
                <a:cubicBezTo>
                  <a:pt x="202" y="188"/>
                  <a:pt x="200" y="189"/>
                  <a:pt x="199" y="190"/>
                </a:cubicBezTo>
                <a:cubicBezTo>
                  <a:pt x="198" y="191"/>
                  <a:pt x="196" y="191"/>
                  <a:pt x="195" y="192"/>
                </a:cubicBezTo>
                <a:cubicBezTo>
                  <a:pt x="194" y="193"/>
                  <a:pt x="193" y="194"/>
                  <a:pt x="191" y="195"/>
                </a:cubicBezTo>
                <a:cubicBezTo>
                  <a:pt x="191" y="195"/>
                  <a:pt x="190" y="196"/>
                  <a:pt x="189" y="196"/>
                </a:cubicBezTo>
                <a:cubicBezTo>
                  <a:pt x="189" y="196"/>
                  <a:pt x="188" y="197"/>
                  <a:pt x="188" y="198"/>
                </a:cubicBezTo>
                <a:cubicBezTo>
                  <a:pt x="188" y="197"/>
                  <a:pt x="189" y="196"/>
                  <a:pt x="188" y="196"/>
                </a:cubicBezTo>
                <a:cubicBezTo>
                  <a:pt x="187" y="198"/>
                  <a:pt x="184" y="200"/>
                  <a:pt x="182" y="202"/>
                </a:cubicBezTo>
                <a:cubicBezTo>
                  <a:pt x="182" y="203"/>
                  <a:pt x="181" y="206"/>
                  <a:pt x="181" y="205"/>
                </a:cubicBezTo>
                <a:cubicBezTo>
                  <a:pt x="182" y="205"/>
                  <a:pt x="182" y="205"/>
                  <a:pt x="183" y="205"/>
                </a:cubicBezTo>
                <a:cubicBezTo>
                  <a:pt x="183" y="204"/>
                  <a:pt x="184" y="203"/>
                  <a:pt x="185" y="203"/>
                </a:cubicBezTo>
                <a:cubicBezTo>
                  <a:pt x="185" y="203"/>
                  <a:pt x="186" y="202"/>
                  <a:pt x="187" y="202"/>
                </a:cubicBezTo>
                <a:cubicBezTo>
                  <a:pt x="187" y="202"/>
                  <a:pt x="186" y="203"/>
                  <a:pt x="185" y="204"/>
                </a:cubicBezTo>
                <a:cubicBezTo>
                  <a:pt x="184" y="205"/>
                  <a:pt x="184" y="205"/>
                  <a:pt x="184" y="205"/>
                </a:cubicBezTo>
                <a:cubicBezTo>
                  <a:pt x="184" y="207"/>
                  <a:pt x="182" y="208"/>
                  <a:pt x="181" y="209"/>
                </a:cubicBezTo>
                <a:cubicBezTo>
                  <a:pt x="180" y="210"/>
                  <a:pt x="180" y="210"/>
                  <a:pt x="180" y="210"/>
                </a:cubicBezTo>
                <a:cubicBezTo>
                  <a:pt x="180" y="212"/>
                  <a:pt x="180" y="212"/>
                  <a:pt x="180" y="212"/>
                </a:cubicBezTo>
                <a:cubicBezTo>
                  <a:pt x="179" y="212"/>
                  <a:pt x="179" y="213"/>
                  <a:pt x="178" y="214"/>
                </a:cubicBezTo>
                <a:cubicBezTo>
                  <a:pt x="176" y="216"/>
                  <a:pt x="176" y="216"/>
                  <a:pt x="176" y="216"/>
                </a:cubicBezTo>
                <a:cubicBezTo>
                  <a:pt x="176" y="217"/>
                  <a:pt x="175" y="218"/>
                  <a:pt x="175" y="218"/>
                </a:cubicBezTo>
                <a:cubicBezTo>
                  <a:pt x="175" y="218"/>
                  <a:pt x="176" y="217"/>
                  <a:pt x="176" y="216"/>
                </a:cubicBezTo>
                <a:cubicBezTo>
                  <a:pt x="177" y="216"/>
                  <a:pt x="178" y="216"/>
                  <a:pt x="178" y="215"/>
                </a:cubicBezTo>
                <a:cubicBezTo>
                  <a:pt x="179" y="214"/>
                  <a:pt x="179" y="213"/>
                  <a:pt x="180" y="212"/>
                </a:cubicBezTo>
                <a:cubicBezTo>
                  <a:pt x="181" y="212"/>
                  <a:pt x="181" y="211"/>
                  <a:pt x="181" y="211"/>
                </a:cubicBezTo>
                <a:cubicBezTo>
                  <a:pt x="182" y="210"/>
                  <a:pt x="183" y="208"/>
                  <a:pt x="184" y="207"/>
                </a:cubicBezTo>
                <a:cubicBezTo>
                  <a:pt x="185" y="206"/>
                  <a:pt x="186" y="205"/>
                  <a:pt x="186" y="203"/>
                </a:cubicBezTo>
                <a:cubicBezTo>
                  <a:pt x="186" y="203"/>
                  <a:pt x="187" y="203"/>
                  <a:pt x="187" y="203"/>
                </a:cubicBezTo>
                <a:cubicBezTo>
                  <a:pt x="189" y="203"/>
                  <a:pt x="190" y="201"/>
                  <a:pt x="190" y="200"/>
                </a:cubicBezTo>
                <a:cubicBezTo>
                  <a:pt x="191" y="200"/>
                  <a:pt x="191" y="199"/>
                  <a:pt x="192" y="199"/>
                </a:cubicBezTo>
                <a:cubicBezTo>
                  <a:pt x="194" y="198"/>
                  <a:pt x="195" y="197"/>
                  <a:pt x="197" y="195"/>
                </a:cubicBezTo>
                <a:cubicBezTo>
                  <a:pt x="199" y="194"/>
                  <a:pt x="201" y="193"/>
                  <a:pt x="202" y="192"/>
                </a:cubicBezTo>
                <a:cubicBezTo>
                  <a:pt x="203" y="191"/>
                  <a:pt x="204" y="191"/>
                  <a:pt x="204" y="191"/>
                </a:cubicBezTo>
                <a:cubicBezTo>
                  <a:pt x="204" y="191"/>
                  <a:pt x="203" y="191"/>
                  <a:pt x="203" y="192"/>
                </a:cubicBezTo>
                <a:cubicBezTo>
                  <a:pt x="204" y="191"/>
                  <a:pt x="203" y="193"/>
                  <a:pt x="204" y="192"/>
                </a:cubicBezTo>
                <a:cubicBezTo>
                  <a:pt x="205" y="191"/>
                  <a:pt x="206" y="191"/>
                  <a:pt x="206" y="191"/>
                </a:cubicBezTo>
                <a:cubicBezTo>
                  <a:pt x="206" y="191"/>
                  <a:pt x="205" y="191"/>
                  <a:pt x="205" y="192"/>
                </a:cubicBezTo>
                <a:cubicBezTo>
                  <a:pt x="205" y="192"/>
                  <a:pt x="202" y="193"/>
                  <a:pt x="203" y="194"/>
                </a:cubicBezTo>
                <a:cubicBezTo>
                  <a:pt x="203" y="194"/>
                  <a:pt x="205" y="193"/>
                  <a:pt x="206" y="192"/>
                </a:cubicBezTo>
                <a:cubicBezTo>
                  <a:pt x="206" y="192"/>
                  <a:pt x="206" y="192"/>
                  <a:pt x="207" y="192"/>
                </a:cubicBezTo>
                <a:cubicBezTo>
                  <a:pt x="206" y="193"/>
                  <a:pt x="205" y="193"/>
                  <a:pt x="204" y="194"/>
                </a:cubicBezTo>
                <a:cubicBezTo>
                  <a:pt x="203" y="194"/>
                  <a:pt x="203" y="195"/>
                  <a:pt x="203" y="195"/>
                </a:cubicBezTo>
                <a:cubicBezTo>
                  <a:pt x="203" y="195"/>
                  <a:pt x="203" y="196"/>
                  <a:pt x="204" y="196"/>
                </a:cubicBezTo>
                <a:cubicBezTo>
                  <a:pt x="205" y="195"/>
                  <a:pt x="205" y="195"/>
                  <a:pt x="206" y="194"/>
                </a:cubicBezTo>
                <a:cubicBezTo>
                  <a:pt x="207" y="193"/>
                  <a:pt x="208" y="193"/>
                  <a:pt x="209" y="192"/>
                </a:cubicBezTo>
                <a:cubicBezTo>
                  <a:pt x="210" y="191"/>
                  <a:pt x="211" y="191"/>
                  <a:pt x="211" y="190"/>
                </a:cubicBezTo>
                <a:cubicBezTo>
                  <a:pt x="212" y="190"/>
                  <a:pt x="213" y="190"/>
                  <a:pt x="213" y="190"/>
                </a:cubicBezTo>
                <a:cubicBezTo>
                  <a:pt x="215" y="189"/>
                  <a:pt x="215" y="187"/>
                  <a:pt x="215" y="186"/>
                </a:cubicBezTo>
                <a:close/>
                <a:moveTo>
                  <a:pt x="229" y="189"/>
                </a:moveTo>
                <a:cubicBezTo>
                  <a:pt x="230" y="188"/>
                  <a:pt x="226" y="189"/>
                  <a:pt x="226" y="188"/>
                </a:cubicBezTo>
                <a:cubicBezTo>
                  <a:pt x="226" y="188"/>
                  <a:pt x="226" y="188"/>
                  <a:pt x="225" y="188"/>
                </a:cubicBezTo>
                <a:cubicBezTo>
                  <a:pt x="224" y="188"/>
                  <a:pt x="224" y="189"/>
                  <a:pt x="223" y="188"/>
                </a:cubicBezTo>
                <a:cubicBezTo>
                  <a:pt x="223" y="188"/>
                  <a:pt x="223" y="189"/>
                  <a:pt x="223" y="189"/>
                </a:cubicBezTo>
                <a:cubicBezTo>
                  <a:pt x="222" y="190"/>
                  <a:pt x="221" y="190"/>
                  <a:pt x="219" y="190"/>
                </a:cubicBezTo>
                <a:cubicBezTo>
                  <a:pt x="220" y="191"/>
                  <a:pt x="221" y="191"/>
                  <a:pt x="222" y="190"/>
                </a:cubicBezTo>
                <a:cubicBezTo>
                  <a:pt x="222" y="190"/>
                  <a:pt x="223" y="190"/>
                  <a:pt x="223" y="190"/>
                </a:cubicBezTo>
                <a:cubicBezTo>
                  <a:pt x="223" y="190"/>
                  <a:pt x="223" y="191"/>
                  <a:pt x="222" y="191"/>
                </a:cubicBezTo>
                <a:cubicBezTo>
                  <a:pt x="224" y="191"/>
                  <a:pt x="224" y="189"/>
                  <a:pt x="226" y="189"/>
                </a:cubicBezTo>
                <a:cubicBezTo>
                  <a:pt x="227" y="189"/>
                  <a:pt x="228" y="189"/>
                  <a:pt x="229" y="189"/>
                </a:cubicBezTo>
                <a:close/>
                <a:moveTo>
                  <a:pt x="232" y="189"/>
                </a:moveTo>
                <a:cubicBezTo>
                  <a:pt x="231" y="189"/>
                  <a:pt x="230" y="189"/>
                  <a:pt x="229" y="189"/>
                </a:cubicBezTo>
                <a:cubicBezTo>
                  <a:pt x="228" y="190"/>
                  <a:pt x="227" y="190"/>
                  <a:pt x="226" y="190"/>
                </a:cubicBezTo>
                <a:cubicBezTo>
                  <a:pt x="225" y="190"/>
                  <a:pt x="224" y="191"/>
                  <a:pt x="222" y="191"/>
                </a:cubicBezTo>
                <a:cubicBezTo>
                  <a:pt x="222" y="191"/>
                  <a:pt x="222" y="191"/>
                  <a:pt x="222" y="191"/>
                </a:cubicBezTo>
                <a:cubicBezTo>
                  <a:pt x="222" y="191"/>
                  <a:pt x="222" y="191"/>
                  <a:pt x="222" y="191"/>
                </a:cubicBezTo>
                <a:cubicBezTo>
                  <a:pt x="222" y="191"/>
                  <a:pt x="222" y="191"/>
                  <a:pt x="222" y="191"/>
                </a:cubicBezTo>
                <a:cubicBezTo>
                  <a:pt x="221" y="191"/>
                  <a:pt x="220" y="191"/>
                  <a:pt x="219" y="192"/>
                </a:cubicBezTo>
                <a:cubicBezTo>
                  <a:pt x="218" y="193"/>
                  <a:pt x="217" y="193"/>
                  <a:pt x="216" y="194"/>
                </a:cubicBezTo>
                <a:cubicBezTo>
                  <a:pt x="215" y="194"/>
                  <a:pt x="214" y="194"/>
                  <a:pt x="214" y="195"/>
                </a:cubicBezTo>
                <a:cubicBezTo>
                  <a:pt x="215" y="195"/>
                  <a:pt x="215" y="195"/>
                  <a:pt x="216" y="194"/>
                </a:cubicBezTo>
                <a:cubicBezTo>
                  <a:pt x="217" y="194"/>
                  <a:pt x="218" y="193"/>
                  <a:pt x="218" y="194"/>
                </a:cubicBezTo>
                <a:cubicBezTo>
                  <a:pt x="219" y="194"/>
                  <a:pt x="219" y="194"/>
                  <a:pt x="219" y="194"/>
                </a:cubicBezTo>
                <a:cubicBezTo>
                  <a:pt x="220" y="194"/>
                  <a:pt x="220" y="194"/>
                  <a:pt x="221" y="194"/>
                </a:cubicBezTo>
                <a:cubicBezTo>
                  <a:pt x="222" y="193"/>
                  <a:pt x="224" y="192"/>
                  <a:pt x="225" y="192"/>
                </a:cubicBezTo>
                <a:cubicBezTo>
                  <a:pt x="227" y="191"/>
                  <a:pt x="229" y="191"/>
                  <a:pt x="230" y="191"/>
                </a:cubicBezTo>
                <a:cubicBezTo>
                  <a:pt x="231" y="190"/>
                  <a:pt x="231" y="190"/>
                  <a:pt x="231" y="190"/>
                </a:cubicBezTo>
                <a:cubicBezTo>
                  <a:pt x="230" y="190"/>
                  <a:pt x="231" y="189"/>
                  <a:pt x="231" y="189"/>
                </a:cubicBezTo>
                <a:cubicBezTo>
                  <a:pt x="232" y="189"/>
                  <a:pt x="233" y="190"/>
                  <a:pt x="233" y="190"/>
                </a:cubicBezTo>
                <a:cubicBezTo>
                  <a:pt x="233" y="189"/>
                  <a:pt x="234" y="190"/>
                  <a:pt x="234" y="189"/>
                </a:cubicBezTo>
                <a:cubicBezTo>
                  <a:pt x="234" y="189"/>
                  <a:pt x="233" y="189"/>
                  <a:pt x="232" y="189"/>
                </a:cubicBezTo>
                <a:close/>
                <a:moveTo>
                  <a:pt x="175" y="216"/>
                </a:moveTo>
                <a:cubicBezTo>
                  <a:pt x="175" y="215"/>
                  <a:pt x="176" y="214"/>
                  <a:pt x="177" y="215"/>
                </a:cubicBezTo>
                <a:cubicBezTo>
                  <a:pt x="178" y="213"/>
                  <a:pt x="179" y="211"/>
                  <a:pt x="180" y="210"/>
                </a:cubicBezTo>
                <a:cubicBezTo>
                  <a:pt x="181" y="208"/>
                  <a:pt x="182" y="207"/>
                  <a:pt x="183" y="205"/>
                </a:cubicBezTo>
                <a:cubicBezTo>
                  <a:pt x="182" y="206"/>
                  <a:pt x="181" y="207"/>
                  <a:pt x="181" y="207"/>
                </a:cubicBezTo>
                <a:cubicBezTo>
                  <a:pt x="181" y="207"/>
                  <a:pt x="181" y="206"/>
                  <a:pt x="180" y="206"/>
                </a:cubicBezTo>
                <a:cubicBezTo>
                  <a:pt x="180" y="207"/>
                  <a:pt x="179" y="208"/>
                  <a:pt x="179" y="209"/>
                </a:cubicBezTo>
                <a:cubicBezTo>
                  <a:pt x="178" y="210"/>
                  <a:pt x="177" y="211"/>
                  <a:pt x="177" y="212"/>
                </a:cubicBezTo>
                <a:cubicBezTo>
                  <a:pt x="176" y="213"/>
                  <a:pt x="175" y="214"/>
                  <a:pt x="175" y="215"/>
                </a:cubicBezTo>
                <a:cubicBezTo>
                  <a:pt x="174" y="216"/>
                  <a:pt x="174" y="217"/>
                  <a:pt x="173" y="218"/>
                </a:cubicBezTo>
                <a:cubicBezTo>
                  <a:pt x="174" y="218"/>
                  <a:pt x="174" y="217"/>
                  <a:pt x="175" y="216"/>
                </a:cubicBezTo>
                <a:close/>
                <a:moveTo>
                  <a:pt x="145" y="215"/>
                </a:moveTo>
                <a:cubicBezTo>
                  <a:pt x="145" y="215"/>
                  <a:pt x="144" y="214"/>
                  <a:pt x="144" y="214"/>
                </a:cubicBezTo>
                <a:cubicBezTo>
                  <a:pt x="144" y="215"/>
                  <a:pt x="143" y="216"/>
                  <a:pt x="142" y="217"/>
                </a:cubicBezTo>
                <a:cubicBezTo>
                  <a:pt x="142" y="218"/>
                  <a:pt x="142" y="218"/>
                  <a:pt x="142" y="219"/>
                </a:cubicBezTo>
                <a:cubicBezTo>
                  <a:pt x="141" y="220"/>
                  <a:pt x="141" y="220"/>
                  <a:pt x="141" y="221"/>
                </a:cubicBezTo>
                <a:cubicBezTo>
                  <a:pt x="141" y="223"/>
                  <a:pt x="139" y="226"/>
                  <a:pt x="139" y="229"/>
                </a:cubicBezTo>
                <a:cubicBezTo>
                  <a:pt x="140" y="227"/>
                  <a:pt x="141" y="225"/>
                  <a:pt x="142" y="223"/>
                </a:cubicBezTo>
                <a:cubicBezTo>
                  <a:pt x="142" y="222"/>
                  <a:pt x="143" y="221"/>
                  <a:pt x="143" y="220"/>
                </a:cubicBezTo>
                <a:cubicBezTo>
                  <a:pt x="144" y="219"/>
                  <a:pt x="144" y="218"/>
                  <a:pt x="145" y="217"/>
                </a:cubicBezTo>
                <a:cubicBezTo>
                  <a:pt x="145" y="216"/>
                  <a:pt x="146" y="215"/>
                  <a:pt x="145" y="215"/>
                </a:cubicBezTo>
                <a:close/>
                <a:moveTo>
                  <a:pt x="142" y="248"/>
                </a:moveTo>
                <a:cubicBezTo>
                  <a:pt x="142" y="250"/>
                  <a:pt x="142" y="251"/>
                  <a:pt x="143" y="250"/>
                </a:cubicBezTo>
                <a:cubicBezTo>
                  <a:pt x="144" y="250"/>
                  <a:pt x="144" y="249"/>
                  <a:pt x="144" y="247"/>
                </a:cubicBezTo>
                <a:cubicBezTo>
                  <a:pt x="144" y="246"/>
                  <a:pt x="145" y="244"/>
                  <a:pt x="144" y="246"/>
                </a:cubicBezTo>
                <a:cubicBezTo>
                  <a:pt x="143" y="246"/>
                  <a:pt x="143" y="246"/>
                  <a:pt x="142" y="248"/>
                </a:cubicBezTo>
                <a:close/>
                <a:moveTo>
                  <a:pt x="157" y="292"/>
                </a:moveTo>
                <a:cubicBezTo>
                  <a:pt x="157" y="292"/>
                  <a:pt x="157" y="294"/>
                  <a:pt x="158" y="294"/>
                </a:cubicBezTo>
                <a:cubicBezTo>
                  <a:pt x="159" y="293"/>
                  <a:pt x="158" y="291"/>
                  <a:pt x="158" y="290"/>
                </a:cubicBezTo>
                <a:cubicBezTo>
                  <a:pt x="157" y="290"/>
                  <a:pt x="156" y="289"/>
                  <a:pt x="157" y="292"/>
                </a:cubicBezTo>
                <a:close/>
                <a:moveTo>
                  <a:pt x="140" y="233"/>
                </a:moveTo>
                <a:cubicBezTo>
                  <a:pt x="141" y="232"/>
                  <a:pt x="141" y="230"/>
                  <a:pt x="142" y="227"/>
                </a:cubicBezTo>
                <a:cubicBezTo>
                  <a:pt x="140" y="229"/>
                  <a:pt x="139" y="231"/>
                  <a:pt x="138" y="234"/>
                </a:cubicBezTo>
                <a:cubicBezTo>
                  <a:pt x="139" y="234"/>
                  <a:pt x="139" y="234"/>
                  <a:pt x="140" y="233"/>
                </a:cubicBezTo>
                <a:close/>
                <a:moveTo>
                  <a:pt x="267" y="195"/>
                </a:moveTo>
                <a:cubicBezTo>
                  <a:pt x="267" y="195"/>
                  <a:pt x="267" y="195"/>
                  <a:pt x="267" y="195"/>
                </a:cubicBezTo>
                <a:cubicBezTo>
                  <a:pt x="267" y="195"/>
                  <a:pt x="267" y="195"/>
                  <a:pt x="267" y="195"/>
                </a:cubicBezTo>
                <a:cubicBezTo>
                  <a:pt x="267" y="195"/>
                  <a:pt x="267" y="195"/>
                  <a:pt x="267" y="195"/>
                </a:cubicBezTo>
                <a:close/>
                <a:moveTo>
                  <a:pt x="271" y="197"/>
                </a:moveTo>
                <a:cubicBezTo>
                  <a:pt x="270" y="196"/>
                  <a:pt x="269" y="194"/>
                  <a:pt x="268" y="195"/>
                </a:cubicBezTo>
                <a:cubicBezTo>
                  <a:pt x="268" y="195"/>
                  <a:pt x="267" y="195"/>
                  <a:pt x="267" y="195"/>
                </a:cubicBezTo>
                <a:cubicBezTo>
                  <a:pt x="268" y="196"/>
                  <a:pt x="270" y="197"/>
                  <a:pt x="271" y="197"/>
                </a:cubicBezTo>
                <a:close/>
                <a:moveTo>
                  <a:pt x="266" y="195"/>
                </a:moveTo>
                <a:cubicBezTo>
                  <a:pt x="264" y="195"/>
                  <a:pt x="263" y="194"/>
                  <a:pt x="261" y="193"/>
                </a:cubicBezTo>
                <a:cubicBezTo>
                  <a:pt x="260" y="193"/>
                  <a:pt x="259" y="192"/>
                  <a:pt x="258" y="191"/>
                </a:cubicBezTo>
                <a:cubicBezTo>
                  <a:pt x="257" y="192"/>
                  <a:pt x="258" y="193"/>
                  <a:pt x="259" y="193"/>
                </a:cubicBezTo>
                <a:cubicBezTo>
                  <a:pt x="259" y="194"/>
                  <a:pt x="256" y="193"/>
                  <a:pt x="258" y="194"/>
                </a:cubicBezTo>
                <a:cubicBezTo>
                  <a:pt x="259" y="195"/>
                  <a:pt x="257" y="195"/>
                  <a:pt x="258" y="196"/>
                </a:cubicBezTo>
                <a:cubicBezTo>
                  <a:pt x="259" y="196"/>
                  <a:pt x="259" y="197"/>
                  <a:pt x="260" y="197"/>
                </a:cubicBezTo>
                <a:cubicBezTo>
                  <a:pt x="262" y="199"/>
                  <a:pt x="260" y="196"/>
                  <a:pt x="261" y="197"/>
                </a:cubicBezTo>
                <a:cubicBezTo>
                  <a:pt x="261" y="197"/>
                  <a:pt x="261" y="197"/>
                  <a:pt x="261" y="197"/>
                </a:cubicBezTo>
                <a:cubicBezTo>
                  <a:pt x="262" y="198"/>
                  <a:pt x="264" y="198"/>
                  <a:pt x="265" y="198"/>
                </a:cubicBezTo>
                <a:cubicBezTo>
                  <a:pt x="266" y="199"/>
                  <a:pt x="266" y="200"/>
                  <a:pt x="267" y="200"/>
                </a:cubicBezTo>
                <a:cubicBezTo>
                  <a:pt x="267" y="200"/>
                  <a:pt x="267" y="199"/>
                  <a:pt x="267" y="198"/>
                </a:cubicBezTo>
                <a:cubicBezTo>
                  <a:pt x="266" y="198"/>
                  <a:pt x="266" y="198"/>
                  <a:pt x="266" y="198"/>
                </a:cubicBezTo>
                <a:cubicBezTo>
                  <a:pt x="266" y="197"/>
                  <a:pt x="265" y="197"/>
                  <a:pt x="265" y="197"/>
                </a:cubicBezTo>
                <a:cubicBezTo>
                  <a:pt x="265" y="197"/>
                  <a:pt x="265" y="197"/>
                  <a:pt x="265" y="197"/>
                </a:cubicBezTo>
                <a:cubicBezTo>
                  <a:pt x="265" y="197"/>
                  <a:pt x="265" y="197"/>
                  <a:pt x="265" y="197"/>
                </a:cubicBezTo>
                <a:cubicBezTo>
                  <a:pt x="265" y="197"/>
                  <a:pt x="265" y="197"/>
                  <a:pt x="265" y="197"/>
                </a:cubicBezTo>
                <a:cubicBezTo>
                  <a:pt x="265" y="197"/>
                  <a:pt x="265" y="197"/>
                  <a:pt x="265" y="197"/>
                </a:cubicBezTo>
                <a:cubicBezTo>
                  <a:pt x="266" y="197"/>
                  <a:pt x="266" y="197"/>
                  <a:pt x="267" y="197"/>
                </a:cubicBezTo>
                <a:cubicBezTo>
                  <a:pt x="268" y="196"/>
                  <a:pt x="268" y="196"/>
                  <a:pt x="269" y="198"/>
                </a:cubicBezTo>
                <a:cubicBezTo>
                  <a:pt x="270" y="199"/>
                  <a:pt x="272" y="199"/>
                  <a:pt x="274" y="200"/>
                </a:cubicBezTo>
                <a:cubicBezTo>
                  <a:pt x="273" y="199"/>
                  <a:pt x="271" y="198"/>
                  <a:pt x="270" y="197"/>
                </a:cubicBezTo>
                <a:cubicBezTo>
                  <a:pt x="268" y="197"/>
                  <a:pt x="267" y="196"/>
                  <a:pt x="266" y="195"/>
                </a:cubicBezTo>
                <a:close/>
                <a:moveTo>
                  <a:pt x="260" y="321"/>
                </a:moveTo>
                <a:cubicBezTo>
                  <a:pt x="258" y="321"/>
                  <a:pt x="258" y="321"/>
                  <a:pt x="258" y="321"/>
                </a:cubicBezTo>
                <a:cubicBezTo>
                  <a:pt x="258" y="321"/>
                  <a:pt x="257" y="321"/>
                  <a:pt x="256" y="321"/>
                </a:cubicBezTo>
                <a:cubicBezTo>
                  <a:pt x="255" y="321"/>
                  <a:pt x="253" y="322"/>
                  <a:pt x="252" y="323"/>
                </a:cubicBezTo>
                <a:cubicBezTo>
                  <a:pt x="253" y="323"/>
                  <a:pt x="255" y="322"/>
                  <a:pt x="256" y="322"/>
                </a:cubicBezTo>
                <a:cubicBezTo>
                  <a:pt x="255" y="323"/>
                  <a:pt x="253" y="324"/>
                  <a:pt x="252" y="324"/>
                </a:cubicBezTo>
                <a:cubicBezTo>
                  <a:pt x="250" y="325"/>
                  <a:pt x="249" y="325"/>
                  <a:pt x="247" y="326"/>
                </a:cubicBezTo>
                <a:cubicBezTo>
                  <a:pt x="248" y="326"/>
                  <a:pt x="250" y="326"/>
                  <a:pt x="251" y="325"/>
                </a:cubicBezTo>
                <a:cubicBezTo>
                  <a:pt x="252" y="325"/>
                  <a:pt x="253" y="325"/>
                  <a:pt x="254" y="324"/>
                </a:cubicBezTo>
                <a:cubicBezTo>
                  <a:pt x="256" y="323"/>
                  <a:pt x="258" y="322"/>
                  <a:pt x="260" y="321"/>
                </a:cubicBezTo>
                <a:cubicBezTo>
                  <a:pt x="260" y="321"/>
                  <a:pt x="258" y="321"/>
                  <a:pt x="258" y="322"/>
                </a:cubicBezTo>
                <a:cubicBezTo>
                  <a:pt x="259" y="322"/>
                  <a:pt x="260" y="322"/>
                  <a:pt x="260" y="321"/>
                </a:cubicBezTo>
                <a:cubicBezTo>
                  <a:pt x="261" y="321"/>
                  <a:pt x="262" y="321"/>
                  <a:pt x="262" y="320"/>
                </a:cubicBezTo>
                <a:cubicBezTo>
                  <a:pt x="263" y="320"/>
                  <a:pt x="265" y="319"/>
                  <a:pt x="266" y="318"/>
                </a:cubicBezTo>
                <a:cubicBezTo>
                  <a:pt x="264" y="319"/>
                  <a:pt x="262" y="319"/>
                  <a:pt x="261" y="320"/>
                </a:cubicBezTo>
                <a:cubicBezTo>
                  <a:pt x="260" y="320"/>
                  <a:pt x="260" y="320"/>
                  <a:pt x="260" y="321"/>
                </a:cubicBezTo>
                <a:close/>
                <a:moveTo>
                  <a:pt x="268" y="193"/>
                </a:moveTo>
                <a:cubicBezTo>
                  <a:pt x="267" y="194"/>
                  <a:pt x="265" y="193"/>
                  <a:pt x="265" y="193"/>
                </a:cubicBezTo>
                <a:cubicBezTo>
                  <a:pt x="264" y="192"/>
                  <a:pt x="264" y="192"/>
                  <a:pt x="264" y="192"/>
                </a:cubicBezTo>
                <a:cubicBezTo>
                  <a:pt x="263" y="193"/>
                  <a:pt x="263" y="193"/>
                  <a:pt x="263" y="193"/>
                </a:cubicBezTo>
                <a:cubicBezTo>
                  <a:pt x="264" y="194"/>
                  <a:pt x="266" y="194"/>
                  <a:pt x="267" y="195"/>
                </a:cubicBezTo>
                <a:cubicBezTo>
                  <a:pt x="267" y="195"/>
                  <a:pt x="267" y="194"/>
                  <a:pt x="268" y="193"/>
                </a:cubicBezTo>
                <a:close/>
                <a:moveTo>
                  <a:pt x="240" y="184"/>
                </a:moveTo>
                <a:cubicBezTo>
                  <a:pt x="240" y="183"/>
                  <a:pt x="241" y="184"/>
                  <a:pt x="241" y="183"/>
                </a:cubicBezTo>
                <a:cubicBezTo>
                  <a:pt x="240" y="183"/>
                  <a:pt x="239" y="182"/>
                  <a:pt x="238" y="182"/>
                </a:cubicBezTo>
                <a:cubicBezTo>
                  <a:pt x="236" y="183"/>
                  <a:pt x="237" y="184"/>
                  <a:pt x="237" y="184"/>
                </a:cubicBezTo>
                <a:cubicBezTo>
                  <a:pt x="238" y="183"/>
                  <a:pt x="239" y="184"/>
                  <a:pt x="240" y="184"/>
                </a:cubicBezTo>
                <a:close/>
                <a:moveTo>
                  <a:pt x="244" y="193"/>
                </a:moveTo>
                <a:cubicBezTo>
                  <a:pt x="244" y="193"/>
                  <a:pt x="244" y="194"/>
                  <a:pt x="245" y="194"/>
                </a:cubicBezTo>
                <a:cubicBezTo>
                  <a:pt x="246" y="194"/>
                  <a:pt x="246" y="194"/>
                  <a:pt x="247" y="194"/>
                </a:cubicBezTo>
                <a:cubicBezTo>
                  <a:pt x="247" y="194"/>
                  <a:pt x="247" y="194"/>
                  <a:pt x="247" y="194"/>
                </a:cubicBezTo>
                <a:cubicBezTo>
                  <a:pt x="247" y="192"/>
                  <a:pt x="246" y="192"/>
                  <a:pt x="244" y="192"/>
                </a:cubicBezTo>
                <a:cubicBezTo>
                  <a:pt x="243" y="192"/>
                  <a:pt x="242" y="192"/>
                  <a:pt x="242" y="192"/>
                </a:cubicBezTo>
                <a:cubicBezTo>
                  <a:pt x="241" y="192"/>
                  <a:pt x="240" y="191"/>
                  <a:pt x="239" y="192"/>
                </a:cubicBezTo>
                <a:cubicBezTo>
                  <a:pt x="238" y="192"/>
                  <a:pt x="238" y="191"/>
                  <a:pt x="238" y="191"/>
                </a:cubicBezTo>
                <a:cubicBezTo>
                  <a:pt x="238" y="192"/>
                  <a:pt x="238" y="192"/>
                  <a:pt x="238" y="192"/>
                </a:cubicBezTo>
                <a:cubicBezTo>
                  <a:pt x="239" y="192"/>
                  <a:pt x="241" y="193"/>
                  <a:pt x="242" y="193"/>
                </a:cubicBezTo>
                <a:cubicBezTo>
                  <a:pt x="243" y="193"/>
                  <a:pt x="243" y="193"/>
                  <a:pt x="244" y="193"/>
                </a:cubicBezTo>
                <a:close/>
                <a:moveTo>
                  <a:pt x="229" y="205"/>
                </a:moveTo>
                <a:cubicBezTo>
                  <a:pt x="228" y="205"/>
                  <a:pt x="227" y="205"/>
                  <a:pt x="227" y="205"/>
                </a:cubicBezTo>
                <a:cubicBezTo>
                  <a:pt x="227" y="206"/>
                  <a:pt x="227" y="206"/>
                  <a:pt x="228" y="206"/>
                </a:cubicBezTo>
                <a:cubicBezTo>
                  <a:pt x="228" y="206"/>
                  <a:pt x="228" y="206"/>
                  <a:pt x="228" y="206"/>
                </a:cubicBezTo>
                <a:cubicBezTo>
                  <a:pt x="228" y="206"/>
                  <a:pt x="227" y="206"/>
                  <a:pt x="227" y="206"/>
                </a:cubicBezTo>
                <a:cubicBezTo>
                  <a:pt x="226" y="206"/>
                  <a:pt x="225" y="207"/>
                  <a:pt x="224" y="207"/>
                </a:cubicBezTo>
                <a:cubicBezTo>
                  <a:pt x="224" y="207"/>
                  <a:pt x="225" y="207"/>
                  <a:pt x="225" y="207"/>
                </a:cubicBezTo>
                <a:cubicBezTo>
                  <a:pt x="227" y="207"/>
                  <a:pt x="228" y="207"/>
                  <a:pt x="229" y="206"/>
                </a:cubicBezTo>
                <a:cubicBezTo>
                  <a:pt x="229" y="206"/>
                  <a:pt x="229" y="205"/>
                  <a:pt x="229" y="205"/>
                </a:cubicBezTo>
                <a:close/>
                <a:moveTo>
                  <a:pt x="471" y="263"/>
                </a:moveTo>
                <a:cubicBezTo>
                  <a:pt x="471" y="260"/>
                  <a:pt x="471" y="258"/>
                  <a:pt x="471" y="256"/>
                </a:cubicBezTo>
                <a:cubicBezTo>
                  <a:pt x="470" y="258"/>
                  <a:pt x="470" y="260"/>
                  <a:pt x="470" y="263"/>
                </a:cubicBezTo>
                <a:cubicBezTo>
                  <a:pt x="470" y="265"/>
                  <a:pt x="470" y="267"/>
                  <a:pt x="469" y="269"/>
                </a:cubicBezTo>
                <a:cubicBezTo>
                  <a:pt x="469" y="274"/>
                  <a:pt x="468" y="278"/>
                  <a:pt x="467" y="282"/>
                </a:cubicBezTo>
                <a:cubicBezTo>
                  <a:pt x="466" y="283"/>
                  <a:pt x="466" y="284"/>
                  <a:pt x="466" y="284"/>
                </a:cubicBezTo>
                <a:cubicBezTo>
                  <a:pt x="467" y="285"/>
                  <a:pt x="467" y="286"/>
                  <a:pt x="467" y="283"/>
                </a:cubicBezTo>
                <a:cubicBezTo>
                  <a:pt x="468" y="279"/>
                  <a:pt x="469" y="274"/>
                  <a:pt x="470" y="269"/>
                </a:cubicBezTo>
                <a:cubicBezTo>
                  <a:pt x="470" y="267"/>
                  <a:pt x="471" y="265"/>
                  <a:pt x="471" y="263"/>
                </a:cubicBezTo>
                <a:close/>
                <a:moveTo>
                  <a:pt x="450" y="246"/>
                </a:moveTo>
                <a:cubicBezTo>
                  <a:pt x="451" y="240"/>
                  <a:pt x="450" y="236"/>
                  <a:pt x="449" y="232"/>
                </a:cubicBezTo>
                <a:cubicBezTo>
                  <a:pt x="449" y="225"/>
                  <a:pt x="449" y="220"/>
                  <a:pt x="448" y="215"/>
                </a:cubicBezTo>
                <a:cubicBezTo>
                  <a:pt x="449" y="214"/>
                  <a:pt x="449" y="213"/>
                  <a:pt x="449" y="210"/>
                </a:cubicBezTo>
                <a:cubicBezTo>
                  <a:pt x="449" y="207"/>
                  <a:pt x="449" y="204"/>
                  <a:pt x="448" y="200"/>
                </a:cubicBezTo>
                <a:cubicBezTo>
                  <a:pt x="448" y="200"/>
                  <a:pt x="448" y="200"/>
                  <a:pt x="448" y="200"/>
                </a:cubicBezTo>
                <a:cubicBezTo>
                  <a:pt x="448" y="200"/>
                  <a:pt x="448" y="200"/>
                  <a:pt x="448" y="200"/>
                </a:cubicBezTo>
                <a:cubicBezTo>
                  <a:pt x="448" y="200"/>
                  <a:pt x="448" y="200"/>
                  <a:pt x="448" y="200"/>
                </a:cubicBezTo>
                <a:cubicBezTo>
                  <a:pt x="446" y="196"/>
                  <a:pt x="446" y="196"/>
                  <a:pt x="446" y="198"/>
                </a:cubicBezTo>
                <a:cubicBezTo>
                  <a:pt x="446" y="200"/>
                  <a:pt x="445" y="194"/>
                  <a:pt x="445" y="195"/>
                </a:cubicBezTo>
                <a:cubicBezTo>
                  <a:pt x="444" y="197"/>
                  <a:pt x="445" y="201"/>
                  <a:pt x="445" y="202"/>
                </a:cubicBezTo>
                <a:cubicBezTo>
                  <a:pt x="445" y="202"/>
                  <a:pt x="444" y="200"/>
                  <a:pt x="444" y="200"/>
                </a:cubicBezTo>
                <a:cubicBezTo>
                  <a:pt x="444" y="198"/>
                  <a:pt x="443" y="197"/>
                  <a:pt x="443" y="199"/>
                </a:cubicBezTo>
                <a:cubicBezTo>
                  <a:pt x="444" y="205"/>
                  <a:pt x="443" y="200"/>
                  <a:pt x="442" y="196"/>
                </a:cubicBezTo>
                <a:cubicBezTo>
                  <a:pt x="441" y="191"/>
                  <a:pt x="440" y="187"/>
                  <a:pt x="439" y="184"/>
                </a:cubicBezTo>
                <a:cubicBezTo>
                  <a:pt x="437" y="180"/>
                  <a:pt x="436" y="177"/>
                  <a:pt x="435" y="174"/>
                </a:cubicBezTo>
                <a:cubicBezTo>
                  <a:pt x="434" y="174"/>
                  <a:pt x="434" y="172"/>
                  <a:pt x="433" y="171"/>
                </a:cubicBezTo>
                <a:cubicBezTo>
                  <a:pt x="433" y="168"/>
                  <a:pt x="434" y="170"/>
                  <a:pt x="434" y="170"/>
                </a:cubicBezTo>
                <a:cubicBezTo>
                  <a:pt x="434" y="169"/>
                  <a:pt x="436" y="171"/>
                  <a:pt x="433" y="165"/>
                </a:cubicBezTo>
                <a:cubicBezTo>
                  <a:pt x="432" y="164"/>
                  <a:pt x="432" y="163"/>
                  <a:pt x="432" y="163"/>
                </a:cubicBezTo>
                <a:cubicBezTo>
                  <a:pt x="432" y="162"/>
                  <a:pt x="432" y="163"/>
                  <a:pt x="433" y="163"/>
                </a:cubicBezTo>
                <a:cubicBezTo>
                  <a:pt x="433" y="163"/>
                  <a:pt x="433" y="164"/>
                  <a:pt x="433" y="165"/>
                </a:cubicBezTo>
                <a:cubicBezTo>
                  <a:pt x="434" y="165"/>
                  <a:pt x="434" y="166"/>
                  <a:pt x="434" y="167"/>
                </a:cubicBezTo>
                <a:cubicBezTo>
                  <a:pt x="435" y="168"/>
                  <a:pt x="435" y="169"/>
                  <a:pt x="435" y="169"/>
                </a:cubicBezTo>
                <a:cubicBezTo>
                  <a:pt x="435" y="170"/>
                  <a:pt x="436" y="170"/>
                  <a:pt x="436" y="171"/>
                </a:cubicBezTo>
                <a:cubicBezTo>
                  <a:pt x="437" y="175"/>
                  <a:pt x="439" y="180"/>
                  <a:pt x="439" y="181"/>
                </a:cubicBezTo>
                <a:cubicBezTo>
                  <a:pt x="439" y="179"/>
                  <a:pt x="438" y="177"/>
                  <a:pt x="438" y="175"/>
                </a:cubicBezTo>
                <a:cubicBezTo>
                  <a:pt x="437" y="174"/>
                  <a:pt x="437" y="172"/>
                  <a:pt x="436" y="171"/>
                </a:cubicBezTo>
                <a:cubicBezTo>
                  <a:pt x="437" y="172"/>
                  <a:pt x="438" y="174"/>
                  <a:pt x="438" y="176"/>
                </a:cubicBezTo>
                <a:cubicBezTo>
                  <a:pt x="439" y="178"/>
                  <a:pt x="440" y="181"/>
                  <a:pt x="441" y="183"/>
                </a:cubicBezTo>
                <a:cubicBezTo>
                  <a:pt x="440" y="179"/>
                  <a:pt x="439" y="177"/>
                  <a:pt x="438" y="174"/>
                </a:cubicBezTo>
                <a:cubicBezTo>
                  <a:pt x="438" y="173"/>
                  <a:pt x="437" y="172"/>
                  <a:pt x="437" y="170"/>
                </a:cubicBezTo>
                <a:cubicBezTo>
                  <a:pt x="438" y="171"/>
                  <a:pt x="438" y="170"/>
                  <a:pt x="439" y="171"/>
                </a:cubicBezTo>
                <a:cubicBezTo>
                  <a:pt x="440" y="173"/>
                  <a:pt x="439" y="168"/>
                  <a:pt x="438" y="166"/>
                </a:cubicBezTo>
                <a:cubicBezTo>
                  <a:pt x="436" y="161"/>
                  <a:pt x="434" y="159"/>
                  <a:pt x="432" y="155"/>
                </a:cubicBezTo>
                <a:cubicBezTo>
                  <a:pt x="431" y="153"/>
                  <a:pt x="430" y="153"/>
                  <a:pt x="429" y="150"/>
                </a:cubicBezTo>
                <a:cubicBezTo>
                  <a:pt x="428" y="148"/>
                  <a:pt x="429" y="147"/>
                  <a:pt x="429" y="147"/>
                </a:cubicBezTo>
                <a:cubicBezTo>
                  <a:pt x="430" y="147"/>
                  <a:pt x="430" y="147"/>
                  <a:pt x="432" y="150"/>
                </a:cubicBezTo>
                <a:cubicBezTo>
                  <a:pt x="434" y="153"/>
                  <a:pt x="434" y="153"/>
                  <a:pt x="434" y="151"/>
                </a:cubicBezTo>
                <a:cubicBezTo>
                  <a:pt x="434" y="152"/>
                  <a:pt x="434" y="152"/>
                  <a:pt x="434" y="152"/>
                </a:cubicBezTo>
                <a:cubicBezTo>
                  <a:pt x="434" y="152"/>
                  <a:pt x="434" y="152"/>
                  <a:pt x="434" y="152"/>
                </a:cubicBezTo>
                <a:cubicBezTo>
                  <a:pt x="435" y="154"/>
                  <a:pt x="436" y="157"/>
                  <a:pt x="437" y="160"/>
                </a:cubicBezTo>
                <a:cubicBezTo>
                  <a:pt x="438" y="161"/>
                  <a:pt x="438" y="163"/>
                  <a:pt x="439" y="164"/>
                </a:cubicBezTo>
                <a:cubicBezTo>
                  <a:pt x="440" y="165"/>
                  <a:pt x="440" y="167"/>
                  <a:pt x="441" y="168"/>
                </a:cubicBezTo>
                <a:cubicBezTo>
                  <a:pt x="441" y="170"/>
                  <a:pt x="443" y="172"/>
                  <a:pt x="442" y="169"/>
                </a:cubicBezTo>
                <a:cubicBezTo>
                  <a:pt x="440" y="163"/>
                  <a:pt x="439" y="159"/>
                  <a:pt x="437" y="154"/>
                </a:cubicBezTo>
                <a:cubicBezTo>
                  <a:pt x="435" y="150"/>
                  <a:pt x="434" y="147"/>
                  <a:pt x="432" y="143"/>
                </a:cubicBezTo>
                <a:cubicBezTo>
                  <a:pt x="426" y="133"/>
                  <a:pt x="426" y="133"/>
                  <a:pt x="426" y="133"/>
                </a:cubicBezTo>
                <a:cubicBezTo>
                  <a:pt x="422" y="127"/>
                  <a:pt x="418" y="121"/>
                  <a:pt x="413" y="114"/>
                </a:cubicBezTo>
                <a:cubicBezTo>
                  <a:pt x="413" y="114"/>
                  <a:pt x="415" y="117"/>
                  <a:pt x="415" y="117"/>
                </a:cubicBezTo>
                <a:cubicBezTo>
                  <a:pt x="412" y="114"/>
                  <a:pt x="410" y="110"/>
                  <a:pt x="407" y="107"/>
                </a:cubicBezTo>
                <a:cubicBezTo>
                  <a:pt x="404" y="104"/>
                  <a:pt x="401" y="101"/>
                  <a:pt x="398" y="98"/>
                </a:cubicBezTo>
                <a:cubicBezTo>
                  <a:pt x="403" y="103"/>
                  <a:pt x="404" y="105"/>
                  <a:pt x="406" y="109"/>
                </a:cubicBezTo>
                <a:cubicBezTo>
                  <a:pt x="406" y="109"/>
                  <a:pt x="406" y="109"/>
                  <a:pt x="406" y="110"/>
                </a:cubicBezTo>
                <a:cubicBezTo>
                  <a:pt x="405" y="110"/>
                  <a:pt x="405" y="111"/>
                  <a:pt x="406" y="113"/>
                </a:cubicBezTo>
                <a:cubicBezTo>
                  <a:pt x="407" y="115"/>
                  <a:pt x="409" y="118"/>
                  <a:pt x="412" y="123"/>
                </a:cubicBezTo>
                <a:cubicBezTo>
                  <a:pt x="414" y="125"/>
                  <a:pt x="415" y="127"/>
                  <a:pt x="417" y="130"/>
                </a:cubicBezTo>
                <a:cubicBezTo>
                  <a:pt x="418" y="132"/>
                  <a:pt x="420" y="135"/>
                  <a:pt x="420" y="137"/>
                </a:cubicBezTo>
                <a:cubicBezTo>
                  <a:pt x="417" y="131"/>
                  <a:pt x="417" y="131"/>
                  <a:pt x="417" y="131"/>
                </a:cubicBezTo>
                <a:cubicBezTo>
                  <a:pt x="416" y="129"/>
                  <a:pt x="414" y="127"/>
                  <a:pt x="413" y="126"/>
                </a:cubicBezTo>
                <a:cubicBezTo>
                  <a:pt x="410" y="122"/>
                  <a:pt x="408" y="118"/>
                  <a:pt x="405" y="114"/>
                </a:cubicBezTo>
                <a:cubicBezTo>
                  <a:pt x="404" y="113"/>
                  <a:pt x="402" y="110"/>
                  <a:pt x="402" y="111"/>
                </a:cubicBezTo>
                <a:cubicBezTo>
                  <a:pt x="402" y="112"/>
                  <a:pt x="403" y="113"/>
                  <a:pt x="404" y="114"/>
                </a:cubicBezTo>
                <a:cubicBezTo>
                  <a:pt x="406" y="116"/>
                  <a:pt x="406" y="117"/>
                  <a:pt x="406" y="117"/>
                </a:cubicBezTo>
                <a:cubicBezTo>
                  <a:pt x="406" y="118"/>
                  <a:pt x="406" y="119"/>
                  <a:pt x="408" y="122"/>
                </a:cubicBezTo>
                <a:cubicBezTo>
                  <a:pt x="410" y="124"/>
                  <a:pt x="411" y="127"/>
                  <a:pt x="414" y="131"/>
                </a:cubicBezTo>
                <a:cubicBezTo>
                  <a:pt x="410" y="125"/>
                  <a:pt x="406" y="120"/>
                  <a:pt x="403" y="116"/>
                </a:cubicBezTo>
                <a:cubicBezTo>
                  <a:pt x="399" y="112"/>
                  <a:pt x="396" y="108"/>
                  <a:pt x="393" y="105"/>
                </a:cubicBezTo>
                <a:cubicBezTo>
                  <a:pt x="393" y="105"/>
                  <a:pt x="394" y="105"/>
                  <a:pt x="394" y="105"/>
                </a:cubicBezTo>
                <a:cubicBezTo>
                  <a:pt x="394" y="105"/>
                  <a:pt x="394" y="105"/>
                  <a:pt x="393" y="104"/>
                </a:cubicBezTo>
                <a:cubicBezTo>
                  <a:pt x="394" y="105"/>
                  <a:pt x="395" y="106"/>
                  <a:pt x="396" y="107"/>
                </a:cubicBezTo>
                <a:cubicBezTo>
                  <a:pt x="395" y="106"/>
                  <a:pt x="394" y="104"/>
                  <a:pt x="393" y="103"/>
                </a:cubicBezTo>
                <a:cubicBezTo>
                  <a:pt x="393" y="103"/>
                  <a:pt x="393" y="103"/>
                  <a:pt x="393" y="103"/>
                </a:cubicBezTo>
                <a:cubicBezTo>
                  <a:pt x="392" y="101"/>
                  <a:pt x="391" y="100"/>
                  <a:pt x="389" y="99"/>
                </a:cubicBezTo>
                <a:cubicBezTo>
                  <a:pt x="389" y="99"/>
                  <a:pt x="389" y="98"/>
                  <a:pt x="388" y="98"/>
                </a:cubicBezTo>
                <a:cubicBezTo>
                  <a:pt x="386" y="96"/>
                  <a:pt x="385" y="95"/>
                  <a:pt x="383" y="93"/>
                </a:cubicBezTo>
                <a:cubicBezTo>
                  <a:pt x="383" y="93"/>
                  <a:pt x="382" y="93"/>
                  <a:pt x="382" y="93"/>
                </a:cubicBezTo>
                <a:cubicBezTo>
                  <a:pt x="380" y="91"/>
                  <a:pt x="379" y="90"/>
                  <a:pt x="377" y="89"/>
                </a:cubicBezTo>
                <a:cubicBezTo>
                  <a:pt x="379" y="91"/>
                  <a:pt x="382" y="94"/>
                  <a:pt x="384" y="96"/>
                </a:cubicBezTo>
                <a:cubicBezTo>
                  <a:pt x="386" y="98"/>
                  <a:pt x="387" y="100"/>
                  <a:pt x="389" y="101"/>
                </a:cubicBezTo>
                <a:cubicBezTo>
                  <a:pt x="391" y="104"/>
                  <a:pt x="394" y="107"/>
                  <a:pt x="396" y="110"/>
                </a:cubicBezTo>
                <a:cubicBezTo>
                  <a:pt x="397" y="110"/>
                  <a:pt x="397" y="111"/>
                  <a:pt x="397" y="111"/>
                </a:cubicBezTo>
                <a:cubicBezTo>
                  <a:pt x="398" y="112"/>
                  <a:pt x="399" y="113"/>
                  <a:pt x="398" y="112"/>
                </a:cubicBezTo>
                <a:cubicBezTo>
                  <a:pt x="398" y="112"/>
                  <a:pt x="397" y="111"/>
                  <a:pt x="397" y="111"/>
                </a:cubicBezTo>
                <a:cubicBezTo>
                  <a:pt x="394" y="108"/>
                  <a:pt x="392" y="106"/>
                  <a:pt x="390" y="104"/>
                </a:cubicBezTo>
                <a:cubicBezTo>
                  <a:pt x="389" y="103"/>
                  <a:pt x="389" y="103"/>
                  <a:pt x="389" y="103"/>
                </a:cubicBezTo>
                <a:cubicBezTo>
                  <a:pt x="388" y="101"/>
                  <a:pt x="386" y="100"/>
                  <a:pt x="385" y="98"/>
                </a:cubicBezTo>
                <a:cubicBezTo>
                  <a:pt x="382" y="95"/>
                  <a:pt x="379" y="92"/>
                  <a:pt x="376" y="89"/>
                </a:cubicBezTo>
                <a:cubicBezTo>
                  <a:pt x="375" y="88"/>
                  <a:pt x="378" y="90"/>
                  <a:pt x="377" y="89"/>
                </a:cubicBezTo>
                <a:cubicBezTo>
                  <a:pt x="376" y="88"/>
                  <a:pt x="375" y="87"/>
                  <a:pt x="374" y="86"/>
                </a:cubicBezTo>
                <a:cubicBezTo>
                  <a:pt x="372" y="84"/>
                  <a:pt x="370" y="81"/>
                  <a:pt x="366" y="78"/>
                </a:cubicBezTo>
                <a:cubicBezTo>
                  <a:pt x="365" y="77"/>
                  <a:pt x="363" y="75"/>
                  <a:pt x="361" y="74"/>
                </a:cubicBezTo>
                <a:cubicBezTo>
                  <a:pt x="359" y="72"/>
                  <a:pt x="357" y="71"/>
                  <a:pt x="355" y="69"/>
                </a:cubicBezTo>
                <a:cubicBezTo>
                  <a:pt x="353" y="68"/>
                  <a:pt x="352" y="67"/>
                  <a:pt x="350" y="66"/>
                </a:cubicBezTo>
                <a:cubicBezTo>
                  <a:pt x="348" y="65"/>
                  <a:pt x="346" y="64"/>
                  <a:pt x="344" y="62"/>
                </a:cubicBezTo>
                <a:cubicBezTo>
                  <a:pt x="348" y="64"/>
                  <a:pt x="351" y="67"/>
                  <a:pt x="353" y="67"/>
                </a:cubicBezTo>
                <a:cubicBezTo>
                  <a:pt x="349" y="65"/>
                  <a:pt x="346" y="62"/>
                  <a:pt x="344" y="61"/>
                </a:cubicBezTo>
                <a:cubicBezTo>
                  <a:pt x="339" y="58"/>
                  <a:pt x="334" y="55"/>
                  <a:pt x="328" y="52"/>
                </a:cubicBezTo>
                <a:cubicBezTo>
                  <a:pt x="329" y="52"/>
                  <a:pt x="329" y="52"/>
                  <a:pt x="330" y="52"/>
                </a:cubicBezTo>
                <a:cubicBezTo>
                  <a:pt x="330" y="52"/>
                  <a:pt x="330" y="52"/>
                  <a:pt x="330" y="52"/>
                </a:cubicBezTo>
                <a:cubicBezTo>
                  <a:pt x="331" y="52"/>
                  <a:pt x="331" y="52"/>
                  <a:pt x="331" y="53"/>
                </a:cubicBezTo>
                <a:cubicBezTo>
                  <a:pt x="332" y="53"/>
                  <a:pt x="336" y="55"/>
                  <a:pt x="335" y="54"/>
                </a:cubicBezTo>
                <a:cubicBezTo>
                  <a:pt x="335" y="54"/>
                  <a:pt x="334" y="53"/>
                  <a:pt x="333" y="53"/>
                </a:cubicBezTo>
                <a:cubicBezTo>
                  <a:pt x="334" y="53"/>
                  <a:pt x="335" y="53"/>
                  <a:pt x="335" y="53"/>
                </a:cubicBezTo>
                <a:cubicBezTo>
                  <a:pt x="336" y="53"/>
                  <a:pt x="335" y="52"/>
                  <a:pt x="334" y="51"/>
                </a:cubicBezTo>
                <a:cubicBezTo>
                  <a:pt x="331" y="50"/>
                  <a:pt x="329" y="49"/>
                  <a:pt x="327" y="48"/>
                </a:cubicBezTo>
                <a:cubicBezTo>
                  <a:pt x="324" y="47"/>
                  <a:pt x="322" y="46"/>
                  <a:pt x="319" y="45"/>
                </a:cubicBezTo>
                <a:cubicBezTo>
                  <a:pt x="317" y="44"/>
                  <a:pt x="314" y="43"/>
                  <a:pt x="312" y="42"/>
                </a:cubicBezTo>
                <a:cubicBezTo>
                  <a:pt x="309" y="41"/>
                  <a:pt x="306" y="40"/>
                  <a:pt x="303" y="40"/>
                </a:cubicBezTo>
                <a:cubicBezTo>
                  <a:pt x="303" y="40"/>
                  <a:pt x="302" y="39"/>
                  <a:pt x="301" y="39"/>
                </a:cubicBezTo>
                <a:cubicBezTo>
                  <a:pt x="299" y="38"/>
                  <a:pt x="296" y="38"/>
                  <a:pt x="293" y="37"/>
                </a:cubicBezTo>
                <a:cubicBezTo>
                  <a:pt x="294" y="37"/>
                  <a:pt x="295" y="37"/>
                  <a:pt x="296" y="37"/>
                </a:cubicBezTo>
                <a:cubicBezTo>
                  <a:pt x="297" y="38"/>
                  <a:pt x="299" y="38"/>
                  <a:pt x="300" y="38"/>
                </a:cubicBezTo>
                <a:cubicBezTo>
                  <a:pt x="300" y="38"/>
                  <a:pt x="300" y="38"/>
                  <a:pt x="299" y="38"/>
                </a:cubicBezTo>
                <a:cubicBezTo>
                  <a:pt x="300" y="38"/>
                  <a:pt x="301" y="38"/>
                  <a:pt x="302" y="39"/>
                </a:cubicBezTo>
                <a:cubicBezTo>
                  <a:pt x="298" y="37"/>
                  <a:pt x="298" y="37"/>
                  <a:pt x="300" y="37"/>
                </a:cubicBezTo>
                <a:cubicBezTo>
                  <a:pt x="302" y="37"/>
                  <a:pt x="302" y="37"/>
                  <a:pt x="302" y="37"/>
                </a:cubicBezTo>
                <a:cubicBezTo>
                  <a:pt x="301" y="36"/>
                  <a:pt x="300" y="36"/>
                  <a:pt x="298" y="36"/>
                </a:cubicBezTo>
                <a:cubicBezTo>
                  <a:pt x="294" y="35"/>
                  <a:pt x="291" y="35"/>
                  <a:pt x="287" y="34"/>
                </a:cubicBezTo>
                <a:cubicBezTo>
                  <a:pt x="284" y="33"/>
                  <a:pt x="281" y="32"/>
                  <a:pt x="279" y="32"/>
                </a:cubicBezTo>
                <a:cubicBezTo>
                  <a:pt x="277" y="31"/>
                  <a:pt x="272" y="30"/>
                  <a:pt x="272" y="31"/>
                </a:cubicBezTo>
                <a:cubicBezTo>
                  <a:pt x="273" y="31"/>
                  <a:pt x="271" y="32"/>
                  <a:pt x="276" y="32"/>
                </a:cubicBezTo>
                <a:cubicBezTo>
                  <a:pt x="278" y="33"/>
                  <a:pt x="280" y="33"/>
                  <a:pt x="282" y="34"/>
                </a:cubicBezTo>
                <a:cubicBezTo>
                  <a:pt x="283" y="34"/>
                  <a:pt x="283" y="34"/>
                  <a:pt x="284" y="34"/>
                </a:cubicBezTo>
                <a:cubicBezTo>
                  <a:pt x="284" y="35"/>
                  <a:pt x="285" y="35"/>
                  <a:pt x="287" y="35"/>
                </a:cubicBezTo>
                <a:cubicBezTo>
                  <a:pt x="284" y="35"/>
                  <a:pt x="281" y="34"/>
                  <a:pt x="278" y="34"/>
                </a:cubicBezTo>
                <a:cubicBezTo>
                  <a:pt x="275" y="33"/>
                  <a:pt x="273" y="33"/>
                  <a:pt x="270" y="32"/>
                </a:cubicBezTo>
                <a:cubicBezTo>
                  <a:pt x="268" y="32"/>
                  <a:pt x="267" y="32"/>
                  <a:pt x="265" y="32"/>
                </a:cubicBezTo>
                <a:cubicBezTo>
                  <a:pt x="264" y="32"/>
                  <a:pt x="263" y="32"/>
                  <a:pt x="262" y="32"/>
                </a:cubicBezTo>
                <a:cubicBezTo>
                  <a:pt x="261" y="32"/>
                  <a:pt x="259" y="32"/>
                  <a:pt x="258" y="32"/>
                </a:cubicBezTo>
                <a:cubicBezTo>
                  <a:pt x="256" y="32"/>
                  <a:pt x="257" y="32"/>
                  <a:pt x="257" y="33"/>
                </a:cubicBezTo>
                <a:cubicBezTo>
                  <a:pt x="256" y="33"/>
                  <a:pt x="254" y="33"/>
                  <a:pt x="250" y="32"/>
                </a:cubicBezTo>
                <a:cubicBezTo>
                  <a:pt x="238" y="32"/>
                  <a:pt x="225" y="32"/>
                  <a:pt x="213" y="34"/>
                </a:cubicBezTo>
                <a:cubicBezTo>
                  <a:pt x="209" y="34"/>
                  <a:pt x="206" y="35"/>
                  <a:pt x="203" y="35"/>
                </a:cubicBezTo>
                <a:cubicBezTo>
                  <a:pt x="214" y="33"/>
                  <a:pt x="226" y="32"/>
                  <a:pt x="238" y="32"/>
                </a:cubicBezTo>
                <a:cubicBezTo>
                  <a:pt x="233" y="31"/>
                  <a:pt x="229" y="31"/>
                  <a:pt x="224" y="32"/>
                </a:cubicBezTo>
                <a:cubicBezTo>
                  <a:pt x="220" y="32"/>
                  <a:pt x="215" y="32"/>
                  <a:pt x="211" y="33"/>
                </a:cubicBezTo>
                <a:cubicBezTo>
                  <a:pt x="211" y="33"/>
                  <a:pt x="212" y="32"/>
                  <a:pt x="213" y="32"/>
                </a:cubicBezTo>
                <a:cubicBezTo>
                  <a:pt x="214" y="32"/>
                  <a:pt x="216" y="32"/>
                  <a:pt x="218" y="31"/>
                </a:cubicBezTo>
                <a:cubicBezTo>
                  <a:pt x="220" y="31"/>
                  <a:pt x="222" y="31"/>
                  <a:pt x="224" y="31"/>
                </a:cubicBezTo>
                <a:cubicBezTo>
                  <a:pt x="226" y="31"/>
                  <a:pt x="228" y="31"/>
                  <a:pt x="229" y="30"/>
                </a:cubicBezTo>
                <a:cubicBezTo>
                  <a:pt x="230" y="30"/>
                  <a:pt x="231" y="30"/>
                  <a:pt x="231" y="29"/>
                </a:cubicBezTo>
                <a:cubicBezTo>
                  <a:pt x="231" y="29"/>
                  <a:pt x="232" y="29"/>
                  <a:pt x="232" y="29"/>
                </a:cubicBezTo>
                <a:cubicBezTo>
                  <a:pt x="237" y="29"/>
                  <a:pt x="236" y="29"/>
                  <a:pt x="236" y="29"/>
                </a:cubicBezTo>
                <a:cubicBezTo>
                  <a:pt x="237" y="28"/>
                  <a:pt x="232" y="28"/>
                  <a:pt x="230" y="28"/>
                </a:cubicBezTo>
                <a:cubicBezTo>
                  <a:pt x="230" y="28"/>
                  <a:pt x="232" y="28"/>
                  <a:pt x="232" y="28"/>
                </a:cubicBezTo>
                <a:cubicBezTo>
                  <a:pt x="237" y="28"/>
                  <a:pt x="237" y="27"/>
                  <a:pt x="238" y="27"/>
                </a:cubicBezTo>
                <a:cubicBezTo>
                  <a:pt x="238" y="26"/>
                  <a:pt x="234" y="27"/>
                  <a:pt x="231" y="27"/>
                </a:cubicBezTo>
                <a:cubicBezTo>
                  <a:pt x="224" y="27"/>
                  <a:pt x="218" y="28"/>
                  <a:pt x="210" y="29"/>
                </a:cubicBezTo>
                <a:cubicBezTo>
                  <a:pt x="210" y="29"/>
                  <a:pt x="208" y="29"/>
                  <a:pt x="208" y="29"/>
                </a:cubicBezTo>
                <a:cubicBezTo>
                  <a:pt x="204" y="31"/>
                  <a:pt x="201" y="31"/>
                  <a:pt x="197" y="32"/>
                </a:cubicBezTo>
                <a:cubicBezTo>
                  <a:pt x="194" y="32"/>
                  <a:pt x="190" y="33"/>
                  <a:pt x="187" y="34"/>
                </a:cubicBezTo>
                <a:cubicBezTo>
                  <a:pt x="181" y="35"/>
                  <a:pt x="189" y="32"/>
                  <a:pt x="187" y="33"/>
                </a:cubicBezTo>
                <a:cubicBezTo>
                  <a:pt x="186" y="33"/>
                  <a:pt x="186" y="33"/>
                  <a:pt x="185" y="33"/>
                </a:cubicBezTo>
                <a:cubicBezTo>
                  <a:pt x="181" y="34"/>
                  <a:pt x="178" y="35"/>
                  <a:pt x="174" y="36"/>
                </a:cubicBezTo>
                <a:cubicBezTo>
                  <a:pt x="172" y="37"/>
                  <a:pt x="169" y="38"/>
                  <a:pt x="166" y="39"/>
                </a:cubicBezTo>
                <a:cubicBezTo>
                  <a:pt x="164" y="40"/>
                  <a:pt x="163" y="40"/>
                  <a:pt x="164" y="39"/>
                </a:cubicBezTo>
                <a:cubicBezTo>
                  <a:pt x="164" y="39"/>
                  <a:pt x="168" y="37"/>
                  <a:pt x="162" y="39"/>
                </a:cubicBezTo>
                <a:cubicBezTo>
                  <a:pt x="161" y="39"/>
                  <a:pt x="160" y="39"/>
                  <a:pt x="162" y="39"/>
                </a:cubicBezTo>
                <a:cubicBezTo>
                  <a:pt x="169" y="36"/>
                  <a:pt x="166" y="37"/>
                  <a:pt x="166" y="36"/>
                </a:cubicBezTo>
                <a:cubicBezTo>
                  <a:pt x="166" y="36"/>
                  <a:pt x="165" y="36"/>
                  <a:pt x="168" y="34"/>
                </a:cubicBezTo>
                <a:cubicBezTo>
                  <a:pt x="169" y="34"/>
                  <a:pt x="172" y="33"/>
                  <a:pt x="174" y="33"/>
                </a:cubicBezTo>
                <a:cubicBezTo>
                  <a:pt x="175" y="32"/>
                  <a:pt x="176" y="32"/>
                  <a:pt x="178" y="32"/>
                </a:cubicBezTo>
                <a:cubicBezTo>
                  <a:pt x="181" y="31"/>
                  <a:pt x="184" y="30"/>
                  <a:pt x="188" y="30"/>
                </a:cubicBezTo>
                <a:cubicBezTo>
                  <a:pt x="191" y="29"/>
                  <a:pt x="194" y="28"/>
                  <a:pt x="196" y="27"/>
                </a:cubicBezTo>
                <a:cubicBezTo>
                  <a:pt x="199" y="26"/>
                  <a:pt x="202" y="26"/>
                  <a:pt x="204" y="25"/>
                </a:cubicBezTo>
                <a:cubicBezTo>
                  <a:pt x="206" y="25"/>
                  <a:pt x="209" y="24"/>
                  <a:pt x="211" y="24"/>
                </a:cubicBezTo>
                <a:cubicBezTo>
                  <a:pt x="214" y="23"/>
                  <a:pt x="217" y="23"/>
                  <a:pt x="219" y="23"/>
                </a:cubicBezTo>
                <a:cubicBezTo>
                  <a:pt x="221" y="23"/>
                  <a:pt x="225" y="23"/>
                  <a:pt x="228" y="23"/>
                </a:cubicBezTo>
                <a:cubicBezTo>
                  <a:pt x="226" y="22"/>
                  <a:pt x="237" y="22"/>
                  <a:pt x="239" y="21"/>
                </a:cubicBezTo>
                <a:cubicBezTo>
                  <a:pt x="240" y="21"/>
                  <a:pt x="241" y="21"/>
                  <a:pt x="241" y="21"/>
                </a:cubicBezTo>
                <a:cubicBezTo>
                  <a:pt x="241" y="20"/>
                  <a:pt x="240" y="20"/>
                  <a:pt x="238" y="20"/>
                </a:cubicBezTo>
                <a:cubicBezTo>
                  <a:pt x="235" y="20"/>
                  <a:pt x="233" y="20"/>
                  <a:pt x="230" y="20"/>
                </a:cubicBezTo>
                <a:cubicBezTo>
                  <a:pt x="227" y="20"/>
                  <a:pt x="225" y="20"/>
                  <a:pt x="221" y="20"/>
                </a:cubicBezTo>
                <a:cubicBezTo>
                  <a:pt x="219" y="21"/>
                  <a:pt x="216" y="21"/>
                  <a:pt x="213" y="22"/>
                </a:cubicBezTo>
                <a:cubicBezTo>
                  <a:pt x="211" y="22"/>
                  <a:pt x="209" y="22"/>
                  <a:pt x="207" y="22"/>
                </a:cubicBezTo>
                <a:cubicBezTo>
                  <a:pt x="206" y="22"/>
                  <a:pt x="204" y="23"/>
                  <a:pt x="202" y="23"/>
                </a:cubicBezTo>
                <a:cubicBezTo>
                  <a:pt x="217" y="19"/>
                  <a:pt x="233" y="19"/>
                  <a:pt x="248" y="19"/>
                </a:cubicBezTo>
                <a:cubicBezTo>
                  <a:pt x="243" y="19"/>
                  <a:pt x="239" y="19"/>
                  <a:pt x="235" y="19"/>
                </a:cubicBezTo>
                <a:cubicBezTo>
                  <a:pt x="232" y="19"/>
                  <a:pt x="230" y="19"/>
                  <a:pt x="228" y="19"/>
                </a:cubicBezTo>
                <a:cubicBezTo>
                  <a:pt x="221" y="20"/>
                  <a:pt x="221" y="20"/>
                  <a:pt x="221" y="20"/>
                </a:cubicBezTo>
                <a:cubicBezTo>
                  <a:pt x="219" y="20"/>
                  <a:pt x="218" y="20"/>
                  <a:pt x="217" y="20"/>
                </a:cubicBezTo>
                <a:cubicBezTo>
                  <a:pt x="217" y="19"/>
                  <a:pt x="219" y="19"/>
                  <a:pt x="220" y="19"/>
                </a:cubicBezTo>
                <a:cubicBezTo>
                  <a:pt x="228" y="19"/>
                  <a:pt x="235" y="18"/>
                  <a:pt x="243" y="18"/>
                </a:cubicBezTo>
                <a:cubicBezTo>
                  <a:pt x="247" y="18"/>
                  <a:pt x="251" y="18"/>
                  <a:pt x="256" y="19"/>
                </a:cubicBezTo>
                <a:cubicBezTo>
                  <a:pt x="256" y="18"/>
                  <a:pt x="252" y="18"/>
                  <a:pt x="253" y="18"/>
                </a:cubicBezTo>
                <a:cubicBezTo>
                  <a:pt x="255" y="18"/>
                  <a:pt x="257" y="18"/>
                  <a:pt x="259" y="18"/>
                </a:cubicBezTo>
                <a:cubicBezTo>
                  <a:pt x="261" y="18"/>
                  <a:pt x="263" y="19"/>
                  <a:pt x="266" y="19"/>
                </a:cubicBezTo>
                <a:cubicBezTo>
                  <a:pt x="263" y="18"/>
                  <a:pt x="261" y="18"/>
                  <a:pt x="258" y="18"/>
                </a:cubicBezTo>
                <a:cubicBezTo>
                  <a:pt x="255" y="17"/>
                  <a:pt x="253" y="17"/>
                  <a:pt x="250" y="17"/>
                </a:cubicBezTo>
                <a:cubicBezTo>
                  <a:pt x="241" y="17"/>
                  <a:pt x="242" y="16"/>
                  <a:pt x="240" y="16"/>
                </a:cubicBezTo>
                <a:cubicBezTo>
                  <a:pt x="239" y="15"/>
                  <a:pt x="239" y="15"/>
                  <a:pt x="240" y="15"/>
                </a:cubicBezTo>
                <a:cubicBezTo>
                  <a:pt x="241" y="15"/>
                  <a:pt x="242" y="15"/>
                  <a:pt x="243" y="14"/>
                </a:cubicBezTo>
                <a:cubicBezTo>
                  <a:pt x="244" y="14"/>
                  <a:pt x="248" y="15"/>
                  <a:pt x="250" y="15"/>
                </a:cubicBezTo>
                <a:cubicBezTo>
                  <a:pt x="253" y="15"/>
                  <a:pt x="256" y="16"/>
                  <a:pt x="260" y="16"/>
                </a:cubicBezTo>
                <a:cubicBezTo>
                  <a:pt x="262" y="16"/>
                  <a:pt x="264" y="16"/>
                  <a:pt x="264" y="16"/>
                </a:cubicBezTo>
                <a:cubicBezTo>
                  <a:pt x="264" y="16"/>
                  <a:pt x="264" y="15"/>
                  <a:pt x="261" y="15"/>
                </a:cubicBezTo>
                <a:cubicBezTo>
                  <a:pt x="256" y="15"/>
                  <a:pt x="251" y="14"/>
                  <a:pt x="248" y="14"/>
                </a:cubicBezTo>
                <a:cubicBezTo>
                  <a:pt x="250" y="14"/>
                  <a:pt x="253" y="14"/>
                  <a:pt x="256" y="14"/>
                </a:cubicBezTo>
                <a:cubicBezTo>
                  <a:pt x="259" y="15"/>
                  <a:pt x="261" y="15"/>
                  <a:pt x="264" y="15"/>
                </a:cubicBezTo>
                <a:cubicBezTo>
                  <a:pt x="260" y="15"/>
                  <a:pt x="256" y="14"/>
                  <a:pt x="252" y="14"/>
                </a:cubicBezTo>
                <a:cubicBezTo>
                  <a:pt x="248" y="13"/>
                  <a:pt x="244" y="13"/>
                  <a:pt x="240" y="13"/>
                </a:cubicBezTo>
                <a:cubicBezTo>
                  <a:pt x="244" y="13"/>
                  <a:pt x="247" y="13"/>
                  <a:pt x="253" y="13"/>
                </a:cubicBezTo>
                <a:cubicBezTo>
                  <a:pt x="248" y="12"/>
                  <a:pt x="244" y="13"/>
                  <a:pt x="239" y="12"/>
                </a:cubicBezTo>
                <a:cubicBezTo>
                  <a:pt x="243" y="12"/>
                  <a:pt x="245" y="12"/>
                  <a:pt x="247" y="12"/>
                </a:cubicBezTo>
                <a:cubicBezTo>
                  <a:pt x="250" y="12"/>
                  <a:pt x="252" y="12"/>
                  <a:pt x="255" y="12"/>
                </a:cubicBezTo>
                <a:cubicBezTo>
                  <a:pt x="257" y="12"/>
                  <a:pt x="260" y="13"/>
                  <a:pt x="263" y="13"/>
                </a:cubicBezTo>
                <a:cubicBezTo>
                  <a:pt x="271" y="14"/>
                  <a:pt x="271" y="14"/>
                  <a:pt x="271" y="14"/>
                </a:cubicBezTo>
                <a:cubicBezTo>
                  <a:pt x="273" y="14"/>
                  <a:pt x="276" y="14"/>
                  <a:pt x="279" y="15"/>
                </a:cubicBezTo>
                <a:cubicBezTo>
                  <a:pt x="281" y="15"/>
                  <a:pt x="284" y="16"/>
                  <a:pt x="287" y="16"/>
                </a:cubicBezTo>
                <a:cubicBezTo>
                  <a:pt x="288" y="16"/>
                  <a:pt x="289" y="17"/>
                  <a:pt x="290" y="17"/>
                </a:cubicBezTo>
                <a:cubicBezTo>
                  <a:pt x="290" y="17"/>
                  <a:pt x="289" y="16"/>
                  <a:pt x="288" y="16"/>
                </a:cubicBezTo>
                <a:cubicBezTo>
                  <a:pt x="284" y="15"/>
                  <a:pt x="280" y="14"/>
                  <a:pt x="276" y="13"/>
                </a:cubicBezTo>
                <a:cubicBezTo>
                  <a:pt x="271" y="12"/>
                  <a:pt x="267" y="12"/>
                  <a:pt x="262" y="11"/>
                </a:cubicBezTo>
                <a:cubicBezTo>
                  <a:pt x="264" y="12"/>
                  <a:pt x="268" y="12"/>
                  <a:pt x="268" y="12"/>
                </a:cubicBezTo>
                <a:cubicBezTo>
                  <a:pt x="267" y="12"/>
                  <a:pt x="265" y="12"/>
                  <a:pt x="263" y="12"/>
                </a:cubicBezTo>
                <a:cubicBezTo>
                  <a:pt x="262" y="12"/>
                  <a:pt x="260" y="11"/>
                  <a:pt x="259" y="11"/>
                </a:cubicBezTo>
                <a:cubicBezTo>
                  <a:pt x="256" y="11"/>
                  <a:pt x="252" y="11"/>
                  <a:pt x="249" y="11"/>
                </a:cubicBezTo>
                <a:cubicBezTo>
                  <a:pt x="252" y="10"/>
                  <a:pt x="258" y="11"/>
                  <a:pt x="263" y="11"/>
                </a:cubicBezTo>
                <a:cubicBezTo>
                  <a:pt x="264" y="11"/>
                  <a:pt x="258" y="10"/>
                  <a:pt x="260" y="10"/>
                </a:cubicBezTo>
                <a:cubicBezTo>
                  <a:pt x="269" y="11"/>
                  <a:pt x="260" y="10"/>
                  <a:pt x="262" y="10"/>
                </a:cubicBezTo>
                <a:cubicBezTo>
                  <a:pt x="259" y="10"/>
                  <a:pt x="255" y="9"/>
                  <a:pt x="252" y="9"/>
                </a:cubicBezTo>
                <a:cubicBezTo>
                  <a:pt x="248" y="9"/>
                  <a:pt x="244" y="9"/>
                  <a:pt x="239" y="9"/>
                </a:cubicBezTo>
                <a:cubicBezTo>
                  <a:pt x="235" y="9"/>
                  <a:pt x="231" y="9"/>
                  <a:pt x="227" y="9"/>
                </a:cubicBezTo>
                <a:cubicBezTo>
                  <a:pt x="223" y="9"/>
                  <a:pt x="220" y="10"/>
                  <a:pt x="220" y="10"/>
                </a:cubicBezTo>
                <a:cubicBezTo>
                  <a:pt x="219" y="11"/>
                  <a:pt x="210" y="12"/>
                  <a:pt x="206" y="13"/>
                </a:cubicBezTo>
                <a:cubicBezTo>
                  <a:pt x="203" y="13"/>
                  <a:pt x="201" y="14"/>
                  <a:pt x="198" y="14"/>
                </a:cubicBezTo>
                <a:cubicBezTo>
                  <a:pt x="195" y="15"/>
                  <a:pt x="197" y="15"/>
                  <a:pt x="197" y="15"/>
                </a:cubicBezTo>
                <a:cubicBezTo>
                  <a:pt x="199" y="15"/>
                  <a:pt x="199" y="15"/>
                  <a:pt x="200" y="14"/>
                </a:cubicBezTo>
                <a:cubicBezTo>
                  <a:pt x="202" y="14"/>
                  <a:pt x="204" y="13"/>
                  <a:pt x="207" y="13"/>
                </a:cubicBezTo>
                <a:cubicBezTo>
                  <a:pt x="209" y="13"/>
                  <a:pt x="211" y="12"/>
                  <a:pt x="213" y="12"/>
                </a:cubicBezTo>
                <a:cubicBezTo>
                  <a:pt x="217" y="11"/>
                  <a:pt x="222" y="11"/>
                  <a:pt x="226" y="11"/>
                </a:cubicBezTo>
                <a:cubicBezTo>
                  <a:pt x="234" y="10"/>
                  <a:pt x="235" y="11"/>
                  <a:pt x="233" y="11"/>
                </a:cubicBezTo>
                <a:cubicBezTo>
                  <a:pt x="220" y="11"/>
                  <a:pt x="212" y="13"/>
                  <a:pt x="200" y="15"/>
                </a:cubicBezTo>
                <a:cubicBezTo>
                  <a:pt x="202" y="15"/>
                  <a:pt x="204" y="15"/>
                  <a:pt x="206" y="14"/>
                </a:cubicBezTo>
                <a:cubicBezTo>
                  <a:pt x="208" y="14"/>
                  <a:pt x="210" y="14"/>
                  <a:pt x="212" y="14"/>
                </a:cubicBezTo>
                <a:cubicBezTo>
                  <a:pt x="214" y="14"/>
                  <a:pt x="216" y="14"/>
                  <a:pt x="218" y="14"/>
                </a:cubicBezTo>
                <a:cubicBezTo>
                  <a:pt x="220" y="13"/>
                  <a:pt x="222" y="13"/>
                  <a:pt x="224" y="13"/>
                </a:cubicBezTo>
                <a:cubicBezTo>
                  <a:pt x="226" y="13"/>
                  <a:pt x="228" y="13"/>
                  <a:pt x="228" y="13"/>
                </a:cubicBezTo>
                <a:cubicBezTo>
                  <a:pt x="227" y="14"/>
                  <a:pt x="224" y="13"/>
                  <a:pt x="223" y="14"/>
                </a:cubicBezTo>
                <a:cubicBezTo>
                  <a:pt x="218" y="13"/>
                  <a:pt x="218" y="14"/>
                  <a:pt x="217" y="14"/>
                </a:cubicBezTo>
                <a:cubicBezTo>
                  <a:pt x="215" y="15"/>
                  <a:pt x="217" y="16"/>
                  <a:pt x="208" y="16"/>
                </a:cubicBezTo>
                <a:cubicBezTo>
                  <a:pt x="206" y="16"/>
                  <a:pt x="203" y="17"/>
                  <a:pt x="201" y="17"/>
                </a:cubicBezTo>
                <a:cubicBezTo>
                  <a:pt x="198" y="18"/>
                  <a:pt x="196" y="18"/>
                  <a:pt x="193" y="19"/>
                </a:cubicBezTo>
                <a:cubicBezTo>
                  <a:pt x="193" y="19"/>
                  <a:pt x="192" y="19"/>
                  <a:pt x="192" y="18"/>
                </a:cubicBezTo>
                <a:cubicBezTo>
                  <a:pt x="193" y="18"/>
                  <a:pt x="193" y="18"/>
                  <a:pt x="189" y="19"/>
                </a:cubicBezTo>
                <a:cubicBezTo>
                  <a:pt x="184" y="20"/>
                  <a:pt x="180" y="21"/>
                  <a:pt x="176" y="22"/>
                </a:cubicBezTo>
                <a:cubicBezTo>
                  <a:pt x="172" y="23"/>
                  <a:pt x="169" y="24"/>
                  <a:pt x="165" y="25"/>
                </a:cubicBezTo>
                <a:cubicBezTo>
                  <a:pt x="161" y="26"/>
                  <a:pt x="160" y="27"/>
                  <a:pt x="159" y="28"/>
                </a:cubicBezTo>
                <a:cubicBezTo>
                  <a:pt x="159" y="28"/>
                  <a:pt x="159" y="28"/>
                  <a:pt x="160" y="28"/>
                </a:cubicBezTo>
                <a:cubicBezTo>
                  <a:pt x="158" y="29"/>
                  <a:pt x="161" y="28"/>
                  <a:pt x="163" y="28"/>
                </a:cubicBezTo>
                <a:cubicBezTo>
                  <a:pt x="160" y="29"/>
                  <a:pt x="157" y="30"/>
                  <a:pt x="154" y="31"/>
                </a:cubicBezTo>
                <a:cubicBezTo>
                  <a:pt x="153" y="32"/>
                  <a:pt x="152" y="32"/>
                  <a:pt x="151" y="33"/>
                </a:cubicBezTo>
                <a:cubicBezTo>
                  <a:pt x="147" y="34"/>
                  <a:pt x="143" y="36"/>
                  <a:pt x="139" y="38"/>
                </a:cubicBezTo>
                <a:cubicBezTo>
                  <a:pt x="140" y="37"/>
                  <a:pt x="142" y="36"/>
                  <a:pt x="143" y="36"/>
                </a:cubicBezTo>
                <a:cubicBezTo>
                  <a:pt x="145" y="35"/>
                  <a:pt x="146" y="34"/>
                  <a:pt x="148" y="34"/>
                </a:cubicBezTo>
                <a:cubicBezTo>
                  <a:pt x="150" y="32"/>
                  <a:pt x="153" y="31"/>
                  <a:pt x="155" y="30"/>
                </a:cubicBezTo>
                <a:cubicBezTo>
                  <a:pt x="152" y="31"/>
                  <a:pt x="148" y="32"/>
                  <a:pt x="144" y="34"/>
                </a:cubicBezTo>
                <a:cubicBezTo>
                  <a:pt x="140" y="35"/>
                  <a:pt x="135" y="37"/>
                  <a:pt x="131" y="39"/>
                </a:cubicBezTo>
                <a:cubicBezTo>
                  <a:pt x="128" y="41"/>
                  <a:pt x="121" y="45"/>
                  <a:pt x="121" y="45"/>
                </a:cubicBezTo>
                <a:cubicBezTo>
                  <a:pt x="120" y="46"/>
                  <a:pt x="121" y="45"/>
                  <a:pt x="123" y="44"/>
                </a:cubicBezTo>
                <a:cubicBezTo>
                  <a:pt x="125" y="43"/>
                  <a:pt x="127" y="42"/>
                  <a:pt x="128" y="42"/>
                </a:cubicBezTo>
                <a:cubicBezTo>
                  <a:pt x="129" y="41"/>
                  <a:pt x="130" y="40"/>
                  <a:pt x="131" y="40"/>
                </a:cubicBezTo>
                <a:cubicBezTo>
                  <a:pt x="132" y="40"/>
                  <a:pt x="134" y="38"/>
                  <a:pt x="134" y="38"/>
                </a:cubicBezTo>
                <a:cubicBezTo>
                  <a:pt x="135" y="38"/>
                  <a:pt x="133" y="39"/>
                  <a:pt x="132" y="40"/>
                </a:cubicBezTo>
                <a:cubicBezTo>
                  <a:pt x="129" y="41"/>
                  <a:pt x="127" y="43"/>
                  <a:pt x="125" y="44"/>
                </a:cubicBezTo>
                <a:cubicBezTo>
                  <a:pt x="124" y="44"/>
                  <a:pt x="123" y="45"/>
                  <a:pt x="122" y="46"/>
                </a:cubicBezTo>
                <a:cubicBezTo>
                  <a:pt x="121" y="46"/>
                  <a:pt x="121" y="47"/>
                  <a:pt x="121" y="47"/>
                </a:cubicBezTo>
                <a:cubicBezTo>
                  <a:pt x="125" y="44"/>
                  <a:pt x="122" y="47"/>
                  <a:pt x="123" y="47"/>
                </a:cubicBezTo>
                <a:cubicBezTo>
                  <a:pt x="124" y="47"/>
                  <a:pt x="124" y="47"/>
                  <a:pt x="128" y="45"/>
                </a:cubicBezTo>
                <a:cubicBezTo>
                  <a:pt x="130" y="44"/>
                  <a:pt x="133" y="41"/>
                  <a:pt x="135" y="41"/>
                </a:cubicBezTo>
                <a:cubicBezTo>
                  <a:pt x="131" y="44"/>
                  <a:pt x="125" y="47"/>
                  <a:pt x="119" y="51"/>
                </a:cubicBezTo>
                <a:cubicBezTo>
                  <a:pt x="121" y="50"/>
                  <a:pt x="123" y="49"/>
                  <a:pt x="124" y="48"/>
                </a:cubicBezTo>
                <a:cubicBezTo>
                  <a:pt x="126" y="47"/>
                  <a:pt x="127" y="46"/>
                  <a:pt x="129" y="45"/>
                </a:cubicBezTo>
                <a:cubicBezTo>
                  <a:pt x="132" y="43"/>
                  <a:pt x="133" y="43"/>
                  <a:pt x="133" y="43"/>
                </a:cubicBezTo>
                <a:cubicBezTo>
                  <a:pt x="133" y="44"/>
                  <a:pt x="131" y="45"/>
                  <a:pt x="129" y="46"/>
                </a:cubicBezTo>
                <a:cubicBezTo>
                  <a:pt x="125" y="48"/>
                  <a:pt x="122" y="50"/>
                  <a:pt x="120" y="52"/>
                </a:cubicBezTo>
                <a:cubicBezTo>
                  <a:pt x="117" y="54"/>
                  <a:pt x="114" y="56"/>
                  <a:pt x="111" y="58"/>
                </a:cubicBezTo>
                <a:cubicBezTo>
                  <a:pt x="105" y="62"/>
                  <a:pt x="98" y="67"/>
                  <a:pt x="94" y="72"/>
                </a:cubicBezTo>
                <a:cubicBezTo>
                  <a:pt x="96" y="70"/>
                  <a:pt x="98" y="69"/>
                  <a:pt x="100" y="67"/>
                </a:cubicBezTo>
                <a:cubicBezTo>
                  <a:pt x="102" y="66"/>
                  <a:pt x="104" y="65"/>
                  <a:pt x="106" y="63"/>
                </a:cubicBezTo>
                <a:cubicBezTo>
                  <a:pt x="107" y="63"/>
                  <a:pt x="109" y="61"/>
                  <a:pt x="108" y="62"/>
                </a:cubicBezTo>
                <a:cubicBezTo>
                  <a:pt x="106" y="64"/>
                  <a:pt x="103" y="67"/>
                  <a:pt x="99" y="70"/>
                </a:cubicBezTo>
                <a:cubicBezTo>
                  <a:pt x="96" y="73"/>
                  <a:pt x="91" y="77"/>
                  <a:pt x="92" y="75"/>
                </a:cubicBezTo>
                <a:cubicBezTo>
                  <a:pt x="93" y="73"/>
                  <a:pt x="91" y="73"/>
                  <a:pt x="91" y="72"/>
                </a:cubicBezTo>
                <a:cubicBezTo>
                  <a:pt x="92" y="71"/>
                  <a:pt x="90" y="72"/>
                  <a:pt x="89" y="73"/>
                </a:cubicBezTo>
                <a:cubicBezTo>
                  <a:pt x="85" y="77"/>
                  <a:pt x="83" y="78"/>
                  <a:pt x="80" y="81"/>
                </a:cubicBezTo>
                <a:cubicBezTo>
                  <a:pt x="83" y="78"/>
                  <a:pt x="85" y="76"/>
                  <a:pt x="88" y="73"/>
                </a:cubicBezTo>
                <a:cubicBezTo>
                  <a:pt x="88" y="73"/>
                  <a:pt x="89" y="72"/>
                  <a:pt x="89" y="72"/>
                </a:cubicBezTo>
                <a:cubicBezTo>
                  <a:pt x="90" y="71"/>
                  <a:pt x="94" y="68"/>
                  <a:pt x="93" y="68"/>
                </a:cubicBezTo>
                <a:cubicBezTo>
                  <a:pt x="93" y="68"/>
                  <a:pt x="93" y="67"/>
                  <a:pt x="92" y="68"/>
                </a:cubicBezTo>
                <a:cubicBezTo>
                  <a:pt x="88" y="71"/>
                  <a:pt x="89" y="71"/>
                  <a:pt x="87" y="73"/>
                </a:cubicBezTo>
                <a:cubicBezTo>
                  <a:pt x="86" y="74"/>
                  <a:pt x="86" y="74"/>
                  <a:pt x="84" y="75"/>
                </a:cubicBezTo>
                <a:cubicBezTo>
                  <a:pt x="91" y="68"/>
                  <a:pt x="98" y="61"/>
                  <a:pt x="107" y="54"/>
                </a:cubicBezTo>
                <a:cubicBezTo>
                  <a:pt x="104" y="56"/>
                  <a:pt x="102" y="57"/>
                  <a:pt x="99" y="60"/>
                </a:cubicBezTo>
                <a:cubicBezTo>
                  <a:pt x="104" y="56"/>
                  <a:pt x="108" y="53"/>
                  <a:pt x="111" y="50"/>
                </a:cubicBezTo>
                <a:cubicBezTo>
                  <a:pt x="109" y="52"/>
                  <a:pt x="108" y="53"/>
                  <a:pt x="104" y="55"/>
                </a:cubicBezTo>
                <a:cubicBezTo>
                  <a:pt x="100" y="59"/>
                  <a:pt x="98" y="59"/>
                  <a:pt x="95" y="61"/>
                </a:cubicBezTo>
                <a:cubicBezTo>
                  <a:pt x="93" y="63"/>
                  <a:pt x="90" y="65"/>
                  <a:pt x="88" y="67"/>
                </a:cubicBezTo>
                <a:cubicBezTo>
                  <a:pt x="85" y="69"/>
                  <a:pt x="82" y="72"/>
                  <a:pt x="79" y="75"/>
                </a:cubicBezTo>
                <a:cubicBezTo>
                  <a:pt x="79" y="75"/>
                  <a:pt x="79" y="75"/>
                  <a:pt x="79" y="75"/>
                </a:cubicBezTo>
                <a:cubicBezTo>
                  <a:pt x="79" y="75"/>
                  <a:pt x="79" y="75"/>
                  <a:pt x="79" y="75"/>
                </a:cubicBezTo>
                <a:cubicBezTo>
                  <a:pt x="79" y="75"/>
                  <a:pt x="79" y="75"/>
                  <a:pt x="79" y="75"/>
                </a:cubicBezTo>
                <a:cubicBezTo>
                  <a:pt x="76" y="77"/>
                  <a:pt x="74" y="80"/>
                  <a:pt x="71" y="83"/>
                </a:cubicBezTo>
                <a:cubicBezTo>
                  <a:pt x="69" y="85"/>
                  <a:pt x="67" y="88"/>
                  <a:pt x="64" y="90"/>
                </a:cubicBezTo>
                <a:cubicBezTo>
                  <a:pt x="66" y="88"/>
                  <a:pt x="68" y="85"/>
                  <a:pt x="69" y="84"/>
                </a:cubicBezTo>
                <a:cubicBezTo>
                  <a:pt x="66" y="88"/>
                  <a:pt x="66" y="86"/>
                  <a:pt x="61" y="92"/>
                </a:cubicBezTo>
                <a:cubicBezTo>
                  <a:pt x="59" y="95"/>
                  <a:pt x="56" y="99"/>
                  <a:pt x="56" y="98"/>
                </a:cubicBezTo>
                <a:cubicBezTo>
                  <a:pt x="55" y="98"/>
                  <a:pt x="54" y="100"/>
                  <a:pt x="52" y="102"/>
                </a:cubicBezTo>
                <a:cubicBezTo>
                  <a:pt x="50" y="104"/>
                  <a:pt x="48" y="107"/>
                  <a:pt x="46" y="111"/>
                </a:cubicBezTo>
                <a:cubicBezTo>
                  <a:pt x="46" y="111"/>
                  <a:pt x="46" y="111"/>
                  <a:pt x="46" y="111"/>
                </a:cubicBezTo>
                <a:cubicBezTo>
                  <a:pt x="46" y="111"/>
                  <a:pt x="46" y="111"/>
                  <a:pt x="46" y="111"/>
                </a:cubicBezTo>
                <a:cubicBezTo>
                  <a:pt x="46" y="111"/>
                  <a:pt x="46" y="111"/>
                  <a:pt x="46" y="111"/>
                </a:cubicBezTo>
                <a:cubicBezTo>
                  <a:pt x="43" y="116"/>
                  <a:pt x="43" y="115"/>
                  <a:pt x="45" y="114"/>
                </a:cubicBezTo>
                <a:cubicBezTo>
                  <a:pt x="46" y="113"/>
                  <a:pt x="43" y="117"/>
                  <a:pt x="44" y="117"/>
                </a:cubicBezTo>
                <a:cubicBezTo>
                  <a:pt x="45" y="116"/>
                  <a:pt x="47" y="112"/>
                  <a:pt x="48" y="112"/>
                </a:cubicBezTo>
                <a:cubicBezTo>
                  <a:pt x="48" y="112"/>
                  <a:pt x="47" y="113"/>
                  <a:pt x="47" y="114"/>
                </a:cubicBezTo>
                <a:cubicBezTo>
                  <a:pt x="46" y="115"/>
                  <a:pt x="46" y="116"/>
                  <a:pt x="46" y="115"/>
                </a:cubicBezTo>
                <a:cubicBezTo>
                  <a:pt x="51" y="109"/>
                  <a:pt x="48" y="114"/>
                  <a:pt x="45" y="118"/>
                </a:cubicBezTo>
                <a:cubicBezTo>
                  <a:pt x="43" y="122"/>
                  <a:pt x="41" y="126"/>
                  <a:pt x="39" y="130"/>
                </a:cubicBezTo>
                <a:cubicBezTo>
                  <a:pt x="37" y="134"/>
                  <a:pt x="35" y="138"/>
                  <a:pt x="34" y="141"/>
                </a:cubicBezTo>
                <a:cubicBezTo>
                  <a:pt x="34" y="142"/>
                  <a:pt x="33" y="144"/>
                  <a:pt x="33" y="145"/>
                </a:cubicBezTo>
                <a:cubicBezTo>
                  <a:pt x="31" y="148"/>
                  <a:pt x="32" y="145"/>
                  <a:pt x="32" y="145"/>
                </a:cubicBezTo>
                <a:cubicBezTo>
                  <a:pt x="31" y="146"/>
                  <a:pt x="32" y="143"/>
                  <a:pt x="29" y="150"/>
                </a:cubicBezTo>
                <a:cubicBezTo>
                  <a:pt x="29" y="152"/>
                  <a:pt x="28" y="152"/>
                  <a:pt x="28" y="152"/>
                </a:cubicBezTo>
                <a:cubicBezTo>
                  <a:pt x="28" y="153"/>
                  <a:pt x="28" y="152"/>
                  <a:pt x="29" y="150"/>
                </a:cubicBezTo>
                <a:cubicBezTo>
                  <a:pt x="33" y="141"/>
                  <a:pt x="31" y="144"/>
                  <a:pt x="31" y="143"/>
                </a:cubicBezTo>
                <a:cubicBezTo>
                  <a:pt x="31" y="142"/>
                  <a:pt x="30" y="143"/>
                  <a:pt x="30" y="142"/>
                </a:cubicBezTo>
                <a:cubicBezTo>
                  <a:pt x="31" y="139"/>
                  <a:pt x="29" y="143"/>
                  <a:pt x="28" y="146"/>
                </a:cubicBezTo>
                <a:cubicBezTo>
                  <a:pt x="26" y="151"/>
                  <a:pt x="25" y="154"/>
                  <a:pt x="24" y="159"/>
                </a:cubicBezTo>
                <a:cubicBezTo>
                  <a:pt x="23" y="161"/>
                  <a:pt x="23" y="162"/>
                  <a:pt x="22" y="165"/>
                </a:cubicBezTo>
                <a:cubicBezTo>
                  <a:pt x="21" y="168"/>
                  <a:pt x="20" y="168"/>
                  <a:pt x="20" y="167"/>
                </a:cubicBezTo>
                <a:cubicBezTo>
                  <a:pt x="20" y="167"/>
                  <a:pt x="20" y="167"/>
                  <a:pt x="21" y="163"/>
                </a:cubicBezTo>
                <a:cubicBezTo>
                  <a:pt x="22" y="159"/>
                  <a:pt x="21" y="160"/>
                  <a:pt x="21" y="161"/>
                </a:cubicBezTo>
                <a:cubicBezTo>
                  <a:pt x="21" y="161"/>
                  <a:pt x="21" y="161"/>
                  <a:pt x="21" y="161"/>
                </a:cubicBezTo>
                <a:cubicBezTo>
                  <a:pt x="21" y="161"/>
                  <a:pt x="21" y="161"/>
                  <a:pt x="21" y="161"/>
                </a:cubicBezTo>
                <a:cubicBezTo>
                  <a:pt x="22" y="158"/>
                  <a:pt x="23" y="155"/>
                  <a:pt x="24" y="151"/>
                </a:cubicBezTo>
                <a:cubicBezTo>
                  <a:pt x="25" y="150"/>
                  <a:pt x="26" y="148"/>
                  <a:pt x="26" y="147"/>
                </a:cubicBezTo>
                <a:cubicBezTo>
                  <a:pt x="27" y="145"/>
                  <a:pt x="27" y="144"/>
                  <a:pt x="28" y="142"/>
                </a:cubicBezTo>
                <a:cubicBezTo>
                  <a:pt x="29" y="141"/>
                  <a:pt x="30" y="138"/>
                  <a:pt x="28" y="141"/>
                </a:cubicBezTo>
                <a:cubicBezTo>
                  <a:pt x="25" y="147"/>
                  <a:pt x="23" y="151"/>
                  <a:pt x="21" y="157"/>
                </a:cubicBezTo>
                <a:cubicBezTo>
                  <a:pt x="15" y="173"/>
                  <a:pt x="11" y="190"/>
                  <a:pt x="9" y="207"/>
                </a:cubicBezTo>
                <a:cubicBezTo>
                  <a:pt x="9" y="207"/>
                  <a:pt x="10" y="203"/>
                  <a:pt x="10" y="203"/>
                </a:cubicBezTo>
                <a:cubicBezTo>
                  <a:pt x="9" y="208"/>
                  <a:pt x="9" y="213"/>
                  <a:pt x="8" y="218"/>
                </a:cubicBezTo>
                <a:cubicBezTo>
                  <a:pt x="8" y="220"/>
                  <a:pt x="8" y="223"/>
                  <a:pt x="8" y="225"/>
                </a:cubicBezTo>
                <a:cubicBezTo>
                  <a:pt x="8" y="227"/>
                  <a:pt x="8" y="230"/>
                  <a:pt x="8" y="232"/>
                </a:cubicBezTo>
                <a:cubicBezTo>
                  <a:pt x="8" y="223"/>
                  <a:pt x="9" y="221"/>
                  <a:pt x="9" y="216"/>
                </a:cubicBezTo>
                <a:cubicBezTo>
                  <a:pt x="10" y="216"/>
                  <a:pt x="10" y="216"/>
                  <a:pt x="10" y="216"/>
                </a:cubicBezTo>
                <a:cubicBezTo>
                  <a:pt x="11" y="216"/>
                  <a:pt x="12" y="212"/>
                  <a:pt x="14" y="201"/>
                </a:cubicBezTo>
                <a:cubicBezTo>
                  <a:pt x="14" y="198"/>
                  <a:pt x="15" y="194"/>
                  <a:pt x="16" y="191"/>
                </a:cubicBezTo>
                <a:cubicBezTo>
                  <a:pt x="16" y="188"/>
                  <a:pt x="17" y="185"/>
                  <a:pt x="18" y="182"/>
                </a:cubicBezTo>
                <a:cubicBezTo>
                  <a:pt x="17" y="187"/>
                  <a:pt x="16" y="192"/>
                  <a:pt x="15" y="198"/>
                </a:cubicBezTo>
                <a:cubicBezTo>
                  <a:pt x="14" y="203"/>
                  <a:pt x="13" y="208"/>
                  <a:pt x="13" y="213"/>
                </a:cubicBezTo>
                <a:cubicBezTo>
                  <a:pt x="13" y="215"/>
                  <a:pt x="12" y="219"/>
                  <a:pt x="13" y="218"/>
                </a:cubicBezTo>
                <a:cubicBezTo>
                  <a:pt x="13" y="217"/>
                  <a:pt x="13" y="215"/>
                  <a:pt x="13" y="214"/>
                </a:cubicBezTo>
                <a:cubicBezTo>
                  <a:pt x="13" y="211"/>
                  <a:pt x="13" y="210"/>
                  <a:pt x="14" y="210"/>
                </a:cubicBezTo>
                <a:cubicBezTo>
                  <a:pt x="14" y="209"/>
                  <a:pt x="15" y="208"/>
                  <a:pt x="15" y="204"/>
                </a:cubicBezTo>
                <a:cubicBezTo>
                  <a:pt x="16" y="201"/>
                  <a:pt x="16" y="198"/>
                  <a:pt x="18" y="192"/>
                </a:cubicBezTo>
                <a:cubicBezTo>
                  <a:pt x="14" y="207"/>
                  <a:pt x="14" y="220"/>
                  <a:pt x="13" y="233"/>
                </a:cubicBezTo>
                <a:cubicBezTo>
                  <a:pt x="13" y="232"/>
                  <a:pt x="13" y="228"/>
                  <a:pt x="13" y="226"/>
                </a:cubicBezTo>
                <a:cubicBezTo>
                  <a:pt x="13" y="229"/>
                  <a:pt x="13" y="233"/>
                  <a:pt x="12" y="236"/>
                </a:cubicBezTo>
                <a:cubicBezTo>
                  <a:pt x="13" y="240"/>
                  <a:pt x="13" y="244"/>
                  <a:pt x="13" y="247"/>
                </a:cubicBezTo>
                <a:cubicBezTo>
                  <a:pt x="13" y="247"/>
                  <a:pt x="13" y="249"/>
                  <a:pt x="13" y="249"/>
                </a:cubicBezTo>
                <a:cubicBezTo>
                  <a:pt x="13" y="249"/>
                  <a:pt x="13" y="248"/>
                  <a:pt x="13" y="248"/>
                </a:cubicBezTo>
                <a:cubicBezTo>
                  <a:pt x="13" y="244"/>
                  <a:pt x="13" y="240"/>
                  <a:pt x="14" y="236"/>
                </a:cubicBezTo>
                <a:cubicBezTo>
                  <a:pt x="14" y="232"/>
                  <a:pt x="14" y="228"/>
                  <a:pt x="14" y="224"/>
                </a:cubicBezTo>
                <a:cubicBezTo>
                  <a:pt x="14" y="223"/>
                  <a:pt x="14" y="222"/>
                  <a:pt x="14" y="222"/>
                </a:cubicBezTo>
                <a:cubicBezTo>
                  <a:pt x="15" y="221"/>
                  <a:pt x="15" y="219"/>
                  <a:pt x="15" y="220"/>
                </a:cubicBezTo>
                <a:cubicBezTo>
                  <a:pt x="15" y="220"/>
                  <a:pt x="15" y="222"/>
                  <a:pt x="15" y="222"/>
                </a:cubicBezTo>
                <a:cubicBezTo>
                  <a:pt x="14" y="225"/>
                  <a:pt x="14" y="228"/>
                  <a:pt x="14" y="231"/>
                </a:cubicBezTo>
                <a:cubicBezTo>
                  <a:pt x="14" y="234"/>
                  <a:pt x="14" y="237"/>
                  <a:pt x="14" y="240"/>
                </a:cubicBezTo>
                <a:cubicBezTo>
                  <a:pt x="14" y="249"/>
                  <a:pt x="15" y="249"/>
                  <a:pt x="16" y="247"/>
                </a:cubicBezTo>
                <a:cubicBezTo>
                  <a:pt x="16" y="246"/>
                  <a:pt x="16" y="244"/>
                  <a:pt x="17" y="249"/>
                </a:cubicBezTo>
                <a:cubicBezTo>
                  <a:pt x="17" y="253"/>
                  <a:pt x="18" y="256"/>
                  <a:pt x="18" y="260"/>
                </a:cubicBezTo>
                <a:cubicBezTo>
                  <a:pt x="18" y="263"/>
                  <a:pt x="19" y="267"/>
                  <a:pt x="20" y="271"/>
                </a:cubicBezTo>
                <a:cubicBezTo>
                  <a:pt x="22" y="289"/>
                  <a:pt x="27" y="307"/>
                  <a:pt x="34" y="324"/>
                </a:cubicBezTo>
                <a:cubicBezTo>
                  <a:pt x="37" y="329"/>
                  <a:pt x="39" y="333"/>
                  <a:pt x="42" y="340"/>
                </a:cubicBezTo>
                <a:cubicBezTo>
                  <a:pt x="41" y="337"/>
                  <a:pt x="39" y="334"/>
                  <a:pt x="38" y="331"/>
                </a:cubicBezTo>
                <a:cubicBezTo>
                  <a:pt x="37" y="330"/>
                  <a:pt x="36" y="329"/>
                  <a:pt x="36" y="328"/>
                </a:cubicBezTo>
                <a:cubicBezTo>
                  <a:pt x="36" y="327"/>
                  <a:pt x="35" y="327"/>
                  <a:pt x="35" y="327"/>
                </a:cubicBezTo>
                <a:cubicBezTo>
                  <a:pt x="35" y="326"/>
                  <a:pt x="34" y="326"/>
                  <a:pt x="34" y="325"/>
                </a:cubicBezTo>
                <a:cubicBezTo>
                  <a:pt x="33" y="323"/>
                  <a:pt x="33" y="322"/>
                  <a:pt x="32" y="321"/>
                </a:cubicBezTo>
                <a:cubicBezTo>
                  <a:pt x="31" y="318"/>
                  <a:pt x="30" y="315"/>
                  <a:pt x="29" y="313"/>
                </a:cubicBezTo>
                <a:cubicBezTo>
                  <a:pt x="29" y="313"/>
                  <a:pt x="28" y="311"/>
                  <a:pt x="28" y="310"/>
                </a:cubicBezTo>
                <a:cubicBezTo>
                  <a:pt x="27" y="307"/>
                  <a:pt x="26" y="304"/>
                  <a:pt x="25" y="302"/>
                </a:cubicBezTo>
                <a:cubicBezTo>
                  <a:pt x="26" y="302"/>
                  <a:pt x="26" y="303"/>
                  <a:pt x="27" y="305"/>
                </a:cubicBezTo>
                <a:cubicBezTo>
                  <a:pt x="27" y="306"/>
                  <a:pt x="28" y="308"/>
                  <a:pt x="28" y="307"/>
                </a:cubicBezTo>
                <a:cubicBezTo>
                  <a:pt x="28" y="307"/>
                  <a:pt x="27" y="305"/>
                  <a:pt x="27" y="304"/>
                </a:cubicBezTo>
                <a:cubicBezTo>
                  <a:pt x="27" y="303"/>
                  <a:pt x="26" y="301"/>
                  <a:pt x="26" y="300"/>
                </a:cubicBezTo>
                <a:cubicBezTo>
                  <a:pt x="25" y="298"/>
                  <a:pt x="24" y="296"/>
                  <a:pt x="24" y="294"/>
                </a:cubicBezTo>
                <a:cubicBezTo>
                  <a:pt x="23" y="292"/>
                  <a:pt x="23" y="290"/>
                  <a:pt x="22" y="288"/>
                </a:cubicBezTo>
                <a:cubicBezTo>
                  <a:pt x="22" y="286"/>
                  <a:pt x="22" y="284"/>
                  <a:pt x="21" y="282"/>
                </a:cubicBezTo>
                <a:cubicBezTo>
                  <a:pt x="21" y="280"/>
                  <a:pt x="21" y="278"/>
                  <a:pt x="20" y="276"/>
                </a:cubicBezTo>
                <a:cubicBezTo>
                  <a:pt x="20" y="274"/>
                  <a:pt x="19" y="272"/>
                  <a:pt x="19" y="270"/>
                </a:cubicBezTo>
                <a:cubicBezTo>
                  <a:pt x="19" y="272"/>
                  <a:pt x="19" y="275"/>
                  <a:pt x="20" y="278"/>
                </a:cubicBezTo>
                <a:cubicBezTo>
                  <a:pt x="20" y="279"/>
                  <a:pt x="20" y="281"/>
                  <a:pt x="20" y="282"/>
                </a:cubicBezTo>
                <a:cubicBezTo>
                  <a:pt x="21" y="284"/>
                  <a:pt x="21" y="285"/>
                  <a:pt x="21" y="287"/>
                </a:cubicBezTo>
                <a:cubicBezTo>
                  <a:pt x="22" y="293"/>
                  <a:pt x="24" y="299"/>
                  <a:pt x="25" y="303"/>
                </a:cubicBezTo>
                <a:cubicBezTo>
                  <a:pt x="24" y="302"/>
                  <a:pt x="22" y="294"/>
                  <a:pt x="21" y="294"/>
                </a:cubicBezTo>
                <a:cubicBezTo>
                  <a:pt x="20" y="293"/>
                  <a:pt x="24" y="302"/>
                  <a:pt x="24" y="305"/>
                </a:cubicBezTo>
                <a:cubicBezTo>
                  <a:pt x="22" y="299"/>
                  <a:pt x="20" y="292"/>
                  <a:pt x="20" y="292"/>
                </a:cubicBezTo>
                <a:cubicBezTo>
                  <a:pt x="19" y="293"/>
                  <a:pt x="17" y="289"/>
                  <a:pt x="18" y="295"/>
                </a:cubicBezTo>
                <a:cubicBezTo>
                  <a:pt x="19" y="297"/>
                  <a:pt x="20" y="299"/>
                  <a:pt x="21" y="302"/>
                </a:cubicBezTo>
                <a:cubicBezTo>
                  <a:pt x="21" y="303"/>
                  <a:pt x="21" y="304"/>
                  <a:pt x="22" y="305"/>
                </a:cubicBezTo>
                <a:cubicBezTo>
                  <a:pt x="22" y="306"/>
                  <a:pt x="23" y="308"/>
                  <a:pt x="23" y="309"/>
                </a:cubicBezTo>
                <a:cubicBezTo>
                  <a:pt x="24" y="309"/>
                  <a:pt x="24" y="310"/>
                  <a:pt x="24" y="310"/>
                </a:cubicBezTo>
                <a:cubicBezTo>
                  <a:pt x="27" y="316"/>
                  <a:pt x="28" y="319"/>
                  <a:pt x="30" y="322"/>
                </a:cubicBezTo>
                <a:cubicBezTo>
                  <a:pt x="31" y="326"/>
                  <a:pt x="32" y="329"/>
                  <a:pt x="35" y="336"/>
                </a:cubicBezTo>
                <a:cubicBezTo>
                  <a:pt x="36" y="339"/>
                  <a:pt x="38" y="342"/>
                  <a:pt x="40" y="346"/>
                </a:cubicBezTo>
                <a:cubicBezTo>
                  <a:pt x="41" y="349"/>
                  <a:pt x="43" y="352"/>
                  <a:pt x="45" y="355"/>
                </a:cubicBezTo>
                <a:cubicBezTo>
                  <a:pt x="46" y="357"/>
                  <a:pt x="46" y="356"/>
                  <a:pt x="46" y="355"/>
                </a:cubicBezTo>
                <a:cubicBezTo>
                  <a:pt x="46" y="354"/>
                  <a:pt x="45" y="353"/>
                  <a:pt x="45" y="353"/>
                </a:cubicBezTo>
                <a:cubicBezTo>
                  <a:pt x="46" y="353"/>
                  <a:pt x="45" y="351"/>
                  <a:pt x="44" y="349"/>
                </a:cubicBezTo>
                <a:cubicBezTo>
                  <a:pt x="41" y="344"/>
                  <a:pt x="40" y="341"/>
                  <a:pt x="39" y="338"/>
                </a:cubicBezTo>
                <a:cubicBezTo>
                  <a:pt x="40" y="340"/>
                  <a:pt x="41" y="343"/>
                  <a:pt x="41" y="344"/>
                </a:cubicBezTo>
                <a:cubicBezTo>
                  <a:pt x="43" y="348"/>
                  <a:pt x="45" y="351"/>
                  <a:pt x="46" y="352"/>
                </a:cubicBezTo>
                <a:cubicBezTo>
                  <a:pt x="48" y="354"/>
                  <a:pt x="43" y="347"/>
                  <a:pt x="44" y="347"/>
                </a:cubicBezTo>
                <a:cubicBezTo>
                  <a:pt x="45" y="349"/>
                  <a:pt x="47" y="351"/>
                  <a:pt x="48" y="354"/>
                </a:cubicBezTo>
                <a:cubicBezTo>
                  <a:pt x="49" y="356"/>
                  <a:pt x="51" y="358"/>
                  <a:pt x="52" y="361"/>
                </a:cubicBezTo>
                <a:cubicBezTo>
                  <a:pt x="53" y="361"/>
                  <a:pt x="54" y="363"/>
                  <a:pt x="55" y="364"/>
                </a:cubicBezTo>
                <a:cubicBezTo>
                  <a:pt x="56" y="367"/>
                  <a:pt x="58" y="369"/>
                  <a:pt x="60" y="371"/>
                </a:cubicBezTo>
                <a:cubicBezTo>
                  <a:pt x="59" y="369"/>
                  <a:pt x="60" y="370"/>
                  <a:pt x="62" y="372"/>
                </a:cubicBezTo>
                <a:cubicBezTo>
                  <a:pt x="63" y="374"/>
                  <a:pt x="65" y="376"/>
                  <a:pt x="66" y="377"/>
                </a:cubicBezTo>
                <a:cubicBezTo>
                  <a:pt x="68" y="379"/>
                  <a:pt x="68" y="379"/>
                  <a:pt x="68" y="379"/>
                </a:cubicBezTo>
                <a:cubicBezTo>
                  <a:pt x="69" y="380"/>
                  <a:pt x="67" y="377"/>
                  <a:pt x="66" y="376"/>
                </a:cubicBezTo>
                <a:cubicBezTo>
                  <a:pt x="65" y="375"/>
                  <a:pt x="64" y="373"/>
                  <a:pt x="63" y="371"/>
                </a:cubicBezTo>
                <a:cubicBezTo>
                  <a:pt x="61" y="370"/>
                  <a:pt x="61" y="368"/>
                  <a:pt x="62" y="369"/>
                </a:cubicBezTo>
                <a:cubicBezTo>
                  <a:pt x="63" y="371"/>
                  <a:pt x="67" y="375"/>
                  <a:pt x="70" y="378"/>
                </a:cubicBezTo>
                <a:cubicBezTo>
                  <a:pt x="73" y="381"/>
                  <a:pt x="73" y="382"/>
                  <a:pt x="74" y="384"/>
                </a:cubicBezTo>
                <a:cubicBezTo>
                  <a:pt x="76" y="387"/>
                  <a:pt x="78" y="389"/>
                  <a:pt x="80" y="391"/>
                </a:cubicBezTo>
                <a:cubicBezTo>
                  <a:pt x="81" y="392"/>
                  <a:pt x="82" y="393"/>
                  <a:pt x="83" y="395"/>
                </a:cubicBezTo>
                <a:cubicBezTo>
                  <a:pt x="85" y="396"/>
                  <a:pt x="86" y="397"/>
                  <a:pt x="87" y="398"/>
                </a:cubicBezTo>
                <a:cubicBezTo>
                  <a:pt x="88" y="399"/>
                  <a:pt x="89" y="400"/>
                  <a:pt x="91" y="402"/>
                </a:cubicBezTo>
                <a:cubicBezTo>
                  <a:pt x="92" y="403"/>
                  <a:pt x="94" y="404"/>
                  <a:pt x="95" y="405"/>
                </a:cubicBezTo>
                <a:cubicBezTo>
                  <a:pt x="97" y="406"/>
                  <a:pt x="95" y="403"/>
                  <a:pt x="95" y="402"/>
                </a:cubicBezTo>
                <a:cubicBezTo>
                  <a:pt x="95" y="401"/>
                  <a:pt x="95" y="401"/>
                  <a:pt x="96" y="402"/>
                </a:cubicBezTo>
                <a:cubicBezTo>
                  <a:pt x="98" y="403"/>
                  <a:pt x="100" y="405"/>
                  <a:pt x="105" y="408"/>
                </a:cubicBezTo>
                <a:cubicBezTo>
                  <a:pt x="102" y="406"/>
                  <a:pt x="98" y="403"/>
                  <a:pt x="96" y="400"/>
                </a:cubicBezTo>
                <a:cubicBezTo>
                  <a:pt x="110" y="414"/>
                  <a:pt x="125" y="422"/>
                  <a:pt x="140" y="429"/>
                </a:cubicBezTo>
                <a:cubicBezTo>
                  <a:pt x="133" y="425"/>
                  <a:pt x="127" y="422"/>
                  <a:pt x="121" y="418"/>
                </a:cubicBezTo>
                <a:cubicBezTo>
                  <a:pt x="113" y="412"/>
                  <a:pt x="106" y="407"/>
                  <a:pt x="98" y="401"/>
                </a:cubicBezTo>
                <a:cubicBezTo>
                  <a:pt x="96" y="399"/>
                  <a:pt x="95" y="398"/>
                  <a:pt x="95" y="398"/>
                </a:cubicBezTo>
                <a:cubicBezTo>
                  <a:pt x="96" y="398"/>
                  <a:pt x="97" y="399"/>
                  <a:pt x="99" y="401"/>
                </a:cubicBezTo>
                <a:cubicBezTo>
                  <a:pt x="102" y="404"/>
                  <a:pt x="107" y="407"/>
                  <a:pt x="110" y="410"/>
                </a:cubicBezTo>
                <a:cubicBezTo>
                  <a:pt x="110" y="410"/>
                  <a:pt x="112" y="411"/>
                  <a:pt x="112" y="411"/>
                </a:cubicBezTo>
                <a:cubicBezTo>
                  <a:pt x="113" y="411"/>
                  <a:pt x="114" y="412"/>
                  <a:pt x="112" y="411"/>
                </a:cubicBezTo>
                <a:cubicBezTo>
                  <a:pt x="111" y="409"/>
                  <a:pt x="109" y="408"/>
                  <a:pt x="107" y="406"/>
                </a:cubicBezTo>
                <a:cubicBezTo>
                  <a:pt x="106" y="405"/>
                  <a:pt x="105" y="404"/>
                  <a:pt x="104" y="403"/>
                </a:cubicBezTo>
                <a:cubicBezTo>
                  <a:pt x="103" y="402"/>
                  <a:pt x="101" y="401"/>
                  <a:pt x="100" y="400"/>
                </a:cubicBezTo>
                <a:cubicBezTo>
                  <a:pt x="98" y="398"/>
                  <a:pt x="95" y="396"/>
                  <a:pt x="93" y="394"/>
                </a:cubicBezTo>
                <a:cubicBezTo>
                  <a:pt x="95" y="395"/>
                  <a:pt x="98" y="398"/>
                  <a:pt x="100" y="399"/>
                </a:cubicBezTo>
                <a:cubicBezTo>
                  <a:pt x="102" y="400"/>
                  <a:pt x="103" y="401"/>
                  <a:pt x="104" y="402"/>
                </a:cubicBezTo>
                <a:cubicBezTo>
                  <a:pt x="105" y="403"/>
                  <a:pt x="106" y="403"/>
                  <a:pt x="107" y="404"/>
                </a:cubicBezTo>
                <a:cubicBezTo>
                  <a:pt x="105" y="402"/>
                  <a:pt x="103" y="401"/>
                  <a:pt x="101" y="399"/>
                </a:cubicBezTo>
                <a:cubicBezTo>
                  <a:pt x="100" y="398"/>
                  <a:pt x="98" y="396"/>
                  <a:pt x="97" y="395"/>
                </a:cubicBezTo>
                <a:cubicBezTo>
                  <a:pt x="100" y="398"/>
                  <a:pt x="104" y="402"/>
                  <a:pt x="107" y="403"/>
                </a:cubicBezTo>
                <a:cubicBezTo>
                  <a:pt x="108" y="404"/>
                  <a:pt x="110" y="406"/>
                  <a:pt x="109" y="404"/>
                </a:cubicBezTo>
                <a:cubicBezTo>
                  <a:pt x="109" y="404"/>
                  <a:pt x="105" y="402"/>
                  <a:pt x="107" y="403"/>
                </a:cubicBezTo>
                <a:cubicBezTo>
                  <a:pt x="108" y="403"/>
                  <a:pt x="111" y="405"/>
                  <a:pt x="113" y="407"/>
                </a:cubicBezTo>
                <a:cubicBezTo>
                  <a:pt x="114" y="409"/>
                  <a:pt x="121" y="413"/>
                  <a:pt x="127" y="417"/>
                </a:cubicBezTo>
                <a:cubicBezTo>
                  <a:pt x="123" y="415"/>
                  <a:pt x="122" y="414"/>
                  <a:pt x="120" y="413"/>
                </a:cubicBezTo>
                <a:cubicBezTo>
                  <a:pt x="119" y="412"/>
                  <a:pt x="117" y="410"/>
                  <a:pt x="116" y="410"/>
                </a:cubicBezTo>
                <a:cubicBezTo>
                  <a:pt x="115" y="410"/>
                  <a:pt x="117" y="411"/>
                  <a:pt x="119" y="412"/>
                </a:cubicBezTo>
                <a:cubicBezTo>
                  <a:pt x="121" y="414"/>
                  <a:pt x="123" y="416"/>
                  <a:pt x="125" y="418"/>
                </a:cubicBezTo>
                <a:cubicBezTo>
                  <a:pt x="126" y="418"/>
                  <a:pt x="127" y="419"/>
                  <a:pt x="129" y="420"/>
                </a:cubicBezTo>
                <a:cubicBezTo>
                  <a:pt x="130" y="421"/>
                  <a:pt x="131" y="422"/>
                  <a:pt x="133" y="423"/>
                </a:cubicBezTo>
                <a:cubicBezTo>
                  <a:pt x="134" y="424"/>
                  <a:pt x="134" y="424"/>
                  <a:pt x="133" y="423"/>
                </a:cubicBezTo>
                <a:cubicBezTo>
                  <a:pt x="132" y="423"/>
                  <a:pt x="133" y="424"/>
                  <a:pt x="135" y="425"/>
                </a:cubicBezTo>
                <a:cubicBezTo>
                  <a:pt x="138" y="427"/>
                  <a:pt x="141" y="428"/>
                  <a:pt x="143" y="430"/>
                </a:cubicBezTo>
                <a:cubicBezTo>
                  <a:pt x="146" y="432"/>
                  <a:pt x="149" y="433"/>
                  <a:pt x="152" y="434"/>
                </a:cubicBezTo>
                <a:cubicBezTo>
                  <a:pt x="153" y="434"/>
                  <a:pt x="155" y="434"/>
                  <a:pt x="157" y="435"/>
                </a:cubicBezTo>
                <a:cubicBezTo>
                  <a:pt x="159" y="436"/>
                  <a:pt x="162" y="437"/>
                  <a:pt x="164" y="438"/>
                </a:cubicBezTo>
                <a:cubicBezTo>
                  <a:pt x="170" y="441"/>
                  <a:pt x="177" y="443"/>
                  <a:pt x="184" y="445"/>
                </a:cubicBezTo>
                <a:cubicBezTo>
                  <a:pt x="188" y="446"/>
                  <a:pt x="192" y="447"/>
                  <a:pt x="193" y="446"/>
                </a:cubicBezTo>
                <a:cubicBezTo>
                  <a:pt x="193" y="446"/>
                  <a:pt x="187" y="445"/>
                  <a:pt x="185" y="444"/>
                </a:cubicBezTo>
                <a:cubicBezTo>
                  <a:pt x="184" y="444"/>
                  <a:pt x="184" y="444"/>
                  <a:pt x="184" y="444"/>
                </a:cubicBezTo>
                <a:cubicBezTo>
                  <a:pt x="187" y="445"/>
                  <a:pt x="190" y="445"/>
                  <a:pt x="193" y="446"/>
                </a:cubicBezTo>
                <a:cubicBezTo>
                  <a:pt x="192" y="445"/>
                  <a:pt x="190" y="444"/>
                  <a:pt x="188" y="444"/>
                </a:cubicBezTo>
                <a:cubicBezTo>
                  <a:pt x="185" y="443"/>
                  <a:pt x="182" y="442"/>
                  <a:pt x="179" y="441"/>
                </a:cubicBezTo>
                <a:cubicBezTo>
                  <a:pt x="177" y="441"/>
                  <a:pt x="175" y="440"/>
                  <a:pt x="174" y="440"/>
                </a:cubicBezTo>
                <a:cubicBezTo>
                  <a:pt x="170" y="438"/>
                  <a:pt x="174" y="439"/>
                  <a:pt x="174" y="439"/>
                </a:cubicBezTo>
                <a:cubicBezTo>
                  <a:pt x="174" y="439"/>
                  <a:pt x="174" y="439"/>
                  <a:pt x="174" y="439"/>
                </a:cubicBezTo>
                <a:cubicBezTo>
                  <a:pt x="174" y="439"/>
                  <a:pt x="174" y="439"/>
                  <a:pt x="174" y="439"/>
                </a:cubicBezTo>
                <a:cubicBezTo>
                  <a:pt x="174" y="439"/>
                  <a:pt x="174" y="439"/>
                  <a:pt x="174" y="439"/>
                </a:cubicBezTo>
                <a:cubicBezTo>
                  <a:pt x="178" y="441"/>
                  <a:pt x="182" y="442"/>
                  <a:pt x="186" y="443"/>
                </a:cubicBezTo>
                <a:cubicBezTo>
                  <a:pt x="190" y="444"/>
                  <a:pt x="195" y="445"/>
                  <a:pt x="199" y="446"/>
                </a:cubicBezTo>
                <a:cubicBezTo>
                  <a:pt x="200" y="446"/>
                  <a:pt x="201" y="446"/>
                  <a:pt x="200" y="446"/>
                </a:cubicBezTo>
                <a:cubicBezTo>
                  <a:pt x="197" y="445"/>
                  <a:pt x="199" y="445"/>
                  <a:pt x="201" y="446"/>
                </a:cubicBezTo>
                <a:cubicBezTo>
                  <a:pt x="204" y="446"/>
                  <a:pt x="207" y="446"/>
                  <a:pt x="211" y="447"/>
                </a:cubicBezTo>
                <a:cubicBezTo>
                  <a:pt x="210" y="446"/>
                  <a:pt x="209" y="446"/>
                  <a:pt x="208" y="446"/>
                </a:cubicBezTo>
                <a:cubicBezTo>
                  <a:pt x="207" y="446"/>
                  <a:pt x="206" y="446"/>
                  <a:pt x="205" y="445"/>
                </a:cubicBezTo>
                <a:cubicBezTo>
                  <a:pt x="203" y="445"/>
                  <a:pt x="201" y="445"/>
                  <a:pt x="198" y="444"/>
                </a:cubicBezTo>
                <a:cubicBezTo>
                  <a:pt x="196" y="444"/>
                  <a:pt x="190" y="442"/>
                  <a:pt x="189" y="441"/>
                </a:cubicBezTo>
                <a:cubicBezTo>
                  <a:pt x="192" y="442"/>
                  <a:pt x="195" y="443"/>
                  <a:pt x="197" y="443"/>
                </a:cubicBezTo>
                <a:cubicBezTo>
                  <a:pt x="199" y="444"/>
                  <a:pt x="201" y="444"/>
                  <a:pt x="204" y="444"/>
                </a:cubicBezTo>
                <a:cubicBezTo>
                  <a:pt x="207" y="445"/>
                  <a:pt x="210" y="445"/>
                  <a:pt x="210" y="445"/>
                </a:cubicBezTo>
                <a:cubicBezTo>
                  <a:pt x="210" y="444"/>
                  <a:pt x="208" y="444"/>
                  <a:pt x="203" y="443"/>
                </a:cubicBezTo>
                <a:cubicBezTo>
                  <a:pt x="202" y="443"/>
                  <a:pt x="200" y="442"/>
                  <a:pt x="198" y="442"/>
                </a:cubicBezTo>
                <a:cubicBezTo>
                  <a:pt x="197" y="442"/>
                  <a:pt x="195" y="441"/>
                  <a:pt x="193" y="441"/>
                </a:cubicBezTo>
                <a:cubicBezTo>
                  <a:pt x="192" y="441"/>
                  <a:pt x="190" y="440"/>
                  <a:pt x="188" y="440"/>
                </a:cubicBezTo>
                <a:cubicBezTo>
                  <a:pt x="187" y="439"/>
                  <a:pt x="185" y="439"/>
                  <a:pt x="183" y="439"/>
                </a:cubicBezTo>
                <a:cubicBezTo>
                  <a:pt x="181" y="438"/>
                  <a:pt x="180" y="438"/>
                  <a:pt x="180" y="437"/>
                </a:cubicBezTo>
                <a:cubicBezTo>
                  <a:pt x="180" y="437"/>
                  <a:pt x="182" y="437"/>
                  <a:pt x="184" y="438"/>
                </a:cubicBezTo>
                <a:cubicBezTo>
                  <a:pt x="187" y="439"/>
                  <a:pt x="191" y="440"/>
                  <a:pt x="195" y="441"/>
                </a:cubicBezTo>
                <a:cubicBezTo>
                  <a:pt x="195" y="441"/>
                  <a:pt x="191" y="440"/>
                  <a:pt x="193" y="440"/>
                </a:cubicBezTo>
                <a:cubicBezTo>
                  <a:pt x="198" y="440"/>
                  <a:pt x="188" y="438"/>
                  <a:pt x="186" y="437"/>
                </a:cubicBezTo>
                <a:cubicBezTo>
                  <a:pt x="183" y="436"/>
                  <a:pt x="180" y="436"/>
                  <a:pt x="177" y="435"/>
                </a:cubicBezTo>
                <a:cubicBezTo>
                  <a:pt x="174" y="434"/>
                  <a:pt x="172" y="433"/>
                  <a:pt x="171" y="433"/>
                </a:cubicBezTo>
                <a:cubicBezTo>
                  <a:pt x="167" y="431"/>
                  <a:pt x="164" y="430"/>
                  <a:pt x="161" y="429"/>
                </a:cubicBezTo>
                <a:cubicBezTo>
                  <a:pt x="157" y="427"/>
                  <a:pt x="154" y="426"/>
                  <a:pt x="151" y="424"/>
                </a:cubicBezTo>
                <a:cubicBezTo>
                  <a:pt x="150" y="424"/>
                  <a:pt x="150" y="425"/>
                  <a:pt x="148" y="423"/>
                </a:cubicBezTo>
                <a:cubicBezTo>
                  <a:pt x="148" y="423"/>
                  <a:pt x="147" y="422"/>
                  <a:pt x="151" y="424"/>
                </a:cubicBezTo>
                <a:cubicBezTo>
                  <a:pt x="163" y="429"/>
                  <a:pt x="174" y="433"/>
                  <a:pt x="186" y="436"/>
                </a:cubicBezTo>
                <a:cubicBezTo>
                  <a:pt x="188" y="437"/>
                  <a:pt x="190" y="437"/>
                  <a:pt x="191" y="437"/>
                </a:cubicBezTo>
                <a:cubicBezTo>
                  <a:pt x="193" y="438"/>
                  <a:pt x="194" y="438"/>
                  <a:pt x="194" y="438"/>
                </a:cubicBezTo>
                <a:cubicBezTo>
                  <a:pt x="196" y="438"/>
                  <a:pt x="197" y="438"/>
                  <a:pt x="196" y="437"/>
                </a:cubicBezTo>
                <a:cubicBezTo>
                  <a:pt x="193" y="437"/>
                  <a:pt x="193" y="437"/>
                  <a:pt x="188" y="435"/>
                </a:cubicBezTo>
                <a:cubicBezTo>
                  <a:pt x="187" y="435"/>
                  <a:pt x="188" y="435"/>
                  <a:pt x="186" y="435"/>
                </a:cubicBezTo>
                <a:cubicBezTo>
                  <a:pt x="174" y="432"/>
                  <a:pt x="163" y="427"/>
                  <a:pt x="153" y="422"/>
                </a:cubicBezTo>
                <a:cubicBezTo>
                  <a:pt x="154" y="422"/>
                  <a:pt x="154" y="422"/>
                  <a:pt x="155" y="423"/>
                </a:cubicBezTo>
                <a:cubicBezTo>
                  <a:pt x="162" y="426"/>
                  <a:pt x="169" y="429"/>
                  <a:pt x="177" y="431"/>
                </a:cubicBezTo>
                <a:cubicBezTo>
                  <a:pt x="178" y="431"/>
                  <a:pt x="180" y="433"/>
                  <a:pt x="180" y="432"/>
                </a:cubicBezTo>
                <a:cubicBezTo>
                  <a:pt x="181" y="432"/>
                  <a:pt x="178" y="431"/>
                  <a:pt x="177" y="431"/>
                </a:cubicBezTo>
                <a:cubicBezTo>
                  <a:pt x="175" y="430"/>
                  <a:pt x="174" y="430"/>
                  <a:pt x="172" y="429"/>
                </a:cubicBezTo>
                <a:cubicBezTo>
                  <a:pt x="170" y="428"/>
                  <a:pt x="169" y="428"/>
                  <a:pt x="169" y="428"/>
                </a:cubicBezTo>
                <a:cubicBezTo>
                  <a:pt x="170" y="427"/>
                  <a:pt x="172" y="428"/>
                  <a:pt x="173" y="429"/>
                </a:cubicBezTo>
                <a:cubicBezTo>
                  <a:pt x="175" y="429"/>
                  <a:pt x="177" y="430"/>
                  <a:pt x="179" y="431"/>
                </a:cubicBezTo>
                <a:cubicBezTo>
                  <a:pt x="181" y="431"/>
                  <a:pt x="183" y="432"/>
                  <a:pt x="185" y="433"/>
                </a:cubicBezTo>
                <a:cubicBezTo>
                  <a:pt x="189" y="434"/>
                  <a:pt x="192" y="435"/>
                  <a:pt x="197" y="436"/>
                </a:cubicBezTo>
                <a:cubicBezTo>
                  <a:pt x="198" y="436"/>
                  <a:pt x="196" y="436"/>
                  <a:pt x="199" y="437"/>
                </a:cubicBezTo>
                <a:cubicBezTo>
                  <a:pt x="201" y="437"/>
                  <a:pt x="199" y="436"/>
                  <a:pt x="197" y="436"/>
                </a:cubicBezTo>
                <a:cubicBezTo>
                  <a:pt x="194" y="435"/>
                  <a:pt x="191" y="434"/>
                  <a:pt x="188" y="434"/>
                </a:cubicBezTo>
                <a:cubicBezTo>
                  <a:pt x="188" y="433"/>
                  <a:pt x="188" y="433"/>
                  <a:pt x="188" y="433"/>
                </a:cubicBezTo>
                <a:cubicBezTo>
                  <a:pt x="192" y="434"/>
                  <a:pt x="195" y="435"/>
                  <a:pt x="199" y="436"/>
                </a:cubicBezTo>
                <a:cubicBezTo>
                  <a:pt x="202" y="436"/>
                  <a:pt x="206" y="437"/>
                  <a:pt x="209" y="437"/>
                </a:cubicBezTo>
                <a:cubicBezTo>
                  <a:pt x="208" y="437"/>
                  <a:pt x="205" y="436"/>
                  <a:pt x="204" y="436"/>
                </a:cubicBezTo>
                <a:cubicBezTo>
                  <a:pt x="206" y="436"/>
                  <a:pt x="208" y="436"/>
                  <a:pt x="210" y="437"/>
                </a:cubicBezTo>
                <a:cubicBezTo>
                  <a:pt x="212" y="437"/>
                  <a:pt x="213" y="437"/>
                  <a:pt x="215" y="438"/>
                </a:cubicBezTo>
                <a:cubicBezTo>
                  <a:pt x="219" y="439"/>
                  <a:pt x="223" y="439"/>
                  <a:pt x="227" y="439"/>
                </a:cubicBezTo>
                <a:cubicBezTo>
                  <a:pt x="216" y="438"/>
                  <a:pt x="205" y="435"/>
                  <a:pt x="195" y="433"/>
                </a:cubicBezTo>
                <a:cubicBezTo>
                  <a:pt x="191" y="431"/>
                  <a:pt x="186" y="430"/>
                  <a:pt x="188" y="430"/>
                </a:cubicBezTo>
                <a:cubicBezTo>
                  <a:pt x="189" y="429"/>
                  <a:pt x="185" y="428"/>
                  <a:pt x="185" y="427"/>
                </a:cubicBezTo>
                <a:cubicBezTo>
                  <a:pt x="186" y="428"/>
                  <a:pt x="188" y="428"/>
                  <a:pt x="190" y="429"/>
                </a:cubicBezTo>
                <a:cubicBezTo>
                  <a:pt x="192" y="429"/>
                  <a:pt x="193" y="430"/>
                  <a:pt x="195" y="430"/>
                </a:cubicBezTo>
                <a:cubicBezTo>
                  <a:pt x="197" y="431"/>
                  <a:pt x="198" y="431"/>
                  <a:pt x="200" y="431"/>
                </a:cubicBezTo>
                <a:cubicBezTo>
                  <a:pt x="202" y="432"/>
                  <a:pt x="204" y="432"/>
                  <a:pt x="205" y="432"/>
                </a:cubicBezTo>
                <a:cubicBezTo>
                  <a:pt x="210" y="433"/>
                  <a:pt x="206" y="431"/>
                  <a:pt x="212" y="432"/>
                </a:cubicBezTo>
                <a:cubicBezTo>
                  <a:pt x="215" y="433"/>
                  <a:pt x="220" y="433"/>
                  <a:pt x="224" y="434"/>
                </a:cubicBezTo>
                <a:cubicBezTo>
                  <a:pt x="229" y="434"/>
                  <a:pt x="229" y="434"/>
                  <a:pt x="226" y="433"/>
                </a:cubicBezTo>
                <a:cubicBezTo>
                  <a:pt x="224" y="433"/>
                  <a:pt x="225" y="432"/>
                  <a:pt x="227" y="433"/>
                </a:cubicBezTo>
                <a:cubicBezTo>
                  <a:pt x="231" y="433"/>
                  <a:pt x="232" y="433"/>
                  <a:pt x="235" y="433"/>
                </a:cubicBezTo>
                <a:cubicBezTo>
                  <a:pt x="234" y="432"/>
                  <a:pt x="232" y="432"/>
                  <a:pt x="230" y="432"/>
                </a:cubicBezTo>
                <a:cubicBezTo>
                  <a:pt x="228" y="432"/>
                  <a:pt x="226" y="432"/>
                  <a:pt x="225" y="432"/>
                </a:cubicBezTo>
                <a:cubicBezTo>
                  <a:pt x="230" y="432"/>
                  <a:pt x="234" y="432"/>
                  <a:pt x="239" y="432"/>
                </a:cubicBezTo>
                <a:cubicBezTo>
                  <a:pt x="241" y="432"/>
                  <a:pt x="243" y="431"/>
                  <a:pt x="246" y="431"/>
                </a:cubicBezTo>
                <a:cubicBezTo>
                  <a:pt x="248" y="431"/>
                  <a:pt x="250" y="431"/>
                  <a:pt x="252" y="431"/>
                </a:cubicBezTo>
                <a:cubicBezTo>
                  <a:pt x="254" y="430"/>
                  <a:pt x="257" y="430"/>
                  <a:pt x="259" y="430"/>
                </a:cubicBezTo>
                <a:cubicBezTo>
                  <a:pt x="261" y="430"/>
                  <a:pt x="262" y="430"/>
                  <a:pt x="261" y="430"/>
                </a:cubicBezTo>
                <a:cubicBezTo>
                  <a:pt x="259" y="432"/>
                  <a:pt x="264" y="432"/>
                  <a:pt x="271" y="430"/>
                </a:cubicBezTo>
                <a:cubicBezTo>
                  <a:pt x="272" y="430"/>
                  <a:pt x="274" y="430"/>
                  <a:pt x="275" y="430"/>
                </a:cubicBezTo>
                <a:cubicBezTo>
                  <a:pt x="276" y="430"/>
                  <a:pt x="276" y="430"/>
                  <a:pt x="276" y="430"/>
                </a:cubicBezTo>
                <a:cubicBezTo>
                  <a:pt x="275" y="430"/>
                  <a:pt x="273" y="431"/>
                  <a:pt x="273" y="431"/>
                </a:cubicBezTo>
                <a:cubicBezTo>
                  <a:pt x="271" y="430"/>
                  <a:pt x="269" y="431"/>
                  <a:pt x="267" y="431"/>
                </a:cubicBezTo>
                <a:cubicBezTo>
                  <a:pt x="266" y="431"/>
                  <a:pt x="267" y="431"/>
                  <a:pt x="267" y="432"/>
                </a:cubicBezTo>
                <a:cubicBezTo>
                  <a:pt x="268" y="432"/>
                  <a:pt x="271" y="431"/>
                  <a:pt x="273" y="431"/>
                </a:cubicBezTo>
                <a:cubicBezTo>
                  <a:pt x="274" y="431"/>
                  <a:pt x="275" y="430"/>
                  <a:pt x="276" y="430"/>
                </a:cubicBezTo>
                <a:cubicBezTo>
                  <a:pt x="279" y="430"/>
                  <a:pt x="282" y="429"/>
                  <a:pt x="283" y="429"/>
                </a:cubicBezTo>
                <a:cubicBezTo>
                  <a:pt x="286" y="428"/>
                  <a:pt x="279" y="429"/>
                  <a:pt x="279" y="429"/>
                </a:cubicBezTo>
                <a:cubicBezTo>
                  <a:pt x="289" y="427"/>
                  <a:pt x="299" y="424"/>
                  <a:pt x="310" y="421"/>
                </a:cubicBezTo>
                <a:cubicBezTo>
                  <a:pt x="310" y="421"/>
                  <a:pt x="309" y="421"/>
                  <a:pt x="307" y="422"/>
                </a:cubicBezTo>
                <a:cubicBezTo>
                  <a:pt x="306" y="422"/>
                  <a:pt x="304" y="423"/>
                  <a:pt x="302" y="423"/>
                </a:cubicBezTo>
                <a:cubicBezTo>
                  <a:pt x="298" y="425"/>
                  <a:pt x="295" y="426"/>
                  <a:pt x="295" y="426"/>
                </a:cubicBezTo>
                <a:cubicBezTo>
                  <a:pt x="302" y="425"/>
                  <a:pt x="308" y="422"/>
                  <a:pt x="315" y="419"/>
                </a:cubicBezTo>
                <a:cubicBezTo>
                  <a:pt x="317" y="418"/>
                  <a:pt x="314" y="418"/>
                  <a:pt x="314" y="417"/>
                </a:cubicBezTo>
                <a:cubicBezTo>
                  <a:pt x="312" y="419"/>
                  <a:pt x="309" y="420"/>
                  <a:pt x="306" y="421"/>
                </a:cubicBezTo>
                <a:cubicBezTo>
                  <a:pt x="303" y="422"/>
                  <a:pt x="300" y="423"/>
                  <a:pt x="298" y="424"/>
                </a:cubicBezTo>
                <a:cubicBezTo>
                  <a:pt x="292" y="426"/>
                  <a:pt x="291" y="426"/>
                  <a:pt x="295" y="424"/>
                </a:cubicBezTo>
                <a:cubicBezTo>
                  <a:pt x="291" y="425"/>
                  <a:pt x="288" y="426"/>
                  <a:pt x="284" y="427"/>
                </a:cubicBezTo>
                <a:cubicBezTo>
                  <a:pt x="283" y="427"/>
                  <a:pt x="281" y="428"/>
                  <a:pt x="279" y="428"/>
                </a:cubicBezTo>
                <a:cubicBezTo>
                  <a:pt x="277" y="429"/>
                  <a:pt x="276" y="429"/>
                  <a:pt x="274" y="429"/>
                </a:cubicBezTo>
                <a:cubicBezTo>
                  <a:pt x="275" y="429"/>
                  <a:pt x="276" y="429"/>
                  <a:pt x="277" y="428"/>
                </a:cubicBezTo>
                <a:cubicBezTo>
                  <a:pt x="278" y="428"/>
                  <a:pt x="280" y="428"/>
                  <a:pt x="281" y="428"/>
                </a:cubicBezTo>
                <a:cubicBezTo>
                  <a:pt x="293" y="425"/>
                  <a:pt x="301" y="422"/>
                  <a:pt x="311" y="418"/>
                </a:cubicBezTo>
                <a:cubicBezTo>
                  <a:pt x="312" y="418"/>
                  <a:pt x="313" y="418"/>
                  <a:pt x="313" y="418"/>
                </a:cubicBezTo>
                <a:cubicBezTo>
                  <a:pt x="313" y="417"/>
                  <a:pt x="314" y="416"/>
                  <a:pt x="316" y="415"/>
                </a:cubicBezTo>
                <a:cubicBezTo>
                  <a:pt x="318" y="414"/>
                  <a:pt x="321" y="413"/>
                  <a:pt x="322" y="412"/>
                </a:cubicBezTo>
                <a:cubicBezTo>
                  <a:pt x="321" y="413"/>
                  <a:pt x="318" y="414"/>
                  <a:pt x="316" y="415"/>
                </a:cubicBezTo>
                <a:cubicBezTo>
                  <a:pt x="321" y="413"/>
                  <a:pt x="324" y="411"/>
                  <a:pt x="326" y="409"/>
                </a:cubicBezTo>
                <a:cubicBezTo>
                  <a:pt x="328" y="408"/>
                  <a:pt x="329" y="408"/>
                  <a:pt x="331" y="407"/>
                </a:cubicBezTo>
                <a:cubicBezTo>
                  <a:pt x="332" y="406"/>
                  <a:pt x="333" y="406"/>
                  <a:pt x="335" y="405"/>
                </a:cubicBezTo>
                <a:cubicBezTo>
                  <a:pt x="335" y="404"/>
                  <a:pt x="335" y="404"/>
                  <a:pt x="334" y="404"/>
                </a:cubicBezTo>
                <a:cubicBezTo>
                  <a:pt x="334" y="405"/>
                  <a:pt x="332" y="405"/>
                  <a:pt x="331" y="406"/>
                </a:cubicBezTo>
                <a:cubicBezTo>
                  <a:pt x="328" y="408"/>
                  <a:pt x="324" y="410"/>
                  <a:pt x="323" y="410"/>
                </a:cubicBezTo>
                <a:cubicBezTo>
                  <a:pt x="323" y="410"/>
                  <a:pt x="327" y="408"/>
                  <a:pt x="329" y="406"/>
                </a:cubicBezTo>
                <a:cubicBezTo>
                  <a:pt x="327" y="407"/>
                  <a:pt x="324" y="408"/>
                  <a:pt x="321" y="410"/>
                </a:cubicBezTo>
                <a:cubicBezTo>
                  <a:pt x="318" y="411"/>
                  <a:pt x="315" y="412"/>
                  <a:pt x="312" y="414"/>
                </a:cubicBezTo>
                <a:cubicBezTo>
                  <a:pt x="314" y="413"/>
                  <a:pt x="317" y="412"/>
                  <a:pt x="318" y="411"/>
                </a:cubicBezTo>
                <a:cubicBezTo>
                  <a:pt x="316" y="411"/>
                  <a:pt x="314" y="413"/>
                  <a:pt x="313" y="413"/>
                </a:cubicBezTo>
                <a:cubicBezTo>
                  <a:pt x="322" y="409"/>
                  <a:pt x="330" y="405"/>
                  <a:pt x="338" y="400"/>
                </a:cubicBezTo>
                <a:cubicBezTo>
                  <a:pt x="337" y="401"/>
                  <a:pt x="335" y="402"/>
                  <a:pt x="333" y="403"/>
                </a:cubicBezTo>
                <a:cubicBezTo>
                  <a:pt x="335" y="403"/>
                  <a:pt x="340" y="400"/>
                  <a:pt x="342" y="399"/>
                </a:cubicBezTo>
                <a:cubicBezTo>
                  <a:pt x="344" y="398"/>
                  <a:pt x="348" y="396"/>
                  <a:pt x="349" y="395"/>
                </a:cubicBezTo>
                <a:cubicBezTo>
                  <a:pt x="352" y="393"/>
                  <a:pt x="348" y="395"/>
                  <a:pt x="347" y="395"/>
                </a:cubicBezTo>
                <a:cubicBezTo>
                  <a:pt x="346" y="396"/>
                  <a:pt x="346" y="395"/>
                  <a:pt x="345" y="396"/>
                </a:cubicBezTo>
                <a:cubicBezTo>
                  <a:pt x="343" y="398"/>
                  <a:pt x="343" y="398"/>
                  <a:pt x="341" y="398"/>
                </a:cubicBezTo>
                <a:cubicBezTo>
                  <a:pt x="343" y="397"/>
                  <a:pt x="345" y="396"/>
                  <a:pt x="346" y="395"/>
                </a:cubicBezTo>
                <a:cubicBezTo>
                  <a:pt x="347" y="394"/>
                  <a:pt x="348" y="393"/>
                  <a:pt x="348" y="393"/>
                </a:cubicBezTo>
                <a:cubicBezTo>
                  <a:pt x="349" y="392"/>
                  <a:pt x="348" y="393"/>
                  <a:pt x="346" y="393"/>
                </a:cubicBezTo>
                <a:cubicBezTo>
                  <a:pt x="346" y="393"/>
                  <a:pt x="346" y="393"/>
                  <a:pt x="345" y="393"/>
                </a:cubicBezTo>
                <a:cubicBezTo>
                  <a:pt x="342" y="395"/>
                  <a:pt x="345" y="393"/>
                  <a:pt x="347" y="392"/>
                </a:cubicBezTo>
                <a:cubicBezTo>
                  <a:pt x="349" y="390"/>
                  <a:pt x="351" y="389"/>
                  <a:pt x="353" y="387"/>
                </a:cubicBezTo>
                <a:cubicBezTo>
                  <a:pt x="354" y="386"/>
                  <a:pt x="355" y="385"/>
                  <a:pt x="357" y="383"/>
                </a:cubicBezTo>
                <a:cubicBezTo>
                  <a:pt x="355" y="384"/>
                  <a:pt x="352" y="387"/>
                  <a:pt x="349" y="389"/>
                </a:cubicBezTo>
                <a:cubicBezTo>
                  <a:pt x="351" y="387"/>
                  <a:pt x="353" y="385"/>
                  <a:pt x="355" y="383"/>
                </a:cubicBezTo>
                <a:cubicBezTo>
                  <a:pt x="358" y="381"/>
                  <a:pt x="360" y="380"/>
                  <a:pt x="362" y="378"/>
                </a:cubicBezTo>
                <a:cubicBezTo>
                  <a:pt x="362" y="378"/>
                  <a:pt x="362" y="377"/>
                  <a:pt x="363" y="377"/>
                </a:cubicBezTo>
                <a:cubicBezTo>
                  <a:pt x="363" y="377"/>
                  <a:pt x="363" y="377"/>
                  <a:pt x="363" y="377"/>
                </a:cubicBezTo>
                <a:cubicBezTo>
                  <a:pt x="363" y="377"/>
                  <a:pt x="363" y="377"/>
                  <a:pt x="363" y="377"/>
                </a:cubicBezTo>
                <a:cubicBezTo>
                  <a:pt x="363" y="377"/>
                  <a:pt x="363" y="377"/>
                  <a:pt x="363" y="377"/>
                </a:cubicBezTo>
                <a:cubicBezTo>
                  <a:pt x="363" y="377"/>
                  <a:pt x="363" y="377"/>
                  <a:pt x="363" y="377"/>
                </a:cubicBezTo>
                <a:cubicBezTo>
                  <a:pt x="363" y="377"/>
                  <a:pt x="363" y="377"/>
                  <a:pt x="363" y="377"/>
                </a:cubicBezTo>
                <a:cubicBezTo>
                  <a:pt x="364" y="376"/>
                  <a:pt x="365" y="375"/>
                  <a:pt x="366" y="374"/>
                </a:cubicBezTo>
                <a:cubicBezTo>
                  <a:pt x="368" y="371"/>
                  <a:pt x="370" y="369"/>
                  <a:pt x="372" y="366"/>
                </a:cubicBezTo>
                <a:cubicBezTo>
                  <a:pt x="373" y="365"/>
                  <a:pt x="374" y="364"/>
                  <a:pt x="375" y="363"/>
                </a:cubicBezTo>
                <a:cubicBezTo>
                  <a:pt x="376" y="361"/>
                  <a:pt x="377" y="360"/>
                  <a:pt x="378" y="359"/>
                </a:cubicBezTo>
                <a:cubicBezTo>
                  <a:pt x="379" y="358"/>
                  <a:pt x="379" y="357"/>
                  <a:pt x="379" y="357"/>
                </a:cubicBezTo>
                <a:cubicBezTo>
                  <a:pt x="380" y="356"/>
                  <a:pt x="380" y="356"/>
                  <a:pt x="380" y="355"/>
                </a:cubicBezTo>
                <a:cubicBezTo>
                  <a:pt x="380" y="355"/>
                  <a:pt x="381" y="355"/>
                  <a:pt x="381" y="354"/>
                </a:cubicBezTo>
                <a:cubicBezTo>
                  <a:pt x="381" y="354"/>
                  <a:pt x="381" y="354"/>
                  <a:pt x="381" y="354"/>
                </a:cubicBezTo>
                <a:cubicBezTo>
                  <a:pt x="382" y="352"/>
                  <a:pt x="383" y="350"/>
                  <a:pt x="385" y="348"/>
                </a:cubicBezTo>
                <a:cubicBezTo>
                  <a:pt x="387" y="346"/>
                  <a:pt x="389" y="343"/>
                  <a:pt x="391" y="341"/>
                </a:cubicBezTo>
                <a:cubicBezTo>
                  <a:pt x="394" y="336"/>
                  <a:pt x="390" y="343"/>
                  <a:pt x="391" y="342"/>
                </a:cubicBezTo>
                <a:cubicBezTo>
                  <a:pt x="392" y="341"/>
                  <a:pt x="392" y="341"/>
                  <a:pt x="393" y="340"/>
                </a:cubicBezTo>
                <a:cubicBezTo>
                  <a:pt x="395" y="337"/>
                  <a:pt x="397" y="334"/>
                  <a:pt x="398" y="331"/>
                </a:cubicBezTo>
                <a:cubicBezTo>
                  <a:pt x="400" y="327"/>
                  <a:pt x="403" y="319"/>
                  <a:pt x="403" y="323"/>
                </a:cubicBezTo>
                <a:cubicBezTo>
                  <a:pt x="403" y="324"/>
                  <a:pt x="403" y="327"/>
                  <a:pt x="405" y="322"/>
                </a:cubicBezTo>
                <a:cubicBezTo>
                  <a:pt x="406" y="321"/>
                  <a:pt x="406" y="320"/>
                  <a:pt x="406" y="322"/>
                </a:cubicBezTo>
                <a:cubicBezTo>
                  <a:pt x="403" y="328"/>
                  <a:pt x="404" y="326"/>
                  <a:pt x="405" y="327"/>
                </a:cubicBezTo>
                <a:cubicBezTo>
                  <a:pt x="405" y="327"/>
                  <a:pt x="405" y="327"/>
                  <a:pt x="405" y="327"/>
                </a:cubicBezTo>
                <a:cubicBezTo>
                  <a:pt x="405" y="327"/>
                  <a:pt x="405" y="327"/>
                  <a:pt x="404" y="327"/>
                </a:cubicBezTo>
                <a:cubicBezTo>
                  <a:pt x="403" y="331"/>
                  <a:pt x="403" y="331"/>
                  <a:pt x="402" y="332"/>
                </a:cubicBezTo>
                <a:cubicBezTo>
                  <a:pt x="402" y="332"/>
                  <a:pt x="402" y="332"/>
                  <a:pt x="402" y="332"/>
                </a:cubicBezTo>
                <a:cubicBezTo>
                  <a:pt x="402" y="332"/>
                  <a:pt x="402" y="332"/>
                  <a:pt x="402" y="332"/>
                </a:cubicBezTo>
                <a:cubicBezTo>
                  <a:pt x="402" y="332"/>
                  <a:pt x="402" y="332"/>
                  <a:pt x="402" y="332"/>
                </a:cubicBezTo>
                <a:cubicBezTo>
                  <a:pt x="401" y="332"/>
                  <a:pt x="403" y="329"/>
                  <a:pt x="403" y="329"/>
                </a:cubicBezTo>
                <a:cubicBezTo>
                  <a:pt x="402" y="330"/>
                  <a:pt x="402" y="331"/>
                  <a:pt x="401" y="333"/>
                </a:cubicBezTo>
                <a:cubicBezTo>
                  <a:pt x="401" y="332"/>
                  <a:pt x="403" y="328"/>
                  <a:pt x="402" y="329"/>
                </a:cubicBezTo>
                <a:cubicBezTo>
                  <a:pt x="402" y="329"/>
                  <a:pt x="401" y="330"/>
                  <a:pt x="401" y="331"/>
                </a:cubicBezTo>
                <a:cubicBezTo>
                  <a:pt x="399" y="333"/>
                  <a:pt x="398" y="336"/>
                  <a:pt x="396" y="339"/>
                </a:cubicBezTo>
                <a:cubicBezTo>
                  <a:pt x="394" y="341"/>
                  <a:pt x="392" y="344"/>
                  <a:pt x="391" y="346"/>
                </a:cubicBezTo>
                <a:cubicBezTo>
                  <a:pt x="389" y="348"/>
                  <a:pt x="385" y="354"/>
                  <a:pt x="386" y="353"/>
                </a:cubicBezTo>
                <a:cubicBezTo>
                  <a:pt x="388" y="353"/>
                  <a:pt x="386" y="355"/>
                  <a:pt x="384" y="357"/>
                </a:cubicBezTo>
                <a:cubicBezTo>
                  <a:pt x="383" y="359"/>
                  <a:pt x="380" y="362"/>
                  <a:pt x="379" y="364"/>
                </a:cubicBezTo>
                <a:cubicBezTo>
                  <a:pt x="380" y="363"/>
                  <a:pt x="381" y="361"/>
                  <a:pt x="382" y="360"/>
                </a:cubicBezTo>
                <a:cubicBezTo>
                  <a:pt x="384" y="358"/>
                  <a:pt x="385" y="357"/>
                  <a:pt x="386" y="355"/>
                </a:cubicBezTo>
                <a:cubicBezTo>
                  <a:pt x="383" y="359"/>
                  <a:pt x="384" y="359"/>
                  <a:pt x="385" y="358"/>
                </a:cubicBezTo>
                <a:cubicBezTo>
                  <a:pt x="386" y="357"/>
                  <a:pt x="388" y="355"/>
                  <a:pt x="387" y="356"/>
                </a:cubicBezTo>
                <a:cubicBezTo>
                  <a:pt x="390" y="353"/>
                  <a:pt x="388" y="354"/>
                  <a:pt x="390" y="351"/>
                </a:cubicBezTo>
                <a:cubicBezTo>
                  <a:pt x="391" y="351"/>
                  <a:pt x="391" y="351"/>
                  <a:pt x="391" y="351"/>
                </a:cubicBezTo>
                <a:cubicBezTo>
                  <a:pt x="391" y="351"/>
                  <a:pt x="391" y="352"/>
                  <a:pt x="390" y="352"/>
                </a:cubicBezTo>
                <a:cubicBezTo>
                  <a:pt x="390" y="352"/>
                  <a:pt x="390" y="353"/>
                  <a:pt x="390" y="353"/>
                </a:cubicBezTo>
                <a:cubicBezTo>
                  <a:pt x="390" y="353"/>
                  <a:pt x="389" y="354"/>
                  <a:pt x="389" y="354"/>
                </a:cubicBezTo>
                <a:cubicBezTo>
                  <a:pt x="388" y="355"/>
                  <a:pt x="388" y="356"/>
                  <a:pt x="388" y="356"/>
                </a:cubicBezTo>
                <a:cubicBezTo>
                  <a:pt x="388" y="357"/>
                  <a:pt x="387" y="357"/>
                  <a:pt x="387" y="358"/>
                </a:cubicBezTo>
                <a:cubicBezTo>
                  <a:pt x="384" y="362"/>
                  <a:pt x="382" y="366"/>
                  <a:pt x="378" y="370"/>
                </a:cubicBezTo>
                <a:cubicBezTo>
                  <a:pt x="377" y="370"/>
                  <a:pt x="374" y="373"/>
                  <a:pt x="373" y="375"/>
                </a:cubicBezTo>
                <a:cubicBezTo>
                  <a:pt x="374" y="375"/>
                  <a:pt x="367" y="382"/>
                  <a:pt x="367" y="384"/>
                </a:cubicBezTo>
                <a:cubicBezTo>
                  <a:pt x="366" y="385"/>
                  <a:pt x="366" y="386"/>
                  <a:pt x="366" y="386"/>
                </a:cubicBezTo>
                <a:cubicBezTo>
                  <a:pt x="366" y="386"/>
                  <a:pt x="367" y="386"/>
                  <a:pt x="368" y="384"/>
                </a:cubicBezTo>
                <a:cubicBezTo>
                  <a:pt x="372" y="381"/>
                  <a:pt x="375" y="378"/>
                  <a:pt x="379" y="373"/>
                </a:cubicBezTo>
                <a:cubicBezTo>
                  <a:pt x="380" y="372"/>
                  <a:pt x="381" y="371"/>
                  <a:pt x="382" y="370"/>
                </a:cubicBezTo>
                <a:cubicBezTo>
                  <a:pt x="382" y="369"/>
                  <a:pt x="383" y="368"/>
                  <a:pt x="384" y="367"/>
                </a:cubicBezTo>
                <a:cubicBezTo>
                  <a:pt x="386" y="364"/>
                  <a:pt x="388" y="362"/>
                  <a:pt x="391" y="359"/>
                </a:cubicBezTo>
                <a:cubicBezTo>
                  <a:pt x="386" y="365"/>
                  <a:pt x="382" y="371"/>
                  <a:pt x="377" y="377"/>
                </a:cubicBezTo>
                <a:cubicBezTo>
                  <a:pt x="372" y="382"/>
                  <a:pt x="368" y="388"/>
                  <a:pt x="363" y="392"/>
                </a:cubicBezTo>
                <a:cubicBezTo>
                  <a:pt x="367" y="388"/>
                  <a:pt x="367" y="388"/>
                  <a:pt x="367" y="388"/>
                </a:cubicBezTo>
                <a:cubicBezTo>
                  <a:pt x="369" y="387"/>
                  <a:pt x="370" y="385"/>
                  <a:pt x="372" y="383"/>
                </a:cubicBezTo>
                <a:cubicBezTo>
                  <a:pt x="380" y="374"/>
                  <a:pt x="380" y="374"/>
                  <a:pt x="380" y="374"/>
                </a:cubicBezTo>
                <a:cubicBezTo>
                  <a:pt x="381" y="373"/>
                  <a:pt x="382" y="372"/>
                  <a:pt x="383" y="372"/>
                </a:cubicBezTo>
                <a:cubicBezTo>
                  <a:pt x="383" y="372"/>
                  <a:pt x="382" y="373"/>
                  <a:pt x="382" y="374"/>
                </a:cubicBezTo>
                <a:cubicBezTo>
                  <a:pt x="379" y="376"/>
                  <a:pt x="377" y="379"/>
                  <a:pt x="375" y="382"/>
                </a:cubicBezTo>
                <a:cubicBezTo>
                  <a:pt x="373" y="383"/>
                  <a:pt x="372" y="384"/>
                  <a:pt x="371" y="386"/>
                </a:cubicBezTo>
                <a:cubicBezTo>
                  <a:pt x="370" y="387"/>
                  <a:pt x="369" y="388"/>
                  <a:pt x="367" y="390"/>
                </a:cubicBezTo>
                <a:cubicBezTo>
                  <a:pt x="364" y="392"/>
                  <a:pt x="361" y="395"/>
                  <a:pt x="358" y="398"/>
                </a:cubicBezTo>
                <a:cubicBezTo>
                  <a:pt x="358" y="398"/>
                  <a:pt x="361" y="396"/>
                  <a:pt x="360" y="397"/>
                </a:cubicBezTo>
                <a:cubicBezTo>
                  <a:pt x="359" y="398"/>
                  <a:pt x="358" y="399"/>
                  <a:pt x="356" y="401"/>
                </a:cubicBezTo>
                <a:cubicBezTo>
                  <a:pt x="356" y="401"/>
                  <a:pt x="356" y="401"/>
                  <a:pt x="356" y="401"/>
                </a:cubicBezTo>
                <a:cubicBezTo>
                  <a:pt x="355" y="401"/>
                  <a:pt x="356" y="400"/>
                  <a:pt x="354" y="402"/>
                </a:cubicBezTo>
                <a:cubicBezTo>
                  <a:pt x="343" y="409"/>
                  <a:pt x="332" y="416"/>
                  <a:pt x="320" y="422"/>
                </a:cubicBezTo>
                <a:cubicBezTo>
                  <a:pt x="318" y="422"/>
                  <a:pt x="315" y="423"/>
                  <a:pt x="316" y="424"/>
                </a:cubicBezTo>
                <a:cubicBezTo>
                  <a:pt x="318" y="423"/>
                  <a:pt x="320" y="422"/>
                  <a:pt x="321" y="421"/>
                </a:cubicBezTo>
                <a:cubicBezTo>
                  <a:pt x="323" y="421"/>
                  <a:pt x="324" y="420"/>
                  <a:pt x="325" y="420"/>
                </a:cubicBezTo>
                <a:cubicBezTo>
                  <a:pt x="325" y="420"/>
                  <a:pt x="325" y="420"/>
                  <a:pt x="325" y="420"/>
                </a:cubicBezTo>
                <a:cubicBezTo>
                  <a:pt x="325" y="420"/>
                  <a:pt x="325" y="420"/>
                  <a:pt x="325" y="420"/>
                </a:cubicBezTo>
                <a:cubicBezTo>
                  <a:pt x="325" y="420"/>
                  <a:pt x="325" y="420"/>
                  <a:pt x="325" y="420"/>
                </a:cubicBezTo>
                <a:cubicBezTo>
                  <a:pt x="325" y="420"/>
                  <a:pt x="325" y="420"/>
                  <a:pt x="325" y="420"/>
                </a:cubicBezTo>
                <a:cubicBezTo>
                  <a:pt x="325" y="420"/>
                  <a:pt x="325" y="420"/>
                  <a:pt x="326" y="420"/>
                </a:cubicBezTo>
                <a:cubicBezTo>
                  <a:pt x="325" y="420"/>
                  <a:pt x="326" y="420"/>
                  <a:pt x="325" y="421"/>
                </a:cubicBezTo>
                <a:cubicBezTo>
                  <a:pt x="327" y="421"/>
                  <a:pt x="331" y="420"/>
                  <a:pt x="338" y="415"/>
                </a:cubicBezTo>
                <a:cubicBezTo>
                  <a:pt x="338" y="415"/>
                  <a:pt x="339" y="415"/>
                  <a:pt x="340" y="414"/>
                </a:cubicBezTo>
                <a:cubicBezTo>
                  <a:pt x="342" y="413"/>
                  <a:pt x="344" y="413"/>
                  <a:pt x="345" y="412"/>
                </a:cubicBezTo>
                <a:cubicBezTo>
                  <a:pt x="347" y="411"/>
                  <a:pt x="349" y="409"/>
                  <a:pt x="351" y="408"/>
                </a:cubicBezTo>
                <a:cubicBezTo>
                  <a:pt x="353" y="407"/>
                  <a:pt x="356" y="405"/>
                  <a:pt x="359" y="403"/>
                </a:cubicBezTo>
                <a:cubicBezTo>
                  <a:pt x="359" y="403"/>
                  <a:pt x="358" y="403"/>
                  <a:pt x="358" y="403"/>
                </a:cubicBezTo>
                <a:cubicBezTo>
                  <a:pt x="356" y="405"/>
                  <a:pt x="355" y="406"/>
                  <a:pt x="355" y="406"/>
                </a:cubicBezTo>
                <a:cubicBezTo>
                  <a:pt x="355" y="406"/>
                  <a:pt x="355" y="406"/>
                  <a:pt x="355" y="406"/>
                </a:cubicBezTo>
                <a:cubicBezTo>
                  <a:pt x="353" y="408"/>
                  <a:pt x="351" y="410"/>
                  <a:pt x="349" y="411"/>
                </a:cubicBezTo>
                <a:cubicBezTo>
                  <a:pt x="351" y="410"/>
                  <a:pt x="353" y="409"/>
                  <a:pt x="354" y="408"/>
                </a:cubicBezTo>
                <a:cubicBezTo>
                  <a:pt x="358" y="405"/>
                  <a:pt x="357" y="406"/>
                  <a:pt x="358" y="406"/>
                </a:cubicBezTo>
                <a:cubicBezTo>
                  <a:pt x="358" y="406"/>
                  <a:pt x="358" y="406"/>
                  <a:pt x="358" y="406"/>
                </a:cubicBezTo>
                <a:cubicBezTo>
                  <a:pt x="345" y="415"/>
                  <a:pt x="333" y="422"/>
                  <a:pt x="322" y="428"/>
                </a:cubicBezTo>
                <a:cubicBezTo>
                  <a:pt x="324" y="427"/>
                  <a:pt x="327" y="426"/>
                  <a:pt x="329" y="425"/>
                </a:cubicBezTo>
                <a:cubicBezTo>
                  <a:pt x="331" y="424"/>
                  <a:pt x="334" y="423"/>
                  <a:pt x="335" y="421"/>
                </a:cubicBezTo>
                <a:cubicBezTo>
                  <a:pt x="335" y="421"/>
                  <a:pt x="337" y="421"/>
                  <a:pt x="337" y="421"/>
                </a:cubicBezTo>
                <a:cubicBezTo>
                  <a:pt x="340" y="420"/>
                  <a:pt x="344" y="417"/>
                  <a:pt x="347" y="415"/>
                </a:cubicBezTo>
                <a:cubicBezTo>
                  <a:pt x="348" y="415"/>
                  <a:pt x="345" y="417"/>
                  <a:pt x="343" y="418"/>
                </a:cubicBezTo>
                <a:cubicBezTo>
                  <a:pt x="341" y="419"/>
                  <a:pt x="338" y="420"/>
                  <a:pt x="337" y="421"/>
                </a:cubicBezTo>
                <a:cubicBezTo>
                  <a:pt x="339" y="421"/>
                  <a:pt x="341" y="419"/>
                  <a:pt x="343" y="418"/>
                </a:cubicBezTo>
                <a:cubicBezTo>
                  <a:pt x="344" y="418"/>
                  <a:pt x="335" y="423"/>
                  <a:pt x="344" y="419"/>
                </a:cubicBezTo>
                <a:cubicBezTo>
                  <a:pt x="345" y="418"/>
                  <a:pt x="338" y="423"/>
                  <a:pt x="342" y="422"/>
                </a:cubicBezTo>
                <a:cubicBezTo>
                  <a:pt x="342" y="422"/>
                  <a:pt x="342" y="421"/>
                  <a:pt x="344" y="421"/>
                </a:cubicBezTo>
                <a:cubicBezTo>
                  <a:pt x="343" y="421"/>
                  <a:pt x="342" y="422"/>
                  <a:pt x="341" y="423"/>
                </a:cubicBezTo>
                <a:cubicBezTo>
                  <a:pt x="340" y="423"/>
                  <a:pt x="339" y="424"/>
                  <a:pt x="339" y="425"/>
                </a:cubicBezTo>
                <a:cubicBezTo>
                  <a:pt x="338" y="425"/>
                  <a:pt x="340" y="424"/>
                  <a:pt x="340" y="424"/>
                </a:cubicBezTo>
                <a:cubicBezTo>
                  <a:pt x="344" y="422"/>
                  <a:pt x="347" y="420"/>
                  <a:pt x="350" y="418"/>
                </a:cubicBezTo>
                <a:cubicBezTo>
                  <a:pt x="354" y="415"/>
                  <a:pt x="357" y="413"/>
                  <a:pt x="361" y="410"/>
                </a:cubicBezTo>
                <a:cubicBezTo>
                  <a:pt x="360" y="410"/>
                  <a:pt x="356" y="413"/>
                  <a:pt x="356" y="413"/>
                </a:cubicBezTo>
                <a:cubicBezTo>
                  <a:pt x="357" y="412"/>
                  <a:pt x="358" y="411"/>
                  <a:pt x="360" y="410"/>
                </a:cubicBezTo>
                <a:cubicBezTo>
                  <a:pt x="360" y="409"/>
                  <a:pt x="361" y="409"/>
                  <a:pt x="362" y="408"/>
                </a:cubicBezTo>
                <a:cubicBezTo>
                  <a:pt x="365" y="406"/>
                  <a:pt x="367" y="404"/>
                  <a:pt x="368" y="403"/>
                </a:cubicBezTo>
                <a:cubicBezTo>
                  <a:pt x="368" y="403"/>
                  <a:pt x="368" y="403"/>
                  <a:pt x="369" y="403"/>
                </a:cubicBezTo>
                <a:cubicBezTo>
                  <a:pt x="367" y="405"/>
                  <a:pt x="364" y="408"/>
                  <a:pt x="361" y="411"/>
                </a:cubicBezTo>
                <a:cubicBezTo>
                  <a:pt x="360" y="412"/>
                  <a:pt x="364" y="408"/>
                  <a:pt x="363" y="409"/>
                </a:cubicBezTo>
                <a:cubicBezTo>
                  <a:pt x="356" y="415"/>
                  <a:pt x="363" y="410"/>
                  <a:pt x="362" y="412"/>
                </a:cubicBezTo>
                <a:cubicBezTo>
                  <a:pt x="364" y="409"/>
                  <a:pt x="368" y="407"/>
                  <a:pt x="370" y="405"/>
                </a:cubicBezTo>
                <a:cubicBezTo>
                  <a:pt x="372" y="402"/>
                  <a:pt x="375" y="399"/>
                  <a:pt x="379" y="396"/>
                </a:cubicBezTo>
                <a:cubicBezTo>
                  <a:pt x="383" y="391"/>
                  <a:pt x="391" y="383"/>
                  <a:pt x="391" y="382"/>
                </a:cubicBezTo>
                <a:cubicBezTo>
                  <a:pt x="390" y="381"/>
                  <a:pt x="396" y="374"/>
                  <a:pt x="398" y="371"/>
                </a:cubicBezTo>
                <a:cubicBezTo>
                  <a:pt x="399" y="369"/>
                  <a:pt x="401" y="366"/>
                  <a:pt x="402" y="364"/>
                </a:cubicBezTo>
                <a:cubicBezTo>
                  <a:pt x="404" y="362"/>
                  <a:pt x="403" y="363"/>
                  <a:pt x="402" y="363"/>
                </a:cubicBezTo>
                <a:cubicBezTo>
                  <a:pt x="401" y="365"/>
                  <a:pt x="401" y="365"/>
                  <a:pt x="401" y="366"/>
                </a:cubicBezTo>
                <a:cubicBezTo>
                  <a:pt x="396" y="372"/>
                  <a:pt x="391" y="379"/>
                  <a:pt x="385" y="386"/>
                </a:cubicBezTo>
                <a:cubicBezTo>
                  <a:pt x="381" y="391"/>
                  <a:pt x="379" y="392"/>
                  <a:pt x="380" y="390"/>
                </a:cubicBezTo>
                <a:cubicBezTo>
                  <a:pt x="381" y="389"/>
                  <a:pt x="382" y="388"/>
                  <a:pt x="383" y="387"/>
                </a:cubicBezTo>
                <a:cubicBezTo>
                  <a:pt x="386" y="384"/>
                  <a:pt x="389" y="381"/>
                  <a:pt x="391" y="378"/>
                </a:cubicBezTo>
                <a:cubicBezTo>
                  <a:pt x="394" y="374"/>
                  <a:pt x="397" y="369"/>
                  <a:pt x="400" y="364"/>
                </a:cubicBezTo>
                <a:cubicBezTo>
                  <a:pt x="397" y="368"/>
                  <a:pt x="395" y="371"/>
                  <a:pt x="392" y="373"/>
                </a:cubicBezTo>
                <a:cubicBezTo>
                  <a:pt x="391" y="375"/>
                  <a:pt x="390" y="376"/>
                  <a:pt x="389" y="378"/>
                </a:cubicBezTo>
                <a:cubicBezTo>
                  <a:pt x="387" y="379"/>
                  <a:pt x="386" y="380"/>
                  <a:pt x="385" y="382"/>
                </a:cubicBezTo>
                <a:cubicBezTo>
                  <a:pt x="384" y="383"/>
                  <a:pt x="382" y="385"/>
                  <a:pt x="382" y="384"/>
                </a:cubicBezTo>
                <a:cubicBezTo>
                  <a:pt x="382" y="383"/>
                  <a:pt x="385" y="382"/>
                  <a:pt x="385" y="381"/>
                </a:cubicBezTo>
                <a:cubicBezTo>
                  <a:pt x="388" y="378"/>
                  <a:pt x="388" y="378"/>
                  <a:pt x="388" y="376"/>
                </a:cubicBezTo>
                <a:cubicBezTo>
                  <a:pt x="389" y="375"/>
                  <a:pt x="388" y="375"/>
                  <a:pt x="389" y="374"/>
                </a:cubicBezTo>
                <a:cubicBezTo>
                  <a:pt x="389" y="373"/>
                  <a:pt x="390" y="373"/>
                  <a:pt x="390" y="372"/>
                </a:cubicBezTo>
                <a:cubicBezTo>
                  <a:pt x="392" y="370"/>
                  <a:pt x="394" y="368"/>
                  <a:pt x="396" y="365"/>
                </a:cubicBezTo>
                <a:cubicBezTo>
                  <a:pt x="393" y="368"/>
                  <a:pt x="392" y="370"/>
                  <a:pt x="391" y="371"/>
                </a:cubicBezTo>
                <a:cubicBezTo>
                  <a:pt x="390" y="372"/>
                  <a:pt x="390" y="372"/>
                  <a:pt x="389" y="373"/>
                </a:cubicBezTo>
                <a:cubicBezTo>
                  <a:pt x="390" y="372"/>
                  <a:pt x="391" y="371"/>
                  <a:pt x="393" y="369"/>
                </a:cubicBezTo>
                <a:cubicBezTo>
                  <a:pt x="396" y="365"/>
                  <a:pt x="399" y="361"/>
                  <a:pt x="402" y="357"/>
                </a:cubicBezTo>
                <a:cubicBezTo>
                  <a:pt x="402" y="357"/>
                  <a:pt x="402" y="357"/>
                  <a:pt x="402" y="357"/>
                </a:cubicBezTo>
                <a:cubicBezTo>
                  <a:pt x="403" y="358"/>
                  <a:pt x="403" y="358"/>
                  <a:pt x="405" y="355"/>
                </a:cubicBezTo>
                <a:cubicBezTo>
                  <a:pt x="407" y="351"/>
                  <a:pt x="409" y="347"/>
                  <a:pt x="412" y="344"/>
                </a:cubicBezTo>
                <a:cubicBezTo>
                  <a:pt x="414" y="341"/>
                  <a:pt x="415" y="338"/>
                  <a:pt x="417" y="335"/>
                </a:cubicBezTo>
                <a:cubicBezTo>
                  <a:pt x="419" y="331"/>
                  <a:pt x="419" y="330"/>
                  <a:pt x="419" y="329"/>
                </a:cubicBezTo>
                <a:cubicBezTo>
                  <a:pt x="419" y="327"/>
                  <a:pt x="417" y="331"/>
                  <a:pt x="416" y="333"/>
                </a:cubicBezTo>
                <a:cubicBezTo>
                  <a:pt x="415" y="335"/>
                  <a:pt x="414" y="336"/>
                  <a:pt x="413" y="338"/>
                </a:cubicBezTo>
                <a:cubicBezTo>
                  <a:pt x="412" y="340"/>
                  <a:pt x="412" y="342"/>
                  <a:pt x="410" y="343"/>
                </a:cubicBezTo>
                <a:cubicBezTo>
                  <a:pt x="410" y="343"/>
                  <a:pt x="410" y="343"/>
                  <a:pt x="410" y="343"/>
                </a:cubicBezTo>
                <a:cubicBezTo>
                  <a:pt x="417" y="333"/>
                  <a:pt x="420" y="322"/>
                  <a:pt x="426" y="309"/>
                </a:cubicBezTo>
                <a:cubicBezTo>
                  <a:pt x="425" y="312"/>
                  <a:pt x="424" y="315"/>
                  <a:pt x="423" y="317"/>
                </a:cubicBezTo>
                <a:cubicBezTo>
                  <a:pt x="422" y="320"/>
                  <a:pt x="421" y="323"/>
                  <a:pt x="420" y="325"/>
                </a:cubicBezTo>
                <a:cubicBezTo>
                  <a:pt x="422" y="322"/>
                  <a:pt x="424" y="319"/>
                  <a:pt x="426" y="315"/>
                </a:cubicBezTo>
                <a:cubicBezTo>
                  <a:pt x="428" y="312"/>
                  <a:pt x="430" y="307"/>
                  <a:pt x="432" y="303"/>
                </a:cubicBezTo>
                <a:cubicBezTo>
                  <a:pt x="433" y="301"/>
                  <a:pt x="435" y="293"/>
                  <a:pt x="435" y="292"/>
                </a:cubicBezTo>
                <a:cubicBezTo>
                  <a:pt x="434" y="290"/>
                  <a:pt x="433" y="298"/>
                  <a:pt x="432" y="300"/>
                </a:cubicBezTo>
                <a:cubicBezTo>
                  <a:pt x="432" y="300"/>
                  <a:pt x="431" y="302"/>
                  <a:pt x="431" y="302"/>
                </a:cubicBezTo>
                <a:cubicBezTo>
                  <a:pt x="430" y="303"/>
                  <a:pt x="431" y="306"/>
                  <a:pt x="430" y="306"/>
                </a:cubicBezTo>
                <a:cubicBezTo>
                  <a:pt x="429" y="306"/>
                  <a:pt x="430" y="304"/>
                  <a:pt x="430" y="303"/>
                </a:cubicBezTo>
                <a:cubicBezTo>
                  <a:pt x="431" y="301"/>
                  <a:pt x="431" y="298"/>
                  <a:pt x="432" y="296"/>
                </a:cubicBezTo>
                <a:cubicBezTo>
                  <a:pt x="433" y="295"/>
                  <a:pt x="433" y="294"/>
                  <a:pt x="433" y="293"/>
                </a:cubicBezTo>
                <a:cubicBezTo>
                  <a:pt x="433" y="292"/>
                  <a:pt x="433" y="291"/>
                  <a:pt x="433" y="292"/>
                </a:cubicBezTo>
                <a:cubicBezTo>
                  <a:pt x="431" y="296"/>
                  <a:pt x="432" y="292"/>
                  <a:pt x="431" y="293"/>
                </a:cubicBezTo>
                <a:cubicBezTo>
                  <a:pt x="430" y="293"/>
                  <a:pt x="430" y="293"/>
                  <a:pt x="429" y="298"/>
                </a:cubicBezTo>
                <a:cubicBezTo>
                  <a:pt x="428" y="299"/>
                  <a:pt x="427" y="303"/>
                  <a:pt x="426" y="304"/>
                </a:cubicBezTo>
                <a:cubicBezTo>
                  <a:pt x="427" y="300"/>
                  <a:pt x="429" y="294"/>
                  <a:pt x="431" y="287"/>
                </a:cubicBezTo>
                <a:cubicBezTo>
                  <a:pt x="429" y="292"/>
                  <a:pt x="429" y="295"/>
                  <a:pt x="428" y="297"/>
                </a:cubicBezTo>
                <a:cubicBezTo>
                  <a:pt x="427" y="301"/>
                  <a:pt x="426" y="301"/>
                  <a:pt x="426" y="301"/>
                </a:cubicBezTo>
                <a:cubicBezTo>
                  <a:pt x="425" y="301"/>
                  <a:pt x="426" y="299"/>
                  <a:pt x="427" y="297"/>
                </a:cubicBezTo>
                <a:cubicBezTo>
                  <a:pt x="429" y="290"/>
                  <a:pt x="431" y="284"/>
                  <a:pt x="432" y="278"/>
                </a:cubicBezTo>
                <a:cubicBezTo>
                  <a:pt x="433" y="271"/>
                  <a:pt x="434" y="263"/>
                  <a:pt x="434" y="258"/>
                </a:cubicBezTo>
                <a:cubicBezTo>
                  <a:pt x="433" y="260"/>
                  <a:pt x="433" y="262"/>
                  <a:pt x="432" y="264"/>
                </a:cubicBezTo>
                <a:cubicBezTo>
                  <a:pt x="432" y="267"/>
                  <a:pt x="431" y="269"/>
                  <a:pt x="431" y="271"/>
                </a:cubicBezTo>
                <a:cubicBezTo>
                  <a:pt x="430" y="272"/>
                  <a:pt x="430" y="274"/>
                  <a:pt x="430" y="273"/>
                </a:cubicBezTo>
                <a:cubicBezTo>
                  <a:pt x="429" y="271"/>
                  <a:pt x="430" y="267"/>
                  <a:pt x="430" y="262"/>
                </a:cubicBezTo>
                <a:cubicBezTo>
                  <a:pt x="431" y="258"/>
                  <a:pt x="432" y="253"/>
                  <a:pt x="433" y="254"/>
                </a:cubicBezTo>
                <a:cubicBezTo>
                  <a:pt x="434" y="257"/>
                  <a:pt x="435" y="255"/>
                  <a:pt x="436" y="256"/>
                </a:cubicBezTo>
                <a:cubicBezTo>
                  <a:pt x="437" y="257"/>
                  <a:pt x="437" y="255"/>
                  <a:pt x="437" y="254"/>
                </a:cubicBezTo>
                <a:cubicBezTo>
                  <a:pt x="437" y="249"/>
                  <a:pt x="438" y="247"/>
                  <a:pt x="439" y="243"/>
                </a:cubicBezTo>
                <a:cubicBezTo>
                  <a:pt x="439" y="247"/>
                  <a:pt x="439" y="249"/>
                  <a:pt x="439" y="253"/>
                </a:cubicBezTo>
                <a:cubicBezTo>
                  <a:pt x="439" y="254"/>
                  <a:pt x="439" y="254"/>
                  <a:pt x="439" y="254"/>
                </a:cubicBezTo>
                <a:cubicBezTo>
                  <a:pt x="439" y="256"/>
                  <a:pt x="438" y="260"/>
                  <a:pt x="439" y="260"/>
                </a:cubicBezTo>
                <a:cubicBezTo>
                  <a:pt x="439" y="260"/>
                  <a:pt x="439" y="260"/>
                  <a:pt x="440" y="259"/>
                </a:cubicBezTo>
                <a:cubicBezTo>
                  <a:pt x="440" y="255"/>
                  <a:pt x="440" y="255"/>
                  <a:pt x="440" y="252"/>
                </a:cubicBezTo>
                <a:cubicBezTo>
                  <a:pt x="440" y="251"/>
                  <a:pt x="440" y="251"/>
                  <a:pt x="440" y="249"/>
                </a:cubicBezTo>
                <a:cubicBezTo>
                  <a:pt x="440" y="254"/>
                  <a:pt x="440" y="258"/>
                  <a:pt x="440" y="263"/>
                </a:cubicBezTo>
                <a:cubicBezTo>
                  <a:pt x="440" y="267"/>
                  <a:pt x="440" y="272"/>
                  <a:pt x="439" y="278"/>
                </a:cubicBezTo>
                <a:cubicBezTo>
                  <a:pt x="439" y="275"/>
                  <a:pt x="440" y="273"/>
                  <a:pt x="441" y="268"/>
                </a:cubicBezTo>
                <a:cubicBezTo>
                  <a:pt x="440" y="274"/>
                  <a:pt x="439" y="279"/>
                  <a:pt x="439" y="283"/>
                </a:cubicBezTo>
                <a:cubicBezTo>
                  <a:pt x="439" y="280"/>
                  <a:pt x="440" y="279"/>
                  <a:pt x="441" y="275"/>
                </a:cubicBezTo>
                <a:cubicBezTo>
                  <a:pt x="441" y="270"/>
                  <a:pt x="442" y="269"/>
                  <a:pt x="443" y="265"/>
                </a:cubicBezTo>
                <a:cubicBezTo>
                  <a:pt x="444" y="259"/>
                  <a:pt x="446" y="254"/>
                  <a:pt x="447" y="246"/>
                </a:cubicBezTo>
                <a:cubicBezTo>
                  <a:pt x="447" y="246"/>
                  <a:pt x="447" y="246"/>
                  <a:pt x="447" y="246"/>
                </a:cubicBezTo>
                <a:cubicBezTo>
                  <a:pt x="447" y="246"/>
                  <a:pt x="447" y="246"/>
                  <a:pt x="447" y="246"/>
                </a:cubicBezTo>
                <a:cubicBezTo>
                  <a:pt x="447" y="246"/>
                  <a:pt x="447" y="246"/>
                  <a:pt x="447" y="246"/>
                </a:cubicBezTo>
                <a:cubicBezTo>
                  <a:pt x="447" y="239"/>
                  <a:pt x="446" y="232"/>
                  <a:pt x="447" y="226"/>
                </a:cubicBezTo>
                <a:cubicBezTo>
                  <a:pt x="448" y="228"/>
                  <a:pt x="447" y="232"/>
                  <a:pt x="448" y="234"/>
                </a:cubicBezTo>
                <a:cubicBezTo>
                  <a:pt x="447" y="228"/>
                  <a:pt x="449" y="230"/>
                  <a:pt x="448" y="223"/>
                </a:cubicBezTo>
                <a:cubicBezTo>
                  <a:pt x="447" y="219"/>
                  <a:pt x="447" y="215"/>
                  <a:pt x="448" y="215"/>
                </a:cubicBezTo>
                <a:cubicBezTo>
                  <a:pt x="448" y="215"/>
                  <a:pt x="448" y="215"/>
                  <a:pt x="448" y="215"/>
                </a:cubicBezTo>
                <a:cubicBezTo>
                  <a:pt x="448" y="219"/>
                  <a:pt x="449" y="224"/>
                  <a:pt x="449" y="229"/>
                </a:cubicBezTo>
                <a:cubicBezTo>
                  <a:pt x="449" y="229"/>
                  <a:pt x="449" y="229"/>
                  <a:pt x="449" y="228"/>
                </a:cubicBezTo>
                <a:cubicBezTo>
                  <a:pt x="449" y="229"/>
                  <a:pt x="449" y="229"/>
                  <a:pt x="449" y="229"/>
                </a:cubicBezTo>
                <a:cubicBezTo>
                  <a:pt x="449" y="231"/>
                  <a:pt x="449" y="233"/>
                  <a:pt x="449" y="236"/>
                </a:cubicBezTo>
                <a:cubicBezTo>
                  <a:pt x="449" y="237"/>
                  <a:pt x="449" y="238"/>
                  <a:pt x="449" y="239"/>
                </a:cubicBezTo>
                <a:cubicBezTo>
                  <a:pt x="449" y="242"/>
                  <a:pt x="449" y="245"/>
                  <a:pt x="448" y="248"/>
                </a:cubicBezTo>
                <a:cubicBezTo>
                  <a:pt x="449" y="248"/>
                  <a:pt x="450" y="248"/>
                  <a:pt x="450" y="246"/>
                </a:cubicBezTo>
                <a:close/>
                <a:moveTo>
                  <a:pt x="434" y="165"/>
                </a:moveTo>
                <a:cubicBezTo>
                  <a:pt x="434" y="165"/>
                  <a:pt x="434" y="166"/>
                  <a:pt x="434" y="166"/>
                </a:cubicBezTo>
                <a:cubicBezTo>
                  <a:pt x="434" y="165"/>
                  <a:pt x="433" y="164"/>
                  <a:pt x="433" y="163"/>
                </a:cubicBezTo>
                <a:cubicBezTo>
                  <a:pt x="433" y="163"/>
                  <a:pt x="433" y="164"/>
                  <a:pt x="434" y="165"/>
                </a:cubicBezTo>
                <a:close/>
                <a:moveTo>
                  <a:pt x="168" y="26"/>
                </a:moveTo>
                <a:cubicBezTo>
                  <a:pt x="170" y="25"/>
                  <a:pt x="173" y="24"/>
                  <a:pt x="176" y="23"/>
                </a:cubicBezTo>
                <a:cubicBezTo>
                  <a:pt x="176" y="23"/>
                  <a:pt x="176" y="23"/>
                  <a:pt x="176" y="23"/>
                </a:cubicBezTo>
                <a:cubicBezTo>
                  <a:pt x="173" y="24"/>
                  <a:pt x="170" y="25"/>
                  <a:pt x="167" y="26"/>
                </a:cubicBezTo>
                <a:cubicBezTo>
                  <a:pt x="167" y="26"/>
                  <a:pt x="168" y="26"/>
                  <a:pt x="168" y="26"/>
                </a:cubicBezTo>
                <a:close/>
                <a:moveTo>
                  <a:pt x="317" y="61"/>
                </a:moveTo>
                <a:cubicBezTo>
                  <a:pt x="318" y="62"/>
                  <a:pt x="319" y="62"/>
                  <a:pt x="320" y="62"/>
                </a:cubicBezTo>
                <a:cubicBezTo>
                  <a:pt x="319" y="62"/>
                  <a:pt x="319" y="62"/>
                  <a:pt x="318" y="62"/>
                </a:cubicBezTo>
                <a:cubicBezTo>
                  <a:pt x="318" y="62"/>
                  <a:pt x="317" y="61"/>
                  <a:pt x="316" y="61"/>
                </a:cubicBezTo>
                <a:cubicBezTo>
                  <a:pt x="317" y="61"/>
                  <a:pt x="317" y="61"/>
                  <a:pt x="317" y="61"/>
                </a:cubicBezTo>
                <a:close/>
                <a:moveTo>
                  <a:pt x="311" y="60"/>
                </a:moveTo>
                <a:cubicBezTo>
                  <a:pt x="310" y="60"/>
                  <a:pt x="310" y="60"/>
                  <a:pt x="309" y="59"/>
                </a:cubicBezTo>
                <a:cubicBezTo>
                  <a:pt x="309" y="59"/>
                  <a:pt x="308" y="59"/>
                  <a:pt x="308" y="59"/>
                </a:cubicBezTo>
                <a:cubicBezTo>
                  <a:pt x="309" y="59"/>
                  <a:pt x="310" y="60"/>
                  <a:pt x="311" y="60"/>
                </a:cubicBezTo>
                <a:close/>
                <a:moveTo>
                  <a:pt x="300" y="41"/>
                </a:moveTo>
                <a:cubicBezTo>
                  <a:pt x="299" y="40"/>
                  <a:pt x="298" y="40"/>
                  <a:pt x="298" y="40"/>
                </a:cubicBezTo>
                <a:cubicBezTo>
                  <a:pt x="299" y="40"/>
                  <a:pt x="299" y="40"/>
                  <a:pt x="300" y="41"/>
                </a:cubicBezTo>
                <a:close/>
                <a:moveTo>
                  <a:pt x="297" y="53"/>
                </a:moveTo>
                <a:cubicBezTo>
                  <a:pt x="298" y="53"/>
                  <a:pt x="298" y="54"/>
                  <a:pt x="299" y="54"/>
                </a:cubicBezTo>
                <a:cubicBezTo>
                  <a:pt x="298" y="54"/>
                  <a:pt x="298" y="54"/>
                  <a:pt x="297" y="53"/>
                </a:cubicBezTo>
                <a:cubicBezTo>
                  <a:pt x="296" y="53"/>
                  <a:pt x="296" y="53"/>
                  <a:pt x="295" y="53"/>
                </a:cubicBezTo>
                <a:cubicBezTo>
                  <a:pt x="296" y="53"/>
                  <a:pt x="296" y="53"/>
                  <a:pt x="297" y="53"/>
                </a:cubicBezTo>
                <a:close/>
                <a:moveTo>
                  <a:pt x="289" y="37"/>
                </a:moveTo>
                <a:cubicBezTo>
                  <a:pt x="288" y="37"/>
                  <a:pt x="288" y="37"/>
                  <a:pt x="288" y="37"/>
                </a:cubicBezTo>
                <a:cubicBezTo>
                  <a:pt x="288" y="37"/>
                  <a:pt x="288" y="37"/>
                  <a:pt x="288" y="37"/>
                </a:cubicBezTo>
                <a:cubicBezTo>
                  <a:pt x="288" y="37"/>
                  <a:pt x="288" y="37"/>
                  <a:pt x="289" y="37"/>
                </a:cubicBezTo>
                <a:close/>
                <a:moveTo>
                  <a:pt x="274" y="49"/>
                </a:moveTo>
                <a:cubicBezTo>
                  <a:pt x="276" y="49"/>
                  <a:pt x="277" y="49"/>
                  <a:pt x="279" y="49"/>
                </a:cubicBezTo>
                <a:cubicBezTo>
                  <a:pt x="281" y="50"/>
                  <a:pt x="282" y="50"/>
                  <a:pt x="284" y="51"/>
                </a:cubicBezTo>
                <a:cubicBezTo>
                  <a:pt x="286" y="51"/>
                  <a:pt x="288" y="52"/>
                  <a:pt x="289" y="52"/>
                </a:cubicBezTo>
                <a:cubicBezTo>
                  <a:pt x="289" y="52"/>
                  <a:pt x="288" y="52"/>
                  <a:pt x="287" y="52"/>
                </a:cubicBezTo>
                <a:cubicBezTo>
                  <a:pt x="284" y="51"/>
                  <a:pt x="280" y="50"/>
                  <a:pt x="277" y="50"/>
                </a:cubicBezTo>
                <a:cubicBezTo>
                  <a:pt x="271" y="49"/>
                  <a:pt x="272" y="49"/>
                  <a:pt x="270" y="48"/>
                </a:cubicBezTo>
                <a:cubicBezTo>
                  <a:pt x="270" y="48"/>
                  <a:pt x="272" y="48"/>
                  <a:pt x="274" y="49"/>
                </a:cubicBezTo>
                <a:close/>
                <a:moveTo>
                  <a:pt x="184" y="197"/>
                </a:moveTo>
                <a:cubicBezTo>
                  <a:pt x="183" y="198"/>
                  <a:pt x="183" y="198"/>
                  <a:pt x="182" y="198"/>
                </a:cubicBezTo>
                <a:cubicBezTo>
                  <a:pt x="183" y="198"/>
                  <a:pt x="183" y="198"/>
                  <a:pt x="184" y="197"/>
                </a:cubicBezTo>
                <a:close/>
                <a:moveTo>
                  <a:pt x="132" y="186"/>
                </a:moveTo>
                <a:cubicBezTo>
                  <a:pt x="132" y="186"/>
                  <a:pt x="132" y="186"/>
                  <a:pt x="132" y="186"/>
                </a:cubicBezTo>
                <a:cubicBezTo>
                  <a:pt x="132" y="186"/>
                  <a:pt x="131" y="186"/>
                  <a:pt x="131" y="187"/>
                </a:cubicBezTo>
                <a:cubicBezTo>
                  <a:pt x="131" y="186"/>
                  <a:pt x="132" y="186"/>
                  <a:pt x="132" y="186"/>
                </a:cubicBezTo>
                <a:close/>
                <a:moveTo>
                  <a:pt x="128" y="188"/>
                </a:moveTo>
                <a:cubicBezTo>
                  <a:pt x="128" y="188"/>
                  <a:pt x="128" y="188"/>
                  <a:pt x="128" y="188"/>
                </a:cubicBezTo>
                <a:cubicBezTo>
                  <a:pt x="128" y="187"/>
                  <a:pt x="128" y="187"/>
                  <a:pt x="128" y="187"/>
                </a:cubicBezTo>
                <a:cubicBezTo>
                  <a:pt x="128" y="187"/>
                  <a:pt x="128" y="187"/>
                  <a:pt x="128" y="187"/>
                </a:cubicBezTo>
                <a:cubicBezTo>
                  <a:pt x="128" y="187"/>
                  <a:pt x="128" y="187"/>
                  <a:pt x="128" y="187"/>
                </a:cubicBezTo>
                <a:cubicBezTo>
                  <a:pt x="128" y="187"/>
                  <a:pt x="128" y="187"/>
                  <a:pt x="128" y="187"/>
                </a:cubicBezTo>
                <a:cubicBezTo>
                  <a:pt x="128" y="188"/>
                  <a:pt x="128" y="189"/>
                  <a:pt x="127" y="190"/>
                </a:cubicBezTo>
                <a:cubicBezTo>
                  <a:pt x="127" y="189"/>
                  <a:pt x="128" y="189"/>
                  <a:pt x="128" y="188"/>
                </a:cubicBezTo>
                <a:close/>
                <a:moveTo>
                  <a:pt x="115" y="209"/>
                </a:moveTo>
                <a:cubicBezTo>
                  <a:pt x="115" y="208"/>
                  <a:pt x="116" y="207"/>
                  <a:pt x="117" y="206"/>
                </a:cubicBezTo>
                <a:cubicBezTo>
                  <a:pt x="116" y="207"/>
                  <a:pt x="116" y="207"/>
                  <a:pt x="116" y="207"/>
                </a:cubicBezTo>
                <a:cubicBezTo>
                  <a:pt x="116" y="208"/>
                  <a:pt x="116" y="209"/>
                  <a:pt x="115" y="210"/>
                </a:cubicBezTo>
                <a:cubicBezTo>
                  <a:pt x="115" y="211"/>
                  <a:pt x="115" y="211"/>
                  <a:pt x="114" y="212"/>
                </a:cubicBezTo>
                <a:cubicBezTo>
                  <a:pt x="114" y="213"/>
                  <a:pt x="114" y="214"/>
                  <a:pt x="115" y="213"/>
                </a:cubicBezTo>
                <a:cubicBezTo>
                  <a:pt x="116" y="213"/>
                  <a:pt x="116" y="214"/>
                  <a:pt x="114" y="217"/>
                </a:cubicBezTo>
                <a:cubicBezTo>
                  <a:pt x="114" y="218"/>
                  <a:pt x="113" y="219"/>
                  <a:pt x="112" y="221"/>
                </a:cubicBezTo>
                <a:cubicBezTo>
                  <a:pt x="113" y="220"/>
                  <a:pt x="113" y="219"/>
                  <a:pt x="113" y="218"/>
                </a:cubicBezTo>
                <a:cubicBezTo>
                  <a:pt x="113" y="217"/>
                  <a:pt x="113" y="216"/>
                  <a:pt x="114" y="214"/>
                </a:cubicBezTo>
                <a:cubicBezTo>
                  <a:pt x="114" y="213"/>
                  <a:pt x="114" y="212"/>
                  <a:pt x="114" y="211"/>
                </a:cubicBezTo>
                <a:cubicBezTo>
                  <a:pt x="114" y="210"/>
                  <a:pt x="115" y="210"/>
                  <a:pt x="115" y="209"/>
                </a:cubicBezTo>
                <a:close/>
                <a:moveTo>
                  <a:pt x="113" y="211"/>
                </a:moveTo>
                <a:cubicBezTo>
                  <a:pt x="113" y="211"/>
                  <a:pt x="114" y="211"/>
                  <a:pt x="114" y="211"/>
                </a:cubicBezTo>
                <a:cubicBezTo>
                  <a:pt x="114" y="211"/>
                  <a:pt x="114" y="211"/>
                  <a:pt x="114" y="211"/>
                </a:cubicBezTo>
                <a:cubicBezTo>
                  <a:pt x="113" y="215"/>
                  <a:pt x="112" y="219"/>
                  <a:pt x="112" y="222"/>
                </a:cubicBezTo>
                <a:cubicBezTo>
                  <a:pt x="112" y="224"/>
                  <a:pt x="111" y="225"/>
                  <a:pt x="111" y="226"/>
                </a:cubicBezTo>
                <a:cubicBezTo>
                  <a:pt x="111" y="221"/>
                  <a:pt x="113" y="217"/>
                  <a:pt x="113" y="211"/>
                </a:cubicBezTo>
                <a:close/>
                <a:moveTo>
                  <a:pt x="235" y="389"/>
                </a:moveTo>
                <a:cubicBezTo>
                  <a:pt x="235" y="389"/>
                  <a:pt x="235" y="389"/>
                  <a:pt x="235" y="389"/>
                </a:cubicBezTo>
                <a:cubicBezTo>
                  <a:pt x="235" y="389"/>
                  <a:pt x="235" y="389"/>
                  <a:pt x="235" y="389"/>
                </a:cubicBezTo>
                <a:cubicBezTo>
                  <a:pt x="235" y="389"/>
                  <a:pt x="235" y="389"/>
                  <a:pt x="235" y="389"/>
                </a:cubicBezTo>
                <a:close/>
                <a:moveTo>
                  <a:pt x="233" y="374"/>
                </a:moveTo>
                <a:cubicBezTo>
                  <a:pt x="234" y="374"/>
                  <a:pt x="236" y="374"/>
                  <a:pt x="237" y="374"/>
                </a:cubicBezTo>
                <a:cubicBezTo>
                  <a:pt x="236" y="374"/>
                  <a:pt x="234" y="374"/>
                  <a:pt x="233" y="374"/>
                </a:cubicBezTo>
                <a:close/>
                <a:moveTo>
                  <a:pt x="232" y="374"/>
                </a:moveTo>
                <a:cubicBezTo>
                  <a:pt x="232" y="374"/>
                  <a:pt x="232" y="374"/>
                  <a:pt x="232" y="374"/>
                </a:cubicBezTo>
                <a:cubicBezTo>
                  <a:pt x="232" y="374"/>
                  <a:pt x="232" y="374"/>
                  <a:pt x="232" y="374"/>
                </a:cubicBezTo>
                <a:cubicBezTo>
                  <a:pt x="233" y="374"/>
                  <a:pt x="235" y="373"/>
                  <a:pt x="236" y="373"/>
                </a:cubicBezTo>
                <a:cubicBezTo>
                  <a:pt x="238" y="373"/>
                  <a:pt x="238" y="373"/>
                  <a:pt x="238" y="373"/>
                </a:cubicBezTo>
                <a:cubicBezTo>
                  <a:pt x="237" y="373"/>
                  <a:pt x="237" y="373"/>
                  <a:pt x="235" y="373"/>
                </a:cubicBezTo>
                <a:cubicBezTo>
                  <a:pt x="235" y="373"/>
                  <a:pt x="234" y="373"/>
                  <a:pt x="233" y="373"/>
                </a:cubicBezTo>
                <a:cubicBezTo>
                  <a:pt x="232" y="373"/>
                  <a:pt x="232" y="373"/>
                  <a:pt x="232" y="373"/>
                </a:cubicBezTo>
                <a:cubicBezTo>
                  <a:pt x="232" y="373"/>
                  <a:pt x="232" y="373"/>
                  <a:pt x="232" y="373"/>
                </a:cubicBezTo>
                <a:cubicBezTo>
                  <a:pt x="234" y="373"/>
                  <a:pt x="235" y="372"/>
                  <a:pt x="236" y="373"/>
                </a:cubicBezTo>
                <a:cubicBezTo>
                  <a:pt x="237" y="373"/>
                  <a:pt x="239" y="373"/>
                  <a:pt x="240" y="373"/>
                </a:cubicBezTo>
                <a:cubicBezTo>
                  <a:pt x="242" y="373"/>
                  <a:pt x="243" y="373"/>
                  <a:pt x="243" y="374"/>
                </a:cubicBezTo>
                <a:cubicBezTo>
                  <a:pt x="243" y="374"/>
                  <a:pt x="244" y="374"/>
                  <a:pt x="244" y="374"/>
                </a:cubicBezTo>
                <a:cubicBezTo>
                  <a:pt x="240" y="374"/>
                  <a:pt x="237" y="374"/>
                  <a:pt x="232" y="374"/>
                </a:cubicBezTo>
                <a:close/>
                <a:moveTo>
                  <a:pt x="240" y="370"/>
                </a:moveTo>
                <a:cubicBezTo>
                  <a:pt x="241" y="370"/>
                  <a:pt x="243" y="370"/>
                  <a:pt x="243" y="370"/>
                </a:cubicBezTo>
                <a:cubicBezTo>
                  <a:pt x="244" y="369"/>
                  <a:pt x="245" y="369"/>
                  <a:pt x="246" y="369"/>
                </a:cubicBezTo>
                <a:cubicBezTo>
                  <a:pt x="246" y="369"/>
                  <a:pt x="246" y="369"/>
                  <a:pt x="246" y="369"/>
                </a:cubicBezTo>
                <a:cubicBezTo>
                  <a:pt x="246" y="370"/>
                  <a:pt x="244" y="370"/>
                  <a:pt x="243" y="370"/>
                </a:cubicBezTo>
                <a:cubicBezTo>
                  <a:pt x="241" y="370"/>
                  <a:pt x="240" y="370"/>
                  <a:pt x="238" y="371"/>
                </a:cubicBezTo>
                <a:cubicBezTo>
                  <a:pt x="237" y="370"/>
                  <a:pt x="236" y="370"/>
                  <a:pt x="235" y="370"/>
                </a:cubicBezTo>
                <a:cubicBezTo>
                  <a:pt x="236" y="370"/>
                  <a:pt x="238" y="370"/>
                  <a:pt x="240" y="370"/>
                </a:cubicBezTo>
                <a:close/>
                <a:moveTo>
                  <a:pt x="235" y="369"/>
                </a:moveTo>
                <a:cubicBezTo>
                  <a:pt x="236" y="369"/>
                  <a:pt x="237" y="369"/>
                  <a:pt x="238" y="369"/>
                </a:cubicBezTo>
                <a:cubicBezTo>
                  <a:pt x="239" y="369"/>
                  <a:pt x="240" y="369"/>
                  <a:pt x="241" y="369"/>
                </a:cubicBezTo>
                <a:cubicBezTo>
                  <a:pt x="242" y="369"/>
                  <a:pt x="243" y="369"/>
                  <a:pt x="244" y="369"/>
                </a:cubicBezTo>
                <a:cubicBezTo>
                  <a:pt x="245" y="369"/>
                  <a:pt x="245" y="369"/>
                  <a:pt x="246" y="369"/>
                </a:cubicBezTo>
                <a:cubicBezTo>
                  <a:pt x="246" y="369"/>
                  <a:pt x="246" y="369"/>
                  <a:pt x="246" y="369"/>
                </a:cubicBezTo>
                <a:cubicBezTo>
                  <a:pt x="243" y="369"/>
                  <a:pt x="240" y="369"/>
                  <a:pt x="238" y="370"/>
                </a:cubicBezTo>
                <a:cubicBezTo>
                  <a:pt x="238" y="370"/>
                  <a:pt x="236" y="369"/>
                  <a:pt x="235" y="369"/>
                </a:cubicBezTo>
                <a:cubicBezTo>
                  <a:pt x="235" y="369"/>
                  <a:pt x="235" y="369"/>
                  <a:pt x="235" y="369"/>
                </a:cubicBezTo>
                <a:close/>
                <a:moveTo>
                  <a:pt x="246" y="375"/>
                </a:moveTo>
                <a:cubicBezTo>
                  <a:pt x="246" y="375"/>
                  <a:pt x="246" y="374"/>
                  <a:pt x="247" y="374"/>
                </a:cubicBezTo>
                <a:cubicBezTo>
                  <a:pt x="246" y="374"/>
                  <a:pt x="246" y="375"/>
                  <a:pt x="246" y="375"/>
                </a:cubicBezTo>
                <a:cubicBezTo>
                  <a:pt x="246" y="375"/>
                  <a:pt x="246" y="375"/>
                  <a:pt x="246" y="375"/>
                </a:cubicBezTo>
                <a:close/>
                <a:moveTo>
                  <a:pt x="256" y="392"/>
                </a:moveTo>
                <a:cubicBezTo>
                  <a:pt x="255" y="392"/>
                  <a:pt x="255" y="392"/>
                  <a:pt x="254" y="392"/>
                </a:cubicBezTo>
                <a:cubicBezTo>
                  <a:pt x="253" y="392"/>
                  <a:pt x="253" y="392"/>
                  <a:pt x="252" y="392"/>
                </a:cubicBezTo>
                <a:cubicBezTo>
                  <a:pt x="250" y="392"/>
                  <a:pt x="248" y="393"/>
                  <a:pt x="246" y="393"/>
                </a:cubicBezTo>
                <a:cubicBezTo>
                  <a:pt x="248" y="392"/>
                  <a:pt x="250" y="392"/>
                  <a:pt x="253" y="392"/>
                </a:cubicBezTo>
                <a:cubicBezTo>
                  <a:pt x="254" y="392"/>
                  <a:pt x="256" y="392"/>
                  <a:pt x="257" y="391"/>
                </a:cubicBezTo>
                <a:cubicBezTo>
                  <a:pt x="257" y="391"/>
                  <a:pt x="256" y="392"/>
                  <a:pt x="256" y="392"/>
                </a:cubicBezTo>
                <a:close/>
                <a:moveTo>
                  <a:pt x="258" y="391"/>
                </a:moveTo>
                <a:cubicBezTo>
                  <a:pt x="257" y="391"/>
                  <a:pt x="256" y="391"/>
                  <a:pt x="255" y="391"/>
                </a:cubicBezTo>
                <a:cubicBezTo>
                  <a:pt x="256" y="391"/>
                  <a:pt x="256" y="391"/>
                  <a:pt x="257" y="390"/>
                </a:cubicBezTo>
                <a:cubicBezTo>
                  <a:pt x="257" y="390"/>
                  <a:pt x="257" y="390"/>
                  <a:pt x="257" y="390"/>
                </a:cubicBezTo>
                <a:cubicBezTo>
                  <a:pt x="258" y="390"/>
                  <a:pt x="258" y="390"/>
                  <a:pt x="259" y="390"/>
                </a:cubicBezTo>
                <a:cubicBezTo>
                  <a:pt x="259" y="390"/>
                  <a:pt x="259" y="390"/>
                  <a:pt x="260" y="390"/>
                </a:cubicBezTo>
                <a:cubicBezTo>
                  <a:pt x="260" y="390"/>
                  <a:pt x="260" y="390"/>
                  <a:pt x="258" y="391"/>
                </a:cubicBezTo>
                <a:close/>
                <a:moveTo>
                  <a:pt x="261" y="377"/>
                </a:moveTo>
                <a:cubicBezTo>
                  <a:pt x="260" y="377"/>
                  <a:pt x="258" y="377"/>
                  <a:pt x="257" y="377"/>
                </a:cubicBezTo>
                <a:cubicBezTo>
                  <a:pt x="258" y="377"/>
                  <a:pt x="260" y="376"/>
                  <a:pt x="262" y="376"/>
                </a:cubicBezTo>
                <a:cubicBezTo>
                  <a:pt x="262" y="376"/>
                  <a:pt x="262" y="376"/>
                  <a:pt x="261" y="377"/>
                </a:cubicBezTo>
                <a:close/>
                <a:moveTo>
                  <a:pt x="263" y="376"/>
                </a:moveTo>
                <a:cubicBezTo>
                  <a:pt x="262" y="376"/>
                  <a:pt x="262" y="376"/>
                  <a:pt x="262" y="376"/>
                </a:cubicBezTo>
                <a:cubicBezTo>
                  <a:pt x="262" y="375"/>
                  <a:pt x="262" y="375"/>
                  <a:pt x="262" y="375"/>
                </a:cubicBezTo>
                <a:cubicBezTo>
                  <a:pt x="262" y="375"/>
                  <a:pt x="263" y="375"/>
                  <a:pt x="263" y="375"/>
                </a:cubicBezTo>
                <a:cubicBezTo>
                  <a:pt x="263" y="375"/>
                  <a:pt x="263" y="375"/>
                  <a:pt x="263" y="376"/>
                </a:cubicBezTo>
                <a:close/>
                <a:moveTo>
                  <a:pt x="264" y="375"/>
                </a:moveTo>
                <a:cubicBezTo>
                  <a:pt x="264" y="375"/>
                  <a:pt x="263" y="375"/>
                  <a:pt x="263" y="375"/>
                </a:cubicBezTo>
                <a:cubicBezTo>
                  <a:pt x="263" y="375"/>
                  <a:pt x="255" y="375"/>
                  <a:pt x="255" y="375"/>
                </a:cubicBezTo>
                <a:cubicBezTo>
                  <a:pt x="255" y="375"/>
                  <a:pt x="255" y="375"/>
                  <a:pt x="256" y="375"/>
                </a:cubicBezTo>
                <a:cubicBezTo>
                  <a:pt x="259" y="375"/>
                  <a:pt x="262" y="374"/>
                  <a:pt x="265" y="374"/>
                </a:cubicBezTo>
                <a:cubicBezTo>
                  <a:pt x="264" y="375"/>
                  <a:pt x="264" y="375"/>
                  <a:pt x="264" y="375"/>
                </a:cubicBezTo>
                <a:close/>
                <a:moveTo>
                  <a:pt x="289" y="402"/>
                </a:moveTo>
                <a:cubicBezTo>
                  <a:pt x="288" y="403"/>
                  <a:pt x="287" y="403"/>
                  <a:pt x="286" y="404"/>
                </a:cubicBezTo>
                <a:cubicBezTo>
                  <a:pt x="286" y="404"/>
                  <a:pt x="286" y="404"/>
                  <a:pt x="286" y="404"/>
                </a:cubicBezTo>
                <a:cubicBezTo>
                  <a:pt x="283" y="405"/>
                  <a:pt x="283" y="405"/>
                  <a:pt x="283" y="405"/>
                </a:cubicBezTo>
                <a:cubicBezTo>
                  <a:pt x="281" y="405"/>
                  <a:pt x="281" y="405"/>
                  <a:pt x="281" y="405"/>
                </a:cubicBezTo>
                <a:cubicBezTo>
                  <a:pt x="279" y="406"/>
                  <a:pt x="277" y="406"/>
                  <a:pt x="275" y="406"/>
                </a:cubicBezTo>
                <a:cubicBezTo>
                  <a:pt x="275" y="406"/>
                  <a:pt x="275" y="406"/>
                  <a:pt x="275" y="406"/>
                </a:cubicBezTo>
                <a:cubicBezTo>
                  <a:pt x="275" y="406"/>
                  <a:pt x="275" y="406"/>
                  <a:pt x="275" y="406"/>
                </a:cubicBezTo>
                <a:cubicBezTo>
                  <a:pt x="275" y="406"/>
                  <a:pt x="275" y="406"/>
                  <a:pt x="275" y="406"/>
                </a:cubicBezTo>
                <a:cubicBezTo>
                  <a:pt x="277" y="405"/>
                  <a:pt x="282" y="405"/>
                  <a:pt x="285" y="404"/>
                </a:cubicBezTo>
                <a:cubicBezTo>
                  <a:pt x="284" y="404"/>
                  <a:pt x="283" y="404"/>
                  <a:pt x="282" y="404"/>
                </a:cubicBezTo>
                <a:cubicBezTo>
                  <a:pt x="283" y="403"/>
                  <a:pt x="285" y="403"/>
                  <a:pt x="286" y="402"/>
                </a:cubicBezTo>
                <a:cubicBezTo>
                  <a:pt x="289" y="401"/>
                  <a:pt x="283" y="405"/>
                  <a:pt x="288" y="403"/>
                </a:cubicBezTo>
                <a:cubicBezTo>
                  <a:pt x="288" y="403"/>
                  <a:pt x="289" y="402"/>
                  <a:pt x="289" y="402"/>
                </a:cubicBezTo>
                <a:cubicBezTo>
                  <a:pt x="289" y="402"/>
                  <a:pt x="289" y="402"/>
                  <a:pt x="289" y="402"/>
                </a:cubicBezTo>
                <a:close/>
                <a:moveTo>
                  <a:pt x="312" y="385"/>
                </a:moveTo>
                <a:cubicBezTo>
                  <a:pt x="310" y="387"/>
                  <a:pt x="307" y="388"/>
                  <a:pt x="305" y="390"/>
                </a:cubicBezTo>
                <a:cubicBezTo>
                  <a:pt x="304" y="390"/>
                  <a:pt x="303" y="391"/>
                  <a:pt x="303" y="391"/>
                </a:cubicBezTo>
                <a:cubicBezTo>
                  <a:pt x="302" y="392"/>
                  <a:pt x="302" y="392"/>
                  <a:pt x="302" y="392"/>
                </a:cubicBezTo>
                <a:cubicBezTo>
                  <a:pt x="301" y="392"/>
                  <a:pt x="302" y="392"/>
                  <a:pt x="303" y="392"/>
                </a:cubicBezTo>
                <a:cubicBezTo>
                  <a:pt x="304" y="392"/>
                  <a:pt x="305" y="391"/>
                  <a:pt x="305" y="392"/>
                </a:cubicBezTo>
                <a:cubicBezTo>
                  <a:pt x="301" y="394"/>
                  <a:pt x="298" y="395"/>
                  <a:pt x="294" y="397"/>
                </a:cubicBezTo>
                <a:cubicBezTo>
                  <a:pt x="289" y="399"/>
                  <a:pt x="289" y="399"/>
                  <a:pt x="289" y="399"/>
                </a:cubicBezTo>
                <a:cubicBezTo>
                  <a:pt x="287" y="400"/>
                  <a:pt x="286" y="401"/>
                  <a:pt x="284" y="401"/>
                </a:cubicBezTo>
                <a:cubicBezTo>
                  <a:pt x="282" y="402"/>
                  <a:pt x="280" y="403"/>
                  <a:pt x="280" y="404"/>
                </a:cubicBezTo>
                <a:cubicBezTo>
                  <a:pt x="280" y="404"/>
                  <a:pt x="280" y="404"/>
                  <a:pt x="280" y="404"/>
                </a:cubicBezTo>
                <a:cubicBezTo>
                  <a:pt x="278" y="405"/>
                  <a:pt x="277" y="405"/>
                  <a:pt x="274" y="405"/>
                </a:cubicBezTo>
                <a:cubicBezTo>
                  <a:pt x="271" y="406"/>
                  <a:pt x="270" y="406"/>
                  <a:pt x="272" y="405"/>
                </a:cubicBezTo>
                <a:cubicBezTo>
                  <a:pt x="273" y="405"/>
                  <a:pt x="273" y="405"/>
                  <a:pt x="272" y="404"/>
                </a:cubicBezTo>
                <a:cubicBezTo>
                  <a:pt x="272" y="404"/>
                  <a:pt x="272" y="404"/>
                  <a:pt x="271" y="404"/>
                </a:cubicBezTo>
                <a:cubicBezTo>
                  <a:pt x="272" y="404"/>
                  <a:pt x="273" y="403"/>
                  <a:pt x="274" y="403"/>
                </a:cubicBezTo>
                <a:cubicBezTo>
                  <a:pt x="276" y="402"/>
                  <a:pt x="278" y="401"/>
                  <a:pt x="280" y="400"/>
                </a:cubicBezTo>
                <a:cubicBezTo>
                  <a:pt x="281" y="399"/>
                  <a:pt x="282" y="399"/>
                  <a:pt x="282" y="399"/>
                </a:cubicBezTo>
                <a:cubicBezTo>
                  <a:pt x="280" y="401"/>
                  <a:pt x="282" y="399"/>
                  <a:pt x="284" y="399"/>
                </a:cubicBezTo>
                <a:cubicBezTo>
                  <a:pt x="285" y="398"/>
                  <a:pt x="287" y="398"/>
                  <a:pt x="288" y="397"/>
                </a:cubicBezTo>
                <a:cubicBezTo>
                  <a:pt x="290" y="396"/>
                  <a:pt x="291" y="396"/>
                  <a:pt x="293" y="395"/>
                </a:cubicBezTo>
                <a:cubicBezTo>
                  <a:pt x="292" y="396"/>
                  <a:pt x="290" y="397"/>
                  <a:pt x="289" y="397"/>
                </a:cubicBezTo>
                <a:cubicBezTo>
                  <a:pt x="287" y="398"/>
                  <a:pt x="285" y="399"/>
                  <a:pt x="284" y="399"/>
                </a:cubicBezTo>
                <a:cubicBezTo>
                  <a:pt x="281" y="401"/>
                  <a:pt x="277" y="402"/>
                  <a:pt x="274" y="403"/>
                </a:cubicBezTo>
                <a:cubicBezTo>
                  <a:pt x="277" y="404"/>
                  <a:pt x="283" y="400"/>
                  <a:pt x="288" y="399"/>
                </a:cubicBezTo>
                <a:cubicBezTo>
                  <a:pt x="278" y="403"/>
                  <a:pt x="278" y="403"/>
                  <a:pt x="278" y="403"/>
                </a:cubicBezTo>
                <a:cubicBezTo>
                  <a:pt x="281" y="402"/>
                  <a:pt x="284" y="401"/>
                  <a:pt x="287" y="400"/>
                </a:cubicBezTo>
                <a:cubicBezTo>
                  <a:pt x="290" y="399"/>
                  <a:pt x="292" y="397"/>
                  <a:pt x="293" y="396"/>
                </a:cubicBezTo>
                <a:cubicBezTo>
                  <a:pt x="296" y="395"/>
                  <a:pt x="297" y="394"/>
                  <a:pt x="299" y="392"/>
                </a:cubicBezTo>
                <a:cubicBezTo>
                  <a:pt x="303" y="391"/>
                  <a:pt x="306" y="389"/>
                  <a:pt x="309" y="387"/>
                </a:cubicBezTo>
                <a:cubicBezTo>
                  <a:pt x="309" y="387"/>
                  <a:pt x="310" y="386"/>
                  <a:pt x="311" y="386"/>
                </a:cubicBezTo>
                <a:cubicBezTo>
                  <a:pt x="312" y="385"/>
                  <a:pt x="313" y="385"/>
                  <a:pt x="314" y="384"/>
                </a:cubicBezTo>
                <a:cubicBezTo>
                  <a:pt x="313" y="385"/>
                  <a:pt x="313" y="385"/>
                  <a:pt x="312" y="385"/>
                </a:cubicBezTo>
                <a:close/>
                <a:moveTo>
                  <a:pt x="283" y="343"/>
                </a:move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lose/>
                <a:moveTo>
                  <a:pt x="325" y="276"/>
                </a:moveTo>
                <a:cubicBezTo>
                  <a:pt x="324" y="279"/>
                  <a:pt x="323" y="280"/>
                  <a:pt x="323" y="279"/>
                </a:cubicBezTo>
                <a:cubicBezTo>
                  <a:pt x="321" y="278"/>
                  <a:pt x="320" y="276"/>
                  <a:pt x="318" y="276"/>
                </a:cubicBezTo>
                <a:cubicBezTo>
                  <a:pt x="318" y="279"/>
                  <a:pt x="317" y="284"/>
                  <a:pt x="317" y="285"/>
                </a:cubicBezTo>
                <a:cubicBezTo>
                  <a:pt x="318" y="287"/>
                  <a:pt x="315" y="290"/>
                  <a:pt x="315" y="292"/>
                </a:cubicBezTo>
                <a:cubicBezTo>
                  <a:pt x="314" y="292"/>
                  <a:pt x="315" y="294"/>
                  <a:pt x="314" y="294"/>
                </a:cubicBezTo>
                <a:cubicBezTo>
                  <a:pt x="313" y="293"/>
                  <a:pt x="312" y="296"/>
                  <a:pt x="311" y="297"/>
                </a:cubicBezTo>
                <a:cubicBezTo>
                  <a:pt x="311" y="297"/>
                  <a:pt x="312" y="296"/>
                  <a:pt x="312" y="296"/>
                </a:cubicBezTo>
                <a:cubicBezTo>
                  <a:pt x="312" y="297"/>
                  <a:pt x="312" y="298"/>
                  <a:pt x="311" y="299"/>
                </a:cubicBezTo>
                <a:cubicBezTo>
                  <a:pt x="311" y="300"/>
                  <a:pt x="310" y="300"/>
                  <a:pt x="310" y="301"/>
                </a:cubicBezTo>
                <a:cubicBezTo>
                  <a:pt x="309" y="302"/>
                  <a:pt x="309" y="302"/>
                  <a:pt x="309" y="303"/>
                </a:cubicBezTo>
                <a:cubicBezTo>
                  <a:pt x="310" y="301"/>
                  <a:pt x="311" y="299"/>
                  <a:pt x="312" y="298"/>
                </a:cubicBezTo>
                <a:cubicBezTo>
                  <a:pt x="313" y="297"/>
                  <a:pt x="314" y="296"/>
                  <a:pt x="315" y="296"/>
                </a:cubicBezTo>
                <a:cubicBezTo>
                  <a:pt x="314" y="297"/>
                  <a:pt x="313" y="298"/>
                  <a:pt x="312" y="299"/>
                </a:cubicBezTo>
                <a:cubicBezTo>
                  <a:pt x="311" y="301"/>
                  <a:pt x="310" y="302"/>
                  <a:pt x="310" y="302"/>
                </a:cubicBezTo>
                <a:cubicBezTo>
                  <a:pt x="310" y="303"/>
                  <a:pt x="310" y="303"/>
                  <a:pt x="311" y="303"/>
                </a:cubicBezTo>
                <a:cubicBezTo>
                  <a:pt x="311" y="303"/>
                  <a:pt x="311" y="303"/>
                  <a:pt x="311" y="304"/>
                </a:cubicBezTo>
                <a:cubicBezTo>
                  <a:pt x="310" y="305"/>
                  <a:pt x="308" y="306"/>
                  <a:pt x="307" y="307"/>
                </a:cubicBezTo>
                <a:cubicBezTo>
                  <a:pt x="306" y="308"/>
                  <a:pt x="305" y="309"/>
                  <a:pt x="305" y="309"/>
                </a:cubicBezTo>
                <a:cubicBezTo>
                  <a:pt x="304" y="310"/>
                  <a:pt x="303" y="311"/>
                  <a:pt x="302" y="312"/>
                </a:cubicBezTo>
                <a:cubicBezTo>
                  <a:pt x="303" y="311"/>
                  <a:pt x="304" y="310"/>
                  <a:pt x="303" y="310"/>
                </a:cubicBezTo>
                <a:cubicBezTo>
                  <a:pt x="300" y="313"/>
                  <a:pt x="301" y="313"/>
                  <a:pt x="302" y="314"/>
                </a:cubicBezTo>
                <a:cubicBezTo>
                  <a:pt x="302" y="316"/>
                  <a:pt x="304" y="313"/>
                  <a:pt x="306" y="311"/>
                </a:cubicBezTo>
                <a:cubicBezTo>
                  <a:pt x="305" y="313"/>
                  <a:pt x="303" y="315"/>
                  <a:pt x="304" y="315"/>
                </a:cubicBezTo>
                <a:cubicBezTo>
                  <a:pt x="304" y="316"/>
                  <a:pt x="304" y="316"/>
                  <a:pt x="304" y="317"/>
                </a:cubicBezTo>
                <a:cubicBezTo>
                  <a:pt x="303" y="318"/>
                  <a:pt x="302" y="319"/>
                  <a:pt x="301" y="320"/>
                </a:cubicBezTo>
                <a:cubicBezTo>
                  <a:pt x="300" y="321"/>
                  <a:pt x="299" y="322"/>
                  <a:pt x="298" y="323"/>
                </a:cubicBezTo>
                <a:cubicBezTo>
                  <a:pt x="298" y="324"/>
                  <a:pt x="297" y="323"/>
                  <a:pt x="296" y="325"/>
                </a:cubicBezTo>
                <a:cubicBezTo>
                  <a:pt x="297" y="325"/>
                  <a:pt x="296" y="327"/>
                  <a:pt x="295" y="329"/>
                </a:cubicBezTo>
                <a:cubicBezTo>
                  <a:pt x="296" y="327"/>
                  <a:pt x="298" y="325"/>
                  <a:pt x="300" y="324"/>
                </a:cubicBezTo>
                <a:cubicBezTo>
                  <a:pt x="301" y="323"/>
                  <a:pt x="302" y="322"/>
                  <a:pt x="302" y="322"/>
                </a:cubicBezTo>
                <a:cubicBezTo>
                  <a:pt x="305" y="319"/>
                  <a:pt x="305" y="319"/>
                  <a:pt x="305" y="319"/>
                </a:cubicBezTo>
                <a:cubicBezTo>
                  <a:pt x="304" y="320"/>
                  <a:pt x="304" y="321"/>
                  <a:pt x="303" y="322"/>
                </a:cubicBezTo>
                <a:cubicBezTo>
                  <a:pt x="302" y="323"/>
                  <a:pt x="302" y="323"/>
                  <a:pt x="301" y="324"/>
                </a:cubicBezTo>
                <a:cubicBezTo>
                  <a:pt x="299" y="326"/>
                  <a:pt x="298" y="327"/>
                  <a:pt x="297" y="329"/>
                </a:cubicBezTo>
                <a:cubicBezTo>
                  <a:pt x="298" y="328"/>
                  <a:pt x="299" y="328"/>
                  <a:pt x="300" y="328"/>
                </a:cubicBezTo>
                <a:cubicBezTo>
                  <a:pt x="302" y="327"/>
                  <a:pt x="302" y="326"/>
                  <a:pt x="303" y="325"/>
                </a:cubicBezTo>
                <a:cubicBezTo>
                  <a:pt x="303" y="324"/>
                  <a:pt x="304" y="324"/>
                  <a:pt x="305" y="323"/>
                </a:cubicBezTo>
                <a:cubicBezTo>
                  <a:pt x="303" y="325"/>
                  <a:pt x="306" y="323"/>
                  <a:pt x="306" y="325"/>
                </a:cubicBezTo>
                <a:cubicBezTo>
                  <a:pt x="305" y="325"/>
                  <a:pt x="305" y="326"/>
                  <a:pt x="305" y="326"/>
                </a:cubicBezTo>
                <a:cubicBezTo>
                  <a:pt x="303" y="327"/>
                  <a:pt x="302" y="329"/>
                  <a:pt x="300" y="330"/>
                </a:cubicBezTo>
                <a:cubicBezTo>
                  <a:pt x="299" y="330"/>
                  <a:pt x="298" y="331"/>
                  <a:pt x="297" y="332"/>
                </a:cubicBezTo>
                <a:cubicBezTo>
                  <a:pt x="296" y="333"/>
                  <a:pt x="295" y="333"/>
                  <a:pt x="295" y="333"/>
                </a:cubicBezTo>
                <a:cubicBezTo>
                  <a:pt x="293" y="335"/>
                  <a:pt x="291" y="337"/>
                  <a:pt x="288" y="339"/>
                </a:cubicBezTo>
                <a:cubicBezTo>
                  <a:pt x="286" y="340"/>
                  <a:pt x="283" y="342"/>
                  <a:pt x="281" y="343"/>
                </a:cubicBezTo>
                <a:cubicBezTo>
                  <a:pt x="281" y="342"/>
                  <a:pt x="283" y="342"/>
                  <a:pt x="284" y="341"/>
                </a:cubicBezTo>
                <a:cubicBezTo>
                  <a:pt x="285" y="340"/>
                  <a:pt x="285" y="340"/>
                  <a:pt x="283" y="341"/>
                </a:cubicBezTo>
                <a:cubicBezTo>
                  <a:pt x="283" y="340"/>
                  <a:pt x="285" y="340"/>
                  <a:pt x="285" y="339"/>
                </a:cubicBezTo>
                <a:cubicBezTo>
                  <a:pt x="286" y="338"/>
                  <a:pt x="289" y="337"/>
                  <a:pt x="288" y="337"/>
                </a:cubicBezTo>
                <a:cubicBezTo>
                  <a:pt x="286" y="338"/>
                  <a:pt x="284" y="339"/>
                  <a:pt x="282" y="340"/>
                </a:cubicBezTo>
                <a:cubicBezTo>
                  <a:pt x="279" y="342"/>
                  <a:pt x="279" y="342"/>
                  <a:pt x="279" y="342"/>
                </a:cubicBezTo>
                <a:cubicBezTo>
                  <a:pt x="278" y="343"/>
                  <a:pt x="277" y="343"/>
                  <a:pt x="276" y="344"/>
                </a:cubicBezTo>
                <a:cubicBezTo>
                  <a:pt x="274" y="345"/>
                  <a:pt x="272" y="345"/>
                  <a:pt x="271" y="345"/>
                </a:cubicBezTo>
                <a:cubicBezTo>
                  <a:pt x="270" y="345"/>
                  <a:pt x="270" y="345"/>
                  <a:pt x="269" y="345"/>
                </a:cubicBezTo>
                <a:cubicBezTo>
                  <a:pt x="268" y="345"/>
                  <a:pt x="267" y="345"/>
                  <a:pt x="266" y="346"/>
                </a:cubicBezTo>
                <a:cubicBezTo>
                  <a:pt x="266" y="346"/>
                  <a:pt x="266" y="347"/>
                  <a:pt x="266" y="348"/>
                </a:cubicBezTo>
                <a:cubicBezTo>
                  <a:pt x="267" y="348"/>
                  <a:pt x="267" y="348"/>
                  <a:pt x="268" y="348"/>
                </a:cubicBezTo>
                <a:cubicBezTo>
                  <a:pt x="269" y="348"/>
                  <a:pt x="270" y="348"/>
                  <a:pt x="271" y="347"/>
                </a:cubicBezTo>
                <a:cubicBezTo>
                  <a:pt x="272" y="347"/>
                  <a:pt x="273" y="346"/>
                  <a:pt x="273" y="346"/>
                </a:cubicBezTo>
                <a:cubicBezTo>
                  <a:pt x="272" y="347"/>
                  <a:pt x="271" y="348"/>
                  <a:pt x="269" y="349"/>
                </a:cubicBezTo>
                <a:cubicBezTo>
                  <a:pt x="268" y="349"/>
                  <a:pt x="267" y="350"/>
                  <a:pt x="266" y="351"/>
                </a:cubicBezTo>
                <a:cubicBezTo>
                  <a:pt x="265" y="352"/>
                  <a:pt x="266" y="352"/>
                  <a:pt x="267" y="352"/>
                </a:cubicBezTo>
                <a:cubicBezTo>
                  <a:pt x="266" y="353"/>
                  <a:pt x="263" y="354"/>
                  <a:pt x="261" y="355"/>
                </a:cubicBezTo>
                <a:cubicBezTo>
                  <a:pt x="259" y="356"/>
                  <a:pt x="256" y="356"/>
                  <a:pt x="254" y="357"/>
                </a:cubicBezTo>
                <a:cubicBezTo>
                  <a:pt x="256" y="357"/>
                  <a:pt x="258" y="357"/>
                  <a:pt x="261" y="357"/>
                </a:cubicBezTo>
                <a:cubicBezTo>
                  <a:pt x="263" y="356"/>
                  <a:pt x="265" y="355"/>
                  <a:pt x="268" y="354"/>
                </a:cubicBezTo>
                <a:cubicBezTo>
                  <a:pt x="271" y="353"/>
                  <a:pt x="271" y="353"/>
                  <a:pt x="271" y="353"/>
                </a:cubicBezTo>
                <a:cubicBezTo>
                  <a:pt x="272" y="353"/>
                  <a:pt x="273" y="352"/>
                  <a:pt x="274" y="352"/>
                </a:cubicBezTo>
                <a:cubicBezTo>
                  <a:pt x="277" y="351"/>
                  <a:pt x="279" y="350"/>
                  <a:pt x="281" y="349"/>
                </a:cubicBezTo>
                <a:cubicBezTo>
                  <a:pt x="278" y="351"/>
                  <a:pt x="274" y="352"/>
                  <a:pt x="271" y="354"/>
                </a:cubicBezTo>
                <a:cubicBezTo>
                  <a:pt x="269" y="355"/>
                  <a:pt x="267" y="355"/>
                  <a:pt x="265" y="356"/>
                </a:cubicBezTo>
                <a:cubicBezTo>
                  <a:pt x="263" y="357"/>
                  <a:pt x="261" y="358"/>
                  <a:pt x="259" y="358"/>
                </a:cubicBezTo>
                <a:cubicBezTo>
                  <a:pt x="260" y="358"/>
                  <a:pt x="261" y="358"/>
                  <a:pt x="262" y="358"/>
                </a:cubicBezTo>
                <a:cubicBezTo>
                  <a:pt x="263" y="358"/>
                  <a:pt x="264" y="358"/>
                  <a:pt x="264" y="358"/>
                </a:cubicBezTo>
                <a:cubicBezTo>
                  <a:pt x="266" y="357"/>
                  <a:pt x="267" y="357"/>
                  <a:pt x="268" y="356"/>
                </a:cubicBezTo>
                <a:cubicBezTo>
                  <a:pt x="269" y="355"/>
                  <a:pt x="269" y="355"/>
                  <a:pt x="269" y="355"/>
                </a:cubicBezTo>
                <a:cubicBezTo>
                  <a:pt x="270" y="356"/>
                  <a:pt x="273" y="355"/>
                  <a:pt x="272" y="355"/>
                </a:cubicBezTo>
                <a:cubicBezTo>
                  <a:pt x="270" y="356"/>
                  <a:pt x="268" y="357"/>
                  <a:pt x="266" y="358"/>
                </a:cubicBezTo>
                <a:cubicBezTo>
                  <a:pt x="264" y="359"/>
                  <a:pt x="262" y="360"/>
                  <a:pt x="260" y="361"/>
                </a:cubicBezTo>
                <a:cubicBezTo>
                  <a:pt x="261" y="361"/>
                  <a:pt x="262" y="361"/>
                  <a:pt x="263" y="361"/>
                </a:cubicBezTo>
                <a:cubicBezTo>
                  <a:pt x="263" y="360"/>
                  <a:pt x="264" y="360"/>
                  <a:pt x="264" y="360"/>
                </a:cubicBezTo>
                <a:cubicBezTo>
                  <a:pt x="265" y="360"/>
                  <a:pt x="266" y="360"/>
                  <a:pt x="268" y="360"/>
                </a:cubicBezTo>
                <a:cubicBezTo>
                  <a:pt x="259" y="363"/>
                  <a:pt x="250" y="364"/>
                  <a:pt x="241" y="366"/>
                </a:cubicBezTo>
                <a:cubicBezTo>
                  <a:pt x="241" y="366"/>
                  <a:pt x="239" y="367"/>
                  <a:pt x="241" y="366"/>
                </a:cubicBezTo>
                <a:cubicBezTo>
                  <a:pt x="242" y="366"/>
                  <a:pt x="238" y="366"/>
                  <a:pt x="241" y="365"/>
                </a:cubicBezTo>
                <a:cubicBezTo>
                  <a:pt x="243" y="365"/>
                  <a:pt x="245" y="364"/>
                  <a:pt x="246" y="364"/>
                </a:cubicBezTo>
                <a:cubicBezTo>
                  <a:pt x="248" y="364"/>
                  <a:pt x="250" y="364"/>
                  <a:pt x="251" y="363"/>
                </a:cubicBezTo>
                <a:cubicBezTo>
                  <a:pt x="250" y="363"/>
                  <a:pt x="248" y="364"/>
                  <a:pt x="248" y="363"/>
                </a:cubicBezTo>
                <a:cubicBezTo>
                  <a:pt x="248" y="362"/>
                  <a:pt x="252" y="362"/>
                  <a:pt x="254" y="361"/>
                </a:cubicBezTo>
                <a:cubicBezTo>
                  <a:pt x="252" y="360"/>
                  <a:pt x="248" y="361"/>
                  <a:pt x="244" y="362"/>
                </a:cubicBezTo>
                <a:cubicBezTo>
                  <a:pt x="245" y="362"/>
                  <a:pt x="247" y="362"/>
                  <a:pt x="247" y="362"/>
                </a:cubicBezTo>
                <a:cubicBezTo>
                  <a:pt x="245" y="363"/>
                  <a:pt x="242" y="363"/>
                  <a:pt x="240" y="364"/>
                </a:cubicBezTo>
                <a:cubicBezTo>
                  <a:pt x="238" y="364"/>
                  <a:pt x="236" y="364"/>
                  <a:pt x="234" y="365"/>
                </a:cubicBezTo>
                <a:cubicBezTo>
                  <a:pt x="234" y="365"/>
                  <a:pt x="233" y="365"/>
                  <a:pt x="233" y="365"/>
                </a:cubicBezTo>
                <a:cubicBezTo>
                  <a:pt x="231" y="364"/>
                  <a:pt x="227" y="365"/>
                  <a:pt x="224" y="364"/>
                </a:cubicBezTo>
                <a:cubicBezTo>
                  <a:pt x="223" y="364"/>
                  <a:pt x="222" y="364"/>
                  <a:pt x="222" y="365"/>
                </a:cubicBezTo>
                <a:cubicBezTo>
                  <a:pt x="222" y="365"/>
                  <a:pt x="223" y="365"/>
                  <a:pt x="224" y="365"/>
                </a:cubicBezTo>
                <a:cubicBezTo>
                  <a:pt x="225" y="365"/>
                  <a:pt x="226" y="365"/>
                  <a:pt x="227" y="365"/>
                </a:cubicBezTo>
                <a:cubicBezTo>
                  <a:pt x="231" y="365"/>
                  <a:pt x="229" y="366"/>
                  <a:pt x="228" y="366"/>
                </a:cubicBezTo>
                <a:cubicBezTo>
                  <a:pt x="230" y="366"/>
                  <a:pt x="231" y="366"/>
                  <a:pt x="233" y="366"/>
                </a:cubicBezTo>
                <a:cubicBezTo>
                  <a:pt x="234" y="366"/>
                  <a:pt x="236" y="366"/>
                  <a:pt x="237" y="366"/>
                </a:cubicBezTo>
                <a:cubicBezTo>
                  <a:pt x="235" y="367"/>
                  <a:pt x="233" y="367"/>
                  <a:pt x="231" y="367"/>
                </a:cubicBezTo>
                <a:cubicBezTo>
                  <a:pt x="228" y="367"/>
                  <a:pt x="228" y="367"/>
                  <a:pt x="226" y="368"/>
                </a:cubicBezTo>
                <a:cubicBezTo>
                  <a:pt x="230" y="368"/>
                  <a:pt x="234" y="367"/>
                  <a:pt x="237" y="367"/>
                </a:cubicBezTo>
                <a:cubicBezTo>
                  <a:pt x="239" y="367"/>
                  <a:pt x="240" y="367"/>
                  <a:pt x="242" y="367"/>
                </a:cubicBezTo>
                <a:cubicBezTo>
                  <a:pt x="243" y="367"/>
                  <a:pt x="244" y="367"/>
                  <a:pt x="245" y="367"/>
                </a:cubicBezTo>
                <a:cubicBezTo>
                  <a:pt x="245" y="367"/>
                  <a:pt x="244" y="367"/>
                  <a:pt x="243" y="367"/>
                </a:cubicBezTo>
                <a:cubicBezTo>
                  <a:pt x="242" y="367"/>
                  <a:pt x="241" y="368"/>
                  <a:pt x="240" y="368"/>
                </a:cubicBezTo>
                <a:cubicBezTo>
                  <a:pt x="238" y="368"/>
                  <a:pt x="236" y="368"/>
                  <a:pt x="234" y="368"/>
                </a:cubicBezTo>
                <a:cubicBezTo>
                  <a:pt x="232" y="368"/>
                  <a:pt x="230" y="369"/>
                  <a:pt x="228" y="369"/>
                </a:cubicBezTo>
                <a:cubicBezTo>
                  <a:pt x="227" y="369"/>
                  <a:pt x="226" y="369"/>
                  <a:pt x="225" y="368"/>
                </a:cubicBezTo>
                <a:cubicBezTo>
                  <a:pt x="218" y="367"/>
                  <a:pt x="211" y="366"/>
                  <a:pt x="204" y="365"/>
                </a:cubicBezTo>
                <a:cubicBezTo>
                  <a:pt x="203" y="364"/>
                  <a:pt x="201" y="364"/>
                  <a:pt x="201" y="364"/>
                </a:cubicBezTo>
                <a:cubicBezTo>
                  <a:pt x="200" y="363"/>
                  <a:pt x="202" y="364"/>
                  <a:pt x="202" y="364"/>
                </a:cubicBezTo>
                <a:cubicBezTo>
                  <a:pt x="200" y="363"/>
                  <a:pt x="204" y="363"/>
                  <a:pt x="201" y="363"/>
                </a:cubicBezTo>
                <a:cubicBezTo>
                  <a:pt x="200" y="362"/>
                  <a:pt x="198" y="362"/>
                  <a:pt x="197" y="361"/>
                </a:cubicBezTo>
                <a:cubicBezTo>
                  <a:pt x="198" y="362"/>
                  <a:pt x="199" y="362"/>
                  <a:pt x="200" y="362"/>
                </a:cubicBezTo>
                <a:cubicBezTo>
                  <a:pt x="201" y="362"/>
                  <a:pt x="205" y="364"/>
                  <a:pt x="205" y="363"/>
                </a:cubicBezTo>
                <a:cubicBezTo>
                  <a:pt x="205" y="362"/>
                  <a:pt x="201" y="362"/>
                  <a:pt x="199" y="361"/>
                </a:cubicBezTo>
                <a:cubicBezTo>
                  <a:pt x="199" y="361"/>
                  <a:pt x="199" y="361"/>
                  <a:pt x="198" y="360"/>
                </a:cubicBezTo>
                <a:cubicBezTo>
                  <a:pt x="200" y="361"/>
                  <a:pt x="201" y="361"/>
                  <a:pt x="203" y="362"/>
                </a:cubicBezTo>
                <a:cubicBezTo>
                  <a:pt x="204" y="363"/>
                  <a:pt x="205" y="363"/>
                  <a:pt x="206" y="362"/>
                </a:cubicBezTo>
                <a:cubicBezTo>
                  <a:pt x="206" y="362"/>
                  <a:pt x="207" y="362"/>
                  <a:pt x="205" y="361"/>
                </a:cubicBezTo>
                <a:cubicBezTo>
                  <a:pt x="204" y="361"/>
                  <a:pt x="203" y="361"/>
                  <a:pt x="202" y="361"/>
                </a:cubicBezTo>
                <a:cubicBezTo>
                  <a:pt x="197" y="360"/>
                  <a:pt x="191" y="358"/>
                  <a:pt x="186" y="355"/>
                </a:cubicBezTo>
                <a:cubicBezTo>
                  <a:pt x="183" y="355"/>
                  <a:pt x="182" y="355"/>
                  <a:pt x="180" y="355"/>
                </a:cubicBezTo>
                <a:cubicBezTo>
                  <a:pt x="180" y="355"/>
                  <a:pt x="181" y="355"/>
                  <a:pt x="182" y="356"/>
                </a:cubicBezTo>
                <a:cubicBezTo>
                  <a:pt x="179" y="354"/>
                  <a:pt x="179" y="354"/>
                  <a:pt x="177" y="354"/>
                </a:cubicBezTo>
                <a:cubicBezTo>
                  <a:pt x="176" y="354"/>
                  <a:pt x="174" y="352"/>
                  <a:pt x="173" y="352"/>
                </a:cubicBezTo>
                <a:cubicBezTo>
                  <a:pt x="174" y="353"/>
                  <a:pt x="175" y="353"/>
                  <a:pt x="176" y="354"/>
                </a:cubicBezTo>
                <a:cubicBezTo>
                  <a:pt x="177" y="355"/>
                  <a:pt x="178" y="355"/>
                  <a:pt x="179" y="356"/>
                </a:cubicBezTo>
                <a:cubicBezTo>
                  <a:pt x="180" y="357"/>
                  <a:pt x="181" y="357"/>
                  <a:pt x="182" y="358"/>
                </a:cubicBezTo>
                <a:cubicBezTo>
                  <a:pt x="183" y="358"/>
                  <a:pt x="184" y="359"/>
                  <a:pt x="185" y="359"/>
                </a:cubicBezTo>
                <a:cubicBezTo>
                  <a:pt x="185" y="359"/>
                  <a:pt x="181" y="358"/>
                  <a:pt x="182" y="359"/>
                </a:cubicBezTo>
                <a:cubicBezTo>
                  <a:pt x="184" y="359"/>
                  <a:pt x="185" y="360"/>
                  <a:pt x="187" y="361"/>
                </a:cubicBezTo>
                <a:cubicBezTo>
                  <a:pt x="187" y="361"/>
                  <a:pt x="187" y="361"/>
                  <a:pt x="187" y="361"/>
                </a:cubicBezTo>
                <a:cubicBezTo>
                  <a:pt x="186" y="361"/>
                  <a:pt x="185" y="361"/>
                  <a:pt x="184" y="360"/>
                </a:cubicBezTo>
                <a:cubicBezTo>
                  <a:pt x="183" y="359"/>
                  <a:pt x="181" y="359"/>
                  <a:pt x="180" y="358"/>
                </a:cubicBezTo>
                <a:cubicBezTo>
                  <a:pt x="182" y="359"/>
                  <a:pt x="183" y="360"/>
                  <a:pt x="184" y="360"/>
                </a:cubicBezTo>
                <a:cubicBezTo>
                  <a:pt x="185" y="361"/>
                  <a:pt x="186" y="361"/>
                  <a:pt x="187" y="362"/>
                </a:cubicBezTo>
                <a:cubicBezTo>
                  <a:pt x="188" y="362"/>
                  <a:pt x="189" y="363"/>
                  <a:pt x="189" y="363"/>
                </a:cubicBezTo>
                <a:cubicBezTo>
                  <a:pt x="192" y="363"/>
                  <a:pt x="194" y="364"/>
                  <a:pt x="196" y="365"/>
                </a:cubicBezTo>
                <a:cubicBezTo>
                  <a:pt x="197" y="366"/>
                  <a:pt x="198" y="366"/>
                  <a:pt x="200" y="367"/>
                </a:cubicBezTo>
                <a:cubicBezTo>
                  <a:pt x="200" y="367"/>
                  <a:pt x="201" y="368"/>
                  <a:pt x="203" y="368"/>
                </a:cubicBezTo>
                <a:cubicBezTo>
                  <a:pt x="205" y="368"/>
                  <a:pt x="203" y="368"/>
                  <a:pt x="204" y="368"/>
                </a:cubicBezTo>
                <a:cubicBezTo>
                  <a:pt x="205" y="367"/>
                  <a:pt x="203" y="367"/>
                  <a:pt x="201" y="366"/>
                </a:cubicBezTo>
                <a:cubicBezTo>
                  <a:pt x="200" y="366"/>
                  <a:pt x="199" y="366"/>
                  <a:pt x="199" y="365"/>
                </a:cubicBezTo>
                <a:cubicBezTo>
                  <a:pt x="208" y="368"/>
                  <a:pt x="216" y="370"/>
                  <a:pt x="226" y="371"/>
                </a:cubicBezTo>
                <a:cubicBezTo>
                  <a:pt x="225" y="371"/>
                  <a:pt x="224" y="371"/>
                  <a:pt x="223" y="372"/>
                </a:cubicBezTo>
                <a:cubicBezTo>
                  <a:pt x="225" y="372"/>
                  <a:pt x="227" y="372"/>
                  <a:pt x="229" y="372"/>
                </a:cubicBezTo>
                <a:cubicBezTo>
                  <a:pt x="228" y="372"/>
                  <a:pt x="227" y="372"/>
                  <a:pt x="227" y="372"/>
                </a:cubicBezTo>
                <a:cubicBezTo>
                  <a:pt x="226" y="372"/>
                  <a:pt x="225" y="372"/>
                  <a:pt x="224" y="372"/>
                </a:cubicBezTo>
                <a:cubicBezTo>
                  <a:pt x="224" y="372"/>
                  <a:pt x="224" y="372"/>
                  <a:pt x="223" y="372"/>
                </a:cubicBezTo>
                <a:cubicBezTo>
                  <a:pt x="223" y="372"/>
                  <a:pt x="221" y="372"/>
                  <a:pt x="221" y="372"/>
                </a:cubicBezTo>
                <a:cubicBezTo>
                  <a:pt x="223" y="371"/>
                  <a:pt x="219" y="371"/>
                  <a:pt x="216" y="370"/>
                </a:cubicBezTo>
                <a:cubicBezTo>
                  <a:pt x="214" y="370"/>
                  <a:pt x="213" y="370"/>
                  <a:pt x="212" y="369"/>
                </a:cubicBezTo>
                <a:cubicBezTo>
                  <a:pt x="215" y="370"/>
                  <a:pt x="216" y="371"/>
                  <a:pt x="215" y="371"/>
                </a:cubicBezTo>
                <a:cubicBezTo>
                  <a:pt x="214" y="371"/>
                  <a:pt x="215" y="372"/>
                  <a:pt x="216" y="372"/>
                </a:cubicBezTo>
                <a:cubicBezTo>
                  <a:pt x="215" y="372"/>
                  <a:pt x="214" y="372"/>
                  <a:pt x="212" y="372"/>
                </a:cubicBezTo>
                <a:cubicBezTo>
                  <a:pt x="211" y="372"/>
                  <a:pt x="209" y="372"/>
                  <a:pt x="206" y="372"/>
                </a:cubicBezTo>
                <a:cubicBezTo>
                  <a:pt x="206" y="372"/>
                  <a:pt x="206" y="372"/>
                  <a:pt x="206" y="372"/>
                </a:cubicBezTo>
                <a:cubicBezTo>
                  <a:pt x="206" y="372"/>
                  <a:pt x="206" y="372"/>
                  <a:pt x="206" y="372"/>
                </a:cubicBezTo>
                <a:cubicBezTo>
                  <a:pt x="204" y="371"/>
                  <a:pt x="204" y="371"/>
                  <a:pt x="205" y="372"/>
                </a:cubicBezTo>
                <a:cubicBezTo>
                  <a:pt x="203" y="372"/>
                  <a:pt x="201" y="371"/>
                  <a:pt x="200" y="371"/>
                </a:cubicBezTo>
                <a:cubicBezTo>
                  <a:pt x="199" y="371"/>
                  <a:pt x="199" y="371"/>
                  <a:pt x="197" y="370"/>
                </a:cubicBezTo>
                <a:cubicBezTo>
                  <a:pt x="196" y="369"/>
                  <a:pt x="192" y="368"/>
                  <a:pt x="190" y="366"/>
                </a:cubicBezTo>
                <a:cubicBezTo>
                  <a:pt x="187" y="366"/>
                  <a:pt x="186" y="365"/>
                  <a:pt x="185" y="364"/>
                </a:cubicBezTo>
                <a:cubicBezTo>
                  <a:pt x="184" y="364"/>
                  <a:pt x="185" y="363"/>
                  <a:pt x="183" y="362"/>
                </a:cubicBezTo>
                <a:cubicBezTo>
                  <a:pt x="181" y="362"/>
                  <a:pt x="182" y="363"/>
                  <a:pt x="182" y="363"/>
                </a:cubicBezTo>
                <a:cubicBezTo>
                  <a:pt x="183" y="364"/>
                  <a:pt x="182" y="364"/>
                  <a:pt x="184" y="365"/>
                </a:cubicBezTo>
                <a:cubicBezTo>
                  <a:pt x="186" y="366"/>
                  <a:pt x="185" y="366"/>
                  <a:pt x="184" y="365"/>
                </a:cubicBezTo>
                <a:cubicBezTo>
                  <a:pt x="183" y="365"/>
                  <a:pt x="183" y="365"/>
                  <a:pt x="183" y="365"/>
                </a:cubicBezTo>
                <a:cubicBezTo>
                  <a:pt x="182" y="365"/>
                  <a:pt x="182" y="366"/>
                  <a:pt x="183" y="366"/>
                </a:cubicBezTo>
                <a:cubicBezTo>
                  <a:pt x="184" y="367"/>
                  <a:pt x="184" y="367"/>
                  <a:pt x="185" y="367"/>
                </a:cubicBezTo>
                <a:cubicBezTo>
                  <a:pt x="186" y="368"/>
                  <a:pt x="188" y="368"/>
                  <a:pt x="189" y="369"/>
                </a:cubicBezTo>
                <a:cubicBezTo>
                  <a:pt x="191" y="370"/>
                  <a:pt x="194" y="370"/>
                  <a:pt x="194" y="371"/>
                </a:cubicBezTo>
                <a:cubicBezTo>
                  <a:pt x="191" y="370"/>
                  <a:pt x="191" y="370"/>
                  <a:pt x="191" y="370"/>
                </a:cubicBezTo>
                <a:cubicBezTo>
                  <a:pt x="189" y="369"/>
                  <a:pt x="189" y="369"/>
                  <a:pt x="189" y="369"/>
                </a:cubicBezTo>
                <a:cubicBezTo>
                  <a:pt x="187" y="369"/>
                  <a:pt x="185" y="368"/>
                  <a:pt x="183" y="367"/>
                </a:cubicBezTo>
                <a:cubicBezTo>
                  <a:pt x="182" y="366"/>
                  <a:pt x="180" y="366"/>
                  <a:pt x="179" y="365"/>
                </a:cubicBezTo>
                <a:cubicBezTo>
                  <a:pt x="178" y="365"/>
                  <a:pt x="176" y="364"/>
                  <a:pt x="175" y="363"/>
                </a:cubicBezTo>
                <a:cubicBezTo>
                  <a:pt x="172" y="362"/>
                  <a:pt x="170" y="361"/>
                  <a:pt x="167" y="359"/>
                </a:cubicBezTo>
                <a:cubicBezTo>
                  <a:pt x="165" y="358"/>
                  <a:pt x="166" y="359"/>
                  <a:pt x="166" y="360"/>
                </a:cubicBezTo>
                <a:cubicBezTo>
                  <a:pt x="167" y="360"/>
                  <a:pt x="170" y="362"/>
                  <a:pt x="168" y="361"/>
                </a:cubicBezTo>
                <a:cubicBezTo>
                  <a:pt x="166" y="361"/>
                  <a:pt x="165" y="360"/>
                  <a:pt x="164" y="359"/>
                </a:cubicBezTo>
                <a:cubicBezTo>
                  <a:pt x="163" y="359"/>
                  <a:pt x="163" y="359"/>
                  <a:pt x="160" y="358"/>
                </a:cubicBezTo>
                <a:cubicBezTo>
                  <a:pt x="162" y="359"/>
                  <a:pt x="164" y="360"/>
                  <a:pt x="165" y="361"/>
                </a:cubicBezTo>
                <a:cubicBezTo>
                  <a:pt x="165" y="361"/>
                  <a:pt x="164" y="361"/>
                  <a:pt x="164" y="361"/>
                </a:cubicBezTo>
                <a:cubicBezTo>
                  <a:pt x="162" y="360"/>
                  <a:pt x="161" y="359"/>
                  <a:pt x="160" y="358"/>
                </a:cubicBezTo>
                <a:cubicBezTo>
                  <a:pt x="160" y="358"/>
                  <a:pt x="159" y="358"/>
                  <a:pt x="159" y="358"/>
                </a:cubicBezTo>
                <a:cubicBezTo>
                  <a:pt x="158" y="356"/>
                  <a:pt x="155" y="353"/>
                  <a:pt x="150" y="349"/>
                </a:cubicBezTo>
                <a:cubicBezTo>
                  <a:pt x="151" y="350"/>
                  <a:pt x="152" y="350"/>
                  <a:pt x="153" y="351"/>
                </a:cubicBezTo>
                <a:cubicBezTo>
                  <a:pt x="150" y="348"/>
                  <a:pt x="147" y="345"/>
                  <a:pt x="143" y="342"/>
                </a:cubicBezTo>
                <a:cubicBezTo>
                  <a:pt x="143" y="342"/>
                  <a:pt x="143" y="342"/>
                  <a:pt x="144" y="343"/>
                </a:cubicBezTo>
                <a:cubicBezTo>
                  <a:pt x="144" y="344"/>
                  <a:pt x="146" y="345"/>
                  <a:pt x="147" y="347"/>
                </a:cubicBezTo>
                <a:cubicBezTo>
                  <a:pt x="145" y="345"/>
                  <a:pt x="142" y="343"/>
                  <a:pt x="143" y="344"/>
                </a:cubicBezTo>
                <a:cubicBezTo>
                  <a:pt x="143" y="345"/>
                  <a:pt x="143" y="345"/>
                  <a:pt x="147" y="349"/>
                </a:cubicBezTo>
                <a:cubicBezTo>
                  <a:pt x="149" y="351"/>
                  <a:pt x="151" y="352"/>
                  <a:pt x="154" y="354"/>
                </a:cubicBezTo>
                <a:cubicBezTo>
                  <a:pt x="156" y="356"/>
                  <a:pt x="158" y="358"/>
                  <a:pt x="161" y="359"/>
                </a:cubicBezTo>
                <a:cubicBezTo>
                  <a:pt x="161" y="360"/>
                  <a:pt x="163" y="360"/>
                  <a:pt x="164" y="361"/>
                </a:cubicBezTo>
                <a:cubicBezTo>
                  <a:pt x="165" y="362"/>
                  <a:pt x="166" y="363"/>
                  <a:pt x="166" y="363"/>
                </a:cubicBezTo>
                <a:cubicBezTo>
                  <a:pt x="166" y="363"/>
                  <a:pt x="165" y="363"/>
                  <a:pt x="164" y="362"/>
                </a:cubicBezTo>
                <a:cubicBezTo>
                  <a:pt x="163" y="361"/>
                  <a:pt x="162" y="360"/>
                  <a:pt x="161" y="360"/>
                </a:cubicBezTo>
                <a:cubicBezTo>
                  <a:pt x="159" y="359"/>
                  <a:pt x="158" y="358"/>
                  <a:pt x="157" y="357"/>
                </a:cubicBezTo>
                <a:cubicBezTo>
                  <a:pt x="153" y="354"/>
                  <a:pt x="153" y="354"/>
                  <a:pt x="153" y="354"/>
                </a:cubicBezTo>
                <a:cubicBezTo>
                  <a:pt x="152" y="353"/>
                  <a:pt x="151" y="352"/>
                  <a:pt x="149" y="351"/>
                </a:cubicBezTo>
                <a:cubicBezTo>
                  <a:pt x="147" y="350"/>
                  <a:pt x="145" y="347"/>
                  <a:pt x="142" y="345"/>
                </a:cubicBezTo>
                <a:cubicBezTo>
                  <a:pt x="142" y="346"/>
                  <a:pt x="142" y="346"/>
                  <a:pt x="142" y="346"/>
                </a:cubicBezTo>
                <a:cubicBezTo>
                  <a:pt x="140" y="344"/>
                  <a:pt x="138" y="343"/>
                  <a:pt x="136" y="342"/>
                </a:cubicBezTo>
                <a:cubicBezTo>
                  <a:pt x="135" y="340"/>
                  <a:pt x="133" y="338"/>
                  <a:pt x="131" y="336"/>
                </a:cubicBezTo>
                <a:cubicBezTo>
                  <a:pt x="130" y="334"/>
                  <a:pt x="128" y="332"/>
                  <a:pt x="127" y="331"/>
                </a:cubicBezTo>
                <a:cubicBezTo>
                  <a:pt x="126" y="329"/>
                  <a:pt x="124" y="327"/>
                  <a:pt x="123" y="326"/>
                </a:cubicBezTo>
                <a:cubicBezTo>
                  <a:pt x="120" y="323"/>
                  <a:pt x="120" y="322"/>
                  <a:pt x="119" y="320"/>
                </a:cubicBezTo>
                <a:cubicBezTo>
                  <a:pt x="119" y="320"/>
                  <a:pt x="118" y="318"/>
                  <a:pt x="119" y="319"/>
                </a:cubicBezTo>
                <a:cubicBezTo>
                  <a:pt x="120" y="320"/>
                  <a:pt x="121" y="322"/>
                  <a:pt x="122" y="324"/>
                </a:cubicBezTo>
                <a:cubicBezTo>
                  <a:pt x="122" y="324"/>
                  <a:pt x="123" y="324"/>
                  <a:pt x="123" y="325"/>
                </a:cubicBezTo>
                <a:cubicBezTo>
                  <a:pt x="121" y="321"/>
                  <a:pt x="121" y="321"/>
                  <a:pt x="124" y="325"/>
                </a:cubicBezTo>
                <a:cubicBezTo>
                  <a:pt x="126" y="326"/>
                  <a:pt x="127" y="327"/>
                  <a:pt x="128" y="329"/>
                </a:cubicBezTo>
                <a:cubicBezTo>
                  <a:pt x="129" y="330"/>
                  <a:pt x="131" y="331"/>
                  <a:pt x="132" y="332"/>
                </a:cubicBezTo>
                <a:cubicBezTo>
                  <a:pt x="132" y="333"/>
                  <a:pt x="133" y="333"/>
                  <a:pt x="134" y="334"/>
                </a:cubicBezTo>
                <a:cubicBezTo>
                  <a:pt x="134" y="335"/>
                  <a:pt x="135" y="335"/>
                  <a:pt x="136" y="336"/>
                </a:cubicBezTo>
                <a:cubicBezTo>
                  <a:pt x="137" y="337"/>
                  <a:pt x="139" y="339"/>
                  <a:pt x="141" y="341"/>
                </a:cubicBezTo>
                <a:cubicBezTo>
                  <a:pt x="139" y="339"/>
                  <a:pt x="138" y="337"/>
                  <a:pt x="136" y="335"/>
                </a:cubicBezTo>
                <a:cubicBezTo>
                  <a:pt x="136" y="335"/>
                  <a:pt x="135" y="334"/>
                  <a:pt x="134" y="333"/>
                </a:cubicBezTo>
                <a:cubicBezTo>
                  <a:pt x="133" y="332"/>
                  <a:pt x="133" y="332"/>
                  <a:pt x="132" y="331"/>
                </a:cubicBezTo>
                <a:cubicBezTo>
                  <a:pt x="129" y="327"/>
                  <a:pt x="124" y="322"/>
                  <a:pt x="123" y="318"/>
                </a:cubicBezTo>
                <a:cubicBezTo>
                  <a:pt x="126" y="322"/>
                  <a:pt x="128" y="326"/>
                  <a:pt x="132" y="330"/>
                </a:cubicBezTo>
                <a:cubicBezTo>
                  <a:pt x="131" y="329"/>
                  <a:pt x="131" y="328"/>
                  <a:pt x="130" y="328"/>
                </a:cubicBezTo>
                <a:cubicBezTo>
                  <a:pt x="130" y="327"/>
                  <a:pt x="130" y="326"/>
                  <a:pt x="129" y="326"/>
                </a:cubicBezTo>
                <a:cubicBezTo>
                  <a:pt x="128" y="324"/>
                  <a:pt x="127" y="323"/>
                  <a:pt x="125" y="321"/>
                </a:cubicBezTo>
                <a:cubicBezTo>
                  <a:pt x="121" y="316"/>
                  <a:pt x="119" y="310"/>
                  <a:pt x="116" y="305"/>
                </a:cubicBezTo>
                <a:cubicBezTo>
                  <a:pt x="114" y="302"/>
                  <a:pt x="114" y="302"/>
                  <a:pt x="114" y="302"/>
                </a:cubicBezTo>
                <a:cubicBezTo>
                  <a:pt x="114" y="302"/>
                  <a:pt x="114" y="303"/>
                  <a:pt x="113" y="301"/>
                </a:cubicBezTo>
                <a:cubicBezTo>
                  <a:pt x="112" y="299"/>
                  <a:pt x="112" y="298"/>
                  <a:pt x="112" y="298"/>
                </a:cubicBezTo>
                <a:cubicBezTo>
                  <a:pt x="112" y="298"/>
                  <a:pt x="113" y="299"/>
                  <a:pt x="115" y="301"/>
                </a:cubicBezTo>
                <a:cubicBezTo>
                  <a:pt x="115" y="302"/>
                  <a:pt x="116" y="303"/>
                  <a:pt x="116" y="304"/>
                </a:cubicBezTo>
                <a:cubicBezTo>
                  <a:pt x="118" y="307"/>
                  <a:pt x="118" y="307"/>
                  <a:pt x="118" y="307"/>
                </a:cubicBezTo>
                <a:cubicBezTo>
                  <a:pt x="119" y="308"/>
                  <a:pt x="119" y="309"/>
                  <a:pt x="120" y="310"/>
                </a:cubicBezTo>
                <a:cubicBezTo>
                  <a:pt x="120" y="311"/>
                  <a:pt x="121" y="312"/>
                  <a:pt x="122" y="313"/>
                </a:cubicBezTo>
                <a:cubicBezTo>
                  <a:pt x="122" y="314"/>
                  <a:pt x="123" y="315"/>
                  <a:pt x="124" y="316"/>
                </a:cubicBezTo>
                <a:cubicBezTo>
                  <a:pt x="124" y="317"/>
                  <a:pt x="125" y="317"/>
                  <a:pt x="125" y="318"/>
                </a:cubicBezTo>
                <a:cubicBezTo>
                  <a:pt x="126" y="318"/>
                  <a:pt x="126" y="319"/>
                  <a:pt x="127" y="319"/>
                </a:cubicBezTo>
                <a:cubicBezTo>
                  <a:pt x="127" y="319"/>
                  <a:pt x="126" y="317"/>
                  <a:pt x="125" y="315"/>
                </a:cubicBezTo>
                <a:cubicBezTo>
                  <a:pt x="123" y="312"/>
                  <a:pt x="126" y="317"/>
                  <a:pt x="125" y="316"/>
                </a:cubicBezTo>
                <a:cubicBezTo>
                  <a:pt x="124" y="315"/>
                  <a:pt x="123" y="314"/>
                  <a:pt x="123" y="314"/>
                </a:cubicBezTo>
                <a:cubicBezTo>
                  <a:pt x="123" y="313"/>
                  <a:pt x="121" y="310"/>
                  <a:pt x="121" y="309"/>
                </a:cubicBezTo>
                <a:cubicBezTo>
                  <a:pt x="122" y="310"/>
                  <a:pt x="122" y="311"/>
                  <a:pt x="123" y="311"/>
                </a:cubicBezTo>
                <a:cubicBezTo>
                  <a:pt x="123" y="311"/>
                  <a:pt x="123" y="311"/>
                  <a:pt x="123" y="311"/>
                </a:cubicBezTo>
                <a:cubicBezTo>
                  <a:pt x="123" y="311"/>
                  <a:pt x="123" y="311"/>
                  <a:pt x="123" y="311"/>
                </a:cubicBezTo>
                <a:cubicBezTo>
                  <a:pt x="123" y="311"/>
                  <a:pt x="123" y="311"/>
                  <a:pt x="123" y="311"/>
                </a:cubicBezTo>
                <a:cubicBezTo>
                  <a:pt x="125" y="315"/>
                  <a:pt x="127" y="318"/>
                  <a:pt x="130" y="320"/>
                </a:cubicBezTo>
                <a:cubicBezTo>
                  <a:pt x="130" y="321"/>
                  <a:pt x="133" y="323"/>
                  <a:pt x="134" y="325"/>
                </a:cubicBezTo>
                <a:cubicBezTo>
                  <a:pt x="136" y="328"/>
                  <a:pt x="138" y="330"/>
                  <a:pt x="141" y="333"/>
                </a:cubicBezTo>
                <a:cubicBezTo>
                  <a:pt x="141" y="333"/>
                  <a:pt x="140" y="331"/>
                  <a:pt x="138" y="329"/>
                </a:cubicBezTo>
                <a:cubicBezTo>
                  <a:pt x="138" y="329"/>
                  <a:pt x="137" y="328"/>
                  <a:pt x="137" y="327"/>
                </a:cubicBezTo>
                <a:cubicBezTo>
                  <a:pt x="137" y="327"/>
                  <a:pt x="137" y="327"/>
                  <a:pt x="137" y="327"/>
                </a:cubicBezTo>
                <a:cubicBezTo>
                  <a:pt x="137" y="328"/>
                  <a:pt x="138" y="328"/>
                  <a:pt x="139" y="329"/>
                </a:cubicBezTo>
                <a:cubicBezTo>
                  <a:pt x="140" y="331"/>
                  <a:pt x="141" y="332"/>
                  <a:pt x="144" y="334"/>
                </a:cubicBezTo>
                <a:cubicBezTo>
                  <a:pt x="142" y="333"/>
                  <a:pt x="142" y="332"/>
                  <a:pt x="141" y="331"/>
                </a:cubicBezTo>
                <a:cubicBezTo>
                  <a:pt x="142" y="332"/>
                  <a:pt x="142" y="332"/>
                  <a:pt x="142" y="332"/>
                </a:cubicBezTo>
                <a:cubicBezTo>
                  <a:pt x="143" y="334"/>
                  <a:pt x="145" y="333"/>
                  <a:pt x="146" y="336"/>
                </a:cubicBezTo>
                <a:cubicBezTo>
                  <a:pt x="148" y="338"/>
                  <a:pt x="150" y="339"/>
                  <a:pt x="152" y="340"/>
                </a:cubicBezTo>
                <a:cubicBezTo>
                  <a:pt x="151" y="339"/>
                  <a:pt x="149" y="338"/>
                  <a:pt x="148" y="336"/>
                </a:cubicBezTo>
                <a:cubicBezTo>
                  <a:pt x="152" y="340"/>
                  <a:pt x="155" y="342"/>
                  <a:pt x="158" y="345"/>
                </a:cubicBezTo>
                <a:cubicBezTo>
                  <a:pt x="164" y="349"/>
                  <a:pt x="164" y="349"/>
                  <a:pt x="169" y="351"/>
                </a:cubicBezTo>
                <a:cubicBezTo>
                  <a:pt x="165" y="349"/>
                  <a:pt x="161" y="347"/>
                  <a:pt x="159" y="344"/>
                </a:cubicBezTo>
                <a:cubicBezTo>
                  <a:pt x="161" y="346"/>
                  <a:pt x="163" y="347"/>
                  <a:pt x="165" y="348"/>
                </a:cubicBezTo>
                <a:cubicBezTo>
                  <a:pt x="166" y="349"/>
                  <a:pt x="168" y="351"/>
                  <a:pt x="169" y="350"/>
                </a:cubicBezTo>
                <a:cubicBezTo>
                  <a:pt x="169" y="350"/>
                  <a:pt x="166" y="349"/>
                  <a:pt x="166" y="348"/>
                </a:cubicBezTo>
                <a:cubicBezTo>
                  <a:pt x="166" y="348"/>
                  <a:pt x="165" y="347"/>
                  <a:pt x="165" y="347"/>
                </a:cubicBezTo>
                <a:cubicBezTo>
                  <a:pt x="167" y="347"/>
                  <a:pt x="168" y="348"/>
                  <a:pt x="170" y="348"/>
                </a:cubicBezTo>
                <a:cubicBezTo>
                  <a:pt x="171" y="349"/>
                  <a:pt x="170" y="348"/>
                  <a:pt x="171" y="347"/>
                </a:cubicBezTo>
                <a:cubicBezTo>
                  <a:pt x="171" y="347"/>
                  <a:pt x="170" y="346"/>
                  <a:pt x="168" y="345"/>
                </a:cubicBezTo>
                <a:cubicBezTo>
                  <a:pt x="165" y="344"/>
                  <a:pt x="164" y="342"/>
                  <a:pt x="164" y="341"/>
                </a:cubicBezTo>
                <a:cubicBezTo>
                  <a:pt x="163" y="341"/>
                  <a:pt x="161" y="340"/>
                  <a:pt x="159" y="339"/>
                </a:cubicBezTo>
                <a:cubicBezTo>
                  <a:pt x="158" y="338"/>
                  <a:pt x="156" y="336"/>
                  <a:pt x="154" y="335"/>
                </a:cubicBezTo>
                <a:cubicBezTo>
                  <a:pt x="151" y="331"/>
                  <a:pt x="151" y="332"/>
                  <a:pt x="151" y="333"/>
                </a:cubicBezTo>
                <a:cubicBezTo>
                  <a:pt x="151" y="333"/>
                  <a:pt x="152" y="333"/>
                  <a:pt x="151" y="333"/>
                </a:cubicBezTo>
                <a:cubicBezTo>
                  <a:pt x="151" y="333"/>
                  <a:pt x="151" y="333"/>
                  <a:pt x="151" y="333"/>
                </a:cubicBezTo>
                <a:cubicBezTo>
                  <a:pt x="149" y="333"/>
                  <a:pt x="153" y="335"/>
                  <a:pt x="153" y="335"/>
                </a:cubicBezTo>
                <a:cubicBezTo>
                  <a:pt x="152" y="335"/>
                  <a:pt x="151" y="335"/>
                  <a:pt x="150" y="334"/>
                </a:cubicBezTo>
                <a:cubicBezTo>
                  <a:pt x="145" y="329"/>
                  <a:pt x="141" y="324"/>
                  <a:pt x="137" y="319"/>
                </a:cubicBezTo>
                <a:cubicBezTo>
                  <a:pt x="136" y="317"/>
                  <a:pt x="136" y="316"/>
                  <a:pt x="135" y="315"/>
                </a:cubicBezTo>
                <a:cubicBezTo>
                  <a:pt x="135" y="314"/>
                  <a:pt x="134" y="314"/>
                  <a:pt x="134" y="313"/>
                </a:cubicBezTo>
                <a:cubicBezTo>
                  <a:pt x="134" y="313"/>
                  <a:pt x="135" y="312"/>
                  <a:pt x="136" y="313"/>
                </a:cubicBezTo>
                <a:cubicBezTo>
                  <a:pt x="136" y="313"/>
                  <a:pt x="137" y="314"/>
                  <a:pt x="135" y="311"/>
                </a:cubicBezTo>
                <a:cubicBezTo>
                  <a:pt x="134" y="309"/>
                  <a:pt x="133" y="308"/>
                  <a:pt x="132" y="306"/>
                </a:cubicBezTo>
                <a:cubicBezTo>
                  <a:pt x="131" y="305"/>
                  <a:pt x="130" y="304"/>
                  <a:pt x="129" y="302"/>
                </a:cubicBezTo>
                <a:cubicBezTo>
                  <a:pt x="127" y="300"/>
                  <a:pt x="125" y="296"/>
                  <a:pt x="123" y="292"/>
                </a:cubicBezTo>
                <a:cubicBezTo>
                  <a:pt x="127" y="299"/>
                  <a:pt x="123" y="292"/>
                  <a:pt x="123" y="291"/>
                </a:cubicBezTo>
                <a:cubicBezTo>
                  <a:pt x="124" y="293"/>
                  <a:pt x="125" y="294"/>
                  <a:pt x="126" y="297"/>
                </a:cubicBezTo>
                <a:cubicBezTo>
                  <a:pt x="125" y="294"/>
                  <a:pt x="125" y="293"/>
                  <a:pt x="124" y="290"/>
                </a:cubicBezTo>
                <a:cubicBezTo>
                  <a:pt x="121" y="285"/>
                  <a:pt x="120" y="279"/>
                  <a:pt x="117" y="275"/>
                </a:cubicBezTo>
                <a:cubicBezTo>
                  <a:pt x="118" y="277"/>
                  <a:pt x="119" y="279"/>
                  <a:pt x="119" y="281"/>
                </a:cubicBezTo>
                <a:cubicBezTo>
                  <a:pt x="120" y="284"/>
                  <a:pt x="121" y="286"/>
                  <a:pt x="122" y="288"/>
                </a:cubicBezTo>
                <a:cubicBezTo>
                  <a:pt x="122" y="289"/>
                  <a:pt x="122" y="290"/>
                  <a:pt x="122" y="289"/>
                </a:cubicBezTo>
                <a:cubicBezTo>
                  <a:pt x="121" y="287"/>
                  <a:pt x="121" y="287"/>
                  <a:pt x="121" y="287"/>
                </a:cubicBezTo>
                <a:cubicBezTo>
                  <a:pt x="121" y="287"/>
                  <a:pt x="121" y="288"/>
                  <a:pt x="121" y="288"/>
                </a:cubicBezTo>
                <a:cubicBezTo>
                  <a:pt x="121" y="291"/>
                  <a:pt x="120" y="290"/>
                  <a:pt x="118" y="284"/>
                </a:cubicBezTo>
                <a:cubicBezTo>
                  <a:pt x="117" y="283"/>
                  <a:pt x="116" y="282"/>
                  <a:pt x="116" y="280"/>
                </a:cubicBezTo>
                <a:cubicBezTo>
                  <a:pt x="115" y="279"/>
                  <a:pt x="115" y="278"/>
                  <a:pt x="114" y="276"/>
                </a:cubicBezTo>
                <a:cubicBezTo>
                  <a:pt x="114" y="275"/>
                  <a:pt x="113" y="273"/>
                  <a:pt x="113" y="272"/>
                </a:cubicBezTo>
                <a:cubicBezTo>
                  <a:pt x="112" y="266"/>
                  <a:pt x="112" y="264"/>
                  <a:pt x="114" y="265"/>
                </a:cubicBezTo>
                <a:cubicBezTo>
                  <a:pt x="114" y="265"/>
                  <a:pt x="115" y="267"/>
                  <a:pt x="115" y="266"/>
                </a:cubicBezTo>
                <a:cubicBezTo>
                  <a:pt x="115" y="266"/>
                  <a:pt x="116" y="266"/>
                  <a:pt x="115" y="264"/>
                </a:cubicBezTo>
                <a:cubicBezTo>
                  <a:pt x="115" y="263"/>
                  <a:pt x="115" y="262"/>
                  <a:pt x="114" y="262"/>
                </a:cubicBezTo>
                <a:cubicBezTo>
                  <a:pt x="113" y="259"/>
                  <a:pt x="112" y="255"/>
                  <a:pt x="111" y="251"/>
                </a:cubicBezTo>
                <a:cubicBezTo>
                  <a:pt x="112" y="251"/>
                  <a:pt x="112" y="250"/>
                  <a:pt x="112" y="249"/>
                </a:cubicBezTo>
                <a:cubicBezTo>
                  <a:pt x="112" y="247"/>
                  <a:pt x="113" y="244"/>
                  <a:pt x="113" y="242"/>
                </a:cubicBezTo>
                <a:cubicBezTo>
                  <a:pt x="114" y="240"/>
                  <a:pt x="115" y="238"/>
                  <a:pt x="115" y="235"/>
                </a:cubicBezTo>
                <a:cubicBezTo>
                  <a:pt x="116" y="236"/>
                  <a:pt x="115" y="239"/>
                  <a:pt x="116" y="240"/>
                </a:cubicBezTo>
                <a:cubicBezTo>
                  <a:pt x="116" y="237"/>
                  <a:pt x="116" y="236"/>
                  <a:pt x="117" y="235"/>
                </a:cubicBezTo>
                <a:cubicBezTo>
                  <a:pt x="117" y="235"/>
                  <a:pt x="118" y="234"/>
                  <a:pt x="118" y="234"/>
                </a:cubicBezTo>
                <a:cubicBezTo>
                  <a:pt x="118" y="231"/>
                  <a:pt x="119" y="229"/>
                  <a:pt x="120" y="227"/>
                </a:cubicBezTo>
                <a:cubicBezTo>
                  <a:pt x="120" y="226"/>
                  <a:pt x="121" y="225"/>
                  <a:pt x="121" y="224"/>
                </a:cubicBezTo>
                <a:cubicBezTo>
                  <a:pt x="121" y="223"/>
                  <a:pt x="122" y="222"/>
                  <a:pt x="122" y="221"/>
                </a:cubicBezTo>
                <a:cubicBezTo>
                  <a:pt x="122" y="222"/>
                  <a:pt x="121" y="224"/>
                  <a:pt x="122" y="224"/>
                </a:cubicBezTo>
                <a:cubicBezTo>
                  <a:pt x="123" y="219"/>
                  <a:pt x="123" y="220"/>
                  <a:pt x="123" y="217"/>
                </a:cubicBezTo>
                <a:cubicBezTo>
                  <a:pt x="123" y="215"/>
                  <a:pt x="122" y="216"/>
                  <a:pt x="120" y="219"/>
                </a:cubicBezTo>
                <a:cubicBezTo>
                  <a:pt x="118" y="223"/>
                  <a:pt x="119" y="223"/>
                  <a:pt x="119" y="223"/>
                </a:cubicBezTo>
                <a:cubicBezTo>
                  <a:pt x="119" y="224"/>
                  <a:pt x="120" y="221"/>
                  <a:pt x="121" y="221"/>
                </a:cubicBezTo>
                <a:cubicBezTo>
                  <a:pt x="120" y="222"/>
                  <a:pt x="120" y="223"/>
                  <a:pt x="120" y="224"/>
                </a:cubicBezTo>
                <a:cubicBezTo>
                  <a:pt x="120" y="225"/>
                  <a:pt x="119" y="226"/>
                  <a:pt x="119" y="226"/>
                </a:cubicBezTo>
                <a:cubicBezTo>
                  <a:pt x="119" y="227"/>
                  <a:pt x="118" y="227"/>
                  <a:pt x="118" y="228"/>
                </a:cubicBezTo>
                <a:cubicBezTo>
                  <a:pt x="117" y="228"/>
                  <a:pt x="116" y="227"/>
                  <a:pt x="116" y="228"/>
                </a:cubicBezTo>
                <a:cubicBezTo>
                  <a:pt x="114" y="231"/>
                  <a:pt x="116" y="226"/>
                  <a:pt x="115" y="227"/>
                </a:cubicBezTo>
                <a:cubicBezTo>
                  <a:pt x="114" y="230"/>
                  <a:pt x="114" y="228"/>
                  <a:pt x="114" y="227"/>
                </a:cubicBezTo>
                <a:cubicBezTo>
                  <a:pt x="113" y="225"/>
                  <a:pt x="113" y="229"/>
                  <a:pt x="113" y="228"/>
                </a:cubicBezTo>
                <a:cubicBezTo>
                  <a:pt x="113" y="226"/>
                  <a:pt x="113" y="225"/>
                  <a:pt x="114" y="223"/>
                </a:cubicBezTo>
                <a:cubicBezTo>
                  <a:pt x="114" y="223"/>
                  <a:pt x="114" y="223"/>
                  <a:pt x="114" y="223"/>
                </a:cubicBezTo>
                <a:cubicBezTo>
                  <a:pt x="113" y="226"/>
                  <a:pt x="113" y="226"/>
                  <a:pt x="113" y="226"/>
                </a:cubicBezTo>
                <a:cubicBezTo>
                  <a:pt x="113" y="225"/>
                  <a:pt x="113" y="223"/>
                  <a:pt x="114" y="222"/>
                </a:cubicBezTo>
                <a:cubicBezTo>
                  <a:pt x="115" y="219"/>
                  <a:pt x="115" y="219"/>
                  <a:pt x="115" y="219"/>
                </a:cubicBezTo>
                <a:cubicBezTo>
                  <a:pt x="116" y="216"/>
                  <a:pt x="116" y="214"/>
                  <a:pt x="118" y="212"/>
                </a:cubicBezTo>
                <a:cubicBezTo>
                  <a:pt x="118" y="212"/>
                  <a:pt x="118" y="212"/>
                  <a:pt x="118" y="212"/>
                </a:cubicBezTo>
                <a:cubicBezTo>
                  <a:pt x="118" y="213"/>
                  <a:pt x="116" y="214"/>
                  <a:pt x="117" y="215"/>
                </a:cubicBezTo>
                <a:cubicBezTo>
                  <a:pt x="118" y="213"/>
                  <a:pt x="118" y="212"/>
                  <a:pt x="119" y="210"/>
                </a:cubicBezTo>
                <a:cubicBezTo>
                  <a:pt x="120" y="208"/>
                  <a:pt x="120" y="207"/>
                  <a:pt x="120" y="205"/>
                </a:cubicBezTo>
                <a:cubicBezTo>
                  <a:pt x="121" y="204"/>
                  <a:pt x="118" y="207"/>
                  <a:pt x="120" y="204"/>
                </a:cubicBezTo>
                <a:cubicBezTo>
                  <a:pt x="122" y="202"/>
                  <a:pt x="121" y="201"/>
                  <a:pt x="122" y="200"/>
                </a:cubicBezTo>
                <a:cubicBezTo>
                  <a:pt x="123" y="197"/>
                  <a:pt x="123" y="196"/>
                  <a:pt x="124" y="194"/>
                </a:cubicBezTo>
                <a:cubicBezTo>
                  <a:pt x="124" y="193"/>
                  <a:pt x="125" y="192"/>
                  <a:pt x="125" y="191"/>
                </a:cubicBezTo>
                <a:cubicBezTo>
                  <a:pt x="125" y="193"/>
                  <a:pt x="124" y="195"/>
                  <a:pt x="124" y="196"/>
                </a:cubicBezTo>
                <a:cubicBezTo>
                  <a:pt x="125" y="193"/>
                  <a:pt x="125" y="195"/>
                  <a:pt x="127" y="193"/>
                </a:cubicBezTo>
                <a:cubicBezTo>
                  <a:pt x="126" y="195"/>
                  <a:pt x="125" y="196"/>
                  <a:pt x="125" y="197"/>
                </a:cubicBezTo>
                <a:cubicBezTo>
                  <a:pt x="125" y="197"/>
                  <a:pt x="125" y="197"/>
                  <a:pt x="125" y="197"/>
                </a:cubicBezTo>
                <a:cubicBezTo>
                  <a:pt x="126" y="195"/>
                  <a:pt x="127" y="192"/>
                  <a:pt x="128" y="190"/>
                </a:cubicBezTo>
                <a:cubicBezTo>
                  <a:pt x="129" y="189"/>
                  <a:pt x="129" y="188"/>
                  <a:pt x="130" y="187"/>
                </a:cubicBezTo>
                <a:cubicBezTo>
                  <a:pt x="130" y="187"/>
                  <a:pt x="131" y="187"/>
                  <a:pt x="131" y="186"/>
                </a:cubicBezTo>
                <a:cubicBezTo>
                  <a:pt x="129" y="191"/>
                  <a:pt x="127" y="195"/>
                  <a:pt x="126" y="199"/>
                </a:cubicBezTo>
                <a:cubicBezTo>
                  <a:pt x="127" y="197"/>
                  <a:pt x="129" y="194"/>
                  <a:pt x="129" y="191"/>
                </a:cubicBezTo>
                <a:cubicBezTo>
                  <a:pt x="129" y="190"/>
                  <a:pt x="130" y="189"/>
                  <a:pt x="131" y="188"/>
                </a:cubicBezTo>
                <a:cubicBezTo>
                  <a:pt x="131" y="188"/>
                  <a:pt x="131" y="187"/>
                  <a:pt x="132" y="186"/>
                </a:cubicBezTo>
                <a:cubicBezTo>
                  <a:pt x="132" y="186"/>
                  <a:pt x="132" y="186"/>
                  <a:pt x="132" y="186"/>
                </a:cubicBezTo>
                <a:cubicBezTo>
                  <a:pt x="132" y="187"/>
                  <a:pt x="132" y="187"/>
                  <a:pt x="132" y="187"/>
                </a:cubicBezTo>
                <a:cubicBezTo>
                  <a:pt x="132" y="188"/>
                  <a:pt x="132" y="189"/>
                  <a:pt x="131" y="189"/>
                </a:cubicBezTo>
                <a:cubicBezTo>
                  <a:pt x="131" y="190"/>
                  <a:pt x="131" y="191"/>
                  <a:pt x="130" y="191"/>
                </a:cubicBezTo>
                <a:cubicBezTo>
                  <a:pt x="130" y="192"/>
                  <a:pt x="130" y="193"/>
                  <a:pt x="129" y="194"/>
                </a:cubicBezTo>
                <a:cubicBezTo>
                  <a:pt x="129" y="195"/>
                  <a:pt x="128" y="197"/>
                  <a:pt x="127" y="198"/>
                </a:cubicBezTo>
                <a:cubicBezTo>
                  <a:pt x="127" y="199"/>
                  <a:pt x="126" y="201"/>
                  <a:pt x="127" y="200"/>
                </a:cubicBezTo>
                <a:cubicBezTo>
                  <a:pt x="128" y="199"/>
                  <a:pt x="128" y="200"/>
                  <a:pt x="128" y="200"/>
                </a:cubicBezTo>
                <a:cubicBezTo>
                  <a:pt x="129" y="200"/>
                  <a:pt x="129" y="200"/>
                  <a:pt x="128" y="203"/>
                </a:cubicBezTo>
                <a:cubicBezTo>
                  <a:pt x="127" y="205"/>
                  <a:pt x="126" y="207"/>
                  <a:pt x="127" y="209"/>
                </a:cubicBezTo>
                <a:cubicBezTo>
                  <a:pt x="128" y="202"/>
                  <a:pt x="131" y="196"/>
                  <a:pt x="133" y="190"/>
                </a:cubicBezTo>
                <a:cubicBezTo>
                  <a:pt x="133" y="189"/>
                  <a:pt x="134" y="188"/>
                  <a:pt x="134" y="187"/>
                </a:cubicBezTo>
                <a:cubicBezTo>
                  <a:pt x="134" y="187"/>
                  <a:pt x="135" y="187"/>
                  <a:pt x="135" y="187"/>
                </a:cubicBezTo>
                <a:cubicBezTo>
                  <a:pt x="136" y="187"/>
                  <a:pt x="136" y="187"/>
                  <a:pt x="138" y="184"/>
                </a:cubicBezTo>
                <a:cubicBezTo>
                  <a:pt x="140" y="182"/>
                  <a:pt x="141" y="179"/>
                  <a:pt x="144" y="177"/>
                </a:cubicBezTo>
                <a:cubicBezTo>
                  <a:pt x="143" y="178"/>
                  <a:pt x="142" y="179"/>
                  <a:pt x="142" y="179"/>
                </a:cubicBezTo>
                <a:cubicBezTo>
                  <a:pt x="141" y="180"/>
                  <a:pt x="141" y="181"/>
                  <a:pt x="140" y="181"/>
                </a:cubicBezTo>
                <a:cubicBezTo>
                  <a:pt x="139" y="183"/>
                  <a:pt x="138" y="184"/>
                  <a:pt x="137" y="186"/>
                </a:cubicBezTo>
                <a:cubicBezTo>
                  <a:pt x="135" y="189"/>
                  <a:pt x="135" y="190"/>
                  <a:pt x="136" y="191"/>
                </a:cubicBezTo>
                <a:cubicBezTo>
                  <a:pt x="136" y="191"/>
                  <a:pt x="138" y="188"/>
                  <a:pt x="139" y="187"/>
                </a:cubicBezTo>
                <a:cubicBezTo>
                  <a:pt x="139" y="186"/>
                  <a:pt x="140" y="185"/>
                  <a:pt x="140" y="185"/>
                </a:cubicBezTo>
                <a:cubicBezTo>
                  <a:pt x="141" y="184"/>
                  <a:pt x="142" y="182"/>
                  <a:pt x="143" y="182"/>
                </a:cubicBezTo>
                <a:cubicBezTo>
                  <a:pt x="143" y="182"/>
                  <a:pt x="142" y="184"/>
                  <a:pt x="141" y="185"/>
                </a:cubicBezTo>
                <a:cubicBezTo>
                  <a:pt x="140" y="187"/>
                  <a:pt x="138" y="190"/>
                  <a:pt x="137" y="192"/>
                </a:cubicBezTo>
                <a:cubicBezTo>
                  <a:pt x="136" y="194"/>
                  <a:pt x="134" y="197"/>
                  <a:pt x="133" y="199"/>
                </a:cubicBezTo>
                <a:cubicBezTo>
                  <a:pt x="133" y="199"/>
                  <a:pt x="133" y="199"/>
                  <a:pt x="133" y="199"/>
                </a:cubicBezTo>
                <a:cubicBezTo>
                  <a:pt x="132" y="201"/>
                  <a:pt x="131" y="203"/>
                  <a:pt x="131" y="205"/>
                </a:cubicBezTo>
                <a:cubicBezTo>
                  <a:pt x="130" y="205"/>
                  <a:pt x="130" y="205"/>
                  <a:pt x="130" y="204"/>
                </a:cubicBezTo>
                <a:cubicBezTo>
                  <a:pt x="129" y="204"/>
                  <a:pt x="130" y="203"/>
                  <a:pt x="131" y="202"/>
                </a:cubicBezTo>
                <a:cubicBezTo>
                  <a:pt x="131" y="202"/>
                  <a:pt x="132" y="201"/>
                  <a:pt x="131" y="200"/>
                </a:cubicBezTo>
                <a:cubicBezTo>
                  <a:pt x="130" y="202"/>
                  <a:pt x="129" y="204"/>
                  <a:pt x="128" y="206"/>
                </a:cubicBezTo>
                <a:cubicBezTo>
                  <a:pt x="128" y="207"/>
                  <a:pt x="127" y="208"/>
                  <a:pt x="128" y="208"/>
                </a:cubicBezTo>
                <a:cubicBezTo>
                  <a:pt x="129" y="206"/>
                  <a:pt x="130" y="206"/>
                  <a:pt x="132" y="203"/>
                </a:cubicBezTo>
                <a:cubicBezTo>
                  <a:pt x="135" y="199"/>
                  <a:pt x="137" y="198"/>
                  <a:pt x="139" y="195"/>
                </a:cubicBezTo>
                <a:cubicBezTo>
                  <a:pt x="142" y="190"/>
                  <a:pt x="142" y="193"/>
                  <a:pt x="143" y="193"/>
                </a:cubicBezTo>
                <a:cubicBezTo>
                  <a:pt x="144" y="193"/>
                  <a:pt x="144" y="192"/>
                  <a:pt x="143" y="194"/>
                </a:cubicBezTo>
                <a:cubicBezTo>
                  <a:pt x="143" y="195"/>
                  <a:pt x="144" y="195"/>
                  <a:pt x="145" y="195"/>
                </a:cubicBezTo>
                <a:cubicBezTo>
                  <a:pt x="146" y="194"/>
                  <a:pt x="146" y="192"/>
                  <a:pt x="147" y="191"/>
                </a:cubicBezTo>
                <a:cubicBezTo>
                  <a:pt x="148" y="191"/>
                  <a:pt x="148" y="190"/>
                  <a:pt x="149" y="189"/>
                </a:cubicBezTo>
                <a:cubicBezTo>
                  <a:pt x="149" y="191"/>
                  <a:pt x="148" y="192"/>
                  <a:pt x="148" y="194"/>
                </a:cubicBezTo>
                <a:cubicBezTo>
                  <a:pt x="147" y="195"/>
                  <a:pt x="145" y="197"/>
                  <a:pt x="144" y="199"/>
                </a:cubicBezTo>
                <a:cubicBezTo>
                  <a:pt x="144" y="200"/>
                  <a:pt x="144" y="200"/>
                  <a:pt x="144" y="200"/>
                </a:cubicBezTo>
                <a:cubicBezTo>
                  <a:pt x="145" y="199"/>
                  <a:pt x="145" y="199"/>
                  <a:pt x="146" y="199"/>
                </a:cubicBezTo>
                <a:cubicBezTo>
                  <a:pt x="146" y="199"/>
                  <a:pt x="147" y="199"/>
                  <a:pt x="148" y="197"/>
                </a:cubicBezTo>
                <a:cubicBezTo>
                  <a:pt x="150" y="195"/>
                  <a:pt x="152" y="193"/>
                  <a:pt x="154" y="191"/>
                </a:cubicBezTo>
                <a:cubicBezTo>
                  <a:pt x="155" y="190"/>
                  <a:pt x="156" y="189"/>
                  <a:pt x="157" y="188"/>
                </a:cubicBezTo>
                <a:cubicBezTo>
                  <a:pt x="158" y="187"/>
                  <a:pt x="159" y="186"/>
                  <a:pt x="160" y="185"/>
                </a:cubicBezTo>
                <a:cubicBezTo>
                  <a:pt x="159" y="188"/>
                  <a:pt x="155" y="190"/>
                  <a:pt x="155" y="193"/>
                </a:cubicBezTo>
                <a:cubicBezTo>
                  <a:pt x="156" y="192"/>
                  <a:pt x="156" y="190"/>
                  <a:pt x="158" y="190"/>
                </a:cubicBezTo>
                <a:cubicBezTo>
                  <a:pt x="154" y="195"/>
                  <a:pt x="157" y="194"/>
                  <a:pt x="157" y="195"/>
                </a:cubicBezTo>
                <a:cubicBezTo>
                  <a:pt x="158" y="194"/>
                  <a:pt x="159" y="192"/>
                  <a:pt x="160" y="192"/>
                </a:cubicBezTo>
                <a:cubicBezTo>
                  <a:pt x="160" y="192"/>
                  <a:pt x="160" y="193"/>
                  <a:pt x="159" y="193"/>
                </a:cubicBezTo>
                <a:cubicBezTo>
                  <a:pt x="158" y="194"/>
                  <a:pt x="158" y="195"/>
                  <a:pt x="159" y="195"/>
                </a:cubicBezTo>
                <a:cubicBezTo>
                  <a:pt x="159" y="195"/>
                  <a:pt x="160" y="194"/>
                  <a:pt x="160" y="193"/>
                </a:cubicBezTo>
                <a:cubicBezTo>
                  <a:pt x="161" y="191"/>
                  <a:pt x="163" y="189"/>
                  <a:pt x="163" y="188"/>
                </a:cubicBezTo>
                <a:cubicBezTo>
                  <a:pt x="164" y="187"/>
                  <a:pt x="165" y="185"/>
                  <a:pt x="166" y="185"/>
                </a:cubicBezTo>
                <a:cubicBezTo>
                  <a:pt x="167" y="184"/>
                  <a:pt x="167" y="183"/>
                  <a:pt x="168" y="183"/>
                </a:cubicBezTo>
                <a:cubicBezTo>
                  <a:pt x="169" y="183"/>
                  <a:pt x="172" y="181"/>
                  <a:pt x="174" y="179"/>
                </a:cubicBezTo>
                <a:cubicBezTo>
                  <a:pt x="173" y="181"/>
                  <a:pt x="172" y="182"/>
                  <a:pt x="170" y="183"/>
                </a:cubicBezTo>
                <a:cubicBezTo>
                  <a:pt x="167" y="186"/>
                  <a:pt x="165" y="189"/>
                  <a:pt x="163" y="192"/>
                </a:cubicBezTo>
                <a:cubicBezTo>
                  <a:pt x="165" y="191"/>
                  <a:pt x="166" y="189"/>
                  <a:pt x="168" y="188"/>
                </a:cubicBezTo>
                <a:cubicBezTo>
                  <a:pt x="168" y="188"/>
                  <a:pt x="170" y="186"/>
                  <a:pt x="170" y="186"/>
                </a:cubicBezTo>
                <a:cubicBezTo>
                  <a:pt x="171" y="187"/>
                  <a:pt x="170" y="188"/>
                  <a:pt x="169" y="189"/>
                </a:cubicBezTo>
                <a:cubicBezTo>
                  <a:pt x="168" y="191"/>
                  <a:pt x="167" y="191"/>
                  <a:pt x="166" y="191"/>
                </a:cubicBezTo>
                <a:cubicBezTo>
                  <a:pt x="166" y="191"/>
                  <a:pt x="166" y="192"/>
                  <a:pt x="166" y="192"/>
                </a:cubicBezTo>
                <a:cubicBezTo>
                  <a:pt x="163" y="195"/>
                  <a:pt x="162" y="195"/>
                  <a:pt x="162" y="193"/>
                </a:cubicBezTo>
                <a:cubicBezTo>
                  <a:pt x="162" y="193"/>
                  <a:pt x="161" y="193"/>
                  <a:pt x="160" y="194"/>
                </a:cubicBezTo>
                <a:cubicBezTo>
                  <a:pt x="158" y="197"/>
                  <a:pt x="156" y="199"/>
                  <a:pt x="155" y="201"/>
                </a:cubicBezTo>
                <a:cubicBezTo>
                  <a:pt x="153" y="202"/>
                  <a:pt x="152" y="204"/>
                  <a:pt x="151" y="206"/>
                </a:cubicBezTo>
                <a:cubicBezTo>
                  <a:pt x="150" y="208"/>
                  <a:pt x="149" y="210"/>
                  <a:pt x="148" y="211"/>
                </a:cubicBezTo>
                <a:cubicBezTo>
                  <a:pt x="149" y="211"/>
                  <a:pt x="150" y="209"/>
                  <a:pt x="151" y="208"/>
                </a:cubicBezTo>
                <a:cubicBezTo>
                  <a:pt x="151" y="209"/>
                  <a:pt x="150" y="210"/>
                  <a:pt x="150" y="212"/>
                </a:cubicBezTo>
                <a:cubicBezTo>
                  <a:pt x="149" y="213"/>
                  <a:pt x="149" y="215"/>
                  <a:pt x="148" y="217"/>
                </a:cubicBezTo>
                <a:cubicBezTo>
                  <a:pt x="148" y="218"/>
                  <a:pt x="148" y="219"/>
                  <a:pt x="147" y="220"/>
                </a:cubicBezTo>
                <a:cubicBezTo>
                  <a:pt x="146" y="220"/>
                  <a:pt x="145" y="222"/>
                  <a:pt x="144" y="225"/>
                </a:cubicBezTo>
                <a:cubicBezTo>
                  <a:pt x="146" y="223"/>
                  <a:pt x="146" y="223"/>
                  <a:pt x="147" y="223"/>
                </a:cubicBezTo>
                <a:cubicBezTo>
                  <a:pt x="146" y="224"/>
                  <a:pt x="145" y="224"/>
                  <a:pt x="144" y="226"/>
                </a:cubicBezTo>
                <a:cubicBezTo>
                  <a:pt x="144" y="229"/>
                  <a:pt x="146" y="227"/>
                  <a:pt x="147" y="227"/>
                </a:cubicBezTo>
                <a:cubicBezTo>
                  <a:pt x="146" y="228"/>
                  <a:pt x="145" y="230"/>
                  <a:pt x="145" y="231"/>
                </a:cubicBezTo>
                <a:cubicBezTo>
                  <a:pt x="145" y="231"/>
                  <a:pt x="145" y="232"/>
                  <a:pt x="146" y="232"/>
                </a:cubicBezTo>
                <a:cubicBezTo>
                  <a:pt x="146" y="232"/>
                  <a:pt x="146" y="231"/>
                  <a:pt x="146" y="231"/>
                </a:cubicBezTo>
                <a:cubicBezTo>
                  <a:pt x="147" y="229"/>
                  <a:pt x="148" y="227"/>
                  <a:pt x="148" y="225"/>
                </a:cubicBezTo>
                <a:cubicBezTo>
                  <a:pt x="149" y="225"/>
                  <a:pt x="149" y="224"/>
                  <a:pt x="150" y="223"/>
                </a:cubicBezTo>
                <a:cubicBezTo>
                  <a:pt x="150" y="222"/>
                  <a:pt x="151" y="221"/>
                  <a:pt x="151" y="220"/>
                </a:cubicBezTo>
                <a:cubicBezTo>
                  <a:pt x="150" y="222"/>
                  <a:pt x="150" y="224"/>
                  <a:pt x="149" y="225"/>
                </a:cubicBezTo>
                <a:cubicBezTo>
                  <a:pt x="150" y="225"/>
                  <a:pt x="150" y="224"/>
                  <a:pt x="150" y="223"/>
                </a:cubicBezTo>
                <a:cubicBezTo>
                  <a:pt x="151" y="222"/>
                  <a:pt x="153" y="220"/>
                  <a:pt x="152" y="219"/>
                </a:cubicBezTo>
                <a:cubicBezTo>
                  <a:pt x="151" y="219"/>
                  <a:pt x="153" y="217"/>
                  <a:pt x="153" y="217"/>
                </a:cubicBezTo>
                <a:cubicBezTo>
                  <a:pt x="153" y="217"/>
                  <a:pt x="154" y="216"/>
                  <a:pt x="155" y="215"/>
                </a:cubicBezTo>
                <a:cubicBezTo>
                  <a:pt x="156" y="214"/>
                  <a:pt x="157" y="213"/>
                  <a:pt x="158" y="214"/>
                </a:cubicBezTo>
                <a:cubicBezTo>
                  <a:pt x="156" y="215"/>
                  <a:pt x="156" y="217"/>
                  <a:pt x="155" y="219"/>
                </a:cubicBezTo>
                <a:cubicBezTo>
                  <a:pt x="154" y="220"/>
                  <a:pt x="153" y="221"/>
                  <a:pt x="152" y="222"/>
                </a:cubicBezTo>
                <a:cubicBezTo>
                  <a:pt x="151" y="224"/>
                  <a:pt x="151" y="225"/>
                  <a:pt x="150" y="227"/>
                </a:cubicBezTo>
                <a:cubicBezTo>
                  <a:pt x="149" y="229"/>
                  <a:pt x="150" y="229"/>
                  <a:pt x="150" y="229"/>
                </a:cubicBezTo>
                <a:cubicBezTo>
                  <a:pt x="151" y="229"/>
                  <a:pt x="151" y="229"/>
                  <a:pt x="152" y="228"/>
                </a:cubicBezTo>
                <a:cubicBezTo>
                  <a:pt x="152" y="226"/>
                  <a:pt x="153" y="225"/>
                  <a:pt x="153" y="224"/>
                </a:cubicBezTo>
                <a:cubicBezTo>
                  <a:pt x="154" y="222"/>
                  <a:pt x="155" y="221"/>
                  <a:pt x="155" y="220"/>
                </a:cubicBezTo>
                <a:cubicBezTo>
                  <a:pt x="157" y="216"/>
                  <a:pt x="157" y="216"/>
                  <a:pt x="157" y="216"/>
                </a:cubicBezTo>
                <a:cubicBezTo>
                  <a:pt x="158" y="214"/>
                  <a:pt x="159" y="213"/>
                  <a:pt x="159" y="212"/>
                </a:cubicBezTo>
                <a:cubicBezTo>
                  <a:pt x="160" y="211"/>
                  <a:pt x="161" y="210"/>
                  <a:pt x="162" y="210"/>
                </a:cubicBezTo>
                <a:cubicBezTo>
                  <a:pt x="160" y="212"/>
                  <a:pt x="162" y="210"/>
                  <a:pt x="162" y="211"/>
                </a:cubicBezTo>
                <a:cubicBezTo>
                  <a:pt x="162" y="211"/>
                  <a:pt x="162" y="212"/>
                  <a:pt x="161" y="213"/>
                </a:cubicBezTo>
                <a:cubicBezTo>
                  <a:pt x="160" y="214"/>
                  <a:pt x="160" y="215"/>
                  <a:pt x="159" y="216"/>
                </a:cubicBezTo>
                <a:cubicBezTo>
                  <a:pt x="158" y="217"/>
                  <a:pt x="158" y="219"/>
                  <a:pt x="157" y="220"/>
                </a:cubicBezTo>
                <a:cubicBezTo>
                  <a:pt x="158" y="219"/>
                  <a:pt x="159" y="218"/>
                  <a:pt x="160" y="217"/>
                </a:cubicBezTo>
                <a:cubicBezTo>
                  <a:pt x="161" y="215"/>
                  <a:pt x="163" y="213"/>
                  <a:pt x="164" y="211"/>
                </a:cubicBezTo>
                <a:cubicBezTo>
                  <a:pt x="165" y="209"/>
                  <a:pt x="166" y="209"/>
                  <a:pt x="167" y="208"/>
                </a:cubicBezTo>
                <a:cubicBezTo>
                  <a:pt x="168" y="206"/>
                  <a:pt x="169" y="205"/>
                  <a:pt x="170" y="204"/>
                </a:cubicBezTo>
                <a:cubicBezTo>
                  <a:pt x="170" y="205"/>
                  <a:pt x="169" y="207"/>
                  <a:pt x="167" y="208"/>
                </a:cubicBezTo>
                <a:cubicBezTo>
                  <a:pt x="167" y="209"/>
                  <a:pt x="166" y="210"/>
                  <a:pt x="166" y="210"/>
                </a:cubicBezTo>
                <a:cubicBezTo>
                  <a:pt x="165" y="211"/>
                  <a:pt x="165" y="211"/>
                  <a:pt x="165" y="211"/>
                </a:cubicBezTo>
                <a:cubicBezTo>
                  <a:pt x="165" y="212"/>
                  <a:pt x="165" y="213"/>
                  <a:pt x="164" y="214"/>
                </a:cubicBezTo>
                <a:cubicBezTo>
                  <a:pt x="164" y="214"/>
                  <a:pt x="165" y="212"/>
                  <a:pt x="166" y="210"/>
                </a:cubicBezTo>
                <a:cubicBezTo>
                  <a:pt x="168" y="209"/>
                  <a:pt x="169" y="207"/>
                  <a:pt x="169" y="207"/>
                </a:cubicBezTo>
                <a:cubicBezTo>
                  <a:pt x="169" y="208"/>
                  <a:pt x="169" y="208"/>
                  <a:pt x="169" y="208"/>
                </a:cubicBezTo>
                <a:cubicBezTo>
                  <a:pt x="169" y="208"/>
                  <a:pt x="168" y="209"/>
                  <a:pt x="167" y="210"/>
                </a:cubicBezTo>
                <a:cubicBezTo>
                  <a:pt x="166" y="211"/>
                  <a:pt x="166" y="212"/>
                  <a:pt x="166" y="212"/>
                </a:cubicBezTo>
                <a:cubicBezTo>
                  <a:pt x="167" y="211"/>
                  <a:pt x="168" y="209"/>
                  <a:pt x="169" y="209"/>
                </a:cubicBezTo>
                <a:cubicBezTo>
                  <a:pt x="170" y="209"/>
                  <a:pt x="173" y="205"/>
                  <a:pt x="173" y="205"/>
                </a:cubicBezTo>
                <a:cubicBezTo>
                  <a:pt x="173" y="206"/>
                  <a:pt x="172" y="207"/>
                  <a:pt x="171" y="209"/>
                </a:cubicBezTo>
                <a:cubicBezTo>
                  <a:pt x="173" y="207"/>
                  <a:pt x="175" y="207"/>
                  <a:pt x="177" y="203"/>
                </a:cubicBezTo>
                <a:cubicBezTo>
                  <a:pt x="177" y="203"/>
                  <a:pt x="178" y="202"/>
                  <a:pt x="179" y="202"/>
                </a:cubicBezTo>
                <a:cubicBezTo>
                  <a:pt x="180" y="201"/>
                  <a:pt x="181" y="200"/>
                  <a:pt x="182" y="200"/>
                </a:cubicBezTo>
                <a:cubicBezTo>
                  <a:pt x="183" y="199"/>
                  <a:pt x="184" y="198"/>
                  <a:pt x="185" y="197"/>
                </a:cubicBezTo>
                <a:cubicBezTo>
                  <a:pt x="185" y="197"/>
                  <a:pt x="185" y="197"/>
                  <a:pt x="185" y="197"/>
                </a:cubicBezTo>
                <a:cubicBezTo>
                  <a:pt x="185" y="197"/>
                  <a:pt x="185" y="197"/>
                  <a:pt x="185" y="197"/>
                </a:cubicBezTo>
                <a:cubicBezTo>
                  <a:pt x="185" y="197"/>
                  <a:pt x="184" y="198"/>
                  <a:pt x="183" y="199"/>
                </a:cubicBezTo>
                <a:cubicBezTo>
                  <a:pt x="182" y="200"/>
                  <a:pt x="182" y="200"/>
                  <a:pt x="183" y="200"/>
                </a:cubicBezTo>
                <a:cubicBezTo>
                  <a:pt x="183" y="200"/>
                  <a:pt x="184" y="200"/>
                  <a:pt x="184" y="199"/>
                </a:cubicBezTo>
                <a:cubicBezTo>
                  <a:pt x="184" y="199"/>
                  <a:pt x="185" y="197"/>
                  <a:pt x="186" y="197"/>
                </a:cubicBezTo>
                <a:cubicBezTo>
                  <a:pt x="187" y="196"/>
                  <a:pt x="188" y="196"/>
                  <a:pt x="188" y="195"/>
                </a:cubicBezTo>
                <a:cubicBezTo>
                  <a:pt x="189" y="195"/>
                  <a:pt x="189" y="194"/>
                  <a:pt x="189" y="194"/>
                </a:cubicBezTo>
                <a:cubicBezTo>
                  <a:pt x="190" y="194"/>
                  <a:pt x="191" y="193"/>
                  <a:pt x="191" y="193"/>
                </a:cubicBezTo>
                <a:cubicBezTo>
                  <a:pt x="191" y="195"/>
                  <a:pt x="192" y="194"/>
                  <a:pt x="194" y="192"/>
                </a:cubicBezTo>
                <a:cubicBezTo>
                  <a:pt x="195" y="192"/>
                  <a:pt x="195" y="191"/>
                  <a:pt x="196" y="191"/>
                </a:cubicBezTo>
                <a:cubicBezTo>
                  <a:pt x="194" y="192"/>
                  <a:pt x="193" y="192"/>
                  <a:pt x="193" y="191"/>
                </a:cubicBezTo>
                <a:cubicBezTo>
                  <a:pt x="194" y="190"/>
                  <a:pt x="193" y="191"/>
                  <a:pt x="192" y="191"/>
                </a:cubicBezTo>
                <a:cubicBezTo>
                  <a:pt x="193" y="190"/>
                  <a:pt x="193" y="189"/>
                  <a:pt x="193" y="188"/>
                </a:cubicBezTo>
                <a:cubicBezTo>
                  <a:pt x="194" y="187"/>
                  <a:pt x="195" y="186"/>
                  <a:pt x="196" y="185"/>
                </a:cubicBezTo>
                <a:cubicBezTo>
                  <a:pt x="196" y="185"/>
                  <a:pt x="196" y="185"/>
                  <a:pt x="196" y="185"/>
                </a:cubicBezTo>
                <a:cubicBezTo>
                  <a:pt x="196" y="185"/>
                  <a:pt x="196" y="185"/>
                  <a:pt x="196" y="185"/>
                </a:cubicBezTo>
                <a:cubicBezTo>
                  <a:pt x="197" y="184"/>
                  <a:pt x="197" y="184"/>
                  <a:pt x="196" y="184"/>
                </a:cubicBezTo>
                <a:cubicBezTo>
                  <a:pt x="197" y="183"/>
                  <a:pt x="198" y="183"/>
                  <a:pt x="199" y="182"/>
                </a:cubicBezTo>
                <a:cubicBezTo>
                  <a:pt x="199" y="182"/>
                  <a:pt x="199" y="181"/>
                  <a:pt x="200" y="181"/>
                </a:cubicBezTo>
                <a:cubicBezTo>
                  <a:pt x="201" y="182"/>
                  <a:pt x="204" y="180"/>
                  <a:pt x="205" y="180"/>
                </a:cubicBezTo>
                <a:cubicBezTo>
                  <a:pt x="206" y="179"/>
                  <a:pt x="207" y="179"/>
                  <a:pt x="208" y="179"/>
                </a:cubicBezTo>
                <a:cubicBezTo>
                  <a:pt x="209" y="179"/>
                  <a:pt x="209" y="180"/>
                  <a:pt x="210" y="179"/>
                </a:cubicBezTo>
                <a:cubicBezTo>
                  <a:pt x="211" y="179"/>
                  <a:pt x="210" y="178"/>
                  <a:pt x="210" y="178"/>
                </a:cubicBezTo>
                <a:cubicBezTo>
                  <a:pt x="209" y="178"/>
                  <a:pt x="210" y="177"/>
                  <a:pt x="208" y="178"/>
                </a:cubicBezTo>
                <a:cubicBezTo>
                  <a:pt x="207" y="178"/>
                  <a:pt x="207" y="177"/>
                  <a:pt x="208" y="177"/>
                </a:cubicBezTo>
                <a:cubicBezTo>
                  <a:pt x="209" y="177"/>
                  <a:pt x="208" y="177"/>
                  <a:pt x="208" y="176"/>
                </a:cubicBezTo>
                <a:cubicBezTo>
                  <a:pt x="208" y="176"/>
                  <a:pt x="208" y="175"/>
                  <a:pt x="207" y="176"/>
                </a:cubicBezTo>
                <a:cubicBezTo>
                  <a:pt x="207" y="176"/>
                  <a:pt x="206" y="176"/>
                  <a:pt x="206" y="176"/>
                </a:cubicBezTo>
                <a:cubicBezTo>
                  <a:pt x="205" y="176"/>
                  <a:pt x="205" y="176"/>
                  <a:pt x="204" y="177"/>
                </a:cubicBezTo>
                <a:cubicBezTo>
                  <a:pt x="203" y="178"/>
                  <a:pt x="201" y="179"/>
                  <a:pt x="200" y="178"/>
                </a:cubicBezTo>
                <a:cubicBezTo>
                  <a:pt x="201" y="177"/>
                  <a:pt x="203" y="177"/>
                  <a:pt x="204" y="176"/>
                </a:cubicBezTo>
                <a:cubicBezTo>
                  <a:pt x="205" y="176"/>
                  <a:pt x="206" y="175"/>
                  <a:pt x="207" y="175"/>
                </a:cubicBezTo>
                <a:cubicBezTo>
                  <a:pt x="211" y="173"/>
                  <a:pt x="214" y="172"/>
                  <a:pt x="217" y="170"/>
                </a:cubicBezTo>
                <a:cubicBezTo>
                  <a:pt x="219" y="169"/>
                  <a:pt x="218" y="169"/>
                  <a:pt x="217" y="169"/>
                </a:cubicBezTo>
                <a:cubicBezTo>
                  <a:pt x="217" y="169"/>
                  <a:pt x="215" y="170"/>
                  <a:pt x="216" y="169"/>
                </a:cubicBezTo>
                <a:cubicBezTo>
                  <a:pt x="217" y="168"/>
                  <a:pt x="218" y="169"/>
                  <a:pt x="219" y="168"/>
                </a:cubicBezTo>
                <a:cubicBezTo>
                  <a:pt x="219" y="167"/>
                  <a:pt x="219" y="167"/>
                  <a:pt x="221" y="166"/>
                </a:cubicBezTo>
                <a:cubicBezTo>
                  <a:pt x="219" y="166"/>
                  <a:pt x="218" y="167"/>
                  <a:pt x="217" y="167"/>
                </a:cubicBezTo>
                <a:cubicBezTo>
                  <a:pt x="217" y="167"/>
                  <a:pt x="217" y="166"/>
                  <a:pt x="218" y="166"/>
                </a:cubicBezTo>
                <a:cubicBezTo>
                  <a:pt x="219" y="165"/>
                  <a:pt x="220" y="165"/>
                  <a:pt x="221" y="165"/>
                </a:cubicBezTo>
                <a:cubicBezTo>
                  <a:pt x="221" y="165"/>
                  <a:pt x="221" y="165"/>
                  <a:pt x="221" y="165"/>
                </a:cubicBezTo>
                <a:cubicBezTo>
                  <a:pt x="223" y="166"/>
                  <a:pt x="225" y="166"/>
                  <a:pt x="230" y="165"/>
                </a:cubicBezTo>
                <a:cubicBezTo>
                  <a:pt x="228" y="166"/>
                  <a:pt x="228" y="166"/>
                  <a:pt x="227" y="166"/>
                </a:cubicBezTo>
                <a:cubicBezTo>
                  <a:pt x="228" y="167"/>
                  <a:pt x="230" y="166"/>
                  <a:pt x="231" y="167"/>
                </a:cubicBezTo>
                <a:cubicBezTo>
                  <a:pt x="232" y="167"/>
                  <a:pt x="234" y="167"/>
                  <a:pt x="236" y="166"/>
                </a:cubicBezTo>
                <a:cubicBezTo>
                  <a:pt x="236" y="165"/>
                  <a:pt x="234" y="165"/>
                  <a:pt x="232" y="165"/>
                </a:cubicBezTo>
                <a:cubicBezTo>
                  <a:pt x="233" y="165"/>
                  <a:pt x="235" y="165"/>
                  <a:pt x="235" y="164"/>
                </a:cubicBezTo>
                <a:cubicBezTo>
                  <a:pt x="234" y="163"/>
                  <a:pt x="234" y="162"/>
                  <a:pt x="231" y="163"/>
                </a:cubicBezTo>
                <a:cubicBezTo>
                  <a:pt x="229" y="163"/>
                  <a:pt x="227" y="163"/>
                  <a:pt x="225" y="164"/>
                </a:cubicBezTo>
                <a:cubicBezTo>
                  <a:pt x="223" y="164"/>
                  <a:pt x="221" y="164"/>
                  <a:pt x="220" y="165"/>
                </a:cubicBezTo>
                <a:cubicBezTo>
                  <a:pt x="219" y="165"/>
                  <a:pt x="216" y="166"/>
                  <a:pt x="215" y="165"/>
                </a:cubicBezTo>
                <a:cubicBezTo>
                  <a:pt x="215" y="164"/>
                  <a:pt x="218" y="165"/>
                  <a:pt x="219" y="164"/>
                </a:cubicBezTo>
                <a:cubicBezTo>
                  <a:pt x="220" y="164"/>
                  <a:pt x="221" y="163"/>
                  <a:pt x="223" y="163"/>
                </a:cubicBezTo>
                <a:cubicBezTo>
                  <a:pt x="226" y="163"/>
                  <a:pt x="230" y="162"/>
                  <a:pt x="234" y="162"/>
                </a:cubicBezTo>
                <a:cubicBezTo>
                  <a:pt x="234" y="162"/>
                  <a:pt x="234" y="161"/>
                  <a:pt x="234" y="161"/>
                </a:cubicBezTo>
                <a:cubicBezTo>
                  <a:pt x="236" y="160"/>
                  <a:pt x="237" y="160"/>
                  <a:pt x="239" y="160"/>
                </a:cubicBezTo>
                <a:cubicBezTo>
                  <a:pt x="240" y="159"/>
                  <a:pt x="242" y="159"/>
                  <a:pt x="244" y="160"/>
                </a:cubicBezTo>
                <a:cubicBezTo>
                  <a:pt x="245" y="160"/>
                  <a:pt x="246" y="160"/>
                  <a:pt x="248" y="160"/>
                </a:cubicBezTo>
                <a:cubicBezTo>
                  <a:pt x="249" y="160"/>
                  <a:pt x="251" y="160"/>
                  <a:pt x="252" y="160"/>
                </a:cubicBezTo>
                <a:cubicBezTo>
                  <a:pt x="255" y="160"/>
                  <a:pt x="255" y="161"/>
                  <a:pt x="256" y="161"/>
                </a:cubicBezTo>
                <a:cubicBezTo>
                  <a:pt x="257" y="161"/>
                  <a:pt x="257" y="162"/>
                  <a:pt x="257" y="162"/>
                </a:cubicBezTo>
                <a:cubicBezTo>
                  <a:pt x="256" y="162"/>
                  <a:pt x="254" y="162"/>
                  <a:pt x="253" y="161"/>
                </a:cubicBezTo>
                <a:cubicBezTo>
                  <a:pt x="253" y="161"/>
                  <a:pt x="253" y="161"/>
                  <a:pt x="252" y="161"/>
                </a:cubicBezTo>
                <a:cubicBezTo>
                  <a:pt x="255" y="162"/>
                  <a:pt x="255" y="163"/>
                  <a:pt x="251" y="163"/>
                </a:cubicBezTo>
                <a:cubicBezTo>
                  <a:pt x="250" y="163"/>
                  <a:pt x="249" y="163"/>
                  <a:pt x="248" y="163"/>
                </a:cubicBezTo>
                <a:cubicBezTo>
                  <a:pt x="247" y="163"/>
                  <a:pt x="246" y="164"/>
                  <a:pt x="245" y="164"/>
                </a:cubicBezTo>
                <a:cubicBezTo>
                  <a:pt x="244" y="164"/>
                  <a:pt x="242" y="164"/>
                  <a:pt x="241" y="165"/>
                </a:cubicBezTo>
                <a:cubicBezTo>
                  <a:pt x="240" y="165"/>
                  <a:pt x="239" y="165"/>
                  <a:pt x="237" y="165"/>
                </a:cubicBezTo>
                <a:cubicBezTo>
                  <a:pt x="239" y="165"/>
                  <a:pt x="240" y="165"/>
                  <a:pt x="241" y="166"/>
                </a:cubicBezTo>
                <a:cubicBezTo>
                  <a:pt x="242" y="166"/>
                  <a:pt x="244" y="166"/>
                  <a:pt x="245" y="166"/>
                </a:cubicBezTo>
                <a:cubicBezTo>
                  <a:pt x="246" y="166"/>
                  <a:pt x="247" y="165"/>
                  <a:pt x="248" y="165"/>
                </a:cubicBezTo>
                <a:cubicBezTo>
                  <a:pt x="248" y="166"/>
                  <a:pt x="249" y="166"/>
                  <a:pt x="250" y="166"/>
                </a:cubicBezTo>
                <a:cubicBezTo>
                  <a:pt x="252" y="166"/>
                  <a:pt x="254" y="166"/>
                  <a:pt x="254" y="167"/>
                </a:cubicBezTo>
                <a:cubicBezTo>
                  <a:pt x="253" y="167"/>
                  <a:pt x="252" y="167"/>
                  <a:pt x="250" y="167"/>
                </a:cubicBezTo>
                <a:cubicBezTo>
                  <a:pt x="249" y="166"/>
                  <a:pt x="247" y="166"/>
                  <a:pt x="245" y="167"/>
                </a:cubicBezTo>
                <a:cubicBezTo>
                  <a:pt x="246" y="167"/>
                  <a:pt x="247" y="167"/>
                  <a:pt x="247" y="167"/>
                </a:cubicBezTo>
                <a:cubicBezTo>
                  <a:pt x="248" y="167"/>
                  <a:pt x="248" y="167"/>
                  <a:pt x="248" y="167"/>
                </a:cubicBezTo>
                <a:cubicBezTo>
                  <a:pt x="249" y="168"/>
                  <a:pt x="251" y="168"/>
                  <a:pt x="252" y="168"/>
                </a:cubicBezTo>
                <a:cubicBezTo>
                  <a:pt x="253" y="167"/>
                  <a:pt x="254" y="167"/>
                  <a:pt x="255" y="168"/>
                </a:cubicBezTo>
                <a:cubicBezTo>
                  <a:pt x="256" y="168"/>
                  <a:pt x="257" y="168"/>
                  <a:pt x="258" y="168"/>
                </a:cubicBezTo>
                <a:cubicBezTo>
                  <a:pt x="259" y="169"/>
                  <a:pt x="261" y="170"/>
                  <a:pt x="263" y="170"/>
                </a:cubicBezTo>
                <a:cubicBezTo>
                  <a:pt x="265" y="171"/>
                  <a:pt x="265" y="171"/>
                  <a:pt x="265" y="170"/>
                </a:cubicBezTo>
                <a:cubicBezTo>
                  <a:pt x="265" y="170"/>
                  <a:pt x="265" y="169"/>
                  <a:pt x="266" y="170"/>
                </a:cubicBezTo>
                <a:cubicBezTo>
                  <a:pt x="268" y="170"/>
                  <a:pt x="268" y="171"/>
                  <a:pt x="268" y="171"/>
                </a:cubicBezTo>
                <a:cubicBezTo>
                  <a:pt x="267" y="172"/>
                  <a:pt x="267" y="172"/>
                  <a:pt x="265" y="172"/>
                </a:cubicBezTo>
                <a:cubicBezTo>
                  <a:pt x="264" y="172"/>
                  <a:pt x="264" y="171"/>
                  <a:pt x="263" y="171"/>
                </a:cubicBezTo>
                <a:cubicBezTo>
                  <a:pt x="261" y="171"/>
                  <a:pt x="261" y="171"/>
                  <a:pt x="261" y="171"/>
                </a:cubicBezTo>
                <a:cubicBezTo>
                  <a:pt x="259" y="171"/>
                  <a:pt x="258" y="170"/>
                  <a:pt x="257" y="170"/>
                </a:cubicBezTo>
                <a:cubicBezTo>
                  <a:pt x="256" y="170"/>
                  <a:pt x="255" y="170"/>
                  <a:pt x="255" y="170"/>
                </a:cubicBezTo>
                <a:cubicBezTo>
                  <a:pt x="254" y="170"/>
                  <a:pt x="254" y="170"/>
                  <a:pt x="253" y="170"/>
                </a:cubicBezTo>
                <a:cubicBezTo>
                  <a:pt x="253" y="170"/>
                  <a:pt x="252" y="171"/>
                  <a:pt x="252" y="171"/>
                </a:cubicBezTo>
                <a:cubicBezTo>
                  <a:pt x="252" y="171"/>
                  <a:pt x="253" y="172"/>
                  <a:pt x="254" y="172"/>
                </a:cubicBezTo>
                <a:cubicBezTo>
                  <a:pt x="256" y="172"/>
                  <a:pt x="253" y="172"/>
                  <a:pt x="254" y="171"/>
                </a:cubicBezTo>
                <a:cubicBezTo>
                  <a:pt x="255" y="171"/>
                  <a:pt x="256" y="171"/>
                  <a:pt x="256" y="171"/>
                </a:cubicBezTo>
                <a:cubicBezTo>
                  <a:pt x="256" y="172"/>
                  <a:pt x="258" y="172"/>
                  <a:pt x="259" y="173"/>
                </a:cubicBezTo>
                <a:cubicBezTo>
                  <a:pt x="258" y="172"/>
                  <a:pt x="257" y="173"/>
                  <a:pt x="257" y="173"/>
                </a:cubicBezTo>
                <a:cubicBezTo>
                  <a:pt x="257" y="173"/>
                  <a:pt x="257" y="173"/>
                  <a:pt x="257" y="173"/>
                </a:cubicBezTo>
                <a:cubicBezTo>
                  <a:pt x="257" y="173"/>
                  <a:pt x="257" y="173"/>
                  <a:pt x="257" y="173"/>
                </a:cubicBezTo>
                <a:cubicBezTo>
                  <a:pt x="257" y="173"/>
                  <a:pt x="257" y="173"/>
                  <a:pt x="257" y="173"/>
                </a:cubicBezTo>
                <a:cubicBezTo>
                  <a:pt x="254" y="172"/>
                  <a:pt x="252" y="172"/>
                  <a:pt x="250" y="173"/>
                </a:cubicBezTo>
                <a:cubicBezTo>
                  <a:pt x="249" y="173"/>
                  <a:pt x="247" y="174"/>
                  <a:pt x="246" y="173"/>
                </a:cubicBezTo>
                <a:cubicBezTo>
                  <a:pt x="244" y="172"/>
                  <a:pt x="242" y="173"/>
                  <a:pt x="240" y="173"/>
                </a:cubicBezTo>
                <a:cubicBezTo>
                  <a:pt x="240" y="174"/>
                  <a:pt x="241" y="174"/>
                  <a:pt x="242" y="174"/>
                </a:cubicBezTo>
                <a:cubicBezTo>
                  <a:pt x="243" y="174"/>
                  <a:pt x="244" y="174"/>
                  <a:pt x="244" y="174"/>
                </a:cubicBezTo>
                <a:cubicBezTo>
                  <a:pt x="244" y="174"/>
                  <a:pt x="244" y="174"/>
                  <a:pt x="244" y="174"/>
                </a:cubicBezTo>
                <a:cubicBezTo>
                  <a:pt x="243" y="174"/>
                  <a:pt x="243" y="174"/>
                  <a:pt x="242" y="174"/>
                </a:cubicBezTo>
                <a:cubicBezTo>
                  <a:pt x="241" y="174"/>
                  <a:pt x="240" y="174"/>
                  <a:pt x="238" y="174"/>
                </a:cubicBezTo>
                <a:cubicBezTo>
                  <a:pt x="239" y="174"/>
                  <a:pt x="240" y="174"/>
                  <a:pt x="240" y="174"/>
                </a:cubicBezTo>
                <a:cubicBezTo>
                  <a:pt x="240" y="175"/>
                  <a:pt x="240" y="175"/>
                  <a:pt x="240" y="175"/>
                </a:cubicBezTo>
                <a:cubicBezTo>
                  <a:pt x="238" y="174"/>
                  <a:pt x="238" y="176"/>
                  <a:pt x="236" y="176"/>
                </a:cubicBezTo>
                <a:cubicBezTo>
                  <a:pt x="235" y="175"/>
                  <a:pt x="233" y="176"/>
                  <a:pt x="232" y="176"/>
                </a:cubicBezTo>
                <a:cubicBezTo>
                  <a:pt x="233" y="176"/>
                  <a:pt x="234" y="176"/>
                  <a:pt x="235" y="177"/>
                </a:cubicBezTo>
                <a:cubicBezTo>
                  <a:pt x="234" y="177"/>
                  <a:pt x="233" y="177"/>
                  <a:pt x="232" y="177"/>
                </a:cubicBezTo>
                <a:cubicBezTo>
                  <a:pt x="230" y="177"/>
                  <a:pt x="229" y="178"/>
                  <a:pt x="228" y="178"/>
                </a:cubicBezTo>
                <a:cubicBezTo>
                  <a:pt x="226" y="178"/>
                  <a:pt x="225" y="178"/>
                  <a:pt x="224" y="179"/>
                </a:cubicBezTo>
                <a:cubicBezTo>
                  <a:pt x="223" y="179"/>
                  <a:pt x="222" y="179"/>
                  <a:pt x="221" y="180"/>
                </a:cubicBezTo>
                <a:cubicBezTo>
                  <a:pt x="223" y="180"/>
                  <a:pt x="226" y="178"/>
                  <a:pt x="228" y="179"/>
                </a:cubicBezTo>
                <a:cubicBezTo>
                  <a:pt x="226" y="180"/>
                  <a:pt x="225" y="180"/>
                  <a:pt x="224" y="180"/>
                </a:cubicBezTo>
                <a:cubicBezTo>
                  <a:pt x="223" y="180"/>
                  <a:pt x="222" y="180"/>
                  <a:pt x="221" y="181"/>
                </a:cubicBezTo>
                <a:cubicBezTo>
                  <a:pt x="221" y="182"/>
                  <a:pt x="223" y="181"/>
                  <a:pt x="224" y="181"/>
                </a:cubicBezTo>
                <a:cubicBezTo>
                  <a:pt x="224" y="181"/>
                  <a:pt x="224" y="182"/>
                  <a:pt x="224" y="182"/>
                </a:cubicBezTo>
                <a:cubicBezTo>
                  <a:pt x="224" y="183"/>
                  <a:pt x="223" y="184"/>
                  <a:pt x="222" y="185"/>
                </a:cubicBezTo>
                <a:cubicBezTo>
                  <a:pt x="222" y="185"/>
                  <a:pt x="222" y="186"/>
                  <a:pt x="222" y="187"/>
                </a:cubicBezTo>
                <a:cubicBezTo>
                  <a:pt x="222" y="187"/>
                  <a:pt x="223" y="187"/>
                  <a:pt x="224" y="186"/>
                </a:cubicBezTo>
                <a:cubicBezTo>
                  <a:pt x="226" y="186"/>
                  <a:pt x="227" y="186"/>
                  <a:pt x="228" y="187"/>
                </a:cubicBezTo>
                <a:cubicBezTo>
                  <a:pt x="228" y="186"/>
                  <a:pt x="231" y="184"/>
                  <a:pt x="234" y="185"/>
                </a:cubicBezTo>
                <a:cubicBezTo>
                  <a:pt x="236" y="185"/>
                  <a:pt x="236" y="184"/>
                  <a:pt x="236" y="184"/>
                </a:cubicBezTo>
                <a:cubicBezTo>
                  <a:pt x="236" y="183"/>
                  <a:pt x="235" y="183"/>
                  <a:pt x="235" y="183"/>
                </a:cubicBezTo>
                <a:cubicBezTo>
                  <a:pt x="235" y="183"/>
                  <a:pt x="235" y="183"/>
                  <a:pt x="235" y="183"/>
                </a:cubicBezTo>
                <a:cubicBezTo>
                  <a:pt x="236" y="182"/>
                  <a:pt x="234" y="183"/>
                  <a:pt x="234" y="183"/>
                </a:cubicBezTo>
                <a:cubicBezTo>
                  <a:pt x="235" y="182"/>
                  <a:pt x="235" y="181"/>
                  <a:pt x="236" y="182"/>
                </a:cubicBezTo>
                <a:cubicBezTo>
                  <a:pt x="237" y="182"/>
                  <a:pt x="237" y="182"/>
                  <a:pt x="238" y="182"/>
                </a:cubicBezTo>
                <a:cubicBezTo>
                  <a:pt x="239" y="182"/>
                  <a:pt x="240" y="182"/>
                  <a:pt x="241" y="182"/>
                </a:cubicBezTo>
                <a:cubicBezTo>
                  <a:pt x="243" y="182"/>
                  <a:pt x="245" y="182"/>
                  <a:pt x="246" y="183"/>
                </a:cubicBezTo>
                <a:cubicBezTo>
                  <a:pt x="250" y="184"/>
                  <a:pt x="250" y="184"/>
                  <a:pt x="249" y="186"/>
                </a:cubicBezTo>
                <a:cubicBezTo>
                  <a:pt x="249" y="186"/>
                  <a:pt x="248" y="187"/>
                  <a:pt x="250" y="187"/>
                </a:cubicBezTo>
                <a:cubicBezTo>
                  <a:pt x="250" y="187"/>
                  <a:pt x="251" y="187"/>
                  <a:pt x="252" y="187"/>
                </a:cubicBezTo>
                <a:cubicBezTo>
                  <a:pt x="253" y="187"/>
                  <a:pt x="254" y="187"/>
                  <a:pt x="255" y="187"/>
                </a:cubicBezTo>
                <a:cubicBezTo>
                  <a:pt x="256" y="187"/>
                  <a:pt x="257" y="187"/>
                  <a:pt x="258" y="187"/>
                </a:cubicBezTo>
                <a:cubicBezTo>
                  <a:pt x="259" y="187"/>
                  <a:pt x="260" y="187"/>
                  <a:pt x="261" y="188"/>
                </a:cubicBezTo>
                <a:cubicBezTo>
                  <a:pt x="257" y="188"/>
                  <a:pt x="261" y="189"/>
                  <a:pt x="261" y="189"/>
                </a:cubicBezTo>
                <a:cubicBezTo>
                  <a:pt x="260" y="190"/>
                  <a:pt x="260" y="189"/>
                  <a:pt x="258" y="188"/>
                </a:cubicBezTo>
                <a:cubicBezTo>
                  <a:pt x="260" y="189"/>
                  <a:pt x="259" y="191"/>
                  <a:pt x="261" y="191"/>
                </a:cubicBezTo>
                <a:cubicBezTo>
                  <a:pt x="262" y="191"/>
                  <a:pt x="262" y="191"/>
                  <a:pt x="263" y="191"/>
                </a:cubicBezTo>
                <a:cubicBezTo>
                  <a:pt x="265" y="192"/>
                  <a:pt x="265" y="192"/>
                  <a:pt x="265" y="192"/>
                </a:cubicBezTo>
                <a:cubicBezTo>
                  <a:pt x="266" y="193"/>
                  <a:pt x="268" y="193"/>
                  <a:pt x="269" y="193"/>
                </a:cubicBezTo>
                <a:cubicBezTo>
                  <a:pt x="268" y="193"/>
                  <a:pt x="267" y="192"/>
                  <a:pt x="266" y="191"/>
                </a:cubicBezTo>
                <a:cubicBezTo>
                  <a:pt x="265" y="191"/>
                  <a:pt x="264" y="190"/>
                  <a:pt x="263" y="190"/>
                </a:cubicBezTo>
                <a:cubicBezTo>
                  <a:pt x="262" y="190"/>
                  <a:pt x="262" y="189"/>
                  <a:pt x="262" y="189"/>
                </a:cubicBezTo>
                <a:cubicBezTo>
                  <a:pt x="263" y="189"/>
                  <a:pt x="264" y="189"/>
                  <a:pt x="264" y="189"/>
                </a:cubicBezTo>
                <a:cubicBezTo>
                  <a:pt x="264" y="189"/>
                  <a:pt x="264" y="189"/>
                  <a:pt x="263" y="189"/>
                </a:cubicBezTo>
                <a:cubicBezTo>
                  <a:pt x="263" y="187"/>
                  <a:pt x="264" y="186"/>
                  <a:pt x="267" y="188"/>
                </a:cubicBezTo>
                <a:cubicBezTo>
                  <a:pt x="268" y="188"/>
                  <a:pt x="268" y="188"/>
                  <a:pt x="269" y="188"/>
                </a:cubicBezTo>
                <a:cubicBezTo>
                  <a:pt x="270" y="188"/>
                  <a:pt x="271" y="188"/>
                  <a:pt x="272" y="188"/>
                </a:cubicBezTo>
                <a:cubicBezTo>
                  <a:pt x="272" y="189"/>
                  <a:pt x="273" y="189"/>
                  <a:pt x="274" y="189"/>
                </a:cubicBezTo>
                <a:cubicBezTo>
                  <a:pt x="276" y="191"/>
                  <a:pt x="276" y="193"/>
                  <a:pt x="275" y="194"/>
                </a:cubicBezTo>
                <a:cubicBezTo>
                  <a:pt x="274" y="195"/>
                  <a:pt x="273" y="194"/>
                  <a:pt x="273" y="195"/>
                </a:cubicBezTo>
                <a:cubicBezTo>
                  <a:pt x="273" y="196"/>
                  <a:pt x="273" y="196"/>
                  <a:pt x="273" y="196"/>
                </a:cubicBezTo>
                <a:cubicBezTo>
                  <a:pt x="274" y="197"/>
                  <a:pt x="274" y="197"/>
                  <a:pt x="275" y="197"/>
                </a:cubicBezTo>
                <a:cubicBezTo>
                  <a:pt x="276" y="197"/>
                  <a:pt x="277" y="197"/>
                  <a:pt x="278" y="198"/>
                </a:cubicBezTo>
                <a:cubicBezTo>
                  <a:pt x="279" y="198"/>
                  <a:pt x="281" y="198"/>
                  <a:pt x="282" y="199"/>
                </a:cubicBezTo>
                <a:cubicBezTo>
                  <a:pt x="282" y="199"/>
                  <a:pt x="283" y="199"/>
                  <a:pt x="283" y="200"/>
                </a:cubicBezTo>
                <a:cubicBezTo>
                  <a:pt x="283" y="200"/>
                  <a:pt x="281" y="199"/>
                  <a:pt x="282" y="200"/>
                </a:cubicBezTo>
                <a:cubicBezTo>
                  <a:pt x="283" y="201"/>
                  <a:pt x="283" y="202"/>
                  <a:pt x="284" y="202"/>
                </a:cubicBezTo>
                <a:cubicBezTo>
                  <a:pt x="285" y="203"/>
                  <a:pt x="286" y="203"/>
                  <a:pt x="286" y="204"/>
                </a:cubicBezTo>
                <a:cubicBezTo>
                  <a:pt x="288" y="204"/>
                  <a:pt x="288" y="203"/>
                  <a:pt x="287" y="201"/>
                </a:cubicBezTo>
                <a:cubicBezTo>
                  <a:pt x="287" y="201"/>
                  <a:pt x="287" y="200"/>
                  <a:pt x="288" y="200"/>
                </a:cubicBezTo>
                <a:cubicBezTo>
                  <a:pt x="288" y="201"/>
                  <a:pt x="289" y="202"/>
                  <a:pt x="289" y="202"/>
                </a:cubicBezTo>
                <a:cubicBezTo>
                  <a:pt x="290" y="203"/>
                  <a:pt x="290" y="203"/>
                  <a:pt x="289" y="203"/>
                </a:cubicBezTo>
                <a:cubicBezTo>
                  <a:pt x="289" y="203"/>
                  <a:pt x="289" y="204"/>
                  <a:pt x="289" y="204"/>
                </a:cubicBezTo>
                <a:cubicBezTo>
                  <a:pt x="290" y="205"/>
                  <a:pt x="290" y="206"/>
                  <a:pt x="290" y="206"/>
                </a:cubicBezTo>
                <a:cubicBezTo>
                  <a:pt x="291" y="207"/>
                  <a:pt x="291" y="207"/>
                  <a:pt x="291" y="208"/>
                </a:cubicBezTo>
                <a:cubicBezTo>
                  <a:pt x="291" y="208"/>
                  <a:pt x="291" y="208"/>
                  <a:pt x="291" y="209"/>
                </a:cubicBezTo>
                <a:cubicBezTo>
                  <a:pt x="292" y="211"/>
                  <a:pt x="293" y="212"/>
                  <a:pt x="294" y="214"/>
                </a:cubicBezTo>
                <a:cubicBezTo>
                  <a:pt x="295" y="214"/>
                  <a:pt x="294" y="214"/>
                  <a:pt x="295" y="214"/>
                </a:cubicBezTo>
                <a:cubicBezTo>
                  <a:pt x="294" y="213"/>
                  <a:pt x="293" y="213"/>
                  <a:pt x="292" y="212"/>
                </a:cubicBezTo>
                <a:cubicBezTo>
                  <a:pt x="292" y="211"/>
                  <a:pt x="291" y="210"/>
                  <a:pt x="290" y="209"/>
                </a:cubicBezTo>
                <a:cubicBezTo>
                  <a:pt x="290" y="209"/>
                  <a:pt x="290" y="209"/>
                  <a:pt x="290" y="210"/>
                </a:cubicBezTo>
                <a:cubicBezTo>
                  <a:pt x="291" y="211"/>
                  <a:pt x="292" y="212"/>
                  <a:pt x="292" y="213"/>
                </a:cubicBezTo>
                <a:cubicBezTo>
                  <a:pt x="293" y="213"/>
                  <a:pt x="293" y="214"/>
                  <a:pt x="293" y="214"/>
                </a:cubicBezTo>
                <a:cubicBezTo>
                  <a:pt x="294" y="215"/>
                  <a:pt x="294" y="215"/>
                  <a:pt x="294" y="216"/>
                </a:cubicBezTo>
                <a:cubicBezTo>
                  <a:pt x="294" y="218"/>
                  <a:pt x="295" y="219"/>
                  <a:pt x="295" y="221"/>
                </a:cubicBezTo>
                <a:cubicBezTo>
                  <a:pt x="296" y="221"/>
                  <a:pt x="296" y="222"/>
                  <a:pt x="296" y="222"/>
                </a:cubicBezTo>
                <a:cubicBezTo>
                  <a:pt x="297" y="222"/>
                  <a:pt x="298" y="222"/>
                  <a:pt x="297" y="220"/>
                </a:cubicBezTo>
                <a:cubicBezTo>
                  <a:pt x="297" y="219"/>
                  <a:pt x="297" y="219"/>
                  <a:pt x="296" y="219"/>
                </a:cubicBezTo>
                <a:cubicBezTo>
                  <a:pt x="296" y="219"/>
                  <a:pt x="296" y="220"/>
                  <a:pt x="296" y="219"/>
                </a:cubicBezTo>
                <a:cubicBezTo>
                  <a:pt x="295" y="218"/>
                  <a:pt x="294" y="217"/>
                  <a:pt x="295" y="217"/>
                </a:cubicBezTo>
                <a:cubicBezTo>
                  <a:pt x="296" y="217"/>
                  <a:pt x="294" y="216"/>
                  <a:pt x="295" y="215"/>
                </a:cubicBezTo>
                <a:cubicBezTo>
                  <a:pt x="296" y="217"/>
                  <a:pt x="298" y="217"/>
                  <a:pt x="298" y="219"/>
                </a:cubicBezTo>
                <a:cubicBezTo>
                  <a:pt x="298" y="220"/>
                  <a:pt x="298" y="220"/>
                  <a:pt x="298" y="220"/>
                </a:cubicBezTo>
                <a:cubicBezTo>
                  <a:pt x="298" y="220"/>
                  <a:pt x="298" y="220"/>
                  <a:pt x="298" y="220"/>
                </a:cubicBezTo>
                <a:cubicBezTo>
                  <a:pt x="300" y="221"/>
                  <a:pt x="302" y="224"/>
                  <a:pt x="303" y="227"/>
                </a:cubicBezTo>
                <a:cubicBezTo>
                  <a:pt x="304" y="228"/>
                  <a:pt x="304" y="229"/>
                  <a:pt x="304" y="230"/>
                </a:cubicBezTo>
                <a:cubicBezTo>
                  <a:pt x="303" y="231"/>
                  <a:pt x="303" y="232"/>
                  <a:pt x="302" y="232"/>
                </a:cubicBezTo>
                <a:cubicBezTo>
                  <a:pt x="302" y="232"/>
                  <a:pt x="301" y="232"/>
                  <a:pt x="300" y="233"/>
                </a:cubicBezTo>
                <a:cubicBezTo>
                  <a:pt x="300" y="234"/>
                  <a:pt x="301" y="236"/>
                  <a:pt x="302" y="237"/>
                </a:cubicBezTo>
                <a:cubicBezTo>
                  <a:pt x="303" y="238"/>
                  <a:pt x="303" y="239"/>
                  <a:pt x="303" y="240"/>
                </a:cubicBezTo>
                <a:cubicBezTo>
                  <a:pt x="303" y="241"/>
                  <a:pt x="303" y="242"/>
                  <a:pt x="303" y="244"/>
                </a:cubicBezTo>
                <a:cubicBezTo>
                  <a:pt x="303" y="245"/>
                  <a:pt x="303" y="246"/>
                  <a:pt x="303" y="247"/>
                </a:cubicBezTo>
                <a:cubicBezTo>
                  <a:pt x="304" y="244"/>
                  <a:pt x="303" y="241"/>
                  <a:pt x="303" y="239"/>
                </a:cubicBezTo>
                <a:cubicBezTo>
                  <a:pt x="303" y="238"/>
                  <a:pt x="303" y="238"/>
                  <a:pt x="303" y="238"/>
                </a:cubicBezTo>
                <a:cubicBezTo>
                  <a:pt x="303" y="237"/>
                  <a:pt x="303" y="237"/>
                  <a:pt x="303" y="237"/>
                </a:cubicBezTo>
                <a:cubicBezTo>
                  <a:pt x="303" y="236"/>
                  <a:pt x="303" y="236"/>
                  <a:pt x="303" y="235"/>
                </a:cubicBezTo>
                <a:cubicBezTo>
                  <a:pt x="303" y="235"/>
                  <a:pt x="303" y="234"/>
                  <a:pt x="303" y="233"/>
                </a:cubicBezTo>
                <a:cubicBezTo>
                  <a:pt x="304" y="235"/>
                  <a:pt x="304" y="237"/>
                  <a:pt x="304" y="238"/>
                </a:cubicBezTo>
                <a:cubicBezTo>
                  <a:pt x="304" y="240"/>
                  <a:pt x="304" y="241"/>
                  <a:pt x="305" y="243"/>
                </a:cubicBezTo>
                <a:cubicBezTo>
                  <a:pt x="305" y="242"/>
                  <a:pt x="306" y="241"/>
                  <a:pt x="306" y="244"/>
                </a:cubicBezTo>
                <a:cubicBezTo>
                  <a:pt x="306" y="245"/>
                  <a:pt x="306" y="246"/>
                  <a:pt x="306" y="246"/>
                </a:cubicBezTo>
                <a:cubicBezTo>
                  <a:pt x="306" y="248"/>
                  <a:pt x="306" y="249"/>
                  <a:pt x="307" y="251"/>
                </a:cubicBezTo>
                <a:cubicBezTo>
                  <a:pt x="307" y="252"/>
                  <a:pt x="307" y="253"/>
                  <a:pt x="307" y="254"/>
                </a:cubicBezTo>
                <a:cubicBezTo>
                  <a:pt x="307" y="253"/>
                  <a:pt x="308" y="252"/>
                  <a:pt x="308" y="251"/>
                </a:cubicBezTo>
                <a:cubicBezTo>
                  <a:pt x="308" y="249"/>
                  <a:pt x="308" y="248"/>
                  <a:pt x="308" y="247"/>
                </a:cubicBezTo>
                <a:cubicBezTo>
                  <a:pt x="308" y="245"/>
                  <a:pt x="308" y="244"/>
                  <a:pt x="308" y="243"/>
                </a:cubicBezTo>
                <a:cubicBezTo>
                  <a:pt x="308" y="241"/>
                  <a:pt x="308" y="240"/>
                  <a:pt x="308" y="239"/>
                </a:cubicBezTo>
                <a:cubicBezTo>
                  <a:pt x="309" y="241"/>
                  <a:pt x="309" y="243"/>
                  <a:pt x="310" y="245"/>
                </a:cubicBezTo>
                <a:cubicBezTo>
                  <a:pt x="310" y="245"/>
                  <a:pt x="310" y="245"/>
                  <a:pt x="310" y="244"/>
                </a:cubicBezTo>
                <a:cubicBezTo>
                  <a:pt x="310" y="243"/>
                  <a:pt x="309" y="242"/>
                  <a:pt x="309" y="241"/>
                </a:cubicBezTo>
                <a:cubicBezTo>
                  <a:pt x="309" y="239"/>
                  <a:pt x="309" y="237"/>
                  <a:pt x="309" y="236"/>
                </a:cubicBezTo>
                <a:cubicBezTo>
                  <a:pt x="309" y="236"/>
                  <a:pt x="309" y="236"/>
                  <a:pt x="309" y="236"/>
                </a:cubicBezTo>
                <a:cubicBezTo>
                  <a:pt x="309" y="236"/>
                  <a:pt x="309" y="236"/>
                  <a:pt x="309" y="236"/>
                </a:cubicBezTo>
                <a:cubicBezTo>
                  <a:pt x="310" y="240"/>
                  <a:pt x="311" y="243"/>
                  <a:pt x="310" y="248"/>
                </a:cubicBezTo>
                <a:cubicBezTo>
                  <a:pt x="310" y="248"/>
                  <a:pt x="311" y="248"/>
                  <a:pt x="311" y="248"/>
                </a:cubicBezTo>
                <a:cubicBezTo>
                  <a:pt x="312" y="250"/>
                  <a:pt x="312" y="253"/>
                  <a:pt x="312" y="256"/>
                </a:cubicBezTo>
                <a:cubicBezTo>
                  <a:pt x="311" y="260"/>
                  <a:pt x="313" y="256"/>
                  <a:pt x="313" y="257"/>
                </a:cubicBezTo>
                <a:cubicBezTo>
                  <a:pt x="313" y="258"/>
                  <a:pt x="313" y="257"/>
                  <a:pt x="313" y="256"/>
                </a:cubicBezTo>
                <a:cubicBezTo>
                  <a:pt x="313" y="253"/>
                  <a:pt x="313" y="251"/>
                  <a:pt x="314" y="247"/>
                </a:cubicBezTo>
                <a:cubicBezTo>
                  <a:pt x="314" y="248"/>
                  <a:pt x="314" y="249"/>
                  <a:pt x="314" y="249"/>
                </a:cubicBezTo>
                <a:cubicBezTo>
                  <a:pt x="314" y="250"/>
                  <a:pt x="314" y="251"/>
                  <a:pt x="314" y="251"/>
                </a:cubicBezTo>
                <a:cubicBezTo>
                  <a:pt x="315" y="251"/>
                  <a:pt x="315" y="249"/>
                  <a:pt x="315" y="249"/>
                </a:cubicBezTo>
                <a:cubicBezTo>
                  <a:pt x="314" y="247"/>
                  <a:pt x="314" y="246"/>
                  <a:pt x="314" y="245"/>
                </a:cubicBezTo>
                <a:cubicBezTo>
                  <a:pt x="314" y="243"/>
                  <a:pt x="314" y="243"/>
                  <a:pt x="314" y="243"/>
                </a:cubicBezTo>
                <a:cubicBezTo>
                  <a:pt x="314" y="242"/>
                  <a:pt x="314" y="242"/>
                  <a:pt x="314" y="241"/>
                </a:cubicBezTo>
                <a:cubicBezTo>
                  <a:pt x="315" y="241"/>
                  <a:pt x="315" y="242"/>
                  <a:pt x="315" y="243"/>
                </a:cubicBezTo>
                <a:cubicBezTo>
                  <a:pt x="315" y="243"/>
                  <a:pt x="315" y="244"/>
                  <a:pt x="315" y="245"/>
                </a:cubicBezTo>
                <a:cubicBezTo>
                  <a:pt x="315" y="246"/>
                  <a:pt x="315" y="248"/>
                  <a:pt x="316" y="248"/>
                </a:cubicBezTo>
                <a:cubicBezTo>
                  <a:pt x="316" y="248"/>
                  <a:pt x="316" y="248"/>
                  <a:pt x="316" y="249"/>
                </a:cubicBezTo>
                <a:cubicBezTo>
                  <a:pt x="316" y="249"/>
                  <a:pt x="316" y="250"/>
                  <a:pt x="316" y="250"/>
                </a:cubicBezTo>
                <a:cubicBezTo>
                  <a:pt x="316" y="251"/>
                  <a:pt x="316" y="251"/>
                  <a:pt x="316" y="251"/>
                </a:cubicBezTo>
                <a:cubicBezTo>
                  <a:pt x="315" y="251"/>
                  <a:pt x="315" y="251"/>
                  <a:pt x="315" y="252"/>
                </a:cubicBezTo>
                <a:cubicBezTo>
                  <a:pt x="315" y="255"/>
                  <a:pt x="314" y="258"/>
                  <a:pt x="313" y="261"/>
                </a:cubicBezTo>
                <a:cubicBezTo>
                  <a:pt x="313" y="263"/>
                  <a:pt x="313" y="266"/>
                  <a:pt x="312" y="268"/>
                </a:cubicBezTo>
                <a:cubicBezTo>
                  <a:pt x="313" y="267"/>
                  <a:pt x="313" y="266"/>
                  <a:pt x="313" y="266"/>
                </a:cubicBezTo>
                <a:cubicBezTo>
                  <a:pt x="314" y="265"/>
                  <a:pt x="314" y="264"/>
                  <a:pt x="314" y="264"/>
                </a:cubicBezTo>
                <a:cubicBezTo>
                  <a:pt x="315" y="263"/>
                  <a:pt x="316" y="262"/>
                  <a:pt x="317" y="261"/>
                </a:cubicBezTo>
                <a:cubicBezTo>
                  <a:pt x="317" y="262"/>
                  <a:pt x="316" y="265"/>
                  <a:pt x="316" y="266"/>
                </a:cubicBezTo>
                <a:cubicBezTo>
                  <a:pt x="317" y="266"/>
                  <a:pt x="317" y="263"/>
                  <a:pt x="318" y="261"/>
                </a:cubicBezTo>
                <a:cubicBezTo>
                  <a:pt x="318" y="263"/>
                  <a:pt x="317" y="264"/>
                  <a:pt x="317" y="266"/>
                </a:cubicBezTo>
                <a:cubicBezTo>
                  <a:pt x="317" y="267"/>
                  <a:pt x="317" y="268"/>
                  <a:pt x="317" y="269"/>
                </a:cubicBezTo>
                <a:cubicBezTo>
                  <a:pt x="318" y="268"/>
                  <a:pt x="318" y="267"/>
                  <a:pt x="318" y="266"/>
                </a:cubicBezTo>
                <a:cubicBezTo>
                  <a:pt x="318" y="265"/>
                  <a:pt x="318" y="263"/>
                  <a:pt x="319" y="262"/>
                </a:cubicBezTo>
                <a:cubicBezTo>
                  <a:pt x="319" y="263"/>
                  <a:pt x="319" y="265"/>
                  <a:pt x="319" y="267"/>
                </a:cubicBezTo>
                <a:cubicBezTo>
                  <a:pt x="318" y="268"/>
                  <a:pt x="318" y="270"/>
                  <a:pt x="317" y="271"/>
                </a:cubicBezTo>
                <a:cubicBezTo>
                  <a:pt x="317" y="272"/>
                  <a:pt x="317" y="274"/>
                  <a:pt x="316" y="275"/>
                </a:cubicBezTo>
                <a:cubicBezTo>
                  <a:pt x="316" y="276"/>
                  <a:pt x="316" y="278"/>
                  <a:pt x="316" y="279"/>
                </a:cubicBezTo>
                <a:cubicBezTo>
                  <a:pt x="317" y="278"/>
                  <a:pt x="317" y="275"/>
                  <a:pt x="318" y="274"/>
                </a:cubicBezTo>
                <a:cubicBezTo>
                  <a:pt x="319" y="272"/>
                  <a:pt x="319" y="269"/>
                  <a:pt x="320" y="267"/>
                </a:cubicBezTo>
                <a:cubicBezTo>
                  <a:pt x="319" y="266"/>
                  <a:pt x="319" y="266"/>
                  <a:pt x="319" y="266"/>
                </a:cubicBezTo>
                <a:cubicBezTo>
                  <a:pt x="319" y="264"/>
                  <a:pt x="320" y="262"/>
                  <a:pt x="320" y="261"/>
                </a:cubicBezTo>
                <a:cubicBezTo>
                  <a:pt x="320" y="258"/>
                  <a:pt x="320" y="258"/>
                  <a:pt x="320" y="258"/>
                </a:cubicBezTo>
                <a:cubicBezTo>
                  <a:pt x="320" y="256"/>
                  <a:pt x="320" y="256"/>
                  <a:pt x="320" y="256"/>
                </a:cubicBezTo>
                <a:cubicBezTo>
                  <a:pt x="321" y="254"/>
                  <a:pt x="321" y="253"/>
                  <a:pt x="321" y="251"/>
                </a:cubicBezTo>
                <a:cubicBezTo>
                  <a:pt x="321" y="250"/>
                  <a:pt x="321" y="250"/>
                  <a:pt x="321" y="249"/>
                </a:cubicBezTo>
                <a:cubicBezTo>
                  <a:pt x="321" y="246"/>
                  <a:pt x="321" y="246"/>
                  <a:pt x="321" y="246"/>
                </a:cubicBezTo>
                <a:cubicBezTo>
                  <a:pt x="321" y="246"/>
                  <a:pt x="321" y="246"/>
                  <a:pt x="322" y="246"/>
                </a:cubicBezTo>
                <a:cubicBezTo>
                  <a:pt x="322" y="246"/>
                  <a:pt x="321" y="259"/>
                  <a:pt x="321" y="261"/>
                </a:cubicBezTo>
                <a:cubicBezTo>
                  <a:pt x="321" y="261"/>
                  <a:pt x="321" y="260"/>
                  <a:pt x="322" y="259"/>
                </a:cubicBezTo>
                <a:cubicBezTo>
                  <a:pt x="321" y="261"/>
                  <a:pt x="321" y="262"/>
                  <a:pt x="321" y="264"/>
                </a:cubicBezTo>
                <a:cubicBezTo>
                  <a:pt x="320" y="265"/>
                  <a:pt x="320" y="267"/>
                  <a:pt x="320" y="268"/>
                </a:cubicBezTo>
                <a:cubicBezTo>
                  <a:pt x="320" y="271"/>
                  <a:pt x="323" y="269"/>
                  <a:pt x="322" y="274"/>
                </a:cubicBezTo>
                <a:cubicBezTo>
                  <a:pt x="323" y="270"/>
                  <a:pt x="324" y="269"/>
                  <a:pt x="325" y="270"/>
                </a:cubicBezTo>
                <a:cubicBezTo>
                  <a:pt x="326" y="271"/>
                  <a:pt x="325" y="274"/>
                  <a:pt x="325" y="276"/>
                </a:cubicBezTo>
                <a:close/>
                <a:moveTo>
                  <a:pt x="155" y="205"/>
                </a:moveTo>
                <a:cubicBezTo>
                  <a:pt x="155" y="205"/>
                  <a:pt x="155" y="205"/>
                  <a:pt x="155" y="205"/>
                </a:cubicBezTo>
                <a:cubicBezTo>
                  <a:pt x="155" y="205"/>
                  <a:pt x="155" y="205"/>
                  <a:pt x="155" y="206"/>
                </a:cubicBezTo>
                <a:cubicBezTo>
                  <a:pt x="155" y="206"/>
                  <a:pt x="155" y="207"/>
                  <a:pt x="155" y="207"/>
                </a:cubicBezTo>
                <a:cubicBezTo>
                  <a:pt x="155" y="207"/>
                  <a:pt x="155" y="206"/>
                  <a:pt x="155" y="206"/>
                </a:cubicBezTo>
                <a:cubicBezTo>
                  <a:pt x="155" y="205"/>
                  <a:pt x="155" y="205"/>
                  <a:pt x="155" y="205"/>
                </a:cubicBezTo>
                <a:close/>
                <a:moveTo>
                  <a:pt x="337" y="70"/>
                </a:moveTo>
                <a:cubicBezTo>
                  <a:pt x="331" y="67"/>
                  <a:pt x="331" y="67"/>
                  <a:pt x="331" y="67"/>
                </a:cubicBezTo>
                <a:cubicBezTo>
                  <a:pt x="323" y="64"/>
                  <a:pt x="323" y="64"/>
                  <a:pt x="323" y="64"/>
                </a:cubicBezTo>
                <a:cubicBezTo>
                  <a:pt x="321" y="63"/>
                  <a:pt x="319" y="62"/>
                  <a:pt x="318" y="61"/>
                </a:cubicBezTo>
                <a:cubicBezTo>
                  <a:pt x="318" y="61"/>
                  <a:pt x="318" y="61"/>
                  <a:pt x="318" y="61"/>
                </a:cubicBezTo>
                <a:cubicBezTo>
                  <a:pt x="319" y="62"/>
                  <a:pt x="320" y="62"/>
                  <a:pt x="320" y="62"/>
                </a:cubicBezTo>
                <a:cubicBezTo>
                  <a:pt x="323" y="63"/>
                  <a:pt x="325" y="64"/>
                  <a:pt x="326" y="64"/>
                </a:cubicBezTo>
                <a:cubicBezTo>
                  <a:pt x="326" y="64"/>
                  <a:pt x="326" y="64"/>
                  <a:pt x="326" y="64"/>
                </a:cubicBezTo>
                <a:cubicBezTo>
                  <a:pt x="327" y="65"/>
                  <a:pt x="329" y="65"/>
                  <a:pt x="330" y="65"/>
                </a:cubicBezTo>
                <a:cubicBezTo>
                  <a:pt x="331" y="66"/>
                  <a:pt x="332" y="66"/>
                  <a:pt x="333" y="67"/>
                </a:cubicBezTo>
                <a:cubicBezTo>
                  <a:pt x="335" y="67"/>
                  <a:pt x="338" y="68"/>
                  <a:pt x="340" y="70"/>
                </a:cubicBezTo>
                <a:cubicBezTo>
                  <a:pt x="339" y="70"/>
                  <a:pt x="338" y="69"/>
                  <a:pt x="337" y="69"/>
                </a:cubicBezTo>
                <a:cubicBezTo>
                  <a:pt x="336" y="68"/>
                  <a:pt x="335" y="68"/>
                  <a:pt x="335" y="68"/>
                </a:cubicBezTo>
                <a:cubicBezTo>
                  <a:pt x="335" y="68"/>
                  <a:pt x="336" y="69"/>
                  <a:pt x="337" y="70"/>
                </a:cubicBezTo>
                <a:cubicBezTo>
                  <a:pt x="338" y="70"/>
                  <a:pt x="340" y="71"/>
                  <a:pt x="340" y="71"/>
                </a:cubicBezTo>
                <a:cubicBezTo>
                  <a:pt x="344" y="73"/>
                  <a:pt x="347" y="74"/>
                  <a:pt x="350" y="76"/>
                </a:cubicBezTo>
                <a:cubicBezTo>
                  <a:pt x="352" y="77"/>
                  <a:pt x="353" y="78"/>
                  <a:pt x="354" y="79"/>
                </a:cubicBezTo>
                <a:cubicBezTo>
                  <a:pt x="356" y="80"/>
                  <a:pt x="357" y="81"/>
                  <a:pt x="359" y="82"/>
                </a:cubicBezTo>
                <a:cubicBezTo>
                  <a:pt x="360" y="83"/>
                  <a:pt x="361" y="84"/>
                  <a:pt x="362" y="85"/>
                </a:cubicBezTo>
                <a:cubicBezTo>
                  <a:pt x="363" y="85"/>
                  <a:pt x="364" y="86"/>
                  <a:pt x="364" y="87"/>
                </a:cubicBezTo>
                <a:cubicBezTo>
                  <a:pt x="364" y="86"/>
                  <a:pt x="363" y="86"/>
                  <a:pt x="362" y="85"/>
                </a:cubicBezTo>
                <a:cubicBezTo>
                  <a:pt x="359" y="83"/>
                  <a:pt x="356" y="81"/>
                  <a:pt x="352" y="78"/>
                </a:cubicBezTo>
                <a:cubicBezTo>
                  <a:pt x="342" y="73"/>
                  <a:pt x="342" y="73"/>
                  <a:pt x="342" y="73"/>
                </a:cubicBezTo>
                <a:cubicBezTo>
                  <a:pt x="340" y="72"/>
                  <a:pt x="338" y="71"/>
                  <a:pt x="337" y="70"/>
                </a:cubicBezTo>
                <a:close/>
                <a:moveTo>
                  <a:pt x="343" y="387"/>
                </a:moveTo>
                <a:cubicBezTo>
                  <a:pt x="343" y="387"/>
                  <a:pt x="343" y="387"/>
                  <a:pt x="343" y="387"/>
                </a:cubicBezTo>
                <a:cubicBezTo>
                  <a:pt x="344" y="386"/>
                  <a:pt x="345" y="385"/>
                  <a:pt x="346" y="385"/>
                </a:cubicBezTo>
                <a:cubicBezTo>
                  <a:pt x="345" y="386"/>
                  <a:pt x="344" y="387"/>
                  <a:pt x="343" y="387"/>
                </a:cubicBezTo>
                <a:close/>
                <a:moveTo>
                  <a:pt x="351" y="384"/>
                </a:moveTo>
                <a:cubicBezTo>
                  <a:pt x="354" y="381"/>
                  <a:pt x="357" y="378"/>
                  <a:pt x="361" y="375"/>
                </a:cubicBezTo>
                <a:cubicBezTo>
                  <a:pt x="361" y="375"/>
                  <a:pt x="361" y="375"/>
                  <a:pt x="361" y="375"/>
                </a:cubicBezTo>
                <a:cubicBezTo>
                  <a:pt x="361" y="375"/>
                  <a:pt x="361" y="375"/>
                  <a:pt x="361" y="375"/>
                </a:cubicBezTo>
                <a:cubicBezTo>
                  <a:pt x="358" y="378"/>
                  <a:pt x="354" y="381"/>
                  <a:pt x="351" y="384"/>
                </a:cubicBezTo>
                <a:close/>
                <a:moveTo>
                  <a:pt x="362" y="375"/>
                </a:moveTo>
                <a:cubicBezTo>
                  <a:pt x="362" y="376"/>
                  <a:pt x="361" y="376"/>
                  <a:pt x="361" y="377"/>
                </a:cubicBezTo>
                <a:cubicBezTo>
                  <a:pt x="361" y="376"/>
                  <a:pt x="362" y="375"/>
                  <a:pt x="363" y="374"/>
                </a:cubicBezTo>
                <a:cubicBezTo>
                  <a:pt x="363" y="375"/>
                  <a:pt x="363" y="375"/>
                  <a:pt x="362" y="375"/>
                </a:cubicBezTo>
                <a:close/>
                <a:moveTo>
                  <a:pt x="364" y="373"/>
                </a:moveTo>
                <a:cubicBezTo>
                  <a:pt x="364" y="373"/>
                  <a:pt x="364" y="373"/>
                  <a:pt x="364" y="373"/>
                </a:cubicBezTo>
                <a:cubicBezTo>
                  <a:pt x="363" y="374"/>
                  <a:pt x="363" y="374"/>
                  <a:pt x="362" y="375"/>
                </a:cubicBezTo>
                <a:cubicBezTo>
                  <a:pt x="363" y="374"/>
                  <a:pt x="364" y="372"/>
                  <a:pt x="365" y="372"/>
                </a:cubicBezTo>
                <a:cubicBezTo>
                  <a:pt x="365" y="372"/>
                  <a:pt x="365" y="372"/>
                  <a:pt x="364" y="373"/>
                </a:cubicBezTo>
                <a:close/>
                <a:moveTo>
                  <a:pt x="368" y="361"/>
                </a:moveTo>
                <a:cubicBezTo>
                  <a:pt x="364" y="365"/>
                  <a:pt x="360" y="369"/>
                  <a:pt x="357" y="373"/>
                </a:cubicBezTo>
                <a:cubicBezTo>
                  <a:pt x="363" y="368"/>
                  <a:pt x="369" y="362"/>
                  <a:pt x="374" y="355"/>
                </a:cubicBezTo>
                <a:cubicBezTo>
                  <a:pt x="374" y="356"/>
                  <a:pt x="374" y="357"/>
                  <a:pt x="373" y="357"/>
                </a:cubicBezTo>
                <a:cubicBezTo>
                  <a:pt x="372" y="360"/>
                  <a:pt x="369" y="363"/>
                  <a:pt x="366" y="366"/>
                </a:cubicBezTo>
                <a:cubicBezTo>
                  <a:pt x="362" y="370"/>
                  <a:pt x="357" y="374"/>
                  <a:pt x="352" y="378"/>
                </a:cubicBezTo>
                <a:cubicBezTo>
                  <a:pt x="351" y="379"/>
                  <a:pt x="351" y="380"/>
                  <a:pt x="350" y="380"/>
                </a:cubicBezTo>
                <a:cubicBezTo>
                  <a:pt x="351" y="380"/>
                  <a:pt x="352" y="379"/>
                  <a:pt x="353" y="379"/>
                </a:cubicBezTo>
                <a:cubicBezTo>
                  <a:pt x="350" y="380"/>
                  <a:pt x="348" y="382"/>
                  <a:pt x="346" y="384"/>
                </a:cubicBezTo>
                <a:cubicBezTo>
                  <a:pt x="345" y="385"/>
                  <a:pt x="344" y="385"/>
                  <a:pt x="343" y="386"/>
                </a:cubicBezTo>
                <a:cubicBezTo>
                  <a:pt x="343" y="386"/>
                  <a:pt x="344" y="386"/>
                  <a:pt x="344" y="386"/>
                </a:cubicBezTo>
                <a:cubicBezTo>
                  <a:pt x="344" y="385"/>
                  <a:pt x="344" y="385"/>
                  <a:pt x="345" y="384"/>
                </a:cubicBezTo>
                <a:cubicBezTo>
                  <a:pt x="347" y="382"/>
                  <a:pt x="347" y="381"/>
                  <a:pt x="351" y="379"/>
                </a:cubicBezTo>
                <a:cubicBezTo>
                  <a:pt x="350" y="379"/>
                  <a:pt x="349" y="380"/>
                  <a:pt x="349" y="380"/>
                </a:cubicBezTo>
                <a:cubicBezTo>
                  <a:pt x="351" y="378"/>
                  <a:pt x="353" y="377"/>
                  <a:pt x="355" y="375"/>
                </a:cubicBezTo>
                <a:cubicBezTo>
                  <a:pt x="357" y="373"/>
                  <a:pt x="358" y="371"/>
                  <a:pt x="360" y="368"/>
                </a:cubicBezTo>
                <a:cubicBezTo>
                  <a:pt x="364" y="364"/>
                  <a:pt x="368" y="360"/>
                  <a:pt x="372" y="355"/>
                </a:cubicBezTo>
                <a:cubicBezTo>
                  <a:pt x="373" y="353"/>
                  <a:pt x="375" y="351"/>
                  <a:pt x="377" y="349"/>
                </a:cubicBezTo>
                <a:cubicBezTo>
                  <a:pt x="374" y="353"/>
                  <a:pt x="371" y="357"/>
                  <a:pt x="368" y="361"/>
                </a:cubicBezTo>
                <a:close/>
                <a:moveTo>
                  <a:pt x="376" y="93"/>
                </a:moveTo>
                <a:cubicBezTo>
                  <a:pt x="376" y="94"/>
                  <a:pt x="377" y="96"/>
                  <a:pt x="378" y="97"/>
                </a:cubicBezTo>
                <a:cubicBezTo>
                  <a:pt x="378" y="97"/>
                  <a:pt x="378" y="97"/>
                  <a:pt x="378" y="97"/>
                </a:cubicBezTo>
                <a:cubicBezTo>
                  <a:pt x="375" y="95"/>
                  <a:pt x="373" y="93"/>
                  <a:pt x="371" y="91"/>
                </a:cubicBezTo>
                <a:cubicBezTo>
                  <a:pt x="371" y="91"/>
                  <a:pt x="372" y="92"/>
                  <a:pt x="372" y="92"/>
                </a:cubicBezTo>
                <a:cubicBezTo>
                  <a:pt x="373" y="92"/>
                  <a:pt x="373" y="92"/>
                  <a:pt x="373" y="92"/>
                </a:cubicBezTo>
                <a:cubicBezTo>
                  <a:pt x="369" y="89"/>
                  <a:pt x="366" y="87"/>
                  <a:pt x="364" y="85"/>
                </a:cubicBezTo>
                <a:cubicBezTo>
                  <a:pt x="362" y="82"/>
                  <a:pt x="358" y="80"/>
                  <a:pt x="355" y="78"/>
                </a:cubicBezTo>
                <a:cubicBezTo>
                  <a:pt x="354" y="77"/>
                  <a:pt x="353" y="76"/>
                  <a:pt x="353" y="77"/>
                </a:cubicBezTo>
                <a:cubicBezTo>
                  <a:pt x="353" y="76"/>
                  <a:pt x="352" y="76"/>
                  <a:pt x="352" y="76"/>
                </a:cubicBezTo>
                <a:cubicBezTo>
                  <a:pt x="347" y="73"/>
                  <a:pt x="343" y="70"/>
                  <a:pt x="340" y="67"/>
                </a:cubicBezTo>
                <a:cubicBezTo>
                  <a:pt x="341" y="67"/>
                  <a:pt x="345" y="70"/>
                  <a:pt x="347" y="71"/>
                </a:cubicBezTo>
                <a:cubicBezTo>
                  <a:pt x="349" y="73"/>
                  <a:pt x="352" y="74"/>
                  <a:pt x="354" y="76"/>
                </a:cubicBezTo>
                <a:cubicBezTo>
                  <a:pt x="355" y="77"/>
                  <a:pt x="356" y="78"/>
                  <a:pt x="356" y="78"/>
                </a:cubicBezTo>
                <a:cubicBezTo>
                  <a:pt x="356" y="77"/>
                  <a:pt x="357" y="78"/>
                  <a:pt x="358" y="79"/>
                </a:cubicBezTo>
                <a:cubicBezTo>
                  <a:pt x="359" y="79"/>
                  <a:pt x="360" y="81"/>
                  <a:pt x="362" y="82"/>
                </a:cubicBezTo>
                <a:cubicBezTo>
                  <a:pt x="364" y="83"/>
                  <a:pt x="366" y="85"/>
                  <a:pt x="369" y="87"/>
                </a:cubicBezTo>
                <a:cubicBezTo>
                  <a:pt x="371" y="89"/>
                  <a:pt x="373" y="91"/>
                  <a:pt x="375" y="93"/>
                </a:cubicBezTo>
                <a:cubicBezTo>
                  <a:pt x="374" y="90"/>
                  <a:pt x="376" y="93"/>
                  <a:pt x="380" y="96"/>
                </a:cubicBezTo>
                <a:cubicBezTo>
                  <a:pt x="372" y="88"/>
                  <a:pt x="364" y="81"/>
                  <a:pt x="356" y="75"/>
                </a:cubicBezTo>
                <a:cubicBezTo>
                  <a:pt x="356" y="75"/>
                  <a:pt x="356" y="75"/>
                  <a:pt x="356" y="75"/>
                </a:cubicBezTo>
                <a:cubicBezTo>
                  <a:pt x="359" y="77"/>
                  <a:pt x="362" y="79"/>
                  <a:pt x="365" y="81"/>
                </a:cubicBezTo>
                <a:cubicBezTo>
                  <a:pt x="368" y="83"/>
                  <a:pt x="370" y="86"/>
                  <a:pt x="373" y="89"/>
                </a:cubicBezTo>
                <a:cubicBezTo>
                  <a:pt x="375" y="91"/>
                  <a:pt x="378" y="93"/>
                  <a:pt x="380" y="95"/>
                </a:cubicBezTo>
                <a:cubicBezTo>
                  <a:pt x="380" y="96"/>
                  <a:pt x="380" y="96"/>
                  <a:pt x="380" y="97"/>
                </a:cubicBezTo>
                <a:cubicBezTo>
                  <a:pt x="380" y="97"/>
                  <a:pt x="380" y="97"/>
                  <a:pt x="380" y="97"/>
                </a:cubicBezTo>
                <a:cubicBezTo>
                  <a:pt x="379" y="96"/>
                  <a:pt x="377" y="95"/>
                  <a:pt x="376" y="93"/>
                </a:cubicBezTo>
                <a:close/>
                <a:moveTo>
                  <a:pt x="344" y="420"/>
                </a:moveTo>
                <a:cubicBezTo>
                  <a:pt x="341" y="421"/>
                  <a:pt x="345" y="419"/>
                  <a:pt x="348" y="417"/>
                </a:cubicBezTo>
                <a:cubicBezTo>
                  <a:pt x="347" y="418"/>
                  <a:pt x="345" y="419"/>
                  <a:pt x="344" y="420"/>
                </a:cubicBezTo>
                <a:close/>
                <a:moveTo>
                  <a:pt x="363" y="396"/>
                </a:moveTo>
                <a:cubicBezTo>
                  <a:pt x="368" y="390"/>
                  <a:pt x="369" y="391"/>
                  <a:pt x="371" y="390"/>
                </a:cubicBezTo>
                <a:cubicBezTo>
                  <a:pt x="370" y="391"/>
                  <a:pt x="369" y="392"/>
                  <a:pt x="368" y="392"/>
                </a:cubicBezTo>
                <a:cubicBezTo>
                  <a:pt x="364" y="395"/>
                  <a:pt x="364" y="395"/>
                  <a:pt x="364" y="395"/>
                </a:cubicBezTo>
                <a:cubicBezTo>
                  <a:pt x="361" y="397"/>
                  <a:pt x="361" y="397"/>
                  <a:pt x="361" y="397"/>
                </a:cubicBezTo>
                <a:cubicBezTo>
                  <a:pt x="362" y="397"/>
                  <a:pt x="362" y="396"/>
                  <a:pt x="363" y="396"/>
                </a:cubicBezTo>
                <a:close/>
                <a:moveTo>
                  <a:pt x="351" y="406"/>
                </a:moveTo>
                <a:cubicBezTo>
                  <a:pt x="353" y="404"/>
                  <a:pt x="356" y="402"/>
                  <a:pt x="358" y="400"/>
                </a:cubicBezTo>
                <a:cubicBezTo>
                  <a:pt x="360" y="399"/>
                  <a:pt x="362" y="397"/>
                  <a:pt x="365" y="395"/>
                </a:cubicBezTo>
                <a:cubicBezTo>
                  <a:pt x="366" y="394"/>
                  <a:pt x="367" y="394"/>
                  <a:pt x="368" y="393"/>
                </a:cubicBezTo>
                <a:cubicBezTo>
                  <a:pt x="369" y="392"/>
                  <a:pt x="370" y="391"/>
                  <a:pt x="371" y="390"/>
                </a:cubicBezTo>
                <a:cubicBezTo>
                  <a:pt x="371" y="390"/>
                  <a:pt x="371" y="390"/>
                  <a:pt x="371" y="390"/>
                </a:cubicBezTo>
                <a:cubicBezTo>
                  <a:pt x="372" y="390"/>
                  <a:pt x="372" y="390"/>
                  <a:pt x="372" y="390"/>
                </a:cubicBezTo>
                <a:cubicBezTo>
                  <a:pt x="369" y="393"/>
                  <a:pt x="366" y="395"/>
                  <a:pt x="363" y="398"/>
                </a:cubicBezTo>
                <a:cubicBezTo>
                  <a:pt x="361" y="399"/>
                  <a:pt x="359" y="401"/>
                  <a:pt x="359" y="401"/>
                </a:cubicBezTo>
                <a:cubicBezTo>
                  <a:pt x="359" y="401"/>
                  <a:pt x="360" y="401"/>
                  <a:pt x="361" y="400"/>
                </a:cubicBezTo>
                <a:cubicBezTo>
                  <a:pt x="362" y="399"/>
                  <a:pt x="365" y="397"/>
                  <a:pt x="367" y="395"/>
                </a:cubicBezTo>
                <a:cubicBezTo>
                  <a:pt x="368" y="394"/>
                  <a:pt x="370" y="392"/>
                  <a:pt x="372" y="390"/>
                </a:cubicBezTo>
                <a:cubicBezTo>
                  <a:pt x="372" y="390"/>
                  <a:pt x="372" y="391"/>
                  <a:pt x="372" y="391"/>
                </a:cubicBezTo>
                <a:cubicBezTo>
                  <a:pt x="372" y="391"/>
                  <a:pt x="371" y="392"/>
                  <a:pt x="371" y="393"/>
                </a:cubicBezTo>
                <a:cubicBezTo>
                  <a:pt x="370" y="393"/>
                  <a:pt x="370" y="394"/>
                  <a:pt x="369" y="394"/>
                </a:cubicBezTo>
                <a:cubicBezTo>
                  <a:pt x="368" y="395"/>
                  <a:pt x="368" y="395"/>
                  <a:pt x="367" y="396"/>
                </a:cubicBezTo>
                <a:cubicBezTo>
                  <a:pt x="366" y="397"/>
                  <a:pt x="366" y="397"/>
                  <a:pt x="365" y="398"/>
                </a:cubicBezTo>
                <a:cubicBezTo>
                  <a:pt x="364" y="399"/>
                  <a:pt x="362" y="400"/>
                  <a:pt x="361" y="401"/>
                </a:cubicBezTo>
                <a:cubicBezTo>
                  <a:pt x="356" y="404"/>
                  <a:pt x="354" y="404"/>
                  <a:pt x="351" y="406"/>
                </a:cubicBezTo>
                <a:close/>
                <a:moveTo>
                  <a:pt x="373" y="392"/>
                </a:moveTo>
                <a:cubicBezTo>
                  <a:pt x="372" y="393"/>
                  <a:pt x="372" y="394"/>
                  <a:pt x="371" y="395"/>
                </a:cubicBezTo>
                <a:cubicBezTo>
                  <a:pt x="371" y="395"/>
                  <a:pt x="370" y="396"/>
                  <a:pt x="370" y="396"/>
                </a:cubicBezTo>
                <a:cubicBezTo>
                  <a:pt x="371" y="395"/>
                  <a:pt x="372" y="394"/>
                  <a:pt x="373" y="392"/>
                </a:cubicBezTo>
                <a:close/>
                <a:moveTo>
                  <a:pt x="367" y="397"/>
                </a:moveTo>
                <a:cubicBezTo>
                  <a:pt x="367" y="398"/>
                  <a:pt x="366" y="398"/>
                  <a:pt x="365" y="399"/>
                </a:cubicBezTo>
                <a:cubicBezTo>
                  <a:pt x="364" y="400"/>
                  <a:pt x="362" y="401"/>
                  <a:pt x="361" y="403"/>
                </a:cubicBezTo>
                <a:cubicBezTo>
                  <a:pt x="362" y="401"/>
                  <a:pt x="363" y="400"/>
                  <a:pt x="365" y="399"/>
                </a:cubicBezTo>
                <a:cubicBezTo>
                  <a:pt x="365" y="399"/>
                  <a:pt x="366" y="398"/>
                  <a:pt x="367" y="397"/>
                </a:cubicBezTo>
                <a:close/>
                <a:moveTo>
                  <a:pt x="358" y="406"/>
                </a:moveTo>
                <a:cubicBezTo>
                  <a:pt x="358" y="406"/>
                  <a:pt x="358" y="406"/>
                  <a:pt x="358" y="406"/>
                </a:cubicBezTo>
                <a:cubicBezTo>
                  <a:pt x="363" y="402"/>
                  <a:pt x="367" y="399"/>
                  <a:pt x="371" y="395"/>
                </a:cubicBezTo>
                <a:cubicBezTo>
                  <a:pt x="371" y="396"/>
                  <a:pt x="370" y="397"/>
                  <a:pt x="369" y="397"/>
                </a:cubicBezTo>
                <a:cubicBezTo>
                  <a:pt x="369" y="397"/>
                  <a:pt x="369" y="398"/>
                  <a:pt x="368" y="398"/>
                </a:cubicBezTo>
                <a:cubicBezTo>
                  <a:pt x="367" y="400"/>
                  <a:pt x="365" y="401"/>
                  <a:pt x="363" y="402"/>
                </a:cubicBezTo>
                <a:cubicBezTo>
                  <a:pt x="362" y="403"/>
                  <a:pt x="360" y="405"/>
                  <a:pt x="358" y="406"/>
                </a:cubicBezTo>
                <a:cubicBezTo>
                  <a:pt x="358" y="406"/>
                  <a:pt x="358" y="406"/>
                  <a:pt x="358" y="406"/>
                </a:cubicBezTo>
                <a:cubicBezTo>
                  <a:pt x="358" y="406"/>
                  <a:pt x="358" y="406"/>
                  <a:pt x="358" y="406"/>
                </a:cubicBezTo>
                <a:cubicBezTo>
                  <a:pt x="358" y="406"/>
                  <a:pt x="358" y="406"/>
                  <a:pt x="358" y="406"/>
                </a:cubicBezTo>
                <a:cubicBezTo>
                  <a:pt x="358" y="406"/>
                  <a:pt x="358" y="406"/>
                  <a:pt x="358" y="406"/>
                </a:cubicBezTo>
                <a:cubicBezTo>
                  <a:pt x="358" y="406"/>
                  <a:pt x="358" y="406"/>
                  <a:pt x="358" y="406"/>
                </a:cubicBezTo>
                <a:close/>
                <a:moveTo>
                  <a:pt x="355" y="408"/>
                </a:moveTo>
                <a:cubicBezTo>
                  <a:pt x="356" y="408"/>
                  <a:pt x="357" y="407"/>
                  <a:pt x="358" y="406"/>
                </a:cubicBezTo>
                <a:cubicBezTo>
                  <a:pt x="360" y="405"/>
                  <a:pt x="362" y="404"/>
                  <a:pt x="364" y="402"/>
                </a:cubicBezTo>
                <a:cubicBezTo>
                  <a:pt x="368" y="399"/>
                  <a:pt x="368" y="399"/>
                  <a:pt x="368" y="399"/>
                </a:cubicBezTo>
                <a:cubicBezTo>
                  <a:pt x="367" y="400"/>
                  <a:pt x="367" y="400"/>
                  <a:pt x="366" y="401"/>
                </a:cubicBezTo>
                <a:cubicBezTo>
                  <a:pt x="362" y="404"/>
                  <a:pt x="357" y="408"/>
                  <a:pt x="352" y="411"/>
                </a:cubicBezTo>
                <a:cubicBezTo>
                  <a:pt x="353" y="410"/>
                  <a:pt x="354" y="409"/>
                  <a:pt x="355" y="408"/>
                </a:cubicBezTo>
                <a:close/>
                <a:moveTo>
                  <a:pt x="355" y="412"/>
                </a:moveTo>
                <a:cubicBezTo>
                  <a:pt x="354" y="413"/>
                  <a:pt x="351" y="414"/>
                  <a:pt x="352" y="414"/>
                </a:cubicBezTo>
                <a:cubicBezTo>
                  <a:pt x="354" y="413"/>
                  <a:pt x="355" y="412"/>
                  <a:pt x="357" y="410"/>
                </a:cubicBezTo>
                <a:lnTo>
                  <a:pt x="355" y="412"/>
                </a:lnTo>
                <a:close/>
                <a:moveTo>
                  <a:pt x="360" y="408"/>
                </a:moveTo>
                <a:cubicBezTo>
                  <a:pt x="360" y="408"/>
                  <a:pt x="359" y="408"/>
                  <a:pt x="359" y="408"/>
                </a:cubicBezTo>
                <a:cubicBezTo>
                  <a:pt x="359" y="408"/>
                  <a:pt x="360" y="407"/>
                  <a:pt x="362" y="406"/>
                </a:cubicBezTo>
                <a:cubicBezTo>
                  <a:pt x="362" y="406"/>
                  <a:pt x="363" y="405"/>
                  <a:pt x="363" y="405"/>
                </a:cubicBezTo>
                <a:lnTo>
                  <a:pt x="360" y="408"/>
                </a:lnTo>
                <a:close/>
                <a:moveTo>
                  <a:pt x="365" y="405"/>
                </a:moveTo>
                <a:cubicBezTo>
                  <a:pt x="365" y="406"/>
                  <a:pt x="364" y="406"/>
                  <a:pt x="363" y="407"/>
                </a:cubicBezTo>
                <a:cubicBezTo>
                  <a:pt x="364" y="406"/>
                  <a:pt x="365" y="405"/>
                  <a:pt x="366" y="404"/>
                </a:cubicBezTo>
                <a:cubicBezTo>
                  <a:pt x="366" y="404"/>
                  <a:pt x="366" y="405"/>
                  <a:pt x="365" y="405"/>
                </a:cubicBezTo>
                <a:close/>
                <a:moveTo>
                  <a:pt x="372" y="396"/>
                </a:moveTo>
                <a:cubicBezTo>
                  <a:pt x="371" y="397"/>
                  <a:pt x="369" y="399"/>
                  <a:pt x="368" y="400"/>
                </a:cubicBezTo>
                <a:cubicBezTo>
                  <a:pt x="370" y="398"/>
                  <a:pt x="372" y="395"/>
                  <a:pt x="375" y="393"/>
                </a:cubicBezTo>
                <a:cubicBezTo>
                  <a:pt x="374" y="394"/>
                  <a:pt x="373" y="395"/>
                  <a:pt x="372" y="396"/>
                </a:cubicBezTo>
                <a:close/>
                <a:moveTo>
                  <a:pt x="267" y="17"/>
                </a:moveTo>
                <a:cubicBezTo>
                  <a:pt x="259" y="17"/>
                  <a:pt x="255" y="16"/>
                  <a:pt x="247" y="15"/>
                </a:cubicBezTo>
                <a:cubicBezTo>
                  <a:pt x="244" y="17"/>
                  <a:pt x="247" y="17"/>
                  <a:pt x="267" y="17"/>
                </a:cubicBezTo>
                <a:close/>
                <a:moveTo>
                  <a:pt x="454" y="290"/>
                </a:moveTo>
                <a:cubicBezTo>
                  <a:pt x="453" y="294"/>
                  <a:pt x="451" y="299"/>
                  <a:pt x="450" y="298"/>
                </a:cubicBezTo>
                <a:cubicBezTo>
                  <a:pt x="450" y="301"/>
                  <a:pt x="450" y="302"/>
                  <a:pt x="450" y="303"/>
                </a:cubicBezTo>
                <a:cubicBezTo>
                  <a:pt x="451" y="304"/>
                  <a:pt x="451" y="304"/>
                  <a:pt x="450" y="306"/>
                </a:cubicBezTo>
                <a:cubicBezTo>
                  <a:pt x="450" y="307"/>
                  <a:pt x="450" y="308"/>
                  <a:pt x="449" y="309"/>
                </a:cubicBezTo>
                <a:cubicBezTo>
                  <a:pt x="450" y="307"/>
                  <a:pt x="451" y="306"/>
                  <a:pt x="451" y="304"/>
                </a:cubicBezTo>
                <a:cubicBezTo>
                  <a:pt x="452" y="302"/>
                  <a:pt x="453" y="299"/>
                  <a:pt x="454" y="297"/>
                </a:cubicBezTo>
                <a:cubicBezTo>
                  <a:pt x="455" y="292"/>
                  <a:pt x="456" y="288"/>
                  <a:pt x="457" y="282"/>
                </a:cubicBezTo>
                <a:cubicBezTo>
                  <a:pt x="458" y="277"/>
                  <a:pt x="459" y="272"/>
                  <a:pt x="460" y="267"/>
                </a:cubicBezTo>
                <a:cubicBezTo>
                  <a:pt x="458" y="273"/>
                  <a:pt x="458" y="279"/>
                  <a:pt x="456" y="283"/>
                </a:cubicBezTo>
                <a:cubicBezTo>
                  <a:pt x="456" y="286"/>
                  <a:pt x="454" y="296"/>
                  <a:pt x="454" y="290"/>
                </a:cubicBezTo>
                <a:close/>
                <a:moveTo>
                  <a:pt x="475" y="230"/>
                </a:moveTo>
                <a:cubicBezTo>
                  <a:pt x="475" y="233"/>
                  <a:pt x="475" y="237"/>
                  <a:pt x="475" y="241"/>
                </a:cubicBezTo>
                <a:cubicBezTo>
                  <a:pt x="475" y="244"/>
                  <a:pt x="475" y="248"/>
                  <a:pt x="474" y="251"/>
                </a:cubicBezTo>
                <a:cubicBezTo>
                  <a:pt x="475" y="253"/>
                  <a:pt x="474" y="262"/>
                  <a:pt x="475" y="262"/>
                </a:cubicBezTo>
                <a:cubicBezTo>
                  <a:pt x="475" y="259"/>
                  <a:pt x="475" y="252"/>
                  <a:pt x="476" y="246"/>
                </a:cubicBezTo>
                <a:cubicBezTo>
                  <a:pt x="476" y="239"/>
                  <a:pt x="475" y="233"/>
                  <a:pt x="475" y="230"/>
                </a:cubicBezTo>
                <a:close/>
                <a:moveTo>
                  <a:pt x="474" y="251"/>
                </a:moveTo>
                <a:cubicBezTo>
                  <a:pt x="474" y="251"/>
                  <a:pt x="474" y="251"/>
                  <a:pt x="474" y="251"/>
                </a:cubicBezTo>
                <a:cubicBezTo>
                  <a:pt x="474" y="251"/>
                  <a:pt x="474" y="251"/>
                  <a:pt x="474" y="251"/>
                </a:cubicBezTo>
                <a:cubicBezTo>
                  <a:pt x="474" y="251"/>
                  <a:pt x="474" y="251"/>
                  <a:pt x="474" y="251"/>
                </a:cubicBezTo>
                <a:cubicBezTo>
                  <a:pt x="474" y="251"/>
                  <a:pt x="474" y="251"/>
                  <a:pt x="474" y="251"/>
                </a:cubicBezTo>
                <a:cubicBezTo>
                  <a:pt x="474" y="251"/>
                  <a:pt x="474" y="251"/>
                  <a:pt x="474" y="251"/>
                </a:cubicBezTo>
                <a:close/>
                <a:moveTo>
                  <a:pt x="472" y="265"/>
                </a:moveTo>
                <a:cubicBezTo>
                  <a:pt x="471" y="270"/>
                  <a:pt x="470" y="275"/>
                  <a:pt x="469" y="281"/>
                </a:cubicBezTo>
                <a:cubicBezTo>
                  <a:pt x="470" y="277"/>
                  <a:pt x="471" y="274"/>
                  <a:pt x="472" y="271"/>
                </a:cubicBezTo>
                <a:cubicBezTo>
                  <a:pt x="473" y="269"/>
                  <a:pt x="473" y="266"/>
                  <a:pt x="473" y="263"/>
                </a:cubicBezTo>
                <a:cubicBezTo>
                  <a:pt x="474" y="259"/>
                  <a:pt x="474" y="255"/>
                  <a:pt x="474" y="251"/>
                </a:cubicBezTo>
                <a:cubicBezTo>
                  <a:pt x="473" y="254"/>
                  <a:pt x="473" y="259"/>
                  <a:pt x="473" y="261"/>
                </a:cubicBezTo>
                <a:cubicBezTo>
                  <a:pt x="472" y="263"/>
                  <a:pt x="472" y="263"/>
                  <a:pt x="472" y="265"/>
                </a:cubicBezTo>
                <a:close/>
                <a:moveTo>
                  <a:pt x="122" y="263"/>
                </a:moveTo>
                <a:cubicBezTo>
                  <a:pt x="122" y="263"/>
                  <a:pt x="122" y="263"/>
                  <a:pt x="122" y="263"/>
                </a:cubicBezTo>
                <a:cubicBezTo>
                  <a:pt x="122" y="263"/>
                  <a:pt x="122" y="263"/>
                  <a:pt x="122" y="263"/>
                </a:cubicBezTo>
                <a:cubicBezTo>
                  <a:pt x="122" y="263"/>
                  <a:pt x="122" y="263"/>
                  <a:pt x="122" y="263"/>
                </a:cubicBezTo>
                <a:close/>
                <a:moveTo>
                  <a:pt x="126" y="249"/>
                </a:moveTo>
                <a:cubicBezTo>
                  <a:pt x="126" y="251"/>
                  <a:pt x="126" y="253"/>
                  <a:pt x="126" y="255"/>
                </a:cubicBezTo>
                <a:cubicBezTo>
                  <a:pt x="126" y="256"/>
                  <a:pt x="125" y="258"/>
                  <a:pt x="125" y="260"/>
                </a:cubicBezTo>
                <a:cubicBezTo>
                  <a:pt x="125" y="265"/>
                  <a:pt x="125" y="265"/>
                  <a:pt x="125" y="265"/>
                </a:cubicBezTo>
                <a:cubicBezTo>
                  <a:pt x="126" y="267"/>
                  <a:pt x="125" y="269"/>
                  <a:pt x="126" y="271"/>
                </a:cubicBezTo>
                <a:cubicBezTo>
                  <a:pt x="126" y="269"/>
                  <a:pt x="126" y="268"/>
                  <a:pt x="126" y="267"/>
                </a:cubicBezTo>
                <a:cubicBezTo>
                  <a:pt x="126" y="267"/>
                  <a:pt x="126" y="269"/>
                  <a:pt x="126" y="269"/>
                </a:cubicBezTo>
                <a:cubicBezTo>
                  <a:pt x="126" y="266"/>
                  <a:pt x="126" y="262"/>
                  <a:pt x="126" y="259"/>
                </a:cubicBezTo>
                <a:cubicBezTo>
                  <a:pt x="127" y="255"/>
                  <a:pt x="127" y="252"/>
                  <a:pt x="126" y="249"/>
                </a:cubicBezTo>
                <a:close/>
                <a:moveTo>
                  <a:pt x="118" y="244"/>
                </a:moveTo>
                <a:cubicBezTo>
                  <a:pt x="119" y="244"/>
                  <a:pt x="118" y="244"/>
                  <a:pt x="118" y="245"/>
                </a:cubicBezTo>
                <a:cubicBezTo>
                  <a:pt x="118" y="246"/>
                  <a:pt x="118" y="247"/>
                  <a:pt x="118" y="248"/>
                </a:cubicBezTo>
                <a:cubicBezTo>
                  <a:pt x="118" y="251"/>
                  <a:pt x="118" y="252"/>
                  <a:pt x="119" y="252"/>
                </a:cubicBezTo>
                <a:cubicBezTo>
                  <a:pt x="119" y="252"/>
                  <a:pt x="119" y="250"/>
                  <a:pt x="119" y="248"/>
                </a:cubicBezTo>
                <a:cubicBezTo>
                  <a:pt x="119" y="248"/>
                  <a:pt x="119" y="247"/>
                  <a:pt x="120" y="246"/>
                </a:cubicBezTo>
                <a:cubicBezTo>
                  <a:pt x="121" y="243"/>
                  <a:pt x="121" y="242"/>
                  <a:pt x="121" y="240"/>
                </a:cubicBezTo>
                <a:cubicBezTo>
                  <a:pt x="121" y="239"/>
                  <a:pt x="120" y="239"/>
                  <a:pt x="121" y="237"/>
                </a:cubicBezTo>
                <a:cubicBezTo>
                  <a:pt x="121" y="236"/>
                  <a:pt x="122" y="233"/>
                  <a:pt x="123" y="234"/>
                </a:cubicBezTo>
                <a:cubicBezTo>
                  <a:pt x="123" y="235"/>
                  <a:pt x="123" y="236"/>
                  <a:pt x="123" y="238"/>
                </a:cubicBezTo>
                <a:cubicBezTo>
                  <a:pt x="122" y="239"/>
                  <a:pt x="122" y="240"/>
                  <a:pt x="122" y="242"/>
                </a:cubicBezTo>
                <a:cubicBezTo>
                  <a:pt x="123" y="240"/>
                  <a:pt x="123" y="237"/>
                  <a:pt x="124" y="234"/>
                </a:cubicBezTo>
                <a:cubicBezTo>
                  <a:pt x="125" y="230"/>
                  <a:pt x="123" y="233"/>
                  <a:pt x="123" y="233"/>
                </a:cubicBezTo>
                <a:cubicBezTo>
                  <a:pt x="123" y="231"/>
                  <a:pt x="125" y="228"/>
                  <a:pt x="125" y="227"/>
                </a:cubicBezTo>
                <a:cubicBezTo>
                  <a:pt x="124" y="228"/>
                  <a:pt x="124" y="229"/>
                  <a:pt x="123" y="230"/>
                </a:cubicBezTo>
                <a:cubicBezTo>
                  <a:pt x="123" y="230"/>
                  <a:pt x="123" y="230"/>
                  <a:pt x="123" y="230"/>
                </a:cubicBezTo>
                <a:cubicBezTo>
                  <a:pt x="124" y="226"/>
                  <a:pt x="124" y="226"/>
                  <a:pt x="124" y="226"/>
                </a:cubicBezTo>
                <a:cubicBezTo>
                  <a:pt x="126" y="221"/>
                  <a:pt x="126" y="221"/>
                  <a:pt x="126" y="221"/>
                </a:cubicBezTo>
                <a:cubicBezTo>
                  <a:pt x="127" y="219"/>
                  <a:pt x="128" y="217"/>
                  <a:pt x="129" y="214"/>
                </a:cubicBezTo>
                <a:cubicBezTo>
                  <a:pt x="130" y="212"/>
                  <a:pt x="131" y="210"/>
                  <a:pt x="132" y="207"/>
                </a:cubicBezTo>
                <a:cubicBezTo>
                  <a:pt x="132" y="207"/>
                  <a:pt x="133" y="205"/>
                  <a:pt x="132" y="205"/>
                </a:cubicBezTo>
                <a:cubicBezTo>
                  <a:pt x="132" y="205"/>
                  <a:pt x="132" y="206"/>
                  <a:pt x="131" y="207"/>
                </a:cubicBezTo>
                <a:cubicBezTo>
                  <a:pt x="130" y="208"/>
                  <a:pt x="129" y="210"/>
                  <a:pt x="128" y="211"/>
                </a:cubicBezTo>
                <a:cubicBezTo>
                  <a:pt x="128" y="212"/>
                  <a:pt x="127" y="213"/>
                  <a:pt x="127" y="213"/>
                </a:cubicBezTo>
                <a:cubicBezTo>
                  <a:pt x="126" y="214"/>
                  <a:pt x="126" y="215"/>
                  <a:pt x="126" y="216"/>
                </a:cubicBezTo>
                <a:cubicBezTo>
                  <a:pt x="125" y="218"/>
                  <a:pt x="124" y="219"/>
                  <a:pt x="123" y="221"/>
                </a:cubicBezTo>
                <a:cubicBezTo>
                  <a:pt x="123" y="223"/>
                  <a:pt x="122" y="224"/>
                  <a:pt x="121" y="226"/>
                </a:cubicBezTo>
                <a:cubicBezTo>
                  <a:pt x="121" y="228"/>
                  <a:pt x="121" y="229"/>
                  <a:pt x="122" y="229"/>
                </a:cubicBezTo>
                <a:cubicBezTo>
                  <a:pt x="123" y="226"/>
                  <a:pt x="122" y="228"/>
                  <a:pt x="122" y="229"/>
                </a:cubicBezTo>
                <a:cubicBezTo>
                  <a:pt x="121" y="231"/>
                  <a:pt x="121" y="232"/>
                  <a:pt x="121" y="234"/>
                </a:cubicBezTo>
                <a:cubicBezTo>
                  <a:pt x="120" y="235"/>
                  <a:pt x="120" y="237"/>
                  <a:pt x="120" y="238"/>
                </a:cubicBezTo>
                <a:cubicBezTo>
                  <a:pt x="120" y="238"/>
                  <a:pt x="120" y="239"/>
                  <a:pt x="120" y="240"/>
                </a:cubicBezTo>
                <a:cubicBezTo>
                  <a:pt x="119" y="240"/>
                  <a:pt x="119" y="240"/>
                  <a:pt x="119" y="239"/>
                </a:cubicBezTo>
                <a:cubicBezTo>
                  <a:pt x="119" y="239"/>
                  <a:pt x="119" y="238"/>
                  <a:pt x="119" y="238"/>
                </a:cubicBezTo>
                <a:cubicBezTo>
                  <a:pt x="118" y="238"/>
                  <a:pt x="118" y="238"/>
                  <a:pt x="119" y="236"/>
                </a:cubicBezTo>
                <a:cubicBezTo>
                  <a:pt x="120" y="235"/>
                  <a:pt x="120" y="233"/>
                  <a:pt x="120" y="231"/>
                </a:cubicBezTo>
                <a:cubicBezTo>
                  <a:pt x="120" y="230"/>
                  <a:pt x="120" y="230"/>
                  <a:pt x="120" y="230"/>
                </a:cubicBezTo>
                <a:cubicBezTo>
                  <a:pt x="119" y="231"/>
                  <a:pt x="119" y="231"/>
                  <a:pt x="119" y="232"/>
                </a:cubicBezTo>
                <a:cubicBezTo>
                  <a:pt x="118" y="233"/>
                  <a:pt x="118" y="234"/>
                  <a:pt x="118" y="236"/>
                </a:cubicBezTo>
                <a:cubicBezTo>
                  <a:pt x="118" y="237"/>
                  <a:pt x="118" y="238"/>
                  <a:pt x="118" y="239"/>
                </a:cubicBezTo>
                <a:cubicBezTo>
                  <a:pt x="118" y="242"/>
                  <a:pt x="118" y="243"/>
                  <a:pt x="118" y="244"/>
                </a:cubicBezTo>
                <a:close/>
                <a:moveTo>
                  <a:pt x="122" y="256"/>
                </a:moveTo>
                <a:cubicBezTo>
                  <a:pt x="122" y="259"/>
                  <a:pt x="122" y="262"/>
                  <a:pt x="122" y="266"/>
                </a:cubicBezTo>
                <a:cubicBezTo>
                  <a:pt x="123" y="264"/>
                  <a:pt x="122" y="261"/>
                  <a:pt x="123" y="259"/>
                </a:cubicBezTo>
                <a:cubicBezTo>
                  <a:pt x="123" y="261"/>
                  <a:pt x="123" y="262"/>
                  <a:pt x="123" y="264"/>
                </a:cubicBezTo>
                <a:cubicBezTo>
                  <a:pt x="123" y="263"/>
                  <a:pt x="124" y="261"/>
                  <a:pt x="124" y="259"/>
                </a:cubicBezTo>
                <a:cubicBezTo>
                  <a:pt x="124" y="256"/>
                  <a:pt x="125" y="253"/>
                  <a:pt x="125" y="248"/>
                </a:cubicBezTo>
                <a:cubicBezTo>
                  <a:pt x="124" y="250"/>
                  <a:pt x="124" y="251"/>
                  <a:pt x="124" y="253"/>
                </a:cubicBezTo>
                <a:cubicBezTo>
                  <a:pt x="123" y="254"/>
                  <a:pt x="123" y="256"/>
                  <a:pt x="123" y="254"/>
                </a:cubicBezTo>
                <a:cubicBezTo>
                  <a:pt x="122" y="254"/>
                  <a:pt x="122" y="253"/>
                  <a:pt x="121" y="256"/>
                </a:cubicBezTo>
                <a:cubicBezTo>
                  <a:pt x="121" y="258"/>
                  <a:pt x="120" y="261"/>
                  <a:pt x="122" y="263"/>
                </a:cubicBezTo>
                <a:cubicBezTo>
                  <a:pt x="122" y="259"/>
                  <a:pt x="122" y="259"/>
                  <a:pt x="122" y="259"/>
                </a:cubicBezTo>
                <a:cubicBezTo>
                  <a:pt x="122" y="258"/>
                  <a:pt x="122" y="257"/>
                  <a:pt x="122" y="256"/>
                </a:cubicBezTo>
                <a:close/>
                <a:moveTo>
                  <a:pt x="140" y="253"/>
                </a:moveTo>
                <a:cubicBezTo>
                  <a:pt x="141" y="252"/>
                  <a:pt x="141" y="250"/>
                  <a:pt x="141" y="249"/>
                </a:cubicBezTo>
                <a:cubicBezTo>
                  <a:pt x="141" y="248"/>
                  <a:pt x="142" y="247"/>
                  <a:pt x="142" y="246"/>
                </a:cubicBezTo>
                <a:cubicBezTo>
                  <a:pt x="142" y="246"/>
                  <a:pt x="143" y="245"/>
                  <a:pt x="142" y="245"/>
                </a:cubicBezTo>
                <a:cubicBezTo>
                  <a:pt x="141" y="245"/>
                  <a:pt x="143" y="243"/>
                  <a:pt x="142" y="242"/>
                </a:cubicBezTo>
                <a:cubicBezTo>
                  <a:pt x="142" y="242"/>
                  <a:pt x="141" y="243"/>
                  <a:pt x="141" y="244"/>
                </a:cubicBezTo>
                <a:cubicBezTo>
                  <a:pt x="140" y="247"/>
                  <a:pt x="140" y="246"/>
                  <a:pt x="140" y="246"/>
                </a:cubicBezTo>
                <a:cubicBezTo>
                  <a:pt x="139" y="244"/>
                  <a:pt x="139" y="245"/>
                  <a:pt x="138" y="246"/>
                </a:cubicBezTo>
                <a:cubicBezTo>
                  <a:pt x="138" y="247"/>
                  <a:pt x="137" y="248"/>
                  <a:pt x="137" y="249"/>
                </a:cubicBezTo>
                <a:cubicBezTo>
                  <a:pt x="137" y="250"/>
                  <a:pt x="137" y="251"/>
                  <a:pt x="137" y="251"/>
                </a:cubicBezTo>
                <a:cubicBezTo>
                  <a:pt x="139" y="253"/>
                  <a:pt x="138" y="256"/>
                  <a:pt x="138" y="258"/>
                </a:cubicBezTo>
                <a:cubicBezTo>
                  <a:pt x="138" y="255"/>
                  <a:pt x="139" y="252"/>
                  <a:pt x="139" y="250"/>
                </a:cubicBezTo>
                <a:cubicBezTo>
                  <a:pt x="140" y="251"/>
                  <a:pt x="140" y="253"/>
                  <a:pt x="139" y="255"/>
                </a:cubicBezTo>
                <a:cubicBezTo>
                  <a:pt x="139" y="257"/>
                  <a:pt x="139" y="258"/>
                  <a:pt x="140" y="259"/>
                </a:cubicBezTo>
                <a:cubicBezTo>
                  <a:pt x="140" y="258"/>
                  <a:pt x="140" y="257"/>
                  <a:pt x="140" y="256"/>
                </a:cubicBezTo>
                <a:cubicBezTo>
                  <a:pt x="140" y="255"/>
                  <a:pt x="140" y="254"/>
                  <a:pt x="140" y="253"/>
                </a:cubicBezTo>
                <a:close/>
                <a:moveTo>
                  <a:pt x="131" y="219"/>
                </a:moveTo>
                <a:cubicBezTo>
                  <a:pt x="131" y="219"/>
                  <a:pt x="130" y="219"/>
                  <a:pt x="130" y="219"/>
                </a:cubicBezTo>
                <a:cubicBezTo>
                  <a:pt x="130" y="218"/>
                  <a:pt x="129" y="219"/>
                  <a:pt x="128" y="220"/>
                </a:cubicBezTo>
                <a:cubicBezTo>
                  <a:pt x="127" y="222"/>
                  <a:pt x="126" y="224"/>
                  <a:pt x="126" y="227"/>
                </a:cubicBezTo>
                <a:cubicBezTo>
                  <a:pt x="126" y="227"/>
                  <a:pt x="126" y="227"/>
                  <a:pt x="126" y="226"/>
                </a:cubicBezTo>
                <a:cubicBezTo>
                  <a:pt x="127" y="225"/>
                  <a:pt x="127" y="224"/>
                  <a:pt x="127" y="224"/>
                </a:cubicBezTo>
                <a:cubicBezTo>
                  <a:pt x="128" y="222"/>
                  <a:pt x="129" y="220"/>
                  <a:pt x="129" y="220"/>
                </a:cubicBezTo>
                <a:cubicBezTo>
                  <a:pt x="128" y="222"/>
                  <a:pt x="128" y="224"/>
                  <a:pt x="127" y="226"/>
                </a:cubicBezTo>
                <a:cubicBezTo>
                  <a:pt x="127" y="228"/>
                  <a:pt x="126" y="230"/>
                  <a:pt x="125" y="232"/>
                </a:cubicBezTo>
                <a:cubicBezTo>
                  <a:pt x="125" y="234"/>
                  <a:pt x="124" y="236"/>
                  <a:pt x="124" y="238"/>
                </a:cubicBezTo>
                <a:cubicBezTo>
                  <a:pt x="124" y="240"/>
                  <a:pt x="123" y="242"/>
                  <a:pt x="123" y="244"/>
                </a:cubicBezTo>
                <a:cubicBezTo>
                  <a:pt x="124" y="244"/>
                  <a:pt x="124" y="241"/>
                  <a:pt x="124" y="242"/>
                </a:cubicBezTo>
                <a:cubicBezTo>
                  <a:pt x="125" y="243"/>
                  <a:pt x="125" y="243"/>
                  <a:pt x="125" y="240"/>
                </a:cubicBezTo>
                <a:cubicBezTo>
                  <a:pt x="126" y="238"/>
                  <a:pt x="126" y="236"/>
                  <a:pt x="126" y="236"/>
                </a:cubicBezTo>
                <a:cubicBezTo>
                  <a:pt x="126" y="231"/>
                  <a:pt x="127" y="228"/>
                  <a:pt x="129" y="226"/>
                </a:cubicBezTo>
                <a:cubicBezTo>
                  <a:pt x="130" y="224"/>
                  <a:pt x="130" y="223"/>
                  <a:pt x="131" y="222"/>
                </a:cubicBezTo>
                <a:cubicBezTo>
                  <a:pt x="129" y="224"/>
                  <a:pt x="130" y="221"/>
                  <a:pt x="131" y="219"/>
                </a:cubicBezTo>
                <a:close/>
                <a:moveTo>
                  <a:pt x="156" y="243"/>
                </a:moveTo>
                <a:cubicBezTo>
                  <a:pt x="155" y="244"/>
                  <a:pt x="154" y="244"/>
                  <a:pt x="154" y="246"/>
                </a:cubicBezTo>
                <a:cubicBezTo>
                  <a:pt x="153" y="249"/>
                  <a:pt x="153" y="249"/>
                  <a:pt x="153" y="249"/>
                </a:cubicBezTo>
                <a:cubicBezTo>
                  <a:pt x="152" y="253"/>
                  <a:pt x="152" y="253"/>
                  <a:pt x="152" y="253"/>
                </a:cubicBezTo>
                <a:cubicBezTo>
                  <a:pt x="152" y="254"/>
                  <a:pt x="151" y="254"/>
                  <a:pt x="152" y="255"/>
                </a:cubicBezTo>
                <a:cubicBezTo>
                  <a:pt x="152" y="255"/>
                  <a:pt x="152" y="254"/>
                  <a:pt x="152" y="253"/>
                </a:cubicBezTo>
                <a:cubicBezTo>
                  <a:pt x="153" y="252"/>
                  <a:pt x="152" y="251"/>
                  <a:pt x="153" y="251"/>
                </a:cubicBezTo>
                <a:cubicBezTo>
                  <a:pt x="154" y="251"/>
                  <a:pt x="154" y="249"/>
                  <a:pt x="154" y="248"/>
                </a:cubicBezTo>
                <a:cubicBezTo>
                  <a:pt x="155" y="248"/>
                  <a:pt x="156" y="246"/>
                  <a:pt x="156" y="243"/>
                </a:cubicBezTo>
                <a:cubicBezTo>
                  <a:pt x="156" y="242"/>
                  <a:pt x="156" y="243"/>
                  <a:pt x="156" y="243"/>
                </a:cubicBezTo>
                <a:close/>
                <a:moveTo>
                  <a:pt x="140" y="219"/>
                </a:moveTo>
                <a:cubicBezTo>
                  <a:pt x="140" y="219"/>
                  <a:pt x="140" y="219"/>
                  <a:pt x="141" y="218"/>
                </a:cubicBezTo>
                <a:cubicBezTo>
                  <a:pt x="141" y="218"/>
                  <a:pt x="141" y="217"/>
                  <a:pt x="141" y="217"/>
                </a:cubicBezTo>
                <a:cubicBezTo>
                  <a:pt x="143" y="216"/>
                  <a:pt x="143" y="216"/>
                  <a:pt x="143" y="213"/>
                </a:cubicBezTo>
                <a:cubicBezTo>
                  <a:pt x="145" y="212"/>
                  <a:pt x="146" y="211"/>
                  <a:pt x="147" y="211"/>
                </a:cubicBezTo>
                <a:cubicBezTo>
                  <a:pt x="147" y="211"/>
                  <a:pt x="147" y="211"/>
                  <a:pt x="148" y="209"/>
                </a:cubicBezTo>
                <a:cubicBezTo>
                  <a:pt x="149" y="209"/>
                  <a:pt x="149" y="208"/>
                  <a:pt x="149" y="208"/>
                </a:cubicBezTo>
                <a:cubicBezTo>
                  <a:pt x="149" y="208"/>
                  <a:pt x="148" y="208"/>
                  <a:pt x="147" y="209"/>
                </a:cubicBezTo>
                <a:cubicBezTo>
                  <a:pt x="147" y="208"/>
                  <a:pt x="145" y="211"/>
                  <a:pt x="146" y="208"/>
                </a:cubicBezTo>
                <a:cubicBezTo>
                  <a:pt x="147" y="206"/>
                  <a:pt x="147" y="206"/>
                  <a:pt x="148" y="204"/>
                </a:cubicBezTo>
                <a:cubicBezTo>
                  <a:pt x="147" y="205"/>
                  <a:pt x="146" y="206"/>
                  <a:pt x="145" y="207"/>
                </a:cubicBezTo>
                <a:cubicBezTo>
                  <a:pt x="144" y="209"/>
                  <a:pt x="144" y="209"/>
                  <a:pt x="144" y="209"/>
                </a:cubicBezTo>
                <a:cubicBezTo>
                  <a:pt x="144" y="210"/>
                  <a:pt x="144" y="210"/>
                  <a:pt x="144" y="211"/>
                </a:cubicBezTo>
                <a:cubicBezTo>
                  <a:pt x="143" y="212"/>
                  <a:pt x="143" y="212"/>
                  <a:pt x="143" y="212"/>
                </a:cubicBezTo>
                <a:cubicBezTo>
                  <a:pt x="143" y="212"/>
                  <a:pt x="143" y="212"/>
                  <a:pt x="143" y="211"/>
                </a:cubicBezTo>
                <a:cubicBezTo>
                  <a:pt x="143" y="210"/>
                  <a:pt x="144" y="209"/>
                  <a:pt x="144" y="209"/>
                </a:cubicBezTo>
                <a:cubicBezTo>
                  <a:pt x="143" y="209"/>
                  <a:pt x="142" y="210"/>
                  <a:pt x="142" y="211"/>
                </a:cubicBezTo>
                <a:cubicBezTo>
                  <a:pt x="141" y="214"/>
                  <a:pt x="141" y="213"/>
                  <a:pt x="140" y="213"/>
                </a:cubicBezTo>
                <a:cubicBezTo>
                  <a:pt x="140" y="213"/>
                  <a:pt x="139" y="212"/>
                  <a:pt x="138" y="214"/>
                </a:cubicBezTo>
                <a:cubicBezTo>
                  <a:pt x="137" y="215"/>
                  <a:pt x="136" y="216"/>
                  <a:pt x="136" y="217"/>
                </a:cubicBezTo>
                <a:cubicBezTo>
                  <a:pt x="135" y="218"/>
                  <a:pt x="135" y="220"/>
                  <a:pt x="135" y="221"/>
                </a:cubicBezTo>
                <a:cubicBezTo>
                  <a:pt x="136" y="220"/>
                  <a:pt x="136" y="219"/>
                  <a:pt x="136" y="218"/>
                </a:cubicBezTo>
                <a:cubicBezTo>
                  <a:pt x="136" y="219"/>
                  <a:pt x="137" y="220"/>
                  <a:pt x="135" y="223"/>
                </a:cubicBezTo>
                <a:cubicBezTo>
                  <a:pt x="135" y="223"/>
                  <a:pt x="133" y="226"/>
                  <a:pt x="133" y="227"/>
                </a:cubicBezTo>
                <a:cubicBezTo>
                  <a:pt x="133" y="228"/>
                  <a:pt x="133" y="230"/>
                  <a:pt x="133" y="230"/>
                </a:cubicBezTo>
                <a:cubicBezTo>
                  <a:pt x="132" y="228"/>
                  <a:pt x="132" y="229"/>
                  <a:pt x="132" y="231"/>
                </a:cubicBezTo>
                <a:cubicBezTo>
                  <a:pt x="131" y="233"/>
                  <a:pt x="131" y="234"/>
                  <a:pt x="132" y="231"/>
                </a:cubicBezTo>
                <a:cubicBezTo>
                  <a:pt x="132" y="233"/>
                  <a:pt x="134" y="232"/>
                  <a:pt x="133" y="235"/>
                </a:cubicBezTo>
                <a:cubicBezTo>
                  <a:pt x="132" y="238"/>
                  <a:pt x="133" y="240"/>
                  <a:pt x="132" y="243"/>
                </a:cubicBezTo>
                <a:cubicBezTo>
                  <a:pt x="133" y="241"/>
                  <a:pt x="133" y="239"/>
                  <a:pt x="134" y="238"/>
                </a:cubicBezTo>
                <a:cubicBezTo>
                  <a:pt x="135" y="233"/>
                  <a:pt x="135" y="233"/>
                  <a:pt x="135" y="233"/>
                </a:cubicBezTo>
                <a:cubicBezTo>
                  <a:pt x="136" y="231"/>
                  <a:pt x="136" y="229"/>
                  <a:pt x="137" y="228"/>
                </a:cubicBezTo>
                <a:cubicBezTo>
                  <a:pt x="138" y="226"/>
                  <a:pt x="139" y="225"/>
                  <a:pt x="139" y="223"/>
                </a:cubicBezTo>
                <a:cubicBezTo>
                  <a:pt x="140" y="222"/>
                  <a:pt x="141" y="219"/>
                  <a:pt x="140" y="219"/>
                </a:cubicBezTo>
                <a:close/>
                <a:moveTo>
                  <a:pt x="304" y="308"/>
                </a:moveTo>
                <a:cubicBezTo>
                  <a:pt x="303" y="309"/>
                  <a:pt x="302" y="308"/>
                  <a:pt x="301" y="307"/>
                </a:cubicBezTo>
                <a:cubicBezTo>
                  <a:pt x="301" y="309"/>
                  <a:pt x="301" y="309"/>
                  <a:pt x="297" y="311"/>
                </a:cubicBezTo>
                <a:cubicBezTo>
                  <a:pt x="298" y="310"/>
                  <a:pt x="299" y="309"/>
                  <a:pt x="300" y="308"/>
                </a:cubicBezTo>
                <a:cubicBezTo>
                  <a:pt x="299" y="308"/>
                  <a:pt x="298" y="309"/>
                  <a:pt x="298" y="310"/>
                </a:cubicBezTo>
                <a:cubicBezTo>
                  <a:pt x="297" y="309"/>
                  <a:pt x="299" y="306"/>
                  <a:pt x="297" y="308"/>
                </a:cubicBezTo>
                <a:cubicBezTo>
                  <a:pt x="296" y="309"/>
                  <a:pt x="295" y="309"/>
                  <a:pt x="294" y="310"/>
                </a:cubicBezTo>
                <a:cubicBezTo>
                  <a:pt x="294" y="311"/>
                  <a:pt x="293" y="311"/>
                  <a:pt x="293" y="312"/>
                </a:cubicBezTo>
                <a:cubicBezTo>
                  <a:pt x="292" y="312"/>
                  <a:pt x="292" y="313"/>
                  <a:pt x="291" y="313"/>
                </a:cubicBezTo>
                <a:cubicBezTo>
                  <a:pt x="291" y="314"/>
                  <a:pt x="290" y="314"/>
                  <a:pt x="290" y="314"/>
                </a:cubicBezTo>
                <a:cubicBezTo>
                  <a:pt x="291" y="313"/>
                  <a:pt x="292" y="312"/>
                  <a:pt x="293" y="312"/>
                </a:cubicBezTo>
                <a:cubicBezTo>
                  <a:pt x="293" y="311"/>
                  <a:pt x="294" y="310"/>
                  <a:pt x="295" y="309"/>
                </a:cubicBezTo>
                <a:cubicBezTo>
                  <a:pt x="297" y="307"/>
                  <a:pt x="299" y="305"/>
                  <a:pt x="301" y="303"/>
                </a:cubicBezTo>
                <a:cubicBezTo>
                  <a:pt x="299" y="305"/>
                  <a:pt x="297" y="305"/>
                  <a:pt x="298" y="304"/>
                </a:cubicBezTo>
                <a:cubicBezTo>
                  <a:pt x="298" y="303"/>
                  <a:pt x="298" y="303"/>
                  <a:pt x="297" y="304"/>
                </a:cubicBezTo>
                <a:cubicBezTo>
                  <a:pt x="296" y="305"/>
                  <a:pt x="296" y="305"/>
                  <a:pt x="297" y="304"/>
                </a:cubicBezTo>
                <a:cubicBezTo>
                  <a:pt x="297" y="303"/>
                  <a:pt x="297" y="302"/>
                  <a:pt x="297" y="303"/>
                </a:cubicBezTo>
                <a:cubicBezTo>
                  <a:pt x="296" y="303"/>
                  <a:pt x="296" y="304"/>
                  <a:pt x="295" y="304"/>
                </a:cubicBezTo>
                <a:cubicBezTo>
                  <a:pt x="294" y="306"/>
                  <a:pt x="293" y="308"/>
                  <a:pt x="291" y="310"/>
                </a:cubicBezTo>
                <a:cubicBezTo>
                  <a:pt x="290" y="312"/>
                  <a:pt x="288" y="313"/>
                  <a:pt x="287" y="314"/>
                </a:cubicBezTo>
                <a:cubicBezTo>
                  <a:pt x="285" y="316"/>
                  <a:pt x="285" y="316"/>
                  <a:pt x="285" y="316"/>
                </a:cubicBezTo>
                <a:cubicBezTo>
                  <a:pt x="282" y="318"/>
                  <a:pt x="282" y="318"/>
                  <a:pt x="282" y="318"/>
                </a:cubicBezTo>
                <a:cubicBezTo>
                  <a:pt x="281" y="319"/>
                  <a:pt x="279" y="320"/>
                  <a:pt x="278" y="321"/>
                </a:cubicBezTo>
                <a:cubicBezTo>
                  <a:pt x="276" y="322"/>
                  <a:pt x="275" y="323"/>
                  <a:pt x="273" y="324"/>
                </a:cubicBezTo>
                <a:cubicBezTo>
                  <a:pt x="273" y="325"/>
                  <a:pt x="272" y="325"/>
                  <a:pt x="272" y="325"/>
                </a:cubicBezTo>
                <a:cubicBezTo>
                  <a:pt x="276" y="323"/>
                  <a:pt x="276" y="325"/>
                  <a:pt x="279" y="324"/>
                </a:cubicBezTo>
                <a:cubicBezTo>
                  <a:pt x="279" y="324"/>
                  <a:pt x="279" y="324"/>
                  <a:pt x="279" y="324"/>
                </a:cubicBezTo>
                <a:cubicBezTo>
                  <a:pt x="279" y="324"/>
                  <a:pt x="279" y="324"/>
                  <a:pt x="279" y="324"/>
                </a:cubicBezTo>
                <a:cubicBezTo>
                  <a:pt x="279" y="324"/>
                  <a:pt x="279" y="324"/>
                  <a:pt x="279" y="324"/>
                </a:cubicBezTo>
                <a:cubicBezTo>
                  <a:pt x="278" y="325"/>
                  <a:pt x="276" y="326"/>
                  <a:pt x="274" y="327"/>
                </a:cubicBezTo>
                <a:cubicBezTo>
                  <a:pt x="273" y="327"/>
                  <a:pt x="272" y="328"/>
                  <a:pt x="272" y="328"/>
                </a:cubicBezTo>
                <a:cubicBezTo>
                  <a:pt x="271" y="329"/>
                  <a:pt x="270" y="329"/>
                  <a:pt x="269" y="330"/>
                </a:cubicBezTo>
                <a:cubicBezTo>
                  <a:pt x="268" y="331"/>
                  <a:pt x="266" y="331"/>
                  <a:pt x="266" y="332"/>
                </a:cubicBezTo>
                <a:cubicBezTo>
                  <a:pt x="265" y="332"/>
                  <a:pt x="264" y="332"/>
                  <a:pt x="264" y="332"/>
                </a:cubicBezTo>
                <a:cubicBezTo>
                  <a:pt x="264" y="332"/>
                  <a:pt x="263" y="333"/>
                  <a:pt x="263" y="333"/>
                </a:cubicBezTo>
                <a:cubicBezTo>
                  <a:pt x="262" y="333"/>
                  <a:pt x="261" y="334"/>
                  <a:pt x="260" y="335"/>
                </a:cubicBezTo>
                <a:cubicBezTo>
                  <a:pt x="260" y="335"/>
                  <a:pt x="261" y="334"/>
                  <a:pt x="262" y="334"/>
                </a:cubicBezTo>
                <a:cubicBezTo>
                  <a:pt x="263" y="334"/>
                  <a:pt x="263" y="333"/>
                  <a:pt x="264" y="333"/>
                </a:cubicBezTo>
                <a:cubicBezTo>
                  <a:pt x="265" y="333"/>
                  <a:pt x="266" y="332"/>
                  <a:pt x="266" y="332"/>
                </a:cubicBezTo>
                <a:cubicBezTo>
                  <a:pt x="269" y="331"/>
                  <a:pt x="271" y="330"/>
                  <a:pt x="272" y="329"/>
                </a:cubicBezTo>
                <a:cubicBezTo>
                  <a:pt x="272" y="329"/>
                  <a:pt x="272" y="329"/>
                  <a:pt x="273" y="329"/>
                </a:cubicBezTo>
                <a:cubicBezTo>
                  <a:pt x="273" y="329"/>
                  <a:pt x="272" y="329"/>
                  <a:pt x="272" y="329"/>
                </a:cubicBezTo>
                <a:cubicBezTo>
                  <a:pt x="268" y="332"/>
                  <a:pt x="264" y="334"/>
                  <a:pt x="260" y="336"/>
                </a:cubicBezTo>
                <a:cubicBezTo>
                  <a:pt x="259" y="336"/>
                  <a:pt x="258" y="337"/>
                  <a:pt x="256" y="338"/>
                </a:cubicBezTo>
                <a:cubicBezTo>
                  <a:pt x="255" y="339"/>
                  <a:pt x="254" y="339"/>
                  <a:pt x="252" y="339"/>
                </a:cubicBezTo>
                <a:cubicBezTo>
                  <a:pt x="252" y="339"/>
                  <a:pt x="250" y="340"/>
                  <a:pt x="251" y="340"/>
                </a:cubicBezTo>
                <a:cubicBezTo>
                  <a:pt x="251" y="340"/>
                  <a:pt x="249" y="341"/>
                  <a:pt x="249" y="341"/>
                </a:cubicBezTo>
                <a:cubicBezTo>
                  <a:pt x="251" y="341"/>
                  <a:pt x="253" y="341"/>
                  <a:pt x="255" y="341"/>
                </a:cubicBezTo>
                <a:cubicBezTo>
                  <a:pt x="256" y="341"/>
                  <a:pt x="256" y="341"/>
                  <a:pt x="257" y="341"/>
                </a:cubicBezTo>
                <a:cubicBezTo>
                  <a:pt x="258" y="340"/>
                  <a:pt x="259" y="340"/>
                  <a:pt x="260" y="340"/>
                </a:cubicBezTo>
                <a:cubicBezTo>
                  <a:pt x="256" y="341"/>
                  <a:pt x="256" y="342"/>
                  <a:pt x="256" y="344"/>
                </a:cubicBezTo>
                <a:cubicBezTo>
                  <a:pt x="255" y="343"/>
                  <a:pt x="253" y="344"/>
                  <a:pt x="251" y="344"/>
                </a:cubicBezTo>
                <a:cubicBezTo>
                  <a:pt x="249" y="345"/>
                  <a:pt x="250" y="344"/>
                  <a:pt x="250" y="343"/>
                </a:cubicBezTo>
                <a:cubicBezTo>
                  <a:pt x="251" y="343"/>
                  <a:pt x="251" y="342"/>
                  <a:pt x="250" y="343"/>
                </a:cubicBezTo>
                <a:cubicBezTo>
                  <a:pt x="248" y="343"/>
                  <a:pt x="246" y="343"/>
                  <a:pt x="245" y="344"/>
                </a:cubicBezTo>
                <a:cubicBezTo>
                  <a:pt x="243" y="344"/>
                  <a:pt x="241" y="345"/>
                  <a:pt x="239" y="345"/>
                </a:cubicBezTo>
                <a:cubicBezTo>
                  <a:pt x="239" y="345"/>
                  <a:pt x="236" y="345"/>
                  <a:pt x="237" y="346"/>
                </a:cubicBezTo>
                <a:cubicBezTo>
                  <a:pt x="237" y="346"/>
                  <a:pt x="235" y="347"/>
                  <a:pt x="234" y="347"/>
                </a:cubicBezTo>
                <a:cubicBezTo>
                  <a:pt x="236" y="347"/>
                  <a:pt x="238" y="347"/>
                  <a:pt x="240" y="347"/>
                </a:cubicBezTo>
                <a:cubicBezTo>
                  <a:pt x="240" y="347"/>
                  <a:pt x="241" y="347"/>
                  <a:pt x="241" y="347"/>
                </a:cubicBezTo>
                <a:cubicBezTo>
                  <a:pt x="241" y="346"/>
                  <a:pt x="243" y="345"/>
                  <a:pt x="243" y="346"/>
                </a:cubicBezTo>
                <a:cubicBezTo>
                  <a:pt x="246" y="346"/>
                  <a:pt x="249" y="345"/>
                  <a:pt x="252" y="345"/>
                </a:cubicBezTo>
                <a:cubicBezTo>
                  <a:pt x="252" y="345"/>
                  <a:pt x="251" y="345"/>
                  <a:pt x="250" y="346"/>
                </a:cubicBezTo>
                <a:cubicBezTo>
                  <a:pt x="249" y="346"/>
                  <a:pt x="249" y="346"/>
                  <a:pt x="250" y="346"/>
                </a:cubicBezTo>
                <a:cubicBezTo>
                  <a:pt x="250" y="347"/>
                  <a:pt x="250" y="347"/>
                  <a:pt x="251" y="346"/>
                </a:cubicBezTo>
                <a:cubicBezTo>
                  <a:pt x="254" y="345"/>
                  <a:pt x="256" y="344"/>
                  <a:pt x="259" y="343"/>
                </a:cubicBezTo>
                <a:cubicBezTo>
                  <a:pt x="258" y="343"/>
                  <a:pt x="256" y="343"/>
                  <a:pt x="257" y="342"/>
                </a:cubicBezTo>
                <a:cubicBezTo>
                  <a:pt x="257" y="342"/>
                  <a:pt x="259" y="341"/>
                  <a:pt x="259" y="341"/>
                </a:cubicBezTo>
                <a:cubicBezTo>
                  <a:pt x="262" y="340"/>
                  <a:pt x="264" y="340"/>
                  <a:pt x="266" y="339"/>
                </a:cubicBezTo>
                <a:cubicBezTo>
                  <a:pt x="268" y="338"/>
                  <a:pt x="271" y="337"/>
                  <a:pt x="273" y="336"/>
                </a:cubicBezTo>
                <a:cubicBezTo>
                  <a:pt x="272" y="337"/>
                  <a:pt x="270" y="337"/>
                  <a:pt x="269" y="338"/>
                </a:cubicBezTo>
                <a:cubicBezTo>
                  <a:pt x="272" y="337"/>
                  <a:pt x="272" y="338"/>
                  <a:pt x="272" y="339"/>
                </a:cubicBezTo>
                <a:cubicBezTo>
                  <a:pt x="274" y="339"/>
                  <a:pt x="275" y="338"/>
                  <a:pt x="276" y="337"/>
                </a:cubicBezTo>
                <a:cubicBezTo>
                  <a:pt x="278" y="336"/>
                  <a:pt x="279" y="335"/>
                  <a:pt x="280" y="334"/>
                </a:cubicBezTo>
                <a:cubicBezTo>
                  <a:pt x="280" y="334"/>
                  <a:pt x="278" y="335"/>
                  <a:pt x="278" y="334"/>
                </a:cubicBezTo>
                <a:cubicBezTo>
                  <a:pt x="280" y="334"/>
                  <a:pt x="281" y="333"/>
                  <a:pt x="283" y="332"/>
                </a:cubicBezTo>
                <a:cubicBezTo>
                  <a:pt x="282" y="332"/>
                  <a:pt x="283" y="331"/>
                  <a:pt x="283" y="331"/>
                </a:cubicBezTo>
                <a:cubicBezTo>
                  <a:pt x="284" y="330"/>
                  <a:pt x="285" y="330"/>
                  <a:pt x="284" y="330"/>
                </a:cubicBezTo>
                <a:cubicBezTo>
                  <a:pt x="283" y="330"/>
                  <a:pt x="282" y="331"/>
                  <a:pt x="281" y="332"/>
                </a:cubicBezTo>
                <a:cubicBezTo>
                  <a:pt x="282" y="331"/>
                  <a:pt x="282" y="330"/>
                  <a:pt x="283" y="330"/>
                </a:cubicBezTo>
                <a:cubicBezTo>
                  <a:pt x="284" y="329"/>
                  <a:pt x="285" y="329"/>
                  <a:pt x="285" y="328"/>
                </a:cubicBezTo>
                <a:cubicBezTo>
                  <a:pt x="287" y="328"/>
                  <a:pt x="288" y="326"/>
                  <a:pt x="289" y="325"/>
                </a:cubicBezTo>
                <a:cubicBezTo>
                  <a:pt x="289" y="325"/>
                  <a:pt x="289" y="325"/>
                  <a:pt x="289" y="325"/>
                </a:cubicBezTo>
                <a:cubicBezTo>
                  <a:pt x="288" y="325"/>
                  <a:pt x="287" y="326"/>
                  <a:pt x="287" y="327"/>
                </a:cubicBezTo>
                <a:cubicBezTo>
                  <a:pt x="287" y="327"/>
                  <a:pt x="287" y="327"/>
                  <a:pt x="287" y="327"/>
                </a:cubicBezTo>
                <a:cubicBezTo>
                  <a:pt x="285" y="327"/>
                  <a:pt x="284" y="328"/>
                  <a:pt x="283" y="329"/>
                </a:cubicBezTo>
                <a:cubicBezTo>
                  <a:pt x="282" y="330"/>
                  <a:pt x="280" y="331"/>
                  <a:pt x="279" y="331"/>
                </a:cubicBezTo>
                <a:cubicBezTo>
                  <a:pt x="283" y="329"/>
                  <a:pt x="279" y="330"/>
                  <a:pt x="279" y="329"/>
                </a:cubicBezTo>
                <a:cubicBezTo>
                  <a:pt x="280" y="328"/>
                  <a:pt x="279" y="328"/>
                  <a:pt x="280" y="328"/>
                </a:cubicBezTo>
                <a:cubicBezTo>
                  <a:pt x="281" y="328"/>
                  <a:pt x="282" y="327"/>
                  <a:pt x="284" y="326"/>
                </a:cubicBezTo>
                <a:cubicBezTo>
                  <a:pt x="285" y="325"/>
                  <a:pt x="286" y="324"/>
                  <a:pt x="288" y="323"/>
                </a:cubicBezTo>
                <a:cubicBezTo>
                  <a:pt x="288" y="323"/>
                  <a:pt x="290" y="321"/>
                  <a:pt x="290" y="322"/>
                </a:cubicBezTo>
                <a:cubicBezTo>
                  <a:pt x="290" y="323"/>
                  <a:pt x="288" y="323"/>
                  <a:pt x="288" y="324"/>
                </a:cubicBezTo>
                <a:cubicBezTo>
                  <a:pt x="286" y="325"/>
                  <a:pt x="284" y="326"/>
                  <a:pt x="282" y="328"/>
                </a:cubicBezTo>
                <a:cubicBezTo>
                  <a:pt x="283" y="328"/>
                  <a:pt x="285" y="326"/>
                  <a:pt x="285" y="327"/>
                </a:cubicBezTo>
                <a:cubicBezTo>
                  <a:pt x="287" y="325"/>
                  <a:pt x="290" y="324"/>
                  <a:pt x="292" y="321"/>
                </a:cubicBezTo>
                <a:cubicBezTo>
                  <a:pt x="294" y="319"/>
                  <a:pt x="295" y="318"/>
                  <a:pt x="295" y="317"/>
                </a:cubicBezTo>
                <a:cubicBezTo>
                  <a:pt x="295" y="315"/>
                  <a:pt x="293" y="319"/>
                  <a:pt x="293" y="318"/>
                </a:cubicBezTo>
                <a:cubicBezTo>
                  <a:pt x="294" y="317"/>
                  <a:pt x="295" y="316"/>
                  <a:pt x="296" y="315"/>
                </a:cubicBezTo>
                <a:cubicBezTo>
                  <a:pt x="297" y="314"/>
                  <a:pt x="299" y="313"/>
                  <a:pt x="300" y="312"/>
                </a:cubicBezTo>
                <a:cubicBezTo>
                  <a:pt x="302" y="308"/>
                  <a:pt x="302" y="310"/>
                  <a:pt x="303" y="310"/>
                </a:cubicBezTo>
                <a:cubicBezTo>
                  <a:pt x="304" y="309"/>
                  <a:pt x="305" y="308"/>
                  <a:pt x="304" y="308"/>
                </a:cubicBezTo>
                <a:close/>
                <a:moveTo>
                  <a:pt x="283" y="332"/>
                </a:moveTo>
                <a:cubicBezTo>
                  <a:pt x="283" y="332"/>
                  <a:pt x="283" y="332"/>
                  <a:pt x="283" y="332"/>
                </a:cubicBezTo>
                <a:cubicBezTo>
                  <a:pt x="283" y="332"/>
                  <a:pt x="283" y="332"/>
                  <a:pt x="283" y="332"/>
                </a:cubicBezTo>
                <a:close/>
                <a:moveTo>
                  <a:pt x="288" y="333"/>
                </a:moveTo>
                <a:cubicBezTo>
                  <a:pt x="288" y="334"/>
                  <a:pt x="287" y="334"/>
                  <a:pt x="286" y="335"/>
                </a:cubicBezTo>
                <a:cubicBezTo>
                  <a:pt x="286" y="336"/>
                  <a:pt x="285" y="336"/>
                  <a:pt x="284" y="337"/>
                </a:cubicBezTo>
                <a:cubicBezTo>
                  <a:pt x="284" y="337"/>
                  <a:pt x="283" y="338"/>
                  <a:pt x="284" y="338"/>
                </a:cubicBezTo>
                <a:cubicBezTo>
                  <a:pt x="284" y="338"/>
                  <a:pt x="285" y="338"/>
                  <a:pt x="286" y="337"/>
                </a:cubicBezTo>
                <a:cubicBezTo>
                  <a:pt x="288" y="335"/>
                  <a:pt x="287" y="336"/>
                  <a:pt x="288" y="337"/>
                </a:cubicBezTo>
                <a:cubicBezTo>
                  <a:pt x="289" y="336"/>
                  <a:pt x="291" y="334"/>
                  <a:pt x="293" y="333"/>
                </a:cubicBezTo>
                <a:cubicBezTo>
                  <a:pt x="291" y="334"/>
                  <a:pt x="287" y="336"/>
                  <a:pt x="288" y="333"/>
                </a:cubicBezTo>
                <a:close/>
                <a:moveTo>
                  <a:pt x="293" y="260"/>
                </a:moveTo>
                <a:cubicBezTo>
                  <a:pt x="293" y="260"/>
                  <a:pt x="293" y="261"/>
                  <a:pt x="292" y="261"/>
                </a:cubicBezTo>
                <a:cubicBezTo>
                  <a:pt x="292" y="262"/>
                  <a:pt x="292" y="262"/>
                  <a:pt x="292" y="263"/>
                </a:cubicBezTo>
                <a:cubicBezTo>
                  <a:pt x="292" y="264"/>
                  <a:pt x="291" y="265"/>
                  <a:pt x="291" y="265"/>
                </a:cubicBezTo>
                <a:cubicBezTo>
                  <a:pt x="292" y="265"/>
                  <a:pt x="293" y="265"/>
                  <a:pt x="293" y="264"/>
                </a:cubicBezTo>
                <a:cubicBezTo>
                  <a:pt x="293" y="264"/>
                  <a:pt x="293" y="263"/>
                  <a:pt x="294" y="262"/>
                </a:cubicBezTo>
                <a:cubicBezTo>
                  <a:pt x="294" y="262"/>
                  <a:pt x="294" y="261"/>
                  <a:pt x="294" y="260"/>
                </a:cubicBezTo>
                <a:cubicBezTo>
                  <a:pt x="293" y="261"/>
                  <a:pt x="294" y="263"/>
                  <a:pt x="293" y="264"/>
                </a:cubicBezTo>
                <a:cubicBezTo>
                  <a:pt x="292" y="263"/>
                  <a:pt x="293" y="261"/>
                  <a:pt x="293" y="260"/>
                </a:cubicBezTo>
                <a:close/>
                <a:moveTo>
                  <a:pt x="283" y="332"/>
                </a:moveTo>
                <a:cubicBezTo>
                  <a:pt x="283" y="332"/>
                  <a:pt x="283" y="332"/>
                  <a:pt x="283" y="332"/>
                </a:cubicBezTo>
                <a:cubicBezTo>
                  <a:pt x="283" y="332"/>
                  <a:pt x="283" y="332"/>
                  <a:pt x="283" y="332"/>
                </a:cubicBezTo>
                <a:cubicBezTo>
                  <a:pt x="283" y="332"/>
                  <a:pt x="283" y="332"/>
                  <a:pt x="283" y="332"/>
                </a:cubicBezTo>
                <a:close/>
                <a:moveTo>
                  <a:pt x="294" y="283"/>
                </a:moveTo>
                <a:cubicBezTo>
                  <a:pt x="294" y="282"/>
                  <a:pt x="294" y="282"/>
                  <a:pt x="294" y="281"/>
                </a:cubicBezTo>
                <a:cubicBezTo>
                  <a:pt x="294" y="281"/>
                  <a:pt x="293" y="282"/>
                  <a:pt x="293" y="283"/>
                </a:cubicBezTo>
                <a:cubicBezTo>
                  <a:pt x="293" y="283"/>
                  <a:pt x="292" y="284"/>
                  <a:pt x="292" y="285"/>
                </a:cubicBezTo>
                <a:cubicBezTo>
                  <a:pt x="291" y="286"/>
                  <a:pt x="291" y="287"/>
                  <a:pt x="290" y="288"/>
                </a:cubicBezTo>
                <a:cubicBezTo>
                  <a:pt x="290" y="288"/>
                  <a:pt x="290" y="288"/>
                  <a:pt x="290" y="288"/>
                </a:cubicBezTo>
                <a:cubicBezTo>
                  <a:pt x="291" y="287"/>
                  <a:pt x="291" y="288"/>
                  <a:pt x="292" y="287"/>
                </a:cubicBezTo>
                <a:cubicBezTo>
                  <a:pt x="293" y="286"/>
                  <a:pt x="293" y="285"/>
                  <a:pt x="293" y="284"/>
                </a:cubicBezTo>
                <a:cubicBezTo>
                  <a:pt x="293" y="284"/>
                  <a:pt x="293" y="283"/>
                  <a:pt x="294" y="283"/>
                </a:cubicBezTo>
                <a:close/>
                <a:moveTo>
                  <a:pt x="309" y="254"/>
                </a:moveTo>
                <a:cubicBezTo>
                  <a:pt x="308" y="254"/>
                  <a:pt x="308" y="255"/>
                  <a:pt x="308" y="256"/>
                </a:cubicBezTo>
                <a:cubicBezTo>
                  <a:pt x="308" y="257"/>
                  <a:pt x="308" y="258"/>
                  <a:pt x="307" y="259"/>
                </a:cubicBezTo>
                <a:cubicBezTo>
                  <a:pt x="309" y="258"/>
                  <a:pt x="309" y="258"/>
                  <a:pt x="309" y="254"/>
                </a:cubicBezTo>
                <a:close/>
                <a:moveTo>
                  <a:pt x="288" y="337"/>
                </a:moveTo>
                <a:cubicBezTo>
                  <a:pt x="288" y="337"/>
                  <a:pt x="288" y="337"/>
                  <a:pt x="288" y="337"/>
                </a:cubicBezTo>
                <a:cubicBezTo>
                  <a:pt x="288" y="337"/>
                  <a:pt x="288" y="337"/>
                  <a:pt x="288" y="337"/>
                </a:cubicBezTo>
                <a:cubicBezTo>
                  <a:pt x="288" y="337"/>
                  <a:pt x="288" y="337"/>
                  <a:pt x="288" y="337"/>
                </a:cubicBezTo>
                <a:close/>
                <a:moveTo>
                  <a:pt x="308" y="298"/>
                </a:moveTo>
                <a:cubicBezTo>
                  <a:pt x="308" y="299"/>
                  <a:pt x="307" y="300"/>
                  <a:pt x="306" y="301"/>
                </a:cubicBezTo>
                <a:cubicBezTo>
                  <a:pt x="306" y="302"/>
                  <a:pt x="307" y="302"/>
                  <a:pt x="307" y="301"/>
                </a:cubicBezTo>
                <a:cubicBezTo>
                  <a:pt x="308" y="301"/>
                  <a:pt x="308" y="301"/>
                  <a:pt x="309" y="300"/>
                </a:cubicBezTo>
                <a:cubicBezTo>
                  <a:pt x="309" y="299"/>
                  <a:pt x="310" y="298"/>
                  <a:pt x="311" y="296"/>
                </a:cubicBezTo>
                <a:cubicBezTo>
                  <a:pt x="310" y="297"/>
                  <a:pt x="309" y="297"/>
                  <a:pt x="308" y="298"/>
                </a:cubicBezTo>
                <a:close/>
                <a:moveTo>
                  <a:pt x="321" y="261"/>
                </a:moveTo>
                <a:cubicBezTo>
                  <a:pt x="321" y="261"/>
                  <a:pt x="321" y="261"/>
                  <a:pt x="321" y="261"/>
                </a:cubicBezTo>
                <a:cubicBezTo>
                  <a:pt x="321" y="261"/>
                  <a:pt x="321" y="261"/>
                  <a:pt x="321" y="261"/>
                </a:cubicBezTo>
                <a:close/>
                <a:moveTo>
                  <a:pt x="303" y="310"/>
                </a:moveTo>
                <a:cubicBezTo>
                  <a:pt x="303" y="310"/>
                  <a:pt x="303" y="310"/>
                  <a:pt x="303" y="310"/>
                </a:cubicBezTo>
                <a:cubicBezTo>
                  <a:pt x="303" y="310"/>
                  <a:pt x="303" y="310"/>
                  <a:pt x="303" y="310"/>
                </a:cubicBezTo>
                <a:cubicBezTo>
                  <a:pt x="303" y="310"/>
                  <a:pt x="303" y="310"/>
                  <a:pt x="303" y="310"/>
                </a:cubicBezTo>
                <a:cubicBezTo>
                  <a:pt x="303" y="310"/>
                  <a:pt x="303" y="310"/>
                  <a:pt x="303" y="310"/>
                </a:cubicBezTo>
                <a:cubicBezTo>
                  <a:pt x="303" y="310"/>
                  <a:pt x="303" y="310"/>
                  <a:pt x="303" y="310"/>
                </a:cubicBezTo>
                <a:close/>
                <a:moveTo>
                  <a:pt x="284" y="333"/>
                </a:moveTo>
                <a:cubicBezTo>
                  <a:pt x="286" y="332"/>
                  <a:pt x="287" y="331"/>
                  <a:pt x="288" y="329"/>
                </a:cubicBezTo>
                <a:cubicBezTo>
                  <a:pt x="288" y="329"/>
                  <a:pt x="288" y="329"/>
                  <a:pt x="288" y="329"/>
                </a:cubicBezTo>
                <a:cubicBezTo>
                  <a:pt x="287" y="329"/>
                  <a:pt x="285" y="330"/>
                  <a:pt x="284" y="331"/>
                </a:cubicBezTo>
                <a:cubicBezTo>
                  <a:pt x="283" y="331"/>
                  <a:pt x="283" y="331"/>
                  <a:pt x="283" y="332"/>
                </a:cubicBezTo>
                <a:cubicBezTo>
                  <a:pt x="283" y="332"/>
                  <a:pt x="279" y="335"/>
                  <a:pt x="284" y="333"/>
                </a:cubicBezTo>
                <a:close/>
                <a:moveTo>
                  <a:pt x="287" y="302"/>
                </a:moveTo>
                <a:cubicBezTo>
                  <a:pt x="287" y="302"/>
                  <a:pt x="286" y="303"/>
                  <a:pt x="285" y="303"/>
                </a:cubicBezTo>
                <a:cubicBezTo>
                  <a:pt x="285" y="303"/>
                  <a:pt x="285" y="303"/>
                  <a:pt x="285" y="304"/>
                </a:cubicBezTo>
                <a:cubicBezTo>
                  <a:pt x="285" y="304"/>
                  <a:pt x="285" y="305"/>
                  <a:pt x="284" y="305"/>
                </a:cubicBezTo>
                <a:cubicBezTo>
                  <a:pt x="285" y="304"/>
                  <a:pt x="286" y="303"/>
                  <a:pt x="287" y="302"/>
                </a:cubicBezTo>
                <a:cubicBezTo>
                  <a:pt x="288" y="302"/>
                  <a:pt x="288" y="301"/>
                  <a:pt x="288" y="302"/>
                </a:cubicBezTo>
                <a:cubicBezTo>
                  <a:pt x="288" y="302"/>
                  <a:pt x="288" y="302"/>
                  <a:pt x="288" y="303"/>
                </a:cubicBezTo>
                <a:cubicBezTo>
                  <a:pt x="287" y="303"/>
                  <a:pt x="286" y="304"/>
                  <a:pt x="286" y="305"/>
                </a:cubicBezTo>
                <a:cubicBezTo>
                  <a:pt x="285" y="306"/>
                  <a:pt x="284" y="307"/>
                  <a:pt x="283" y="307"/>
                </a:cubicBezTo>
                <a:cubicBezTo>
                  <a:pt x="283" y="308"/>
                  <a:pt x="282" y="308"/>
                  <a:pt x="282" y="309"/>
                </a:cubicBezTo>
                <a:cubicBezTo>
                  <a:pt x="282" y="309"/>
                  <a:pt x="284" y="310"/>
                  <a:pt x="281" y="312"/>
                </a:cubicBezTo>
                <a:cubicBezTo>
                  <a:pt x="281" y="312"/>
                  <a:pt x="280" y="312"/>
                  <a:pt x="280" y="312"/>
                </a:cubicBezTo>
                <a:cubicBezTo>
                  <a:pt x="281" y="312"/>
                  <a:pt x="281" y="312"/>
                  <a:pt x="281" y="312"/>
                </a:cubicBezTo>
                <a:cubicBezTo>
                  <a:pt x="283" y="311"/>
                  <a:pt x="284" y="309"/>
                  <a:pt x="286" y="308"/>
                </a:cubicBezTo>
                <a:cubicBezTo>
                  <a:pt x="286" y="308"/>
                  <a:pt x="286" y="308"/>
                  <a:pt x="286" y="308"/>
                </a:cubicBezTo>
                <a:cubicBezTo>
                  <a:pt x="285" y="307"/>
                  <a:pt x="286" y="307"/>
                  <a:pt x="287" y="306"/>
                </a:cubicBezTo>
                <a:cubicBezTo>
                  <a:pt x="288" y="306"/>
                  <a:pt x="288" y="306"/>
                  <a:pt x="288" y="307"/>
                </a:cubicBezTo>
                <a:cubicBezTo>
                  <a:pt x="287" y="307"/>
                  <a:pt x="287" y="307"/>
                  <a:pt x="287" y="307"/>
                </a:cubicBezTo>
                <a:cubicBezTo>
                  <a:pt x="288" y="307"/>
                  <a:pt x="289" y="306"/>
                  <a:pt x="289" y="305"/>
                </a:cubicBezTo>
                <a:cubicBezTo>
                  <a:pt x="289" y="305"/>
                  <a:pt x="290" y="304"/>
                  <a:pt x="288" y="304"/>
                </a:cubicBezTo>
                <a:cubicBezTo>
                  <a:pt x="288" y="304"/>
                  <a:pt x="287" y="304"/>
                  <a:pt x="288" y="303"/>
                </a:cubicBezTo>
                <a:cubicBezTo>
                  <a:pt x="290" y="301"/>
                  <a:pt x="291" y="300"/>
                  <a:pt x="292" y="298"/>
                </a:cubicBezTo>
                <a:cubicBezTo>
                  <a:pt x="291" y="299"/>
                  <a:pt x="290" y="299"/>
                  <a:pt x="289" y="300"/>
                </a:cubicBezTo>
                <a:cubicBezTo>
                  <a:pt x="289" y="300"/>
                  <a:pt x="288" y="301"/>
                  <a:pt x="287" y="302"/>
                </a:cubicBezTo>
                <a:close/>
                <a:moveTo>
                  <a:pt x="287" y="236"/>
                </a:moveTo>
                <a:cubicBezTo>
                  <a:pt x="287" y="236"/>
                  <a:pt x="286" y="236"/>
                  <a:pt x="285" y="236"/>
                </a:cubicBezTo>
                <a:cubicBezTo>
                  <a:pt x="285" y="237"/>
                  <a:pt x="285" y="238"/>
                  <a:pt x="285" y="238"/>
                </a:cubicBezTo>
                <a:cubicBezTo>
                  <a:pt x="286" y="239"/>
                  <a:pt x="287" y="240"/>
                  <a:pt x="287" y="241"/>
                </a:cubicBezTo>
                <a:cubicBezTo>
                  <a:pt x="287" y="242"/>
                  <a:pt x="287" y="243"/>
                  <a:pt x="288" y="243"/>
                </a:cubicBezTo>
                <a:cubicBezTo>
                  <a:pt x="289" y="243"/>
                  <a:pt x="289" y="242"/>
                  <a:pt x="289" y="241"/>
                </a:cubicBezTo>
                <a:cubicBezTo>
                  <a:pt x="289" y="241"/>
                  <a:pt x="288" y="240"/>
                  <a:pt x="288" y="240"/>
                </a:cubicBezTo>
                <a:cubicBezTo>
                  <a:pt x="288" y="238"/>
                  <a:pt x="288" y="237"/>
                  <a:pt x="287" y="236"/>
                </a:cubicBezTo>
                <a:close/>
                <a:moveTo>
                  <a:pt x="288" y="251"/>
                </a:moveTo>
                <a:cubicBezTo>
                  <a:pt x="288" y="251"/>
                  <a:pt x="288" y="251"/>
                  <a:pt x="288" y="251"/>
                </a:cubicBezTo>
                <a:cubicBezTo>
                  <a:pt x="287" y="251"/>
                  <a:pt x="286" y="252"/>
                  <a:pt x="286" y="253"/>
                </a:cubicBezTo>
                <a:cubicBezTo>
                  <a:pt x="286" y="254"/>
                  <a:pt x="286" y="254"/>
                  <a:pt x="287" y="254"/>
                </a:cubicBezTo>
                <a:cubicBezTo>
                  <a:pt x="287" y="254"/>
                  <a:pt x="288" y="254"/>
                  <a:pt x="288" y="252"/>
                </a:cubicBezTo>
                <a:cubicBezTo>
                  <a:pt x="288" y="252"/>
                  <a:pt x="288" y="252"/>
                  <a:pt x="288" y="251"/>
                </a:cubicBezTo>
                <a:close/>
                <a:moveTo>
                  <a:pt x="287" y="288"/>
                </a:moveTo>
                <a:cubicBezTo>
                  <a:pt x="287" y="288"/>
                  <a:pt x="287" y="288"/>
                  <a:pt x="288" y="287"/>
                </a:cubicBezTo>
                <a:cubicBezTo>
                  <a:pt x="288" y="287"/>
                  <a:pt x="288" y="287"/>
                  <a:pt x="289" y="286"/>
                </a:cubicBezTo>
                <a:cubicBezTo>
                  <a:pt x="289" y="285"/>
                  <a:pt x="290" y="285"/>
                  <a:pt x="290" y="283"/>
                </a:cubicBezTo>
                <a:cubicBezTo>
                  <a:pt x="290" y="284"/>
                  <a:pt x="289" y="285"/>
                  <a:pt x="288" y="285"/>
                </a:cubicBezTo>
                <a:cubicBezTo>
                  <a:pt x="288" y="286"/>
                  <a:pt x="287" y="287"/>
                  <a:pt x="286" y="288"/>
                </a:cubicBezTo>
                <a:cubicBezTo>
                  <a:pt x="286" y="288"/>
                  <a:pt x="285" y="288"/>
                  <a:pt x="286" y="289"/>
                </a:cubicBezTo>
                <a:cubicBezTo>
                  <a:pt x="286" y="289"/>
                  <a:pt x="286" y="289"/>
                  <a:pt x="286" y="289"/>
                </a:cubicBezTo>
                <a:cubicBezTo>
                  <a:pt x="286" y="289"/>
                  <a:pt x="287" y="288"/>
                  <a:pt x="287" y="288"/>
                </a:cubicBezTo>
                <a:cubicBezTo>
                  <a:pt x="287" y="287"/>
                  <a:pt x="288" y="286"/>
                  <a:pt x="288" y="286"/>
                </a:cubicBezTo>
                <a:cubicBezTo>
                  <a:pt x="288" y="286"/>
                  <a:pt x="288" y="287"/>
                  <a:pt x="288" y="287"/>
                </a:cubicBezTo>
                <a:cubicBezTo>
                  <a:pt x="287" y="288"/>
                  <a:pt x="287" y="288"/>
                  <a:pt x="287" y="288"/>
                </a:cubicBezTo>
                <a:close/>
                <a:moveTo>
                  <a:pt x="283" y="231"/>
                </a:moveTo>
                <a:cubicBezTo>
                  <a:pt x="283" y="232"/>
                  <a:pt x="283" y="232"/>
                  <a:pt x="284" y="233"/>
                </a:cubicBezTo>
                <a:cubicBezTo>
                  <a:pt x="284" y="234"/>
                  <a:pt x="284" y="235"/>
                  <a:pt x="285" y="236"/>
                </a:cubicBezTo>
                <a:cubicBezTo>
                  <a:pt x="285" y="235"/>
                  <a:pt x="285" y="234"/>
                  <a:pt x="286" y="234"/>
                </a:cubicBezTo>
                <a:cubicBezTo>
                  <a:pt x="288" y="235"/>
                  <a:pt x="286" y="233"/>
                  <a:pt x="286" y="232"/>
                </a:cubicBezTo>
                <a:cubicBezTo>
                  <a:pt x="286" y="232"/>
                  <a:pt x="286" y="231"/>
                  <a:pt x="286" y="231"/>
                </a:cubicBezTo>
                <a:cubicBezTo>
                  <a:pt x="286" y="231"/>
                  <a:pt x="286" y="230"/>
                  <a:pt x="286" y="230"/>
                </a:cubicBezTo>
                <a:cubicBezTo>
                  <a:pt x="285" y="229"/>
                  <a:pt x="285" y="229"/>
                  <a:pt x="285" y="228"/>
                </a:cubicBezTo>
                <a:cubicBezTo>
                  <a:pt x="285" y="227"/>
                  <a:pt x="285" y="227"/>
                  <a:pt x="285" y="227"/>
                </a:cubicBezTo>
                <a:cubicBezTo>
                  <a:pt x="284" y="228"/>
                  <a:pt x="283" y="228"/>
                  <a:pt x="283" y="228"/>
                </a:cubicBezTo>
                <a:cubicBezTo>
                  <a:pt x="282" y="229"/>
                  <a:pt x="282" y="229"/>
                  <a:pt x="282" y="228"/>
                </a:cubicBezTo>
                <a:cubicBezTo>
                  <a:pt x="281" y="227"/>
                  <a:pt x="281" y="226"/>
                  <a:pt x="280" y="226"/>
                </a:cubicBezTo>
                <a:cubicBezTo>
                  <a:pt x="281" y="227"/>
                  <a:pt x="281" y="228"/>
                  <a:pt x="282" y="230"/>
                </a:cubicBezTo>
                <a:cubicBezTo>
                  <a:pt x="282" y="230"/>
                  <a:pt x="282" y="231"/>
                  <a:pt x="283" y="231"/>
                </a:cubicBezTo>
                <a:close/>
                <a:moveTo>
                  <a:pt x="289" y="235"/>
                </a:moveTo>
                <a:cubicBezTo>
                  <a:pt x="289" y="235"/>
                  <a:pt x="289" y="235"/>
                  <a:pt x="289" y="235"/>
                </a:cubicBezTo>
                <a:cubicBezTo>
                  <a:pt x="289" y="235"/>
                  <a:pt x="289" y="235"/>
                  <a:pt x="289" y="235"/>
                </a:cubicBezTo>
                <a:close/>
                <a:moveTo>
                  <a:pt x="283" y="306"/>
                </a:moveTo>
                <a:cubicBezTo>
                  <a:pt x="282" y="306"/>
                  <a:pt x="281" y="307"/>
                  <a:pt x="280" y="308"/>
                </a:cubicBezTo>
                <a:cubicBezTo>
                  <a:pt x="280" y="308"/>
                  <a:pt x="279" y="308"/>
                  <a:pt x="279" y="309"/>
                </a:cubicBezTo>
                <a:cubicBezTo>
                  <a:pt x="278" y="309"/>
                  <a:pt x="278" y="309"/>
                  <a:pt x="278" y="309"/>
                </a:cubicBezTo>
                <a:cubicBezTo>
                  <a:pt x="279" y="310"/>
                  <a:pt x="277" y="311"/>
                  <a:pt x="276" y="312"/>
                </a:cubicBezTo>
                <a:cubicBezTo>
                  <a:pt x="276" y="312"/>
                  <a:pt x="277" y="311"/>
                  <a:pt x="277" y="311"/>
                </a:cubicBezTo>
                <a:cubicBezTo>
                  <a:pt x="278" y="311"/>
                  <a:pt x="279" y="310"/>
                  <a:pt x="280" y="309"/>
                </a:cubicBezTo>
                <a:cubicBezTo>
                  <a:pt x="280" y="309"/>
                  <a:pt x="281" y="308"/>
                  <a:pt x="282" y="307"/>
                </a:cubicBezTo>
                <a:cubicBezTo>
                  <a:pt x="284" y="307"/>
                  <a:pt x="282" y="307"/>
                  <a:pt x="283" y="306"/>
                </a:cubicBezTo>
                <a:close/>
                <a:moveTo>
                  <a:pt x="306" y="287"/>
                </a:moveTo>
                <a:cubicBezTo>
                  <a:pt x="306" y="286"/>
                  <a:pt x="306" y="285"/>
                  <a:pt x="306" y="285"/>
                </a:cubicBezTo>
                <a:cubicBezTo>
                  <a:pt x="307" y="284"/>
                  <a:pt x="307" y="283"/>
                  <a:pt x="307" y="283"/>
                </a:cubicBezTo>
                <a:cubicBezTo>
                  <a:pt x="306" y="283"/>
                  <a:pt x="306" y="283"/>
                  <a:pt x="305" y="285"/>
                </a:cubicBezTo>
                <a:cubicBezTo>
                  <a:pt x="304" y="286"/>
                  <a:pt x="304" y="287"/>
                  <a:pt x="303" y="287"/>
                </a:cubicBezTo>
                <a:cubicBezTo>
                  <a:pt x="303" y="288"/>
                  <a:pt x="302" y="289"/>
                  <a:pt x="302" y="290"/>
                </a:cubicBezTo>
                <a:cubicBezTo>
                  <a:pt x="302" y="291"/>
                  <a:pt x="301" y="292"/>
                  <a:pt x="301" y="291"/>
                </a:cubicBezTo>
                <a:cubicBezTo>
                  <a:pt x="301" y="291"/>
                  <a:pt x="301" y="291"/>
                  <a:pt x="301" y="290"/>
                </a:cubicBezTo>
                <a:cubicBezTo>
                  <a:pt x="303" y="288"/>
                  <a:pt x="304" y="285"/>
                  <a:pt x="305" y="282"/>
                </a:cubicBezTo>
                <a:cubicBezTo>
                  <a:pt x="305" y="282"/>
                  <a:pt x="305" y="282"/>
                  <a:pt x="305" y="282"/>
                </a:cubicBezTo>
                <a:cubicBezTo>
                  <a:pt x="304" y="284"/>
                  <a:pt x="303" y="286"/>
                  <a:pt x="302" y="287"/>
                </a:cubicBezTo>
                <a:cubicBezTo>
                  <a:pt x="301" y="289"/>
                  <a:pt x="300" y="290"/>
                  <a:pt x="299" y="292"/>
                </a:cubicBezTo>
                <a:cubicBezTo>
                  <a:pt x="300" y="290"/>
                  <a:pt x="301" y="289"/>
                  <a:pt x="302" y="287"/>
                </a:cubicBezTo>
                <a:cubicBezTo>
                  <a:pt x="302" y="287"/>
                  <a:pt x="303" y="284"/>
                  <a:pt x="302" y="286"/>
                </a:cubicBezTo>
                <a:cubicBezTo>
                  <a:pt x="299" y="288"/>
                  <a:pt x="301" y="286"/>
                  <a:pt x="301" y="285"/>
                </a:cubicBezTo>
                <a:cubicBezTo>
                  <a:pt x="301" y="284"/>
                  <a:pt x="301" y="283"/>
                  <a:pt x="301" y="284"/>
                </a:cubicBezTo>
                <a:cubicBezTo>
                  <a:pt x="300" y="284"/>
                  <a:pt x="300" y="285"/>
                  <a:pt x="300" y="285"/>
                </a:cubicBezTo>
                <a:cubicBezTo>
                  <a:pt x="301" y="286"/>
                  <a:pt x="299" y="287"/>
                  <a:pt x="299" y="288"/>
                </a:cubicBezTo>
                <a:cubicBezTo>
                  <a:pt x="298" y="290"/>
                  <a:pt x="297" y="291"/>
                  <a:pt x="296" y="293"/>
                </a:cubicBezTo>
                <a:cubicBezTo>
                  <a:pt x="295" y="294"/>
                  <a:pt x="294" y="296"/>
                  <a:pt x="294" y="297"/>
                </a:cubicBezTo>
                <a:cubicBezTo>
                  <a:pt x="295" y="296"/>
                  <a:pt x="296" y="295"/>
                  <a:pt x="297" y="295"/>
                </a:cubicBezTo>
                <a:cubicBezTo>
                  <a:pt x="293" y="299"/>
                  <a:pt x="295" y="301"/>
                  <a:pt x="292" y="304"/>
                </a:cubicBezTo>
                <a:cubicBezTo>
                  <a:pt x="293" y="303"/>
                  <a:pt x="295" y="302"/>
                  <a:pt x="296" y="301"/>
                </a:cubicBezTo>
                <a:cubicBezTo>
                  <a:pt x="296" y="301"/>
                  <a:pt x="297" y="300"/>
                  <a:pt x="298" y="299"/>
                </a:cubicBezTo>
                <a:cubicBezTo>
                  <a:pt x="299" y="298"/>
                  <a:pt x="299" y="298"/>
                  <a:pt x="299" y="299"/>
                </a:cubicBezTo>
                <a:cubicBezTo>
                  <a:pt x="299" y="302"/>
                  <a:pt x="299" y="302"/>
                  <a:pt x="303" y="297"/>
                </a:cubicBezTo>
                <a:cubicBezTo>
                  <a:pt x="303" y="297"/>
                  <a:pt x="303" y="297"/>
                  <a:pt x="303" y="296"/>
                </a:cubicBezTo>
                <a:cubicBezTo>
                  <a:pt x="302" y="297"/>
                  <a:pt x="302" y="297"/>
                  <a:pt x="301" y="297"/>
                </a:cubicBezTo>
                <a:cubicBezTo>
                  <a:pt x="301" y="298"/>
                  <a:pt x="301" y="298"/>
                  <a:pt x="301" y="297"/>
                </a:cubicBezTo>
                <a:cubicBezTo>
                  <a:pt x="301" y="297"/>
                  <a:pt x="301" y="297"/>
                  <a:pt x="302" y="296"/>
                </a:cubicBezTo>
                <a:cubicBezTo>
                  <a:pt x="303" y="296"/>
                  <a:pt x="304" y="294"/>
                  <a:pt x="305" y="292"/>
                </a:cubicBezTo>
                <a:cubicBezTo>
                  <a:pt x="305" y="291"/>
                  <a:pt x="306" y="290"/>
                  <a:pt x="306" y="289"/>
                </a:cubicBezTo>
                <a:cubicBezTo>
                  <a:pt x="306" y="288"/>
                  <a:pt x="306" y="287"/>
                  <a:pt x="306" y="287"/>
                </a:cubicBezTo>
                <a:close/>
                <a:moveTo>
                  <a:pt x="281" y="288"/>
                </a:moveTo>
                <a:cubicBezTo>
                  <a:pt x="281" y="289"/>
                  <a:pt x="282" y="289"/>
                  <a:pt x="282" y="289"/>
                </a:cubicBezTo>
                <a:cubicBezTo>
                  <a:pt x="283" y="288"/>
                  <a:pt x="281" y="288"/>
                  <a:pt x="282" y="287"/>
                </a:cubicBezTo>
                <a:cubicBezTo>
                  <a:pt x="283" y="286"/>
                  <a:pt x="284" y="285"/>
                  <a:pt x="284" y="284"/>
                </a:cubicBezTo>
                <a:cubicBezTo>
                  <a:pt x="284" y="283"/>
                  <a:pt x="285" y="282"/>
                  <a:pt x="285" y="282"/>
                </a:cubicBezTo>
                <a:cubicBezTo>
                  <a:pt x="284" y="282"/>
                  <a:pt x="284" y="284"/>
                  <a:pt x="283" y="284"/>
                </a:cubicBezTo>
                <a:cubicBezTo>
                  <a:pt x="282" y="284"/>
                  <a:pt x="281" y="286"/>
                  <a:pt x="280" y="287"/>
                </a:cubicBezTo>
                <a:cubicBezTo>
                  <a:pt x="282" y="287"/>
                  <a:pt x="279" y="289"/>
                  <a:pt x="280" y="289"/>
                </a:cubicBezTo>
                <a:cubicBezTo>
                  <a:pt x="280" y="290"/>
                  <a:pt x="281" y="288"/>
                  <a:pt x="281" y="288"/>
                </a:cubicBezTo>
                <a:close/>
                <a:moveTo>
                  <a:pt x="242" y="194"/>
                </a:moveTo>
                <a:cubicBezTo>
                  <a:pt x="242" y="195"/>
                  <a:pt x="240" y="195"/>
                  <a:pt x="241" y="195"/>
                </a:cubicBezTo>
                <a:cubicBezTo>
                  <a:pt x="241" y="196"/>
                  <a:pt x="242" y="196"/>
                  <a:pt x="243" y="196"/>
                </a:cubicBezTo>
                <a:cubicBezTo>
                  <a:pt x="243" y="196"/>
                  <a:pt x="244" y="196"/>
                  <a:pt x="245" y="196"/>
                </a:cubicBezTo>
                <a:cubicBezTo>
                  <a:pt x="244" y="196"/>
                  <a:pt x="244" y="195"/>
                  <a:pt x="243" y="195"/>
                </a:cubicBezTo>
                <a:cubicBezTo>
                  <a:pt x="243" y="195"/>
                  <a:pt x="242" y="194"/>
                  <a:pt x="242" y="194"/>
                </a:cubicBezTo>
                <a:close/>
                <a:moveTo>
                  <a:pt x="288" y="230"/>
                </a:moveTo>
                <a:cubicBezTo>
                  <a:pt x="288" y="231"/>
                  <a:pt x="288" y="231"/>
                  <a:pt x="288" y="232"/>
                </a:cubicBezTo>
                <a:cubicBezTo>
                  <a:pt x="287" y="232"/>
                  <a:pt x="288" y="234"/>
                  <a:pt x="288" y="234"/>
                </a:cubicBezTo>
                <a:cubicBezTo>
                  <a:pt x="288" y="235"/>
                  <a:pt x="288" y="235"/>
                  <a:pt x="288" y="235"/>
                </a:cubicBezTo>
                <a:cubicBezTo>
                  <a:pt x="288" y="234"/>
                  <a:pt x="288" y="233"/>
                  <a:pt x="288" y="232"/>
                </a:cubicBezTo>
                <a:cubicBezTo>
                  <a:pt x="289" y="234"/>
                  <a:pt x="289" y="235"/>
                  <a:pt x="289" y="235"/>
                </a:cubicBezTo>
                <a:cubicBezTo>
                  <a:pt x="289" y="234"/>
                  <a:pt x="289" y="232"/>
                  <a:pt x="288" y="231"/>
                </a:cubicBezTo>
                <a:cubicBezTo>
                  <a:pt x="288" y="229"/>
                  <a:pt x="287" y="228"/>
                  <a:pt x="286" y="227"/>
                </a:cubicBezTo>
                <a:cubicBezTo>
                  <a:pt x="286" y="228"/>
                  <a:pt x="286" y="230"/>
                  <a:pt x="288" y="230"/>
                </a:cubicBezTo>
                <a:close/>
                <a:moveTo>
                  <a:pt x="283" y="303"/>
                </a:moveTo>
                <a:cubicBezTo>
                  <a:pt x="283" y="302"/>
                  <a:pt x="283" y="302"/>
                  <a:pt x="283" y="303"/>
                </a:cubicBezTo>
                <a:cubicBezTo>
                  <a:pt x="282" y="304"/>
                  <a:pt x="279" y="306"/>
                  <a:pt x="278" y="308"/>
                </a:cubicBezTo>
                <a:cubicBezTo>
                  <a:pt x="279" y="307"/>
                  <a:pt x="280" y="307"/>
                  <a:pt x="280" y="306"/>
                </a:cubicBezTo>
                <a:cubicBezTo>
                  <a:pt x="282" y="306"/>
                  <a:pt x="283" y="304"/>
                  <a:pt x="283" y="303"/>
                </a:cubicBezTo>
                <a:close/>
                <a:moveTo>
                  <a:pt x="289" y="235"/>
                </a:moveTo>
                <a:cubicBezTo>
                  <a:pt x="289" y="235"/>
                  <a:pt x="289" y="235"/>
                  <a:pt x="289" y="235"/>
                </a:cubicBezTo>
                <a:cubicBezTo>
                  <a:pt x="289" y="235"/>
                  <a:pt x="289" y="235"/>
                  <a:pt x="289" y="235"/>
                </a:cubicBezTo>
                <a:cubicBezTo>
                  <a:pt x="289" y="235"/>
                  <a:pt x="289" y="235"/>
                  <a:pt x="289" y="235"/>
                </a:cubicBezTo>
                <a:close/>
                <a:moveTo>
                  <a:pt x="287" y="337"/>
                </a:moveTo>
                <a:cubicBezTo>
                  <a:pt x="288" y="337"/>
                  <a:pt x="288" y="337"/>
                  <a:pt x="288" y="337"/>
                </a:cubicBezTo>
                <a:cubicBezTo>
                  <a:pt x="288" y="337"/>
                  <a:pt x="288" y="337"/>
                  <a:pt x="288" y="337"/>
                </a:cubicBezTo>
                <a:lnTo>
                  <a:pt x="287" y="337"/>
                </a:lnTo>
                <a:close/>
                <a:moveTo>
                  <a:pt x="293" y="269"/>
                </a:moveTo>
                <a:cubicBezTo>
                  <a:pt x="293" y="269"/>
                  <a:pt x="293" y="270"/>
                  <a:pt x="292" y="271"/>
                </a:cubicBezTo>
                <a:cubicBezTo>
                  <a:pt x="293" y="270"/>
                  <a:pt x="293" y="270"/>
                  <a:pt x="294" y="269"/>
                </a:cubicBezTo>
                <a:cubicBezTo>
                  <a:pt x="294" y="268"/>
                  <a:pt x="294" y="268"/>
                  <a:pt x="294" y="267"/>
                </a:cubicBezTo>
                <a:cubicBezTo>
                  <a:pt x="294" y="265"/>
                  <a:pt x="295" y="264"/>
                  <a:pt x="296" y="263"/>
                </a:cubicBezTo>
                <a:cubicBezTo>
                  <a:pt x="296" y="263"/>
                  <a:pt x="296" y="261"/>
                  <a:pt x="295" y="261"/>
                </a:cubicBezTo>
                <a:cubicBezTo>
                  <a:pt x="295" y="261"/>
                  <a:pt x="294" y="262"/>
                  <a:pt x="294" y="263"/>
                </a:cubicBezTo>
                <a:cubicBezTo>
                  <a:pt x="294" y="264"/>
                  <a:pt x="294" y="265"/>
                  <a:pt x="294" y="267"/>
                </a:cubicBezTo>
                <a:cubicBezTo>
                  <a:pt x="294" y="267"/>
                  <a:pt x="294" y="268"/>
                  <a:pt x="293" y="269"/>
                </a:cubicBezTo>
                <a:close/>
                <a:moveTo>
                  <a:pt x="262" y="318"/>
                </a:moveTo>
                <a:cubicBezTo>
                  <a:pt x="263" y="318"/>
                  <a:pt x="264" y="318"/>
                  <a:pt x="266" y="317"/>
                </a:cubicBezTo>
                <a:cubicBezTo>
                  <a:pt x="267" y="317"/>
                  <a:pt x="268" y="316"/>
                  <a:pt x="269" y="314"/>
                </a:cubicBezTo>
                <a:cubicBezTo>
                  <a:pt x="268" y="315"/>
                  <a:pt x="267" y="316"/>
                  <a:pt x="266" y="317"/>
                </a:cubicBezTo>
                <a:cubicBezTo>
                  <a:pt x="265" y="317"/>
                  <a:pt x="263" y="317"/>
                  <a:pt x="262" y="318"/>
                </a:cubicBezTo>
                <a:close/>
                <a:moveTo>
                  <a:pt x="282" y="233"/>
                </a:moveTo>
                <a:cubicBezTo>
                  <a:pt x="282" y="234"/>
                  <a:pt x="282" y="234"/>
                  <a:pt x="283" y="234"/>
                </a:cubicBezTo>
                <a:cubicBezTo>
                  <a:pt x="283" y="234"/>
                  <a:pt x="283" y="233"/>
                  <a:pt x="283" y="233"/>
                </a:cubicBezTo>
                <a:cubicBezTo>
                  <a:pt x="282" y="232"/>
                  <a:pt x="281" y="231"/>
                  <a:pt x="281" y="230"/>
                </a:cubicBezTo>
                <a:cubicBezTo>
                  <a:pt x="280" y="232"/>
                  <a:pt x="281" y="232"/>
                  <a:pt x="282" y="233"/>
                </a:cubicBezTo>
                <a:close/>
                <a:moveTo>
                  <a:pt x="290" y="241"/>
                </a:moveTo>
                <a:cubicBezTo>
                  <a:pt x="290" y="239"/>
                  <a:pt x="289" y="238"/>
                  <a:pt x="289" y="237"/>
                </a:cubicBezTo>
                <a:cubicBezTo>
                  <a:pt x="288" y="237"/>
                  <a:pt x="288" y="238"/>
                  <a:pt x="289" y="238"/>
                </a:cubicBezTo>
                <a:cubicBezTo>
                  <a:pt x="290" y="240"/>
                  <a:pt x="289" y="243"/>
                  <a:pt x="290" y="245"/>
                </a:cubicBezTo>
                <a:cubicBezTo>
                  <a:pt x="290" y="246"/>
                  <a:pt x="290" y="246"/>
                  <a:pt x="291" y="246"/>
                </a:cubicBezTo>
                <a:cubicBezTo>
                  <a:pt x="291" y="246"/>
                  <a:pt x="291" y="246"/>
                  <a:pt x="291" y="245"/>
                </a:cubicBezTo>
                <a:cubicBezTo>
                  <a:pt x="291" y="245"/>
                  <a:pt x="291" y="243"/>
                  <a:pt x="291" y="243"/>
                </a:cubicBezTo>
                <a:cubicBezTo>
                  <a:pt x="292" y="242"/>
                  <a:pt x="293" y="241"/>
                  <a:pt x="292" y="240"/>
                </a:cubicBezTo>
                <a:cubicBezTo>
                  <a:pt x="292" y="237"/>
                  <a:pt x="292" y="235"/>
                  <a:pt x="291" y="232"/>
                </a:cubicBezTo>
                <a:cubicBezTo>
                  <a:pt x="291" y="232"/>
                  <a:pt x="291" y="231"/>
                  <a:pt x="291" y="230"/>
                </a:cubicBezTo>
                <a:cubicBezTo>
                  <a:pt x="290" y="230"/>
                  <a:pt x="290" y="229"/>
                  <a:pt x="290" y="229"/>
                </a:cubicBezTo>
                <a:cubicBezTo>
                  <a:pt x="290" y="229"/>
                  <a:pt x="291" y="229"/>
                  <a:pt x="291" y="229"/>
                </a:cubicBezTo>
                <a:cubicBezTo>
                  <a:pt x="291" y="229"/>
                  <a:pt x="291" y="230"/>
                  <a:pt x="291" y="230"/>
                </a:cubicBezTo>
                <a:cubicBezTo>
                  <a:pt x="292" y="230"/>
                  <a:pt x="292" y="231"/>
                  <a:pt x="292" y="231"/>
                </a:cubicBezTo>
                <a:cubicBezTo>
                  <a:pt x="291" y="233"/>
                  <a:pt x="292" y="234"/>
                  <a:pt x="292" y="235"/>
                </a:cubicBezTo>
                <a:cubicBezTo>
                  <a:pt x="293" y="235"/>
                  <a:pt x="293" y="236"/>
                  <a:pt x="293" y="236"/>
                </a:cubicBezTo>
                <a:cubicBezTo>
                  <a:pt x="294" y="236"/>
                  <a:pt x="293" y="235"/>
                  <a:pt x="293" y="234"/>
                </a:cubicBezTo>
                <a:cubicBezTo>
                  <a:pt x="293" y="234"/>
                  <a:pt x="293" y="233"/>
                  <a:pt x="293" y="232"/>
                </a:cubicBezTo>
                <a:cubicBezTo>
                  <a:pt x="293" y="231"/>
                  <a:pt x="293" y="231"/>
                  <a:pt x="293" y="231"/>
                </a:cubicBezTo>
                <a:cubicBezTo>
                  <a:pt x="293" y="230"/>
                  <a:pt x="293" y="232"/>
                  <a:pt x="294" y="232"/>
                </a:cubicBezTo>
                <a:cubicBezTo>
                  <a:pt x="294" y="230"/>
                  <a:pt x="293" y="228"/>
                  <a:pt x="292" y="226"/>
                </a:cubicBezTo>
                <a:cubicBezTo>
                  <a:pt x="292" y="227"/>
                  <a:pt x="292" y="228"/>
                  <a:pt x="292" y="228"/>
                </a:cubicBezTo>
                <a:cubicBezTo>
                  <a:pt x="291" y="227"/>
                  <a:pt x="291" y="226"/>
                  <a:pt x="290" y="225"/>
                </a:cubicBezTo>
                <a:cubicBezTo>
                  <a:pt x="291" y="227"/>
                  <a:pt x="289" y="227"/>
                  <a:pt x="289" y="228"/>
                </a:cubicBezTo>
                <a:cubicBezTo>
                  <a:pt x="289" y="227"/>
                  <a:pt x="289" y="227"/>
                  <a:pt x="289" y="226"/>
                </a:cubicBezTo>
                <a:cubicBezTo>
                  <a:pt x="288" y="226"/>
                  <a:pt x="288" y="226"/>
                  <a:pt x="288" y="226"/>
                </a:cubicBezTo>
                <a:cubicBezTo>
                  <a:pt x="289" y="227"/>
                  <a:pt x="289" y="228"/>
                  <a:pt x="289" y="229"/>
                </a:cubicBezTo>
                <a:cubicBezTo>
                  <a:pt x="290" y="230"/>
                  <a:pt x="290" y="231"/>
                  <a:pt x="290" y="232"/>
                </a:cubicBezTo>
                <a:cubicBezTo>
                  <a:pt x="290" y="233"/>
                  <a:pt x="290" y="234"/>
                  <a:pt x="291" y="235"/>
                </a:cubicBezTo>
                <a:cubicBezTo>
                  <a:pt x="291" y="236"/>
                  <a:pt x="291" y="237"/>
                  <a:pt x="292" y="238"/>
                </a:cubicBezTo>
                <a:cubicBezTo>
                  <a:pt x="290" y="237"/>
                  <a:pt x="290" y="236"/>
                  <a:pt x="290" y="235"/>
                </a:cubicBezTo>
                <a:cubicBezTo>
                  <a:pt x="289" y="234"/>
                  <a:pt x="289" y="235"/>
                  <a:pt x="289" y="235"/>
                </a:cubicBezTo>
                <a:cubicBezTo>
                  <a:pt x="289" y="236"/>
                  <a:pt x="290" y="237"/>
                  <a:pt x="290" y="238"/>
                </a:cubicBezTo>
                <a:cubicBezTo>
                  <a:pt x="290" y="239"/>
                  <a:pt x="290" y="240"/>
                  <a:pt x="290" y="241"/>
                </a:cubicBezTo>
                <a:close/>
                <a:moveTo>
                  <a:pt x="70" y="56"/>
                </a:moveTo>
                <a:cubicBezTo>
                  <a:pt x="71" y="55"/>
                  <a:pt x="78" y="48"/>
                  <a:pt x="78" y="48"/>
                </a:cubicBezTo>
                <a:cubicBezTo>
                  <a:pt x="76" y="49"/>
                  <a:pt x="75" y="50"/>
                  <a:pt x="72" y="52"/>
                </a:cubicBezTo>
                <a:cubicBezTo>
                  <a:pt x="70" y="54"/>
                  <a:pt x="68" y="57"/>
                  <a:pt x="65" y="59"/>
                </a:cubicBezTo>
                <a:cubicBezTo>
                  <a:pt x="63" y="62"/>
                  <a:pt x="61" y="64"/>
                  <a:pt x="59" y="66"/>
                </a:cubicBezTo>
                <a:cubicBezTo>
                  <a:pt x="57" y="69"/>
                  <a:pt x="55" y="71"/>
                  <a:pt x="54" y="72"/>
                </a:cubicBezTo>
                <a:cubicBezTo>
                  <a:pt x="59" y="67"/>
                  <a:pt x="65" y="60"/>
                  <a:pt x="70" y="56"/>
                </a:cubicBezTo>
                <a:close/>
                <a:moveTo>
                  <a:pt x="16" y="164"/>
                </a:moveTo>
                <a:cubicBezTo>
                  <a:pt x="15" y="167"/>
                  <a:pt x="14" y="169"/>
                  <a:pt x="13" y="172"/>
                </a:cubicBezTo>
                <a:cubicBezTo>
                  <a:pt x="13" y="175"/>
                  <a:pt x="12" y="177"/>
                  <a:pt x="11" y="180"/>
                </a:cubicBezTo>
                <a:cubicBezTo>
                  <a:pt x="10" y="185"/>
                  <a:pt x="9" y="191"/>
                  <a:pt x="8" y="196"/>
                </a:cubicBezTo>
                <a:cubicBezTo>
                  <a:pt x="10" y="186"/>
                  <a:pt x="13" y="175"/>
                  <a:pt x="16" y="164"/>
                </a:cubicBezTo>
                <a:close/>
                <a:moveTo>
                  <a:pt x="126" y="27"/>
                </a:moveTo>
                <a:cubicBezTo>
                  <a:pt x="127" y="26"/>
                  <a:pt x="128" y="26"/>
                  <a:pt x="129" y="25"/>
                </a:cubicBezTo>
                <a:cubicBezTo>
                  <a:pt x="128" y="26"/>
                  <a:pt x="127" y="26"/>
                  <a:pt x="126" y="27"/>
                </a:cubicBezTo>
                <a:close/>
                <a:moveTo>
                  <a:pt x="96" y="37"/>
                </a:moveTo>
                <a:cubicBezTo>
                  <a:pt x="97" y="37"/>
                  <a:pt x="98" y="36"/>
                  <a:pt x="98" y="36"/>
                </a:cubicBezTo>
                <a:cubicBezTo>
                  <a:pt x="99" y="35"/>
                  <a:pt x="99" y="35"/>
                  <a:pt x="97" y="36"/>
                </a:cubicBezTo>
                <a:cubicBezTo>
                  <a:pt x="89" y="42"/>
                  <a:pt x="81" y="48"/>
                  <a:pt x="75" y="54"/>
                </a:cubicBezTo>
                <a:cubicBezTo>
                  <a:pt x="82" y="49"/>
                  <a:pt x="89" y="41"/>
                  <a:pt x="96" y="37"/>
                </a:cubicBezTo>
                <a:close/>
                <a:moveTo>
                  <a:pt x="96" y="46"/>
                </a:moveTo>
                <a:cubicBezTo>
                  <a:pt x="98" y="44"/>
                  <a:pt x="100" y="43"/>
                  <a:pt x="102" y="42"/>
                </a:cubicBezTo>
                <a:cubicBezTo>
                  <a:pt x="104" y="40"/>
                  <a:pt x="113" y="34"/>
                  <a:pt x="109" y="38"/>
                </a:cubicBezTo>
                <a:cubicBezTo>
                  <a:pt x="112" y="36"/>
                  <a:pt x="117" y="33"/>
                  <a:pt x="117" y="34"/>
                </a:cubicBezTo>
                <a:cubicBezTo>
                  <a:pt x="120" y="32"/>
                  <a:pt x="120" y="31"/>
                  <a:pt x="121" y="30"/>
                </a:cubicBezTo>
                <a:cubicBezTo>
                  <a:pt x="121" y="30"/>
                  <a:pt x="122" y="29"/>
                  <a:pt x="123" y="29"/>
                </a:cubicBezTo>
                <a:cubicBezTo>
                  <a:pt x="124" y="28"/>
                  <a:pt x="125" y="27"/>
                  <a:pt x="126" y="27"/>
                </a:cubicBezTo>
                <a:cubicBezTo>
                  <a:pt x="124" y="28"/>
                  <a:pt x="123" y="29"/>
                  <a:pt x="121" y="29"/>
                </a:cubicBezTo>
                <a:cubicBezTo>
                  <a:pt x="119" y="31"/>
                  <a:pt x="116" y="32"/>
                  <a:pt x="114" y="33"/>
                </a:cubicBezTo>
                <a:cubicBezTo>
                  <a:pt x="110" y="36"/>
                  <a:pt x="106" y="39"/>
                  <a:pt x="101" y="42"/>
                </a:cubicBezTo>
                <a:cubicBezTo>
                  <a:pt x="97" y="45"/>
                  <a:pt x="93" y="48"/>
                  <a:pt x="89" y="52"/>
                </a:cubicBezTo>
                <a:cubicBezTo>
                  <a:pt x="91" y="50"/>
                  <a:pt x="93" y="48"/>
                  <a:pt x="96" y="46"/>
                </a:cubicBezTo>
                <a:close/>
                <a:moveTo>
                  <a:pt x="81" y="47"/>
                </a:moveTo>
                <a:cubicBezTo>
                  <a:pt x="83" y="45"/>
                  <a:pt x="85" y="44"/>
                  <a:pt x="87" y="42"/>
                </a:cubicBezTo>
                <a:cubicBezTo>
                  <a:pt x="89" y="40"/>
                  <a:pt x="92" y="39"/>
                  <a:pt x="94" y="37"/>
                </a:cubicBezTo>
                <a:cubicBezTo>
                  <a:pt x="91" y="39"/>
                  <a:pt x="88" y="41"/>
                  <a:pt x="86" y="42"/>
                </a:cubicBezTo>
                <a:cubicBezTo>
                  <a:pt x="83" y="44"/>
                  <a:pt x="81" y="46"/>
                  <a:pt x="79" y="48"/>
                </a:cubicBezTo>
                <a:cubicBezTo>
                  <a:pt x="76" y="50"/>
                  <a:pt x="73" y="53"/>
                  <a:pt x="70" y="56"/>
                </a:cubicBezTo>
                <a:cubicBezTo>
                  <a:pt x="72" y="54"/>
                  <a:pt x="76" y="51"/>
                  <a:pt x="78" y="50"/>
                </a:cubicBezTo>
                <a:cubicBezTo>
                  <a:pt x="79" y="49"/>
                  <a:pt x="80" y="49"/>
                  <a:pt x="81" y="47"/>
                </a:cubicBezTo>
                <a:close/>
                <a:moveTo>
                  <a:pt x="70" y="56"/>
                </a:moveTo>
                <a:cubicBezTo>
                  <a:pt x="70" y="56"/>
                  <a:pt x="70" y="56"/>
                  <a:pt x="70" y="56"/>
                </a:cubicBezTo>
                <a:cubicBezTo>
                  <a:pt x="70" y="56"/>
                  <a:pt x="70" y="56"/>
                  <a:pt x="70" y="56"/>
                </a:cubicBezTo>
                <a:cubicBezTo>
                  <a:pt x="70" y="56"/>
                  <a:pt x="70" y="56"/>
                  <a:pt x="70" y="56"/>
                </a:cubicBezTo>
                <a:cubicBezTo>
                  <a:pt x="70" y="56"/>
                  <a:pt x="70" y="56"/>
                  <a:pt x="70" y="56"/>
                </a:cubicBezTo>
                <a:cubicBezTo>
                  <a:pt x="70" y="56"/>
                  <a:pt x="70" y="56"/>
                  <a:pt x="70" y="56"/>
                </a:cubicBezTo>
                <a:cubicBezTo>
                  <a:pt x="70" y="56"/>
                  <a:pt x="70" y="56"/>
                  <a:pt x="70" y="56"/>
                </a:cubicBezTo>
                <a:cubicBezTo>
                  <a:pt x="70" y="56"/>
                  <a:pt x="70" y="56"/>
                  <a:pt x="70" y="56"/>
                </a:cubicBezTo>
                <a:close/>
                <a:moveTo>
                  <a:pt x="63" y="394"/>
                </a:moveTo>
                <a:cubicBezTo>
                  <a:pt x="64" y="395"/>
                  <a:pt x="64" y="395"/>
                  <a:pt x="64" y="394"/>
                </a:cubicBezTo>
                <a:cubicBezTo>
                  <a:pt x="64" y="393"/>
                  <a:pt x="63" y="392"/>
                  <a:pt x="62" y="391"/>
                </a:cubicBezTo>
                <a:cubicBezTo>
                  <a:pt x="61" y="390"/>
                  <a:pt x="60" y="389"/>
                  <a:pt x="58" y="387"/>
                </a:cubicBezTo>
                <a:cubicBezTo>
                  <a:pt x="57" y="385"/>
                  <a:pt x="55" y="383"/>
                  <a:pt x="54" y="381"/>
                </a:cubicBezTo>
                <a:cubicBezTo>
                  <a:pt x="56" y="384"/>
                  <a:pt x="58" y="387"/>
                  <a:pt x="60" y="390"/>
                </a:cubicBezTo>
                <a:cubicBezTo>
                  <a:pt x="60" y="391"/>
                  <a:pt x="62" y="393"/>
                  <a:pt x="63" y="394"/>
                </a:cubicBezTo>
                <a:close/>
                <a:moveTo>
                  <a:pt x="70" y="394"/>
                </a:moveTo>
                <a:cubicBezTo>
                  <a:pt x="67" y="391"/>
                  <a:pt x="66" y="389"/>
                  <a:pt x="66" y="389"/>
                </a:cubicBezTo>
                <a:cubicBezTo>
                  <a:pt x="67" y="390"/>
                  <a:pt x="67" y="388"/>
                  <a:pt x="65" y="387"/>
                </a:cubicBezTo>
                <a:cubicBezTo>
                  <a:pt x="64" y="386"/>
                  <a:pt x="64" y="385"/>
                  <a:pt x="63" y="384"/>
                </a:cubicBezTo>
                <a:cubicBezTo>
                  <a:pt x="62" y="382"/>
                  <a:pt x="61" y="381"/>
                  <a:pt x="60" y="380"/>
                </a:cubicBezTo>
                <a:cubicBezTo>
                  <a:pt x="58" y="378"/>
                  <a:pt x="57" y="376"/>
                  <a:pt x="56" y="375"/>
                </a:cubicBezTo>
                <a:cubicBezTo>
                  <a:pt x="54" y="373"/>
                  <a:pt x="53" y="371"/>
                  <a:pt x="53" y="370"/>
                </a:cubicBezTo>
                <a:cubicBezTo>
                  <a:pt x="53" y="370"/>
                  <a:pt x="52" y="368"/>
                  <a:pt x="51" y="367"/>
                </a:cubicBezTo>
                <a:cubicBezTo>
                  <a:pt x="50" y="366"/>
                  <a:pt x="50" y="365"/>
                  <a:pt x="50" y="365"/>
                </a:cubicBezTo>
                <a:cubicBezTo>
                  <a:pt x="49" y="364"/>
                  <a:pt x="49" y="364"/>
                  <a:pt x="49" y="364"/>
                </a:cubicBezTo>
                <a:cubicBezTo>
                  <a:pt x="47" y="361"/>
                  <a:pt x="46" y="359"/>
                  <a:pt x="45" y="356"/>
                </a:cubicBezTo>
                <a:cubicBezTo>
                  <a:pt x="44" y="355"/>
                  <a:pt x="42" y="352"/>
                  <a:pt x="42" y="354"/>
                </a:cubicBezTo>
                <a:cubicBezTo>
                  <a:pt x="44" y="356"/>
                  <a:pt x="43" y="356"/>
                  <a:pt x="41" y="353"/>
                </a:cubicBezTo>
                <a:cubicBezTo>
                  <a:pt x="40" y="352"/>
                  <a:pt x="43" y="356"/>
                  <a:pt x="43" y="356"/>
                </a:cubicBezTo>
                <a:cubicBezTo>
                  <a:pt x="41" y="354"/>
                  <a:pt x="40" y="352"/>
                  <a:pt x="39" y="350"/>
                </a:cubicBezTo>
                <a:cubicBezTo>
                  <a:pt x="39" y="351"/>
                  <a:pt x="41" y="354"/>
                  <a:pt x="41" y="354"/>
                </a:cubicBezTo>
                <a:cubicBezTo>
                  <a:pt x="40" y="352"/>
                  <a:pt x="38" y="350"/>
                  <a:pt x="37" y="348"/>
                </a:cubicBezTo>
                <a:cubicBezTo>
                  <a:pt x="36" y="346"/>
                  <a:pt x="35" y="344"/>
                  <a:pt x="34" y="342"/>
                </a:cubicBezTo>
                <a:cubicBezTo>
                  <a:pt x="35" y="344"/>
                  <a:pt x="37" y="347"/>
                  <a:pt x="37" y="349"/>
                </a:cubicBezTo>
                <a:cubicBezTo>
                  <a:pt x="36" y="347"/>
                  <a:pt x="34" y="343"/>
                  <a:pt x="33" y="342"/>
                </a:cubicBezTo>
                <a:cubicBezTo>
                  <a:pt x="33" y="342"/>
                  <a:pt x="33" y="342"/>
                  <a:pt x="33" y="342"/>
                </a:cubicBezTo>
                <a:cubicBezTo>
                  <a:pt x="33" y="342"/>
                  <a:pt x="33" y="342"/>
                  <a:pt x="33" y="342"/>
                </a:cubicBezTo>
                <a:cubicBezTo>
                  <a:pt x="31" y="339"/>
                  <a:pt x="30" y="336"/>
                  <a:pt x="29" y="333"/>
                </a:cubicBezTo>
                <a:cubicBezTo>
                  <a:pt x="27" y="328"/>
                  <a:pt x="25" y="325"/>
                  <a:pt x="24" y="322"/>
                </a:cubicBezTo>
                <a:cubicBezTo>
                  <a:pt x="23" y="319"/>
                  <a:pt x="22" y="318"/>
                  <a:pt x="21" y="317"/>
                </a:cubicBezTo>
                <a:cubicBezTo>
                  <a:pt x="20" y="316"/>
                  <a:pt x="21" y="317"/>
                  <a:pt x="21" y="319"/>
                </a:cubicBezTo>
                <a:cubicBezTo>
                  <a:pt x="25" y="331"/>
                  <a:pt x="29" y="341"/>
                  <a:pt x="35" y="352"/>
                </a:cubicBezTo>
                <a:cubicBezTo>
                  <a:pt x="39" y="359"/>
                  <a:pt x="39" y="359"/>
                  <a:pt x="39" y="359"/>
                </a:cubicBezTo>
                <a:cubicBezTo>
                  <a:pt x="44" y="366"/>
                  <a:pt x="44" y="366"/>
                  <a:pt x="44" y="366"/>
                </a:cubicBezTo>
                <a:cubicBezTo>
                  <a:pt x="45" y="368"/>
                  <a:pt x="46" y="370"/>
                  <a:pt x="48" y="372"/>
                </a:cubicBezTo>
                <a:cubicBezTo>
                  <a:pt x="49" y="374"/>
                  <a:pt x="51" y="376"/>
                  <a:pt x="52" y="378"/>
                </a:cubicBezTo>
                <a:cubicBezTo>
                  <a:pt x="55" y="382"/>
                  <a:pt x="58" y="386"/>
                  <a:pt x="60" y="389"/>
                </a:cubicBezTo>
                <a:cubicBezTo>
                  <a:pt x="63" y="391"/>
                  <a:pt x="65" y="393"/>
                  <a:pt x="65" y="392"/>
                </a:cubicBezTo>
                <a:cubicBezTo>
                  <a:pt x="65" y="392"/>
                  <a:pt x="67" y="394"/>
                  <a:pt x="66" y="393"/>
                </a:cubicBezTo>
                <a:cubicBezTo>
                  <a:pt x="58" y="384"/>
                  <a:pt x="52" y="375"/>
                  <a:pt x="45" y="366"/>
                </a:cubicBezTo>
                <a:cubicBezTo>
                  <a:pt x="39" y="358"/>
                  <a:pt x="37" y="352"/>
                  <a:pt x="38" y="353"/>
                </a:cubicBezTo>
                <a:cubicBezTo>
                  <a:pt x="38" y="353"/>
                  <a:pt x="38" y="353"/>
                  <a:pt x="38" y="353"/>
                </a:cubicBezTo>
                <a:cubicBezTo>
                  <a:pt x="38" y="353"/>
                  <a:pt x="38" y="353"/>
                  <a:pt x="38" y="353"/>
                </a:cubicBezTo>
                <a:cubicBezTo>
                  <a:pt x="38" y="353"/>
                  <a:pt x="38" y="353"/>
                  <a:pt x="38" y="353"/>
                </a:cubicBezTo>
                <a:cubicBezTo>
                  <a:pt x="38" y="354"/>
                  <a:pt x="38" y="354"/>
                  <a:pt x="39" y="354"/>
                </a:cubicBezTo>
                <a:cubicBezTo>
                  <a:pt x="38" y="354"/>
                  <a:pt x="38" y="354"/>
                  <a:pt x="38" y="353"/>
                </a:cubicBezTo>
                <a:cubicBezTo>
                  <a:pt x="39" y="355"/>
                  <a:pt x="42" y="360"/>
                  <a:pt x="41" y="358"/>
                </a:cubicBezTo>
                <a:cubicBezTo>
                  <a:pt x="43" y="361"/>
                  <a:pt x="45" y="364"/>
                  <a:pt x="47" y="367"/>
                </a:cubicBezTo>
                <a:cubicBezTo>
                  <a:pt x="49" y="370"/>
                  <a:pt x="51" y="373"/>
                  <a:pt x="53" y="376"/>
                </a:cubicBezTo>
                <a:cubicBezTo>
                  <a:pt x="55" y="379"/>
                  <a:pt x="60" y="386"/>
                  <a:pt x="63" y="387"/>
                </a:cubicBezTo>
                <a:cubicBezTo>
                  <a:pt x="63" y="388"/>
                  <a:pt x="66" y="391"/>
                  <a:pt x="67" y="392"/>
                </a:cubicBezTo>
                <a:cubicBezTo>
                  <a:pt x="69" y="395"/>
                  <a:pt x="65" y="390"/>
                  <a:pt x="65" y="390"/>
                </a:cubicBezTo>
                <a:cubicBezTo>
                  <a:pt x="65" y="390"/>
                  <a:pt x="66" y="392"/>
                  <a:pt x="66" y="392"/>
                </a:cubicBezTo>
                <a:cubicBezTo>
                  <a:pt x="71" y="397"/>
                  <a:pt x="76" y="402"/>
                  <a:pt x="81" y="407"/>
                </a:cubicBezTo>
                <a:cubicBezTo>
                  <a:pt x="79" y="405"/>
                  <a:pt x="77" y="403"/>
                  <a:pt x="75" y="401"/>
                </a:cubicBezTo>
                <a:cubicBezTo>
                  <a:pt x="74" y="398"/>
                  <a:pt x="72" y="396"/>
                  <a:pt x="70" y="394"/>
                </a:cubicBezTo>
                <a:close/>
                <a:moveTo>
                  <a:pt x="86" y="406"/>
                </a:moveTo>
                <a:cubicBezTo>
                  <a:pt x="86" y="406"/>
                  <a:pt x="85" y="406"/>
                  <a:pt x="85" y="405"/>
                </a:cubicBezTo>
                <a:cubicBezTo>
                  <a:pt x="86" y="406"/>
                  <a:pt x="86" y="406"/>
                  <a:pt x="86" y="406"/>
                </a:cubicBezTo>
                <a:close/>
                <a:moveTo>
                  <a:pt x="88" y="405"/>
                </a:moveTo>
                <a:cubicBezTo>
                  <a:pt x="88" y="405"/>
                  <a:pt x="85" y="402"/>
                  <a:pt x="84" y="401"/>
                </a:cubicBezTo>
                <a:cubicBezTo>
                  <a:pt x="83" y="400"/>
                  <a:pt x="79" y="396"/>
                  <a:pt x="79" y="396"/>
                </a:cubicBezTo>
                <a:cubicBezTo>
                  <a:pt x="79" y="397"/>
                  <a:pt x="83" y="400"/>
                  <a:pt x="84" y="402"/>
                </a:cubicBezTo>
                <a:cubicBezTo>
                  <a:pt x="85" y="403"/>
                  <a:pt x="87" y="404"/>
                  <a:pt x="88" y="405"/>
                </a:cubicBezTo>
                <a:cubicBezTo>
                  <a:pt x="89" y="406"/>
                  <a:pt x="90" y="407"/>
                  <a:pt x="91" y="408"/>
                </a:cubicBezTo>
                <a:cubicBezTo>
                  <a:pt x="93" y="409"/>
                  <a:pt x="95" y="411"/>
                  <a:pt x="96" y="413"/>
                </a:cubicBezTo>
                <a:cubicBezTo>
                  <a:pt x="97" y="414"/>
                  <a:pt x="93" y="411"/>
                  <a:pt x="97" y="415"/>
                </a:cubicBezTo>
                <a:cubicBezTo>
                  <a:pt x="102" y="418"/>
                  <a:pt x="98" y="415"/>
                  <a:pt x="99" y="415"/>
                </a:cubicBezTo>
                <a:cubicBezTo>
                  <a:pt x="99" y="415"/>
                  <a:pt x="99" y="415"/>
                  <a:pt x="100" y="415"/>
                </a:cubicBezTo>
                <a:cubicBezTo>
                  <a:pt x="103" y="419"/>
                  <a:pt x="105" y="421"/>
                  <a:pt x="115" y="427"/>
                </a:cubicBezTo>
                <a:cubicBezTo>
                  <a:pt x="106" y="421"/>
                  <a:pt x="114" y="426"/>
                  <a:pt x="110" y="422"/>
                </a:cubicBezTo>
                <a:cubicBezTo>
                  <a:pt x="113" y="425"/>
                  <a:pt x="117" y="427"/>
                  <a:pt x="120" y="429"/>
                </a:cubicBezTo>
                <a:cubicBezTo>
                  <a:pt x="118" y="428"/>
                  <a:pt x="115" y="426"/>
                  <a:pt x="116" y="427"/>
                </a:cubicBezTo>
                <a:cubicBezTo>
                  <a:pt x="116" y="428"/>
                  <a:pt x="118" y="429"/>
                  <a:pt x="120" y="430"/>
                </a:cubicBezTo>
                <a:cubicBezTo>
                  <a:pt x="122" y="431"/>
                  <a:pt x="125" y="433"/>
                  <a:pt x="126" y="433"/>
                </a:cubicBezTo>
                <a:cubicBezTo>
                  <a:pt x="131" y="437"/>
                  <a:pt x="131" y="436"/>
                  <a:pt x="132" y="436"/>
                </a:cubicBezTo>
                <a:cubicBezTo>
                  <a:pt x="134" y="437"/>
                  <a:pt x="129" y="434"/>
                  <a:pt x="128" y="433"/>
                </a:cubicBezTo>
                <a:cubicBezTo>
                  <a:pt x="126" y="432"/>
                  <a:pt x="125" y="431"/>
                  <a:pt x="123" y="430"/>
                </a:cubicBezTo>
                <a:cubicBezTo>
                  <a:pt x="122" y="429"/>
                  <a:pt x="120" y="428"/>
                  <a:pt x="119" y="427"/>
                </a:cubicBezTo>
                <a:cubicBezTo>
                  <a:pt x="117" y="426"/>
                  <a:pt x="116" y="425"/>
                  <a:pt x="115" y="424"/>
                </a:cubicBezTo>
                <a:cubicBezTo>
                  <a:pt x="113" y="423"/>
                  <a:pt x="112" y="422"/>
                  <a:pt x="112" y="421"/>
                </a:cubicBezTo>
                <a:cubicBezTo>
                  <a:pt x="111" y="421"/>
                  <a:pt x="108" y="419"/>
                  <a:pt x="107" y="418"/>
                </a:cubicBezTo>
                <a:cubicBezTo>
                  <a:pt x="105" y="416"/>
                  <a:pt x="103" y="414"/>
                  <a:pt x="100" y="413"/>
                </a:cubicBezTo>
                <a:cubicBezTo>
                  <a:pt x="98" y="411"/>
                  <a:pt x="96" y="409"/>
                  <a:pt x="93" y="407"/>
                </a:cubicBezTo>
                <a:cubicBezTo>
                  <a:pt x="95" y="408"/>
                  <a:pt x="96" y="409"/>
                  <a:pt x="98" y="410"/>
                </a:cubicBezTo>
                <a:cubicBezTo>
                  <a:pt x="99" y="411"/>
                  <a:pt x="100" y="412"/>
                  <a:pt x="102" y="413"/>
                </a:cubicBezTo>
                <a:cubicBezTo>
                  <a:pt x="103" y="414"/>
                  <a:pt x="104" y="415"/>
                  <a:pt x="104" y="415"/>
                </a:cubicBezTo>
                <a:cubicBezTo>
                  <a:pt x="104" y="414"/>
                  <a:pt x="104" y="414"/>
                  <a:pt x="103" y="413"/>
                </a:cubicBezTo>
                <a:cubicBezTo>
                  <a:pt x="94" y="407"/>
                  <a:pt x="89" y="401"/>
                  <a:pt x="83" y="395"/>
                </a:cubicBezTo>
                <a:cubicBezTo>
                  <a:pt x="82" y="394"/>
                  <a:pt x="81" y="392"/>
                  <a:pt x="80" y="391"/>
                </a:cubicBezTo>
                <a:cubicBezTo>
                  <a:pt x="78" y="389"/>
                  <a:pt x="79" y="390"/>
                  <a:pt x="79" y="391"/>
                </a:cubicBezTo>
                <a:cubicBezTo>
                  <a:pt x="80" y="394"/>
                  <a:pt x="79" y="394"/>
                  <a:pt x="74" y="390"/>
                </a:cubicBezTo>
                <a:cubicBezTo>
                  <a:pt x="77" y="394"/>
                  <a:pt x="81" y="397"/>
                  <a:pt x="84" y="401"/>
                </a:cubicBezTo>
                <a:cubicBezTo>
                  <a:pt x="86" y="402"/>
                  <a:pt x="89" y="405"/>
                  <a:pt x="88" y="405"/>
                </a:cubicBezTo>
                <a:close/>
                <a:moveTo>
                  <a:pt x="74" y="389"/>
                </a:moveTo>
                <a:cubicBezTo>
                  <a:pt x="74" y="389"/>
                  <a:pt x="74" y="389"/>
                  <a:pt x="74" y="389"/>
                </a:cubicBezTo>
                <a:cubicBezTo>
                  <a:pt x="74" y="389"/>
                  <a:pt x="74" y="390"/>
                  <a:pt x="74" y="390"/>
                </a:cubicBezTo>
                <a:cubicBezTo>
                  <a:pt x="74" y="390"/>
                  <a:pt x="74" y="389"/>
                  <a:pt x="74" y="389"/>
                </a:cubicBezTo>
                <a:close/>
                <a:moveTo>
                  <a:pt x="65" y="381"/>
                </a:moveTo>
                <a:cubicBezTo>
                  <a:pt x="69" y="386"/>
                  <a:pt x="72" y="390"/>
                  <a:pt x="76" y="394"/>
                </a:cubicBezTo>
                <a:cubicBezTo>
                  <a:pt x="76" y="393"/>
                  <a:pt x="73" y="390"/>
                  <a:pt x="72" y="388"/>
                </a:cubicBezTo>
                <a:cubicBezTo>
                  <a:pt x="70" y="385"/>
                  <a:pt x="73" y="390"/>
                  <a:pt x="74" y="389"/>
                </a:cubicBezTo>
                <a:cubicBezTo>
                  <a:pt x="71" y="386"/>
                  <a:pt x="68" y="383"/>
                  <a:pt x="66" y="382"/>
                </a:cubicBezTo>
                <a:cubicBezTo>
                  <a:pt x="66" y="381"/>
                  <a:pt x="66" y="381"/>
                  <a:pt x="66" y="382"/>
                </a:cubicBezTo>
                <a:cubicBezTo>
                  <a:pt x="67" y="383"/>
                  <a:pt x="69" y="385"/>
                  <a:pt x="70" y="387"/>
                </a:cubicBezTo>
                <a:cubicBezTo>
                  <a:pt x="69" y="386"/>
                  <a:pt x="67" y="383"/>
                  <a:pt x="65" y="381"/>
                </a:cubicBezTo>
                <a:close/>
                <a:moveTo>
                  <a:pt x="74" y="390"/>
                </a:moveTo>
                <a:cubicBezTo>
                  <a:pt x="74" y="390"/>
                  <a:pt x="74" y="390"/>
                  <a:pt x="74" y="389"/>
                </a:cubicBezTo>
                <a:cubicBezTo>
                  <a:pt x="74" y="390"/>
                  <a:pt x="74" y="390"/>
                  <a:pt x="74" y="390"/>
                </a:cubicBezTo>
                <a:cubicBezTo>
                  <a:pt x="74" y="390"/>
                  <a:pt x="74" y="390"/>
                  <a:pt x="74" y="390"/>
                </a:cubicBezTo>
                <a:close/>
                <a:moveTo>
                  <a:pt x="9" y="174"/>
                </a:moveTo>
                <a:cubicBezTo>
                  <a:pt x="9" y="173"/>
                  <a:pt x="8" y="174"/>
                  <a:pt x="7" y="176"/>
                </a:cubicBezTo>
                <a:cubicBezTo>
                  <a:pt x="6" y="179"/>
                  <a:pt x="5" y="184"/>
                  <a:pt x="4" y="190"/>
                </a:cubicBezTo>
                <a:cubicBezTo>
                  <a:pt x="4" y="191"/>
                  <a:pt x="3" y="194"/>
                  <a:pt x="4" y="194"/>
                </a:cubicBezTo>
                <a:cubicBezTo>
                  <a:pt x="4" y="194"/>
                  <a:pt x="4" y="190"/>
                  <a:pt x="5" y="189"/>
                </a:cubicBezTo>
                <a:cubicBezTo>
                  <a:pt x="4" y="195"/>
                  <a:pt x="2" y="202"/>
                  <a:pt x="2" y="207"/>
                </a:cubicBezTo>
                <a:cubicBezTo>
                  <a:pt x="3" y="202"/>
                  <a:pt x="4" y="193"/>
                  <a:pt x="5" y="192"/>
                </a:cubicBezTo>
                <a:cubicBezTo>
                  <a:pt x="5" y="192"/>
                  <a:pt x="7" y="183"/>
                  <a:pt x="8" y="178"/>
                </a:cubicBezTo>
                <a:cubicBezTo>
                  <a:pt x="10" y="174"/>
                  <a:pt x="9" y="175"/>
                  <a:pt x="9" y="174"/>
                </a:cubicBezTo>
                <a:close/>
                <a:moveTo>
                  <a:pt x="5" y="177"/>
                </a:moveTo>
                <a:cubicBezTo>
                  <a:pt x="7" y="170"/>
                  <a:pt x="4" y="179"/>
                  <a:pt x="5" y="175"/>
                </a:cubicBezTo>
                <a:cubicBezTo>
                  <a:pt x="6" y="173"/>
                  <a:pt x="5" y="174"/>
                  <a:pt x="5" y="175"/>
                </a:cubicBezTo>
                <a:cubicBezTo>
                  <a:pt x="3" y="182"/>
                  <a:pt x="1" y="189"/>
                  <a:pt x="0" y="197"/>
                </a:cubicBezTo>
                <a:cubicBezTo>
                  <a:pt x="1" y="195"/>
                  <a:pt x="1" y="191"/>
                  <a:pt x="2" y="188"/>
                </a:cubicBezTo>
                <a:cubicBezTo>
                  <a:pt x="3" y="184"/>
                  <a:pt x="4" y="180"/>
                  <a:pt x="5" y="177"/>
                </a:cubicBezTo>
                <a:close/>
                <a:moveTo>
                  <a:pt x="37" y="357"/>
                </a:moveTo>
                <a:cubicBezTo>
                  <a:pt x="35" y="355"/>
                  <a:pt x="35" y="355"/>
                  <a:pt x="35" y="355"/>
                </a:cubicBezTo>
                <a:cubicBezTo>
                  <a:pt x="35" y="356"/>
                  <a:pt x="36" y="358"/>
                  <a:pt x="37" y="359"/>
                </a:cubicBezTo>
                <a:cubicBezTo>
                  <a:pt x="39" y="361"/>
                  <a:pt x="40" y="363"/>
                  <a:pt x="41" y="365"/>
                </a:cubicBezTo>
                <a:cubicBezTo>
                  <a:pt x="43" y="368"/>
                  <a:pt x="44" y="370"/>
                  <a:pt x="45" y="372"/>
                </a:cubicBezTo>
                <a:cubicBezTo>
                  <a:pt x="48" y="373"/>
                  <a:pt x="40" y="363"/>
                  <a:pt x="36" y="354"/>
                </a:cubicBezTo>
                <a:cubicBezTo>
                  <a:pt x="38" y="358"/>
                  <a:pt x="38" y="359"/>
                  <a:pt x="37" y="357"/>
                </a:cubicBezTo>
                <a:close/>
                <a:moveTo>
                  <a:pt x="58" y="404"/>
                </a:moveTo>
                <a:cubicBezTo>
                  <a:pt x="56" y="402"/>
                  <a:pt x="53" y="399"/>
                  <a:pt x="50" y="395"/>
                </a:cubicBezTo>
                <a:cubicBezTo>
                  <a:pt x="53" y="398"/>
                  <a:pt x="55" y="401"/>
                  <a:pt x="57" y="403"/>
                </a:cubicBezTo>
                <a:cubicBezTo>
                  <a:pt x="59" y="406"/>
                  <a:pt x="61" y="408"/>
                  <a:pt x="63" y="411"/>
                </a:cubicBezTo>
                <a:cubicBezTo>
                  <a:pt x="65" y="412"/>
                  <a:pt x="65" y="412"/>
                  <a:pt x="63" y="409"/>
                </a:cubicBezTo>
                <a:cubicBezTo>
                  <a:pt x="62" y="408"/>
                  <a:pt x="60" y="406"/>
                  <a:pt x="58" y="404"/>
                </a:cubicBezTo>
                <a:close/>
                <a:moveTo>
                  <a:pt x="13" y="182"/>
                </a:moveTo>
                <a:cubicBezTo>
                  <a:pt x="14" y="175"/>
                  <a:pt x="17" y="168"/>
                  <a:pt x="19" y="161"/>
                </a:cubicBezTo>
                <a:cubicBezTo>
                  <a:pt x="19" y="160"/>
                  <a:pt x="20" y="159"/>
                  <a:pt x="20" y="159"/>
                </a:cubicBezTo>
                <a:cubicBezTo>
                  <a:pt x="19" y="161"/>
                  <a:pt x="18" y="163"/>
                  <a:pt x="17" y="165"/>
                </a:cubicBezTo>
                <a:cubicBezTo>
                  <a:pt x="16" y="167"/>
                  <a:pt x="16" y="169"/>
                  <a:pt x="15" y="171"/>
                </a:cubicBezTo>
                <a:cubicBezTo>
                  <a:pt x="14" y="173"/>
                  <a:pt x="13" y="175"/>
                  <a:pt x="13" y="178"/>
                </a:cubicBezTo>
                <a:cubicBezTo>
                  <a:pt x="12" y="180"/>
                  <a:pt x="11" y="183"/>
                  <a:pt x="11" y="186"/>
                </a:cubicBezTo>
                <a:cubicBezTo>
                  <a:pt x="10" y="190"/>
                  <a:pt x="9" y="193"/>
                  <a:pt x="9" y="197"/>
                </a:cubicBezTo>
                <a:cubicBezTo>
                  <a:pt x="9" y="195"/>
                  <a:pt x="10" y="191"/>
                  <a:pt x="11" y="187"/>
                </a:cubicBezTo>
                <a:cubicBezTo>
                  <a:pt x="11" y="186"/>
                  <a:pt x="11" y="186"/>
                  <a:pt x="12" y="183"/>
                </a:cubicBezTo>
                <a:cubicBezTo>
                  <a:pt x="11" y="187"/>
                  <a:pt x="10" y="191"/>
                  <a:pt x="10" y="195"/>
                </a:cubicBezTo>
                <a:cubicBezTo>
                  <a:pt x="9" y="198"/>
                  <a:pt x="8" y="201"/>
                  <a:pt x="8" y="205"/>
                </a:cubicBezTo>
                <a:cubicBezTo>
                  <a:pt x="8" y="206"/>
                  <a:pt x="7" y="208"/>
                  <a:pt x="7" y="211"/>
                </a:cubicBezTo>
                <a:cubicBezTo>
                  <a:pt x="7" y="211"/>
                  <a:pt x="7" y="212"/>
                  <a:pt x="7" y="212"/>
                </a:cubicBezTo>
                <a:cubicBezTo>
                  <a:pt x="8" y="210"/>
                  <a:pt x="8" y="208"/>
                  <a:pt x="8" y="205"/>
                </a:cubicBezTo>
                <a:cubicBezTo>
                  <a:pt x="9" y="197"/>
                  <a:pt x="11" y="190"/>
                  <a:pt x="13" y="182"/>
                </a:cubicBezTo>
                <a:close/>
                <a:moveTo>
                  <a:pt x="215" y="9"/>
                </a:moveTo>
                <a:cubicBezTo>
                  <a:pt x="215" y="9"/>
                  <a:pt x="217" y="10"/>
                  <a:pt x="221" y="9"/>
                </a:cubicBezTo>
                <a:cubicBezTo>
                  <a:pt x="228" y="9"/>
                  <a:pt x="235" y="8"/>
                  <a:pt x="242" y="8"/>
                </a:cubicBezTo>
                <a:cubicBezTo>
                  <a:pt x="233" y="8"/>
                  <a:pt x="228" y="7"/>
                  <a:pt x="220" y="8"/>
                </a:cubicBezTo>
                <a:cubicBezTo>
                  <a:pt x="218" y="8"/>
                  <a:pt x="218" y="7"/>
                  <a:pt x="216" y="8"/>
                </a:cubicBezTo>
                <a:cubicBezTo>
                  <a:pt x="217" y="8"/>
                  <a:pt x="216" y="8"/>
                  <a:pt x="214" y="8"/>
                </a:cubicBezTo>
                <a:cubicBezTo>
                  <a:pt x="220" y="8"/>
                  <a:pt x="215" y="9"/>
                  <a:pt x="215" y="9"/>
                </a:cubicBezTo>
                <a:close/>
                <a:moveTo>
                  <a:pt x="388" y="80"/>
                </a:moveTo>
                <a:cubicBezTo>
                  <a:pt x="385" y="77"/>
                  <a:pt x="382" y="75"/>
                  <a:pt x="379" y="72"/>
                </a:cubicBezTo>
                <a:cubicBezTo>
                  <a:pt x="376" y="70"/>
                  <a:pt x="372" y="67"/>
                  <a:pt x="369" y="65"/>
                </a:cubicBezTo>
                <a:cubicBezTo>
                  <a:pt x="361" y="59"/>
                  <a:pt x="353" y="53"/>
                  <a:pt x="344" y="49"/>
                </a:cubicBezTo>
                <a:cubicBezTo>
                  <a:pt x="342" y="48"/>
                  <a:pt x="343" y="48"/>
                  <a:pt x="340" y="47"/>
                </a:cubicBezTo>
                <a:cubicBezTo>
                  <a:pt x="340" y="47"/>
                  <a:pt x="340" y="47"/>
                  <a:pt x="341" y="47"/>
                </a:cubicBezTo>
                <a:cubicBezTo>
                  <a:pt x="343" y="49"/>
                  <a:pt x="351" y="53"/>
                  <a:pt x="351" y="54"/>
                </a:cubicBezTo>
                <a:cubicBezTo>
                  <a:pt x="353" y="55"/>
                  <a:pt x="356" y="57"/>
                  <a:pt x="355" y="56"/>
                </a:cubicBezTo>
                <a:cubicBezTo>
                  <a:pt x="354" y="55"/>
                  <a:pt x="357" y="57"/>
                  <a:pt x="359" y="58"/>
                </a:cubicBezTo>
                <a:cubicBezTo>
                  <a:pt x="361" y="60"/>
                  <a:pt x="364" y="61"/>
                  <a:pt x="366" y="63"/>
                </a:cubicBezTo>
                <a:cubicBezTo>
                  <a:pt x="367" y="63"/>
                  <a:pt x="368" y="64"/>
                  <a:pt x="369" y="65"/>
                </a:cubicBezTo>
                <a:cubicBezTo>
                  <a:pt x="369" y="66"/>
                  <a:pt x="370" y="66"/>
                  <a:pt x="371" y="67"/>
                </a:cubicBezTo>
                <a:cubicBezTo>
                  <a:pt x="371" y="67"/>
                  <a:pt x="372" y="68"/>
                  <a:pt x="374" y="70"/>
                </a:cubicBezTo>
                <a:cubicBezTo>
                  <a:pt x="375" y="70"/>
                  <a:pt x="375" y="71"/>
                  <a:pt x="376" y="72"/>
                </a:cubicBezTo>
                <a:cubicBezTo>
                  <a:pt x="377" y="73"/>
                  <a:pt x="379" y="74"/>
                  <a:pt x="380" y="75"/>
                </a:cubicBezTo>
                <a:cubicBezTo>
                  <a:pt x="384" y="78"/>
                  <a:pt x="388" y="82"/>
                  <a:pt x="390" y="83"/>
                </a:cubicBezTo>
                <a:cubicBezTo>
                  <a:pt x="390" y="83"/>
                  <a:pt x="390" y="83"/>
                  <a:pt x="390" y="83"/>
                </a:cubicBezTo>
                <a:cubicBezTo>
                  <a:pt x="386" y="79"/>
                  <a:pt x="392" y="85"/>
                  <a:pt x="393" y="85"/>
                </a:cubicBezTo>
                <a:cubicBezTo>
                  <a:pt x="391" y="83"/>
                  <a:pt x="389" y="81"/>
                  <a:pt x="388" y="80"/>
                </a:cubicBezTo>
                <a:close/>
                <a:moveTo>
                  <a:pt x="348" y="53"/>
                </a:moveTo>
                <a:cubicBezTo>
                  <a:pt x="347" y="52"/>
                  <a:pt x="345" y="52"/>
                  <a:pt x="345" y="52"/>
                </a:cubicBezTo>
                <a:cubicBezTo>
                  <a:pt x="345" y="52"/>
                  <a:pt x="345" y="53"/>
                  <a:pt x="347" y="53"/>
                </a:cubicBezTo>
                <a:cubicBezTo>
                  <a:pt x="348" y="54"/>
                  <a:pt x="349" y="55"/>
                  <a:pt x="351" y="55"/>
                </a:cubicBezTo>
                <a:cubicBezTo>
                  <a:pt x="352" y="56"/>
                  <a:pt x="353" y="57"/>
                  <a:pt x="354" y="58"/>
                </a:cubicBezTo>
                <a:cubicBezTo>
                  <a:pt x="357" y="59"/>
                  <a:pt x="359" y="61"/>
                  <a:pt x="362" y="63"/>
                </a:cubicBezTo>
                <a:cubicBezTo>
                  <a:pt x="360" y="61"/>
                  <a:pt x="357" y="59"/>
                  <a:pt x="355" y="58"/>
                </a:cubicBezTo>
                <a:cubicBezTo>
                  <a:pt x="352" y="56"/>
                  <a:pt x="350" y="54"/>
                  <a:pt x="348" y="53"/>
                </a:cubicBezTo>
                <a:close/>
                <a:moveTo>
                  <a:pt x="334" y="17"/>
                </a:moveTo>
                <a:cubicBezTo>
                  <a:pt x="330" y="16"/>
                  <a:pt x="326" y="15"/>
                  <a:pt x="321" y="12"/>
                </a:cubicBezTo>
                <a:cubicBezTo>
                  <a:pt x="321" y="12"/>
                  <a:pt x="317" y="11"/>
                  <a:pt x="316" y="10"/>
                </a:cubicBezTo>
                <a:cubicBezTo>
                  <a:pt x="314" y="10"/>
                  <a:pt x="312" y="9"/>
                  <a:pt x="311" y="9"/>
                </a:cubicBezTo>
                <a:cubicBezTo>
                  <a:pt x="309" y="8"/>
                  <a:pt x="308" y="8"/>
                  <a:pt x="306" y="7"/>
                </a:cubicBezTo>
                <a:cubicBezTo>
                  <a:pt x="303" y="6"/>
                  <a:pt x="300" y="5"/>
                  <a:pt x="296" y="5"/>
                </a:cubicBezTo>
                <a:cubicBezTo>
                  <a:pt x="306" y="8"/>
                  <a:pt x="320" y="13"/>
                  <a:pt x="332" y="18"/>
                </a:cubicBezTo>
                <a:cubicBezTo>
                  <a:pt x="334" y="19"/>
                  <a:pt x="335" y="19"/>
                  <a:pt x="336" y="19"/>
                </a:cubicBezTo>
                <a:cubicBezTo>
                  <a:pt x="336" y="20"/>
                  <a:pt x="337" y="20"/>
                  <a:pt x="335" y="19"/>
                </a:cubicBezTo>
                <a:cubicBezTo>
                  <a:pt x="333" y="18"/>
                  <a:pt x="331" y="17"/>
                  <a:pt x="328" y="16"/>
                </a:cubicBezTo>
                <a:cubicBezTo>
                  <a:pt x="330" y="16"/>
                  <a:pt x="334" y="18"/>
                  <a:pt x="334" y="17"/>
                </a:cubicBezTo>
                <a:close/>
                <a:moveTo>
                  <a:pt x="391" y="66"/>
                </a:moveTo>
                <a:cubicBezTo>
                  <a:pt x="392" y="67"/>
                  <a:pt x="394" y="69"/>
                  <a:pt x="396" y="71"/>
                </a:cubicBezTo>
                <a:cubicBezTo>
                  <a:pt x="398" y="73"/>
                  <a:pt x="400" y="75"/>
                  <a:pt x="403" y="77"/>
                </a:cubicBezTo>
                <a:cubicBezTo>
                  <a:pt x="396" y="69"/>
                  <a:pt x="388" y="62"/>
                  <a:pt x="380" y="57"/>
                </a:cubicBezTo>
                <a:cubicBezTo>
                  <a:pt x="382" y="58"/>
                  <a:pt x="384" y="59"/>
                  <a:pt x="385" y="61"/>
                </a:cubicBezTo>
                <a:cubicBezTo>
                  <a:pt x="387" y="63"/>
                  <a:pt x="389" y="64"/>
                  <a:pt x="391" y="66"/>
                </a:cubicBezTo>
                <a:close/>
                <a:moveTo>
                  <a:pt x="301" y="13"/>
                </a:moveTo>
                <a:cubicBezTo>
                  <a:pt x="303" y="13"/>
                  <a:pt x="303" y="14"/>
                  <a:pt x="307" y="15"/>
                </a:cubicBezTo>
                <a:cubicBezTo>
                  <a:pt x="313" y="17"/>
                  <a:pt x="321" y="19"/>
                  <a:pt x="326" y="22"/>
                </a:cubicBezTo>
                <a:cubicBezTo>
                  <a:pt x="327" y="23"/>
                  <a:pt x="331" y="25"/>
                  <a:pt x="333" y="26"/>
                </a:cubicBezTo>
                <a:cubicBezTo>
                  <a:pt x="337" y="28"/>
                  <a:pt x="337" y="27"/>
                  <a:pt x="341" y="30"/>
                </a:cubicBezTo>
                <a:cubicBezTo>
                  <a:pt x="346" y="32"/>
                  <a:pt x="347" y="32"/>
                  <a:pt x="351" y="34"/>
                </a:cubicBezTo>
                <a:cubicBezTo>
                  <a:pt x="348" y="33"/>
                  <a:pt x="346" y="31"/>
                  <a:pt x="345" y="31"/>
                </a:cubicBezTo>
                <a:cubicBezTo>
                  <a:pt x="344" y="30"/>
                  <a:pt x="342" y="29"/>
                  <a:pt x="340" y="28"/>
                </a:cubicBezTo>
                <a:cubicBezTo>
                  <a:pt x="339" y="27"/>
                  <a:pt x="337" y="26"/>
                  <a:pt x="335" y="25"/>
                </a:cubicBezTo>
                <a:cubicBezTo>
                  <a:pt x="332" y="24"/>
                  <a:pt x="330" y="23"/>
                  <a:pt x="336" y="24"/>
                </a:cubicBezTo>
                <a:cubicBezTo>
                  <a:pt x="331" y="22"/>
                  <a:pt x="326" y="21"/>
                  <a:pt x="324" y="19"/>
                </a:cubicBezTo>
                <a:cubicBezTo>
                  <a:pt x="324" y="19"/>
                  <a:pt x="323" y="19"/>
                  <a:pt x="323" y="19"/>
                </a:cubicBezTo>
                <a:cubicBezTo>
                  <a:pt x="322" y="18"/>
                  <a:pt x="322" y="18"/>
                  <a:pt x="321" y="18"/>
                </a:cubicBezTo>
                <a:cubicBezTo>
                  <a:pt x="319" y="17"/>
                  <a:pt x="317" y="17"/>
                  <a:pt x="314" y="16"/>
                </a:cubicBezTo>
                <a:cubicBezTo>
                  <a:pt x="312" y="15"/>
                  <a:pt x="309" y="14"/>
                  <a:pt x="306" y="13"/>
                </a:cubicBezTo>
                <a:cubicBezTo>
                  <a:pt x="303" y="13"/>
                  <a:pt x="299" y="11"/>
                  <a:pt x="301" y="13"/>
                </a:cubicBezTo>
                <a:close/>
                <a:moveTo>
                  <a:pt x="317" y="13"/>
                </a:moveTo>
                <a:cubicBezTo>
                  <a:pt x="317" y="13"/>
                  <a:pt x="317" y="13"/>
                  <a:pt x="317" y="13"/>
                </a:cubicBezTo>
                <a:cubicBezTo>
                  <a:pt x="310" y="11"/>
                  <a:pt x="306" y="9"/>
                  <a:pt x="297" y="7"/>
                </a:cubicBezTo>
                <a:cubicBezTo>
                  <a:pt x="302" y="8"/>
                  <a:pt x="305" y="10"/>
                  <a:pt x="309" y="11"/>
                </a:cubicBezTo>
                <a:cubicBezTo>
                  <a:pt x="312" y="12"/>
                  <a:pt x="314" y="13"/>
                  <a:pt x="317" y="13"/>
                </a:cubicBezTo>
                <a:close/>
                <a:moveTo>
                  <a:pt x="376" y="93"/>
                </a:moveTo>
                <a:cubicBezTo>
                  <a:pt x="375" y="93"/>
                  <a:pt x="375" y="93"/>
                  <a:pt x="375" y="93"/>
                </a:cubicBezTo>
                <a:cubicBezTo>
                  <a:pt x="375" y="93"/>
                  <a:pt x="375" y="93"/>
                  <a:pt x="375" y="93"/>
                </a:cubicBezTo>
                <a:lnTo>
                  <a:pt x="376" y="93"/>
                </a:lnTo>
                <a:close/>
                <a:moveTo>
                  <a:pt x="425" y="118"/>
                </a:moveTo>
                <a:cubicBezTo>
                  <a:pt x="426" y="120"/>
                  <a:pt x="427" y="122"/>
                  <a:pt x="428" y="123"/>
                </a:cubicBezTo>
                <a:cubicBezTo>
                  <a:pt x="429" y="125"/>
                  <a:pt x="431" y="127"/>
                  <a:pt x="432" y="129"/>
                </a:cubicBezTo>
                <a:cubicBezTo>
                  <a:pt x="431" y="127"/>
                  <a:pt x="430" y="125"/>
                  <a:pt x="429" y="124"/>
                </a:cubicBezTo>
                <a:cubicBezTo>
                  <a:pt x="428" y="122"/>
                  <a:pt x="426" y="120"/>
                  <a:pt x="425" y="118"/>
                </a:cubicBezTo>
                <a:cubicBezTo>
                  <a:pt x="423" y="114"/>
                  <a:pt x="420" y="111"/>
                  <a:pt x="418" y="107"/>
                </a:cubicBezTo>
                <a:cubicBezTo>
                  <a:pt x="420" y="111"/>
                  <a:pt x="422" y="114"/>
                  <a:pt x="425" y="118"/>
                </a:cubicBezTo>
                <a:close/>
                <a:moveTo>
                  <a:pt x="401" y="91"/>
                </a:moveTo>
                <a:cubicBezTo>
                  <a:pt x="404" y="94"/>
                  <a:pt x="406" y="97"/>
                  <a:pt x="409" y="100"/>
                </a:cubicBezTo>
                <a:cubicBezTo>
                  <a:pt x="411" y="103"/>
                  <a:pt x="414" y="106"/>
                  <a:pt x="416" y="109"/>
                </a:cubicBezTo>
                <a:cubicBezTo>
                  <a:pt x="414" y="106"/>
                  <a:pt x="411" y="102"/>
                  <a:pt x="409" y="99"/>
                </a:cubicBezTo>
                <a:cubicBezTo>
                  <a:pt x="406" y="96"/>
                  <a:pt x="403" y="93"/>
                  <a:pt x="401" y="91"/>
                </a:cubicBezTo>
                <a:close/>
                <a:moveTo>
                  <a:pt x="403" y="77"/>
                </a:moveTo>
                <a:cubicBezTo>
                  <a:pt x="410" y="86"/>
                  <a:pt x="417" y="93"/>
                  <a:pt x="423" y="101"/>
                </a:cubicBezTo>
                <a:cubicBezTo>
                  <a:pt x="417" y="93"/>
                  <a:pt x="411" y="85"/>
                  <a:pt x="403" y="77"/>
                </a:cubicBezTo>
                <a:close/>
                <a:moveTo>
                  <a:pt x="329" y="13"/>
                </a:moveTo>
                <a:cubicBezTo>
                  <a:pt x="338" y="17"/>
                  <a:pt x="346" y="22"/>
                  <a:pt x="356" y="26"/>
                </a:cubicBezTo>
                <a:cubicBezTo>
                  <a:pt x="347" y="21"/>
                  <a:pt x="338" y="17"/>
                  <a:pt x="329" y="13"/>
                </a:cubicBezTo>
                <a:close/>
                <a:moveTo>
                  <a:pt x="337" y="18"/>
                </a:moveTo>
                <a:cubicBezTo>
                  <a:pt x="329" y="14"/>
                  <a:pt x="322" y="11"/>
                  <a:pt x="312" y="8"/>
                </a:cubicBezTo>
                <a:cubicBezTo>
                  <a:pt x="316" y="9"/>
                  <a:pt x="320" y="11"/>
                  <a:pt x="324" y="13"/>
                </a:cubicBezTo>
                <a:cubicBezTo>
                  <a:pt x="328" y="14"/>
                  <a:pt x="333" y="16"/>
                  <a:pt x="337" y="18"/>
                </a:cubicBezTo>
                <a:close/>
                <a:moveTo>
                  <a:pt x="281" y="0"/>
                </a:moveTo>
                <a:cubicBezTo>
                  <a:pt x="288" y="2"/>
                  <a:pt x="296" y="4"/>
                  <a:pt x="294" y="2"/>
                </a:cubicBezTo>
                <a:cubicBezTo>
                  <a:pt x="298" y="3"/>
                  <a:pt x="302" y="4"/>
                  <a:pt x="302" y="4"/>
                </a:cubicBezTo>
                <a:cubicBezTo>
                  <a:pt x="300" y="5"/>
                  <a:pt x="307" y="6"/>
                  <a:pt x="312" y="8"/>
                </a:cubicBezTo>
                <a:cubicBezTo>
                  <a:pt x="313" y="7"/>
                  <a:pt x="325" y="12"/>
                  <a:pt x="328" y="12"/>
                </a:cubicBezTo>
                <a:cubicBezTo>
                  <a:pt x="313" y="7"/>
                  <a:pt x="301" y="3"/>
                  <a:pt x="287" y="0"/>
                </a:cubicBezTo>
                <a:cubicBezTo>
                  <a:pt x="287" y="0"/>
                  <a:pt x="290" y="1"/>
                  <a:pt x="290" y="1"/>
                </a:cubicBezTo>
                <a:cubicBezTo>
                  <a:pt x="291" y="2"/>
                  <a:pt x="289" y="2"/>
                  <a:pt x="281" y="0"/>
                </a:cubicBezTo>
                <a:close/>
                <a:moveTo>
                  <a:pt x="88" y="407"/>
                </a:moveTo>
                <a:cubicBezTo>
                  <a:pt x="88" y="407"/>
                  <a:pt x="88" y="407"/>
                  <a:pt x="88" y="407"/>
                </a:cubicBezTo>
                <a:cubicBezTo>
                  <a:pt x="88" y="407"/>
                  <a:pt x="88" y="407"/>
                  <a:pt x="88" y="407"/>
                </a:cubicBezTo>
                <a:close/>
                <a:moveTo>
                  <a:pt x="223" y="4"/>
                </a:moveTo>
                <a:cubicBezTo>
                  <a:pt x="225" y="4"/>
                  <a:pt x="227" y="3"/>
                  <a:pt x="229" y="3"/>
                </a:cubicBezTo>
                <a:cubicBezTo>
                  <a:pt x="231" y="3"/>
                  <a:pt x="233" y="3"/>
                  <a:pt x="235" y="3"/>
                </a:cubicBezTo>
                <a:cubicBezTo>
                  <a:pt x="226" y="3"/>
                  <a:pt x="227" y="3"/>
                  <a:pt x="221" y="3"/>
                </a:cubicBezTo>
                <a:cubicBezTo>
                  <a:pt x="221" y="3"/>
                  <a:pt x="218" y="4"/>
                  <a:pt x="210" y="5"/>
                </a:cubicBezTo>
                <a:cubicBezTo>
                  <a:pt x="212" y="4"/>
                  <a:pt x="214" y="4"/>
                  <a:pt x="217" y="4"/>
                </a:cubicBezTo>
                <a:cubicBezTo>
                  <a:pt x="219" y="4"/>
                  <a:pt x="221" y="4"/>
                  <a:pt x="223" y="4"/>
                </a:cubicBezTo>
                <a:close/>
                <a:moveTo>
                  <a:pt x="312" y="8"/>
                </a:moveTo>
                <a:cubicBezTo>
                  <a:pt x="312" y="8"/>
                  <a:pt x="312" y="8"/>
                  <a:pt x="312" y="8"/>
                </a:cubicBezTo>
                <a:cubicBezTo>
                  <a:pt x="312" y="8"/>
                  <a:pt x="312" y="8"/>
                  <a:pt x="312" y="8"/>
                </a:cubicBezTo>
                <a:cubicBezTo>
                  <a:pt x="312" y="8"/>
                  <a:pt x="312" y="8"/>
                  <a:pt x="312" y="8"/>
                </a:cubicBezTo>
                <a:close/>
                <a:moveTo>
                  <a:pt x="365" y="60"/>
                </a:moveTo>
                <a:cubicBezTo>
                  <a:pt x="367" y="61"/>
                  <a:pt x="368" y="62"/>
                  <a:pt x="368" y="61"/>
                </a:cubicBezTo>
                <a:cubicBezTo>
                  <a:pt x="369" y="61"/>
                  <a:pt x="366" y="59"/>
                  <a:pt x="364" y="57"/>
                </a:cubicBezTo>
                <a:cubicBezTo>
                  <a:pt x="363" y="57"/>
                  <a:pt x="362" y="55"/>
                  <a:pt x="361" y="56"/>
                </a:cubicBezTo>
                <a:cubicBezTo>
                  <a:pt x="360" y="56"/>
                  <a:pt x="355" y="52"/>
                  <a:pt x="352" y="50"/>
                </a:cubicBezTo>
                <a:cubicBezTo>
                  <a:pt x="350" y="49"/>
                  <a:pt x="348" y="48"/>
                  <a:pt x="347" y="48"/>
                </a:cubicBezTo>
                <a:cubicBezTo>
                  <a:pt x="347" y="48"/>
                  <a:pt x="348" y="48"/>
                  <a:pt x="350" y="50"/>
                </a:cubicBezTo>
                <a:cubicBezTo>
                  <a:pt x="351" y="50"/>
                  <a:pt x="353" y="52"/>
                  <a:pt x="353" y="52"/>
                </a:cubicBezTo>
                <a:cubicBezTo>
                  <a:pt x="352" y="51"/>
                  <a:pt x="350" y="50"/>
                  <a:pt x="348" y="49"/>
                </a:cubicBezTo>
                <a:cubicBezTo>
                  <a:pt x="345" y="48"/>
                  <a:pt x="343" y="47"/>
                  <a:pt x="340" y="45"/>
                </a:cubicBezTo>
                <a:cubicBezTo>
                  <a:pt x="347" y="49"/>
                  <a:pt x="355" y="54"/>
                  <a:pt x="355" y="54"/>
                </a:cubicBezTo>
                <a:cubicBezTo>
                  <a:pt x="357" y="54"/>
                  <a:pt x="361" y="57"/>
                  <a:pt x="365" y="60"/>
                </a:cubicBezTo>
                <a:close/>
                <a:moveTo>
                  <a:pt x="373" y="64"/>
                </a:moveTo>
                <a:cubicBezTo>
                  <a:pt x="374" y="65"/>
                  <a:pt x="375" y="66"/>
                  <a:pt x="377" y="68"/>
                </a:cubicBezTo>
                <a:cubicBezTo>
                  <a:pt x="378" y="69"/>
                  <a:pt x="380" y="70"/>
                  <a:pt x="381" y="71"/>
                </a:cubicBezTo>
                <a:cubicBezTo>
                  <a:pt x="381" y="71"/>
                  <a:pt x="381" y="71"/>
                  <a:pt x="381" y="71"/>
                </a:cubicBezTo>
                <a:cubicBezTo>
                  <a:pt x="379" y="70"/>
                  <a:pt x="378" y="69"/>
                  <a:pt x="377" y="68"/>
                </a:cubicBezTo>
                <a:cubicBezTo>
                  <a:pt x="374" y="66"/>
                  <a:pt x="371" y="64"/>
                  <a:pt x="369" y="62"/>
                </a:cubicBezTo>
                <a:cubicBezTo>
                  <a:pt x="367" y="61"/>
                  <a:pt x="365" y="60"/>
                  <a:pt x="363" y="59"/>
                </a:cubicBezTo>
                <a:cubicBezTo>
                  <a:pt x="365" y="61"/>
                  <a:pt x="368" y="62"/>
                  <a:pt x="370" y="64"/>
                </a:cubicBezTo>
                <a:cubicBezTo>
                  <a:pt x="372" y="65"/>
                  <a:pt x="374" y="67"/>
                  <a:pt x="376" y="68"/>
                </a:cubicBezTo>
                <a:cubicBezTo>
                  <a:pt x="383" y="74"/>
                  <a:pt x="383" y="73"/>
                  <a:pt x="383" y="73"/>
                </a:cubicBezTo>
                <a:cubicBezTo>
                  <a:pt x="383" y="72"/>
                  <a:pt x="378" y="68"/>
                  <a:pt x="376" y="67"/>
                </a:cubicBezTo>
                <a:cubicBezTo>
                  <a:pt x="374" y="64"/>
                  <a:pt x="371" y="62"/>
                  <a:pt x="368" y="60"/>
                </a:cubicBezTo>
                <a:cubicBezTo>
                  <a:pt x="370" y="62"/>
                  <a:pt x="371" y="63"/>
                  <a:pt x="373" y="64"/>
                </a:cubicBezTo>
                <a:close/>
                <a:moveTo>
                  <a:pt x="370" y="51"/>
                </a:moveTo>
                <a:cubicBezTo>
                  <a:pt x="373" y="53"/>
                  <a:pt x="374" y="54"/>
                  <a:pt x="376" y="55"/>
                </a:cubicBezTo>
                <a:cubicBezTo>
                  <a:pt x="373" y="52"/>
                  <a:pt x="375" y="53"/>
                  <a:pt x="373" y="51"/>
                </a:cubicBezTo>
                <a:cubicBezTo>
                  <a:pt x="371" y="50"/>
                  <a:pt x="369" y="49"/>
                  <a:pt x="368" y="48"/>
                </a:cubicBezTo>
                <a:cubicBezTo>
                  <a:pt x="366" y="47"/>
                  <a:pt x="365" y="46"/>
                  <a:pt x="363" y="44"/>
                </a:cubicBezTo>
                <a:cubicBezTo>
                  <a:pt x="359" y="42"/>
                  <a:pt x="356" y="40"/>
                  <a:pt x="352" y="39"/>
                </a:cubicBezTo>
                <a:cubicBezTo>
                  <a:pt x="358" y="42"/>
                  <a:pt x="364" y="46"/>
                  <a:pt x="370" y="51"/>
                </a:cubicBezTo>
                <a:close/>
                <a:moveTo>
                  <a:pt x="216" y="5"/>
                </a:moveTo>
                <a:cubicBezTo>
                  <a:pt x="218" y="5"/>
                  <a:pt x="222" y="5"/>
                  <a:pt x="223" y="5"/>
                </a:cubicBezTo>
                <a:cubicBezTo>
                  <a:pt x="224" y="5"/>
                  <a:pt x="226" y="4"/>
                  <a:pt x="228" y="4"/>
                </a:cubicBezTo>
                <a:cubicBezTo>
                  <a:pt x="230" y="4"/>
                  <a:pt x="233" y="4"/>
                  <a:pt x="236" y="4"/>
                </a:cubicBezTo>
                <a:cubicBezTo>
                  <a:pt x="236" y="4"/>
                  <a:pt x="234" y="4"/>
                  <a:pt x="232" y="4"/>
                </a:cubicBezTo>
                <a:cubicBezTo>
                  <a:pt x="229" y="4"/>
                  <a:pt x="225" y="4"/>
                  <a:pt x="222" y="4"/>
                </a:cubicBezTo>
                <a:cubicBezTo>
                  <a:pt x="220" y="5"/>
                  <a:pt x="218" y="5"/>
                  <a:pt x="217" y="5"/>
                </a:cubicBezTo>
                <a:cubicBezTo>
                  <a:pt x="215" y="5"/>
                  <a:pt x="213" y="5"/>
                  <a:pt x="212" y="5"/>
                </a:cubicBezTo>
                <a:cubicBezTo>
                  <a:pt x="209" y="6"/>
                  <a:pt x="208" y="6"/>
                  <a:pt x="208" y="6"/>
                </a:cubicBezTo>
                <a:cubicBezTo>
                  <a:pt x="212" y="6"/>
                  <a:pt x="216" y="5"/>
                  <a:pt x="220" y="5"/>
                </a:cubicBezTo>
                <a:cubicBezTo>
                  <a:pt x="219" y="5"/>
                  <a:pt x="217" y="5"/>
                  <a:pt x="216" y="5"/>
                </a:cubicBezTo>
                <a:close/>
                <a:moveTo>
                  <a:pt x="312" y="8"/>
                </a:moveTo>
                <a:cubicBezTo>
                  <a:pt x="312" y="8"/>
                  <a:pt x="312" y="8"/>
                  <a:pt x="312" y="8"/>
                </a:cubicBezTo>
                <a:cubicBezTo>
                  <a:pt x="312" y="8"/>
                  <a:pt x="312" y="8"/>
                  <a:pt x="312" y="8"/>
                </a:cubicBezTo>
                <a:close/>
                <a:moveTo>
                  <a:pt x="413" y="99"/>
                </a:moveTo>
                <a:cubicBezTo>
                  <a:pt x="415" y="102"/>
                  <a:pt x="415" y="103"/>
                  <a:pt x="419" y="107"/>
                </a:cubicBezTo>
                <a:cubicBezTo>
                  <a:pt x="421" y="110"/>
                  <a:pt x="423" y="111"/>
                  <a:pt x="423" y="111"/>
                </a:cubicBezTo>
                <a:cubicBezTo>
                  <a:pt x="421" y="108"/>
                  <a:pt x="419" y="105"/>
                  <a:pt x="417" y="103"/>
                </a:cubicBezTo>
                <a:cubicBezTo>
                  <a:pt x="415" y="101"/>
                  <a:pt x="413" y="99"/>
                  <a:pt x="413" y="99"/>
                </a:cubicBezTo>
                <a:close/>
                <a:moveTo>
                  <a:pt x="310" y="426"/>
                </a:moveTo>
                <a:cubicBezTo>
                  <a:pt x="308" y="427"/>
                  <a:pt x="306" y="428"/>
                  <a:pt x="303" y="429"/>
                </a:cubicBezTo>
                <a:cubicBezTo>
                  <a:pt x="305" y="429"/>
                  <a:pt x="307" y="428"/>
                  <a:pt x="309" y="427"/>
                </a:cubicBezTo>
                <a:cubicBezTo>
                  <a:pt x="310" y="427"/>
                  <a:pt x="312" y="426"/>
                  <a:pt x="314" y="426"/>
                </a:cubicBezTo>
                <a:cubicBezTo>
                  <a:pt x="315" y="425"/>
                  <a:pt x="317" y="425"/>
                  <a:pt x="319" y="424"/>
                </a:cubicBezTo>
                <a:cubicBezTo>
                  <a:pt x="321" y="423"/>
                  <a:pt x="322" y="422"/>
                  <a:pt x="324" y="421"/>
                </a:cubicBezTo>
                <a:cubicBezTo>
                  <a:pt x="322" y="422"/>
                  <a:pt x="320" y="423"/>
                  <a:pt x="316" y="424"/>
                </a:cubicBezTo>
                <a:cubicBezTo>
                  <a:pt x="314" y="425"/>
                  <a:pt x="313" y="425"/>
                  <a:pt x="310" y="426"/>
                </a:cubicBezTo>
                <a:close/>
                <a:moveTo>
                  <a:pt x="378" y="417"/>
                </a:moveTo>
                <a:cubicBezTo>
                  <a:pt x="377" y="418"/>
                  <a:pt x="375" y="419"/>
                  <a:pt x="374" y="420"/>
                </a:cubicBezTo>
                <a:cubicBezTo>
                  <a:pt x="370" y="423"/>
                  <a:pt x="367" y="425"/>
                  <a:pt x="364" y="427"/>
                </a:cubicBezTo>
                <a:cubicBezTo>
                  <a:pt x="360" y="430"/>
                  <a:pt x="357" y="432"/>
                  <a:pt x="353" y="434"/>
                </a:cubicBezTo>
                <a:cubicBezTo>
                  <a:pt x="351" y="435"/>
                  <a:pt x="349" y="436"/>
                  <a:pt x="348" y="437"/>
                </a:cubicBezTo>
                <a:cubicBezTo>
                  <a:pt x="346" y="438"/>
                  <a:pt x="344" y="439"/>
                  <a:pt x="342" y="440"/>
                </a:cubicBezTo>
                <a:cubicBezTo>
                  <a:pt x="344" y="439"/>
                  <a:pt x="347" y="438"/>
                  <a:pt x="349" y="437"/>
                </a:cubicBezTo>
                <a:cubicBezTo>
                  <a:pt x="352" y="435"/>
                  <a:pt x="355" y="434"/>
                  <a:pt x="357" y="432"/>
                </a:cubicBezTo>
                <a:cubicBezTo>
                  <a:pt x="361" y="430"/>
                  <a:pt x="364" y="429"/>
                  <a:pt x="365" y="427"/>
                </a:cubicBezTo>
                <a:cubicBezTo>
                  <a:pt x="366" y="426"/>
                  <a:pt x="371" y="422"/>
                  <a:pt x="374" y="421"/>
                </a:cubicBezTo>
                <a:cubicBezTo>
                  <a:pt x="375" y="420"/>
                  <a:pt x="374" y="421"/>
                  <a:pt x="377" y="419"/>
                </a:cubicBezTo>
                <a:cubicBezTo>
                  <a:pt x="377" y="418"/>
                  <a:pt x="379" y="417"/>
                  <a:pt x="378" y="417"/>
                </a:cubicBezTo>
                <a:close/>
                <a:moveTo>
                  <a:pt x="120" y="276"/>
                </a:moveTo>
                <a:cubicBezTo>
                  <a:pt x="120" y="276"/>
                  <a:pt x="120" y="276"/>
                  <a:pt x="120" y="276"/>
                </a:cubicBezTo>
                <a:cubicBezTo>
                  <a:pt x="120" y="276"/>
                  <a:pt x="120" y="276"/>
                  <a:pt x="120" y="276"/>
                </a:cubicBezTo>
                <a:close/>
                <a:moveTo>
                  <a:pt x="371" y="370"/>
                </a:moveTo>
                <a:cubicBezTo>
                  <a:pt x="371" y="370"/>
                  <a:pt x="369" y="372"/>
                  <a:pt x="369" y="373"/>
                </a:cubicBezTo>
                <a:cubicBezTo>
                  <a:pt x="370" y="371"/>
                  <a:pt x="371" y="370"/>
                  <a:pt x="372" y="369"/>
                </a:cubicBezTo>
                <a:cubicBezTo>
                  <a:pt x="373" y="369"/>
                  <a:pt x="373" y="368"/>
                  <a:pt x="373" y="368"/>
                </a:cubicBezTo>
                <a:cubicBezTo>
                  <a:pt x="374" y="367"/>
                  <a:pt x="373" y="367"/>
                  <a:pt x="372" y="368"/>
                </a:cubicBezTo>
                <a:cubicBezTo>
                  <a:pt x="371" y="369"/>
                  <a:pt x="370" y="370"/>
                  <a:pt x="368" y="372"/>
                </a:cubicBezTo>
                <a:cubicBezTo>
                  <a:pt x="366" y="374"/>
                  <a:pt x="364" y="376"/>
                  <a:pt x="363" y="377"/>
                </a:cubicBezTo>
                <a:cubicBezTo>
                  <a:pt x="365" y="376"/>
                  <a:pt x="366" y="374"/>
                  <a:pt x="368" y="373"/>
                </a:cubicBezTo>
                <a:cubicBezTo>
                  <a:pt x="369" y="372"/>
                  <a:pt x="370" y="370"/>
                  <a:pt x="371" y="370"/>
                </a:cubicBezTo>
                <a:close/>
                <a:moveTo>
                  <a:pt x="324" y="421"/>
                </a:moveTo>
                <a:cubicBezTo>
                  <a:pt x="324" y="421"/>
                  <a:pt x="324" y="421"/>
                  <a:pt x="324" y="421"/>
                </a:cubicBezTo>
                <a:cubicBezTo>
                  <a:pt x="324" y="421"/>
                  <a:pt x="324" y="421"/>
                  <a:pt x="324" y="421"/>
                </a:cubicBezTo>
                <a:cubicBezTo>
                  <a:pt x="324" y="421"/>
                  <a:pt x="324" y="421"/>
                  <a:pt x="325" y="421"/>
                </a:cubicBezTo>
                <a:cubicBezTo>
                  <a:pt x="324" y="421"/>
                  <a:pt x="324" y="421"/>
                  <a:pt x="324" y="421"/>
                </a:cubicBezTo>
                <a:cubicBezTo>
                  <a:pt x="324" y="421"/>
                  <a:pt x="324" y="421"/>
                  <a:pt x="324" y="421"/>
                </a:cubicBezTo>
                <a:close/>
                <a:moveTo>
                  <a:pt x="120" y="276"/>
                </a:moveTo>
                <a:cubicBezTo>
                  <a:pt x="119" y="276"/>
                  <a:pt x="119" y="277"/>
                  <a:pt x="119" y="277"/>
                </a:cubicBezTo>
                <a:cubicBezTo>
                  <a:pt x="120" y="278"/>
                  <a:pt x="121" y="281"/>
                  <a:pt x="121" y="282"/>
                </a:cubicBezTo>
                <a:cubicBezTo>
                  <a:pt x="121" y="284"/>
                  <a:pt x="121" y="284"/>
                  <a:pt x="122" y="284"/>
                </a:cubicBezTo>
                <a:cubicBezTo>
                  <a:pt x="122" y="284"/>
                  <a:pt x="122" y="284"/>
                  <a:pt x="123" y="284"/>
                </a:cubicBezTo>
                <a:cubicBezTo>
                  <a:pt x="122" y="283"/>
                  <a:pt x="121" y="281"/>
                  <a:pt x="121" y="280"/>
                </a:cubicBezTo>
                <a:cubicBezTo>
                  <a:pt x="121" y="279"/>
                  <a:pt x="120" y="277"/>
                  <a:pt x="120" y="276"/>
                </a:cubicBezTo>
                <a:close/>
                <a:moveTo>
                  <a:pt x="52" y="93"/>
                </a:moveTo>
                <a:cubicBezTo>
                  <a:pt x="52" y="93"/>
                  <a:pt x="52" y="93"/>
                  <a:pt x="52" y="93"/>
                </a:cubicBezTo>
                <a:cubicBezTo>
                  <a:pt x="52" y="93"/>
                  <a:pt x="52" y="93"/>
                  <a:pt x="52" y="93"/>
                </a:cubicBezTo>
                <a:close/>
                <a:moveTo>
                  <a:pt x="127" y="285"/>
                </a:moveTo>
                <a:cubicBezTo>
                  <a:pt x="125" y="281"/>
                  <a:pt x="126" y="286"/>
                  <a:pt x="125" y="284"/>
                </a:cubicBezTo>
                <a:cubicBezTo>
                  <a:pt x="125" y="283"/>
                  <a:pt x="125" y="283"/>
                  <a:pt x="125" y="283"/>
                </a:cubicBezTo>
                <a:cubicBezTo>
                  <a:pt x="125" y="282"/>
                  <a:pt x="124" y="281"/>
                  <a:pt x="124" y="280"/>
                </a:cubicBezTo>
                <a:cubicBezTo>
                  <a:pt x="123" y="278"/>
                  <a:pt x="123" y="277"/>
                  <a:pt x="122" y="276"/>
                </a:cubicBezTo>
                <a:cubicBezTo>
                  <a:pt x="122" y="274"/>
                  <a:pt x="122" y="273"/>
                  <a:pt x="121" y="271"/>
                </a:cubicBezTo>
                <a:cubicBezTo>
                  <a:pt x="121" y="268"/>
                  <a:pt x="122" y="266"/>
                  <a:pt x="122" y="263"/>
                </a:cubicBezTo>
                <a:cubicBezTo>
                  <a:pt x="121" y="266"/>
                  <a:pt x="120" y="267"/>
                  <a:pt x="120" y="271"/>
                </a:cubicBezTo>
                <a:cubicBezTo>
                  <a:pt x="120" y="273"/>
                  <a:pt x="121" y="273"/>
                  <a:pt x="121" y="273"/>
                </a:cubicBezTo>
                <a:cubicBezTo>
                  <a:pt x="121" y="274"/>
                  <a:pt x="121" y="274"/>
                  <a:pt x="121" y="274"/>
                </a:cubicBezTo>
                <a:cubicBezTo>
                  <a:pt x="121" y="275"/>
                  <a:pt x="122" y="276"/>
                  <a:pt x="122" y="277"/>
                </a:cubicBezTo>
                <a:cubicBezTo>
                  <a:pt x="122" y="277"/>
                  <a:pt x="122" y="277"/>
                  <a:pt x="122" y="277"/>
                </a:cubicBezTo>
                <a:cubicBezTo>
                  <a:pt x="122" y="277"/>
                  <a:pt x="122" y="277"/>
                  <a:pt x="122" y="277"/>
                </a:cubicBezTo>
                <a:cubicBezTo>
                  <a:pt x="122" y="277"/>
                  <a:pt x="122" y="277"/>
                  <a:pt x="122" y="277"/>
                </a:cubicBezTo>
                <a:cubicBezTo>
                  <a:pt x="122" y="277"/>
                  <a:pt x="122" y="277"/>
                  <a:pt x="122" y="277"/>
                </a:cubicBezTo>
                <a:cubicBezTo>
                  <a:pt x="121" y="275"/>
                  <a:pt x="121" y="274"/>
                  <a:pt x="120" y="274"/>
                </a:cubicBezTo>
                <a:cubicBezTo>
                  <a:pt x="119" y="273"/>
                  <a:pt x="119" y="273"/>
                  <a:pt x="119" y="270"/>
                </a:cubicBezTo>
                <a:cubicBezTo>
                  <a:pt x="118" y="266"/>
                  <a:pt x="117" y="263"/>
                  <a:pt x="116" y="259"/>
                </a:cubicBezTo>
                <a:cubicBezTo>
                  <a:pt x="117" y="263"/>
                  <a:pt x="117" y="266"/>
                  <a:pt x="118" y="269"/>
                </a:cubicBezTo>
                <a:cubicBezTo>
                  <a:pt x="119" y="272"/>
                  <a:pt x="120" y="275"/>
                  <a:pt x="121" y="278"/>
                </a:cubicBezTo>
                <a:cubicBezTo>
                  <a:pt x="122" y="281"/>
                  <a:pt x="123" y="284"/>
                  <a:pt x="124" y="287"/>
                </a:cubicBezTo>
                <a:cubicBezTo>
                  <a:pt x="125" y="289"/>
                  <a:pt x="126" y="292"/>
                  <a:pt x="127" y="295"/>
                </a:cubicBezTo>
                <a:cubicBezTo>
                  <a:pt x="128" y="295"/>
                  <a:pt x="128" y="294"/>
                  <a:pt x="127" y="293"/>
                </a:cubicBezTo>
                <a:cubicBezTo>
                  <a:pt x="127" y="293"/>
                  <a:pt x="127" y="291"/>
                  <a:pt x="126" y="290"/>
                </a:cubicBezTo>
                <a:cubicBezTo>
                  <a:pt x="127" y="291"/>
                  <a:pt x="130" y="296"/>
                  <a:pt x="128" y="291"/>
                </a:cubicBezTo>
                <a:cubicBezTo>
                  <a:pt x="127" y="289"/>
                  <a:pt x="129" y="293"/>
                  <a:pt x="128" y="290"/>
                </a:cubicBezTo>
                <a:cubicBezTo>
                  <a:pt x="127" y="288"/>
                  <a:pt x="127" y="287"/>
                  <a:pt x="127" y="285"/>
                </a:cubicBezTo>
                <a:close/>
                <a:moveTo>
                  <a:pt x="353" y="440"/>
                </a:moveTo>
                <a:cubicBezTo>
                  <a:pt x="352" y="440"/>
                  <a:pt x="352" y="440"/>
                  <a:pt x="351" y="441"/>
                </a:cubicBezTo>
                <a:cubicBezTo>
                  <a:pt x="351" y="441"/>
                  <a:pt x="352" y="439"/>
                  <a:pt x="358" y="435"/>
                </a:cubicBezTo>
                <a:cubicBezTo>
                  <a:pt x="354" y="438"/>
                  <a:pt x="348" y="441"/>
                  <a:pt x="348" y="443"/>
                </a:cubicBezTo>
                <a:cubicBezTo>
                  <a:pt x="347" y="443"/>
                  <a:pt x="347" y="443"/>
                  <a:pt x="347" y="443"/>
                </a:cubicBezTo>
                <a:cubicBezTo>
                  <a:pt x="344" y="444"/>
                  <a:pt x="342" y="445"/>
                  <a:pt x="340" y="446"/>
                </a:cubicBezTo>
                <a:cubicBezTo>
                  <a:pt x="339" y="447"/>
                  <a:pt x="335" y="450"/>
                  <a:pt x="332" y="451"/>
                </a:cubicBezTo>
                <a:cubicBezTo>
                  <a:pt x="331" y="453"/>
                  <a:pt x="320" y="458"/>
                  <a:pt x="318" y="461"/>
                </a:cubicBezTo>
                <a:cubicBezTo>
                  <a:pt x="322" y="459"/>
                  <a:pt x="325" y="457"/>
                  <a:pt x="328" y="455"/>
                </a:cubicBezTo>
                <a:cubicBezTo>
                  <a:pt x="330" y="454"/>
                  <a:pt x="331" y="454"/>
                  <a:pt x="333" y="453"/>
                </a:cubicBezTo>
                <a:cubicBezTo>
                  <a:pt x="334" y="452"/>
                  <a:pt x="336" y="451"/>
                  <a:pt x="337" y="450"/>
                </a:cubicBezTo>
                <a:cubicBezTo>
                  <a:pt x="343" y="447"/>
                  <a:pt x="349" y="444"/>
                  <a:pt x="355" y="440"/>
                </a:cubicBezTo>
                <a:cubicBezTo>
                  <a:pt x="355" y="440"/>
                  <a:pt x="354" y="440"/>
                  <a:pt x="353" y="441"/>
                </a:cubicBezTo>
                <a:cubicBezTo>
                  <a:pt x="355" y="439"/>
                  <a:pt x="357" y="438"/>
                  <a:pt x="360" y="436"/>
                </a:cubicBezTo>
                <a:cubicBezTo>
                  <a:pt x="362" y="436"/>
                  <a:pt x="362" y="435"/>
                  <a:pt x="364" y="434"/>
                </a:cubicBezTo>
                <a:cubicBezTo>
                  <a:pt x="364" y="434"/>
                  <a:pt x="365" y="433"/>
                  <a:pt x="364" y="433"/>
                </a:cubicBezTo>
                <a:cubicBezTo>
                  <a:pt x="360" y="436"/>
                  <a:pt x="355" y="438"/>
                  <a:pt x="353" y="440"/>
                </a:cubicBezTo>
                <a:close/>
                <a:moveTo>
                  <a:pt x="341" y="447"/>
                </a:moveTo>
                <a:cubicBezTo>
                  <a:pt x="341" y="447"/>
                  <a:pt x="341" y="447"/>
                  <a:pt x="341" y="446"/>
                </a:cubicBezTo>
                <a:cubicBezTo>
                  <a:pt x="344" y="445"/>
                  <a:pt x="348" y="443"/>
                  <a:pt x="346" y="445"/>
                </a:cubicBezTo>
                <a:cubicBezTo>
                  <a:pt x="347" y="444"/>
                  <a:pt x="347" y="444"/>
                  <a:pt x="347" y="444"/>
                </a:cubicBezTo>
                <a:cubicBezTo>
                  <a:pt x="344" y="446"/>
                  <a:pt x="341" y="447"/>
                  <a:pt x="341" y="447"/>
                </a:cubicBezTo>
                <a:close/>
                <a:moveTo>
                  <a:pt x="307" y="446"/>
                </a:moveTo>
                <a:cubicBezTo>
                  <a:pt x="305" y="447"/>
                  <a:pt x="303" y="447"/>
                  <a:pt x="301" y="448"/>
                </a:cubicBezTo>
                <a:cubicBezTo>
                  <a:pt x="298" y="449"/>
                  <a:pt x="296" y="449"/>
                  <a:pt x="293" y="450"/>
                </a:cubicBezTo>
                <a:cubicBezTo>
                  <a:pt x="292" y="450"/>
                  <a:pt x="290" y="451"/>
                  <a:pt x="290" y="450"/>
                </a:cubicBezTo>
                <a:cubicBezTo>
                  <a:pt x="290" y="450"/>
                  <a:pt x="292" y="450"/>
                  <a:pt x="292" y="450"/>
                </a:cubicBezTo>
                <a:cubicBezTo>
                  <a:pt x="296" y="449"/>
                  <a:pt x="299" y="448"/>
                  <a:pt x="302" y="447"/>
                </a:cubicBezTo>
                <a:cubicBezTo>
                  <a:pt x="305" y="446"/>
                  <a:pt x="307" y="445"/>
                  <a:pt x="310" y="444"/>
                </a:cubicBezTo>
                <a:cubicBezTo>
                  <a:pt x="311" y="444"/>
                  <a:pt x="317" y="442"/>
                  <a:pt x="316" y="442"/>
                </a:cubicBezTo>
                <a:cubicBezTo>
                  <a:pt x="315" y="442"/>
                  <a:pt x="311" y="443"/>
                  <a:pt x="307" y="444"/>
                </a:cubicBezTo>
                <a:cubicBezTo>
                  <a:pt x="304" y="445"/>
                  <a:pt x="304" y="445"/>
                  <a:pt x="304" y="445"/>
                </a:cubicBezTo>
                <a:cubicBezTo>
                  <a:pt x="301" y="446"/>
                  <a:pt x="301" y="446"/>
                  <a:pt x="301" y="446"/>
                </a:cubicBezTo>
                <a:cubicBezTo>
                  <a:pt x="299" y="446"/>
                  <a:pt x="297" y="447"/>
                  <a:pt x="295" y="448"/>
                </a:cubicBezTo>
                <a:cubicBezTo>
                  <a:pt x="291" y="449"/>
                  <a:pt x="287" y="450"/>
                  <a:pt x="283" y="451"/>
                </a:cubicBezTo>
                <a:cubicBezTo>
                  <a:pt x="276" y="452"/>
                  <a:pt x="271" y="453"/>
                  <a:pt x="272" y="454"/>
                </a:cubicBezTo>
                <a:cubicBezTo>
                  <a:pt x="272" y="454"/>
                  <a:pt x="271" y="454"/>
                  <a:pt x="269" y="454"/>
                </a:cubicBezTo>
                <a:cubicBezTo>
                  <a:pt x="263" y="455"/>
                  <a:pt x="262" y="455"/>
                  <a:pt x="262" y="455"/>
                </a:cubicBezTo>
                <a:cubicBezTo>
                  <a:pt x="262" y="455"/>
                  <a:pt x="263" y="456"/>
                  <a:pt x="261" y="456"/>
                </a:cubicBezTo>
                <a:cubicBezTo>
                  <a:pt x="269" y="455"/>
                  <a:pt x="272" y="454"/>
                  <a:pt x="275" y="453"/>
                </a:cubicBezTo>
                <a:cubicBezTo>
                  <a:pt x="276" y="452"/>
                  <a:pt x="279" y="452"/>
                  <a:pt x="283" y="452"/>
                </a:cubicBezTo>
                <a:cubicBezTo>
                  <a:pt x="289" y="451"/>
                  <a:pt x="284" y="453"/>
                  <a:pt x="288" y="452"/>
                </a:cubicBezTo>
                <a:cubicBezTo>
                  <a:pt x="293" y="450"/>
                  <a:pt x="301" y="449"/>
                  <a:pt x="307" y="446"/>
                </a:cubicBezTo>
                <a:close/>
                <a:moveTo>
                  <a:pt x="117" y="267"/>
                </a:moveTo>
                <a:cubicBezTo>
                  <a:pt x="117" y="268"/>
                  <a:pt x="117" y="269"/>
                  <a:pt x="117" y="269"/>
                </a:cubicBezTo>
                <a:cubicBezTo>
                  <a:pt x="117" y="270"/>
                  <a:pt x="117" y="271"/>
                  <a:pt x="118" y="272"/>
                </a:cubicBezTo>
                <a:cubicBezTo>
                  <a:pt x="118" y="273"/>
                  <a:pt x="118" y="274"/>
                  <a:pt x="119" y="275"/>
                </a:cubicBezTo>
                <a:cubicBezTo>
                  <a:pt x="119" y="275"/>
                  <a:pt x="119" y="275"/>
                  <a:pt x="120" y="276"/>
                </a:cubicBezTo>
                <a:cubicBezTo>
                  <a:pt x="119" y="274"/>
                  <a:pt x="119" y="272"/>
                  <a:pt x="118" y="271"/>
                </a:cubicBezTo>
                <a:cubicBezTo>
                  <a:pt x="118" y="269"/>
                  <a:pt x="117" y="268"/>
                  <a:pt x="117" y="267"/>
                </a:cubicBezTo>
                <a:close/>
                <a:moveTo>
                  <a:pt x="120" y="276"/>
                </a:moveTo>
                <a:cubicBezTo>
                  <a:pt x="120" y="276"/>
                  <a:pt x="120" y="276"/>
                  <a:pt x="120" y="276"/>
                </a:cubicBezTo>
                <a:cubicBezTo>
                  <a:pt x="120" y="276"/>
                  <a:pt x="120" y="276"/>
                  <a:pt x="120" y="276"/>
                </a:cubicBezTo>
                <a:close/>
                <a:moveTo>
                  <a:pt x="377" y="89"/>
                </a:moveTo>
                <a:cubicBezTo>
                  <a:pt x="377" y="89"/>
                  <a:pt x="377" y="89"/>
                  <a:pt x="377" y="89"/>
                </a:cubicBezTo>
                <a:cubicBezTo>
                  <a:pt x="377" y="89"/>
                  <a:pt x="377" y="89"/>
                  <a:pt x="377" y="89"/>
                </a:cubicBezTo>
                <a:cubicBezTo>
                  <a:pt x="377" y="89"/>
                  <a:pt x="377" y="89"/>
                  <a:pt x="377" y="89"/>
                </a:cubicBezTo>
                <a:cubicBezTo>
                  <a:pt x="377" y="89"/>
                  <a:pt x="377" y="89"/>
                  <a:pt x="377" y="89"/>
                </a:cubicBezTo>
                <a:cubicBezTo>
                  <a:pt x="377" y="89"/>
                  <a:pt x="377" y="89"/>
                  <a:pt x="377" y="89"/>
                </a:cubicBezTo>
                <a:close/>
                <a:moveTo>
                  <a:pt x="80" y="72"/>
                </a:moveTo>
                <a:cubicBezTo>
                  <a:pt x="80" y="72"/>
                  <a:pt x="81" y="71"/>
                  <a:pt x="78" y="74"/>
                </a:cubicBezTo>
                <a:cubicBezTo>
                  <a:pt x="76" y="76"/>
                  <a:pt x="71" y="81"/>
                  <a:pt x="71" y="82"/>
                </a:cubicBezTo>
                <a:cubicBezTo>
                  <a:pt x="71" y="83"/>
                  <a:pt x="75" y="78"/>
                  <a:pt x="77" y="76"/>
                </a:cubicBezTo>
                <a:cubicBezTo>
                  <a:pt x="78" y="75"/>
                  <a:pt x="78" y="75"/>
                  <a:pt x="79" y="75"/>
                </a:cubicBezTo>
                <a:cubicBezTo>
                  <a:pt x="81" y="72"/>
                  <a:pt x="89" y="64"/>
                  <a:pt x="80" y="72"/>
                </a:cubicBezTo>
                <a:close/>
                <a:moveTo>
                  <a:pt x="146" y="315"/>
                </a:moveTo>
                <a:cubicBezTo>
                  <a:pt x="146" y="316"/>
                  <a:pt x="147" y="317"/>
                  <a:pt x="147" y="318"/>
                </a:cubicBezTo>
                <a:cubicBezTo>
                  <a:pt x="147" y="317"/>
                  <a:pt x="150" y="320"/>
                  <a:pt x="149" y="319"/>
                </a:cubicBezTo>
                <a:cubicBezTo>
                  <a:pt x="149" y="318"/>
                  <a:pt x="148" y="317"/>
                  <a:pt x="147" y="315"/>
                </a:cubicBezTo>
                <a:cubicBezTo>
                  <a:pt x="146" y="314"/>
                  <a:pt x="145" y="313"/>
                  <a:pt x="144" y="312"/>
                </a:cubicBezTo>
                <a:cubicBezTo>
                  <a:pt x="145" y="313"/>
                  <a:pt x="145" y="314"/>
                  <a:pt x="146" y="315"/>
                </a:cubicBezTo>
                <a:close/>
                <a:moveTo>
                  <a:pt x="132" y="196"/>
                </a:moveTo>
                <a:cubicBezTo>
                  <a:pt x="133" y="194"/>
                  <a:pt x="133" y="193"/>
                  <a:pt x="134" y="192"/>
                </a:cubicBezTo>
                <a:cubicBezTo>
                  <a:pt x="135" y="190"/>
                  <a:pt x="134" y="191"/>
                  <a:pt x="134" y="190"/>
                </a:cubicBezTo>
                <a:cubicBezTo>
                  <a:pt x="134" y="190"/>
                  <a:pt x="133" y="191"/>
                  <a:pt x="133" y="192"/>
                </a:cubicBezTo>
                <a:cubicBezTo>
                  <a:pt x="132" y="193"/>
                  <a:pt x="132" y="194"/>
                  <a:pt x="132" y="196"/>
                </a:cubicBezTo>
                <a:cubicBezTo>
                  <a:pt x="131" y="198"/>
                  <a:pt x="131" y="198"/>
                  <a:pt x="131" y="198"/>
                </a:cubicBezTo>
                <a:cubicBezTo>
                  <a:pt x="131" y="198"/>
                  <a:pt x="131" y="199"/>
                  <a:pt x="130" y="200"/>
                </a:cubicBezTo>
                <a:cubicBezTo>
                  <a:pt x="131" y="199"/>
                  <a:pt x="131" y="198"/>
                  <a:pt x="131" y="198"/>
                </a:cubicBezTo>
                <a:cubicBezTo>
                  <a:pt x="132" y="197"/>
                  <a:pt x="132" y="196"/>
                  <a:pt x="132" y="196"/>
                </a:cubicBezTo>
                <a:close/>
                <a:moveTo>
                  <a:pt x="173" y="332"/>
                </a:moveTo>
                <a:cubicBezTo>
                  <a:pt x="174" y="333"/>
                  <a:pt x="175" y="334"/>
                  <a:pt x="176" y="334"/>
                </a:cubicBezTo>
                <a:cubicBezTo>
                  <a:pt x="177" y="334"/>
                  <a:pt x="176" y="334"/>
                  <a:pt x="175" y="333"/>
                </a:cubicBezTo>
                <a:cubicBezTo>
                  <a:pt x="175" y="333"/>
                  <a:pt x="174" y="332"/>
                  <a:pt x="175" y="333"/>
                </a:cubicBezTo>
                <a:cubicBezTo>
                  <a:pt x="175" y="333"/>
                  <a:pt x="176" y="333"/>
                  <a:pt x="176" y="334"/>
                </a:cubicBezTo>
                <a:cubicBezTo>
                  <a:pt x="177" y="334"/>
                  <a:pt x="178" y="335"/>
                  <a:pt x="180" y="336"/>
                </a:cubicBezTo>
                <a:cubicBezTo>
                  <a:pt x="181" y="336"/>
                  <a:pt x="182" y="337"/>
                  <a:pt x="183" y="338"/>
                </a:cubicBezTo>
                <a:cubicBezTo>
                  <a:pt x="182" y="337"/>
                  <a:pt x="182" y="337"/>
                  <a:pt x="181" y="336"/>
                </a:cubicBezTo>
                <a:cubicBezTo>
                  <a:pt x="178" y="334"/>
                  <a:pt x="176" y="333"/>
                  <a:pt x="173" y="332"/>
                </a:cubicBezTo>
                <a:cubicBezTo>
                  <a:pt x="173" y="331"/>
                  <a:pt x="172" y="331"/>
                  <a:pt x="173" y="332"/>
                </a:cubicBezTo>
                <a:close/>
                <a:moveTo>
                  <a:pt x="51" y="94"/>
                </a:moveTo>
                <a:cubicBezTo>
                  <a:pt x="52" y="92"/>
                  <a:pt x="53" y="91"/>
                  <a:pt x="53" y="91"/>
                </a:cubicBezTo>
                <a:cubicBezTo>
                  <a:pt x="52" y="91"/>
                  <a:pt x="51" y="93"/>
                  <a:pt x="50" y="94"/>
                </a:cubicBezTo>
                <a:cubicBezTo>
                  <a:pt x="48" y="97"/>
                  <a:pt x="46" y="100"/>
                  <a:pt x="44" y="102"/>
                </a:cubicBezTo>
                <a:cubicBezTo>
                  <a:pt x="46" y="101"/>
                  <a:pt x="48" y="98"/>
                  <a:pt x="49" y="97"/>
                </a:cubicBezTo>
                <a:cubicBezTo>
                  <a:pt x="49" y="97"/>
                  <a:pt x="50" y="96"/>
                  <a:pt x="52" y="93"/>
                </a:cubicBezTo>
                <a:cubicBezTo>
                  <a:pt x="51" y="94"/>
                  <a:pt x="48" y="97"/>
                  <a:pt x="51" y="94"/>
                </a:cubicBezTo>
                <a:close/>
                <a:moveTo>
                  <a:pt x="88" y="407"/>
                </a:moveTo>
                <a:cubicBezTo>
                  <a:pt x="88" y="407"/>
                  <a:pt x="88" y="407"/>
                  <a:pt x="88" y="407"/>
                </a:cubicBezTo>
                <a:cubicBezTo>
                  <a:pt x="88" y="407"/>
                  <a:pt x="88" y="407"/>
                  <a:pt x="88" y="407"/>
                </a:cubicBezTo>
                <a:cubicBezTo>
                  <a:pt x="88" y="407"/>
                  <a:pt x="88" y="407"/>
                  <a:pt x="88" y="407"/>
                </a:cubicBezTo>
                <a:close/>
                <a:moveTo>
                  <a:pt x="52" y="93"/>
                </a:moveTo>
                <a:cubicBezTo>
                  <a:pt x="52" y="93"/>
                  <a:pt x="52" y="93"/>
                  <a:pt x="52" y="93"/>
                </a:cubicBezTo>
                <a:cubicBezTo>
                  <a:pt x="52" y="93"/>
                  <a:pt x="52" y="93"/>
                  <a:pt x="52" y="93"/>
                </a:cubicBezTo>
                <a:cubicBezTo>
                  <a:pt x="52" y="93"/>
                  <a:pt x="52" y="93"/>
                  <a:pt x="52" y="93"/>
                </a:cubicBezTo>
                <a:close/>
                <a:moveTo>
                  <a:pt x="65" y="87"/>
                </a:moveTo>
                <a:cubicBezTo>
                  <a:pt x="66" y="86"/>
                  <a:pt x="67" y="84"/>
                  <a:pt x="69" y="83"/>
                </a:cubicBezTo>
                <a:cubicBezTo>
                  <a:pt x="70" y="81"/>
                  <a:pt x="71" y="80"/>
                  <a:pt x="72" y="79"/>
                </a:cubicBezTo>
                <a:cubicBezTo>
                  <a:pt x="75" y="76"/>
                  <a:pt x="77" y="74"/>
                  <a:pt x="80" y="72"/>
                </a:cubicBezTo>
                <a:cubicBezTo>
                  <a:pt x="79" y="72"/>
                  <a:pt x="79" y="71"/>
                  <a:pt x="77" y="72"/>
                </a:cubicBezTo>
                <a:cubicBezTo>
                  <a:pt x="72" y="78"/>
                  <a:pt x="68" y="83"/>
                  <a:pt x="65" y="87"/>
                </a:cubicBezTo>
                <a:close/>
                <a:moveTo>
                  <a:pt x="80" y="72"/>
                </a:moveTo>
                <a:cubicBezTo>
                  <a:pt x="80" y="72"/>
                  <a:pt x="80" y="72"/>
                  <a:pt x="80" y="72"/>
                </a:cubicBezTo>
                <a:cubicBezTo>
                  <a:pt x="80" y="72"/>
                  <a:pt x="80" y="72"/>
                  <a:pt x="80" y="72"/>
                </a:cubicBezTo>
                <a:cubicBezTo>
                  <a:pt x="80" y="71"/>
                  <a:pt x="80" y="71"/>
                  <a:pt x="80" y="71"/>
                </a:cubicBezTo>
                <a:lnTo>
                  <a:pt x="80" y="72"/>
                </a:lnTo>
                <a:close/>
                <a:moveTo>
                  <a:pt x="51" y="102"/>
                </a:moveTo>
                <a:cubicBezTo>
                  <a:pt x="54" y="97"/>
                  <a:pt x="57" y="94"/>
                  <a:pt x="57" y="93"/>
                </a:cubicBezTo>
                <a:cubicBezTo>
                  <a:pt x="57" y="92"/>
                  <a:pt x="58" y="91"/>
                  <a:pt x="59" y="89"/>
                </a:cubicBezTo>
                <a:cubicBezTo>
                  <a:pt x="60" y="89"/>
                  <a:pt x="61" y="88"/>
                  <a:pt x="61" y="87"/>
                </a:cubicBezTo>
                <a:cubicBezTo>
                  <a:pt x="65" y="83"/>
                  <a:pt x="65" y="83"/>
                  <a:pt x="64" y="83"/>
                </a:cubicBezTo>
                <a:cubicBezTo>
                  <a:pt x="63" y="83"/>
                  <a:pt x="63" y="83"/>
                  <a:pt x="64" y="82"/>
                </a:cubicBezTo>
                <a:cubicBezTo>
                  <a:pt x="65" y="81"/>
                  <a:pt x="66" y="79"/>
                  <a:pt x="68" y="77"/>
                </a:cubicBezTo>
                <a:cubicBezTo>
                  <a:pt x="71" y="75"/>
                  <a:pt x="73" y="72"/>
                  <a:pt x="75" y="70"/>
                </a:cubicBezTo>
                <a:cubicBezTo>
                  <a:pt x="77" y="68"/>
                  <a:pt x="79" y="66"/>
                  <a:pt x="81" y="64"/>
                </a:cubicBezTo>
                <a:cubicBezTo>
                  <a:pt x="78" y="67"/>
                  <a:pt x="75" y="69"/>
                  <a:pt x="73" y="71"/>
                </a:cubicBezTo>
                <a:cubicBezTo>
                  <a:pt x="70" y="74"/>
                  <a:pt x="68" y="76"/>
                  <a:pt x="66" y="78"/>
                </a:cubicBezTo>
                <a:cubicBezTo>
                  <a:pt x="61" y="82"/>
                  <a:pt x="57" y="86"/>
                  <a:pt x="52" y="93"/>
                </a:cubicBezTo>
                <a:cubicBezTo>
                  <a:pt x="52" y="94"/>
                  <a:pt x="45" y="103"/>
                  <a:pt x="42" y="108"/>
                </a:cubicBezTo>
                <a:cubicBezTo>
                  <a:pt x="44" y="106"/>
                  <a:pt x="45" y="103"/>
                  <a:pt x="47" y="101"/>
                </a:cubicBezTo>
                <a:cubicBezTo>
                  <a:pt x="49" y="99"/>
                  <a:pt x="50" y="97"/>
                  <a:pt x="51" y="96"/>
                </a:cubicBezTo>
                <a:cubicBezTo>
                  <a:pt x="52" y="96"/>
                  <a:pt x="53" y="95"/>
                  <a:pt x="53" y="95"/>
                </a:cubicBezTo>
                <a:cubicBezTo>
                  <a:pt x="51" y="97"/>
                  <a:pt x="49" y="100"/>
                  <a:pt x="49" y="100"/>
                </a:cubicBezTo>
                <a:cubicBezTo>
                  <a:pt x="49" y="100"/>
                  <a:pt x="49" y="98"/>
                  <a:pt x="48" y="101"/>
                </a:cubicBezTo>
                <a:cubicBezTo>
                  <a:pt x="47" y="103"/>
                  <a:pt x="45" y="105"/>
                  <a:pt x="44" y="107"/>
                </a:cubicBezTo>
                <a:cubicBezTo>
                  <a:pt x="43" y="109"/>
                  <a:pt x="41" y="111"/>
                  <a:pt x="40" y="113"/>
                </a:cubicBezTo>
                <a:cubicBezTo>
                  <a:pt x="39" y="115"/>
                  <a:pt x="38" y="117"/>
                  <a:pt x="37" y="119"/>
                </a:cubicBezTo>
                <a:cubicBezTo>
                  <a:pt x="35" y="122"/>
                  <a:pt x="34" y="125"/>
                  <a:pt x="32" y="127"/>
                </a:cubicBezTo>
                <a:cubicBezTo>
                  <a:pt x="34" y="123"/>
                  <a:pt x="36" y="120"/>
                  <a:pt x="38" y="117"/>
                </a:cubicBezTo>
                <a:cubicBezTo>
                  <a:pt x="35" y="121"/>
                  <a:pt x="33" y="125"/>
                  <a:pt x="31" y="129"/>
                </a:cubicBezTo>
                <a:cubicBezTo>
                  <a:pt x="30" y="131"/>
                  <a:pt x="29" y="134"/>
                  <a:pt x="28" y="136"/>
                </a:cubicBezTo>
                <a:cubicBezTo>
                  <a:pt x="27" y="138"/>
                  <a:pt x="26" y="140"/>
                  <a:pt x="25" y="143"/>
                </a:cubicBezTo>
                <a:cubicBezTo>
                  <a:pt x="28" y="137"/>
                  <a:pt x="32" y="128"/>
                  <a:pt x="36" y="123"/>
                </a:cubicBezTo>
                <a:cubicBezTo>
                  <a:pt x="37" y="121"/>
                  <a:pt x="40" y="116"/>
                  <a:pt x="38" y="121"/>
                </a:cubicBezTo>
                <a:cubicBezTo>
                  <a:pt x="37" y="124"/>
                  <a:pt x="38" y="123"/>
                  <a:pt x="39" y="122"/>
                </a:cubicBezTo>
                <a:cubicBezTo>
                  <a:pt x="39" y="122"/>
                  <a:pt x="42" y="118"/>
                  <a:pt x="42" y="117"/>
                </a:cubicBezTo>
                <a:cubicBezTo>
                  <a:pt x="41" y="117"/>
                  <a:pt x="42" y="116"/>
                  <a:pt x="42" y="116"/>
                </a:cubicBezTo>
                <a:cubicBezTo>
                  <a:pt x="43" y="115"/>
                  <a:pt x="45" y="113"/>
                  <a:pt x="46" y="111"/>
                </a:cubicBezTo>
                <a:cubicBezTo>
                  <a:pt x="46" y="111"/>
                  <a:pt x="46" y="109"/>
                  <a:pt x="47" y="108"/>
                </a:cubicBezTo>
                <a:cubicBezTo>
                  <a:pt x="48" y="106"/>
                  <a:pt x="50" y="104"/>
                  <a:pt x="51" y="102"/>
                </a:cubicBezTo>
                <a:close/>
                <a:moveTo>
                  <a:pt x="129" y="451"/>
                </a:moveTo>
                <a:cubicBezTo>
                  <a:pt x="129" y="451"/>
                  <a:pt x="129" y="451"/>
                  <a:pt x="129" y="451"/>
                </a:cubicBezTo>
                <a:cubicBezTo>
                  <a:pt x="129" y="451"/>
                  <a:pt x="129" y="451"/>
                  <a:pt x="129" y="451"/>
                </a:cubicBezTo>
                <a:cubicBezTo>
                  <a:pt x="129" y="451"/>
                  <a:pt x="129" y="451"/>
                  <a:pt x="129" y="451"/>
                </a:cubicBezTo>
                <a:cubicBezTo>
                  <a:pt x="129" y="451"/>
                  <a:pt x="129" y="451"/>
                  <a:pt x="129" y="451"/>
                </a:cubicBezTo>
                <a:cubicBezTo>
                  <a:pt x="129" y="451"/>
                  <a:pt x="129" y="451"/>
                  <a:pt x="129" y="451"/>
                </a:cubicBezTo>
                <a:close/>
                <a:moveTo>
                  <a:pt x="127" y="449"/>
                </a:moveTo>
                <a:cubicBezTo>
                  <a:pt x="124" y="447"/>
                  <a:pt x="121" y="445"/>
                  <a:pt x="118" y="444"/>
                </a:cubicBezTo>
                <a:cubicBezTo>
                  <a:pt x="120" y="445"/>
                  <a:pt x="122" y="447"/>
                  <a:pt x="124" y="448"/>
                </a:cubicBezTo>
                <a:cubicBezTo>
                  <a:pt x="127" y="449"/>
                  <a:pt x="129" y="450"/>
                  <a:pt x="129" y="451"/>
                </a:cubicBezTo>
                <a:cubicBezTo>
                  <a:pt x="131" y="452"/>
                  <a:pt x="132" y="452"/>
                  <a:pt x="136" y="453"/>
                </a:cubicBezTo>
                <a:cubicBezTo>
                  <a:pt x="133" y="452"/>
                  <a:pt x="130" y="450"/>
                  <a:pt x="127" y="449"/>
                </a:cubicBezTo>
                <a:close/>
                <a:moveTo>
                  <a:pt x="129" y="451"/>
                </a:moveTo>
                <a:cubicBezTo>
                  <a:pt x="125" y="449"/>
                  <a:pt x="125" y="449"/>
                  <a:pt x="125" y="449"/>
                </a:cubicBezTo>
                <a:cubicBezTo>
                  <a:pt x="122" y="447"/>
                  <a:pt x="122" y="447"/>
                  <a:pt x="122" y="447"/>
                </a:cubicBezTo>
                <a:cubicBezTo>
                  <a:pt x="115" y="443"/>
                  <a:pt x="115" y="443"/>
                  <a:pt x="115" y="443"/>
                </a:cubicBezTo>
                <a:cubicBezTo>
                  <a:pt x="108" y="439"/>
                  <a:pt x="108" y="439"/>
                  <a:pt x="108" y="439"/>
                </a:cubicBezTo>
                <a:cubicBezTo>
                  <a:pt x="105" y="437"/>
                  <a:pt x="105" y="437"/>
                  <a:pt x="105" y="437"/>
                </a:cubicBezTo>
                <a:cubicBezTo>
                  <a:pt x="102" y="435"/>
                  <a:pt x="102" y="435"/>
                  <a:pt x="102" y="435"/>
                </a:cubicBezTo>
                <a:cubicBezTo>
                  <a:pt x="106" y="438"/>
                  <a:pt x="110" y="440"/>
                  <a:pt x="114" y="443"/>
                </a:cubicBezTo>
                <a:cubicBezTo>
                  <a:pt x="117" y="444"/>
                  <a:pt x="119" y="446"/>
                  <a:pt x="121" y="447"/>
                </a:cubicBezTo>
                <a:cubicBezTo>
                  <a:pt x="123" y="448"/>
                  <a:pt x="125" y="449"/>
                  <a:pt x="128" y="451"/>
                </a:cubicBezTo>
                <a:cubicBezTo>
                  <a:pt x="128" y="451"/>
                  <a:pt x="128" y="451"/>
                  <a:pt x="129" y="451"/>
                </a:cubicBezTo>
                <a:close/>
                <a:moveTo>
                  <a:pt x="118" y="444"/>
                </a:moveTo>
                <a:cubicBezTo>
                  <a:pt x="118" y="444"/>
                  <a:pt x="118" y="444"/>
                  <a:pt x="118" y="444"/>
                </a:cubicBezTo>
                <a:cubicBezTo>
                  <a:pt x="118" y="444"/>
                  <a:pt x="118" y="444"/>
                  <a:pt x="118" y="444"/>
                </a:cubicBezTo>
                <a:cubicBezTo>
                  <a:pt x="118" y="444"/>
                  <a:pt x="118" y="444"/>
                  <a:pt x="118" y="444"/>
                </a:cubicBezTo>
                <a:close/>
                <a:moveTo>
                  <a:pt x="132" y="465"/>
                </a:moveTo>
                <a:cubicBezTo>
                  <a:pt x="136" y="466"/>
                  <a:pt x="140" y="468"/>
                  <a:pt x="145" y="470"/>
                </a:cubicBezTo>
                <a:cubicBezTo>
                  <a:pt x="142" y="469"/>
                  <a:pt x="140" y="468"/>
                  <a:pt x="137" y="467"/>
                </a:cubicBezTo>
                <a:cubicBezTo>
                  <a:pt x="135" y="466"/>
                  <a:pt x="132" y="465"/>
                  <a:pt x="130" y="464"/>
                </a:cubicBezTo>
                <a:cubicBezTo>
                  <a:pt x="129" y="463"/>
                  <a:pt x="126" y="462"/>
                  <a:pt x="128" y="464"/>
                </a:cubicBezTo>
                <a:cubicBezTo>
                  <a:pt x="130" y="465"/>
                  <a:pt x="132" y="466"/>
                  <a:pt x="135" y="467"/>
                </a:cubicBezTo>
                <a:cubicBezTo>
                  <a:pt x="138" y="468"/>
                  <a:pt x="130" y="464"/>
                  <a:pt x="132" y="465"/>
                </a:cubicBezTo>
                <a:close/>
                <a:moveTo>
                  <a:pt x="190" y="438"/>
                </a:moveTo>
                <a:cubicBezTo>
                  <a:pt x="184" y="436"/>
                  <a:pt x="178" y="434"/>
                  <a:pt x="172" y="433"/>
                </a:cubicBezTo>
                <a:cubicBezTo>
                  <a:pt x="178" y="435"/>
                  <a:pt x="184" y="437"/>
                  <a:pt x="190" y="438"/>
                </a:cubicBezTo>
                <a:close/>
                <a:moveTo>
                  <a:pt x="150" y="449"/>
                </a:moveTo>
                <a:cubicBezTo>
                  <a:pt x="148" y="448"/>
                  <a:pt x="146" y="447"/>
                  <a:pt x="144" y="447"/>
                </a:cubicBezTo>
                <a:cubicBezTo>
                  <a:pt x="140" y="445"/>
                  <a:pt x="136" y="443"/>
                  <a:pt x="131" y="441"/>
                </a:cubicBezTo>
                <a:cubicBezTo>
                  <a:pt x="135" y="443"/>
                  <a:pt x="140" y="445"/>
                  <a:pt x="144" y="447"/>
                </a:cubicBezTo>
                <a:cubicBezTo>
                  <a:pt x="146" y="448"/>
                  <a:pt x="148" y="449"/>
                  <a:pt x="150" y="450"/>
                </a:cubicBezTo>
                <a:cubicBezTo>
                  <a:pt x="153" y="451"/>
                  <a:pt x="155" y="452"/>
                  <a:pt x="157" y="453"/>
                </a:cubicBezTo>
                <a:cubicBezTo>
                  <a:pt x="157" y="453"/>
                  <a:pt x="159" y="453"/>
                  <a:pt x="161" y="454"/>
                </a:cubicBezTo>
                <a:cubicBezTo>
                  <a:pt x="163" y="454"/>
                  <a:pt x="164" y="455"/>
                  <a:pt x="163" y="454"/>
                </a:cubicBezTo>
                <a:cubicBezTo>
                  <a:pt x="161" y="454"/>
                  <a:pt x="158" y="453"/>
                  <a:pt x="157" y="452"/>
                </a:cubicBezTo>
                <a:cubicBezTo>
                  <a:pt x="155" y="451"/>
                  <a:pt x="152" y="450"/>
                  <a:pt x="150" y="449"/>
                </a:cubicBezTo>
                <a:close/>
                <a:moveTo>
                  <a:pt x="88" y="407"/>
                </a:moveTo>
                <a:cubicBezTo>
                  <a:pt x="88" y="407"/>
                  <a:pt x="88" y="407"/>
                  <a:pt x="88" y="407"/>
                </a:cubicBezTo>
                <a:cubicBezTo>
                  <a:pt x="88" y="407"/>
                  <a:pt x="88" y="407"/>
                  <a:pt x="88" y="407"/>
                </a:cubicBezTo>
                <a:cubicBezTo>
                  <a:pt x="90" y="408"/>
                  <a:pt x="92" y="411"/>
                  <a:pt x="93" y="411"/>
                </a:cubicBezTo>
                <a:cubicBezTo>
                  <a:pt x="90" y="408"/>
                  <a:pt x="91" y="408"/>
                  <a:pt x="90" y="407"/>
                </a:cubicBezTo>
                <a:cubicBezTo>
                  <a:pt x="87" y="405"/>
                  <a:pt x="84" y="402"/>
                  <a:pt x="80" y="399"/>
                </a:cubicBezTo>
                <a:cubicBezTo>
                  <a:pt x="79" y="397"/>
                  <a:pt x="77" y="396"/>
                  <a:pt x="75" y="394"/>
                </a:cubicBezTo>
                <a:cubicBezTo>
                  <a:pt x="74" y="392"/>
                  <a:pt x="72" y="390"/>
                  <a:pt x="70" y="388"/>
                </a:cubicBezTo>
                <a:cubicBezTo>
                  <a:pt x="72" y="390"/>
                  <a:pt x="74" y="392"/>
                  <a:pt x="75" y="394"/>
                </a:cubicBezTo>
                <a:cubicBezTo>
                  <a:pt x="77" y="396"/>
                  <a:pt x="78" y="397"/>
                  <a:pt x="80" y="399"/>
                </a:cubicBezTo>
                <a:cubicBezTo>
                  <a:pt x="83" y="402"/>
                  <a:pt x="86" y="404"/>
                  <a:pt x="88" y="407"/>
                </a:cubicBezTo>
                <a:cubicBezTo>
                  <a:pt x="88" y="407"/>
                  <a:pt x="88" y="407"/>
                  <a:pt x="88" y="407"/>
                </a:cubicBezTo>
                <a:cubicBezTo>
                  <a:pt x="88" y="407"/>
                  <a:pt x="88" y="407"/>
                  <a:pt x="88" y="407"/>
                </a:cubicBezTo>
                <a:close/>
                <a:moveTo>
                  <a:pt x="122" y="445"/>
                </a:moveTo>
                <a:cubicBezTo>
                  <a:pt x="119" y="443"/>
                  <a:pt x="116" y="442"/>
                  <a:pt x="113" y="440"/>
                </a:cubicBezTo>
                <a:cubicBezTo>
                  <a:pt x="111" y="438"/>
                  <a:pt x="116" y="441"/>
                  <a:pt x="112" y="438"/>
                </a:cubicBezTo>
                <a:cubicBezTo>
                  <a:pt x="110" y="437"/>
                  <a:pt x="108" y="436"/>
                  <a:pt x="107" y="436"/>
                </a:cubicBezTo>
                <a:cubicBezTo>
                  <a:pt x="105" y="435"/>
                  <a:pt x="104" y="434"/>
                  <a:pt x="103" y="433"/>
                </a:cubicBezTo>
                <a:cubicBezTo>
                  <a:pt x="102" y="433"/>
                  <a:pt x="101" y="433"/>
                  <a:pt x="99" y="431"/>
                </a:cubicBezTo>
                <a:cubicBezTo>
                  <a:pt x="105" y="436"/>
                  <a:pt x="111" y="441"/>
                  <a:pt x="118" y="444"/>
                </a:cubicBezTo>
                <a:cubicBezTo>
                  <a:pt x="115" y="442"/>
                  <a:pt x="115" y="442"/>
                  <a:pt x="122" y="445"/>
                </a:cubicBezTo>
                <a:close/>
                <a:moveTo>
                  <a:pt x="111" y="427"/>
                </a:moveTo>
                <a:cubicBezTo>
                  <a:pt x="110" y="426"/>
                  <a:pt x="108" y="425"/>
                  <a:pt x="107" y="424"/>
                </a:cubicBezTo>
                <a:cubicBezTo>
                  <a:pt x="106" y="423"/>
                  <a:pt x="108" y="425"/>
                  <a:pt x="109" y="425"/>
                </a:cubicBezTo>
                <a:cubicBezTo>
                  <a:pt x="113" y="428"/>
                  <a:pt x="113" y="428"/>
                  <a:pt x="113" y="427"/>
                </a:cubicBezTo>
                <a:cubicBezTo>
                  <a:pt x="112" y="426"/>
                  <a:pt x="109" y="424"/>
                  <a:pt x="106" y="422"/>
                </a:cubicBezTo>
                <a:cubicBezTo>
                  <a:pt x="103" y="420"/>
                  <a:pt x="100" y="417"/>
                  <a:pt x="96" y="415"/>
                </a:cubicBezTo>
                <a:cubicBezTo>
                  <a:pt x="93" y="412"/>
                  <a:pt x="90" y="409"/>
                  <a:pt x="88" y="407"/>
                </a:cubicBezTo>
                <a:cubicBezTo>
                  <a:pt x="88" y="407"/>
                  <a:pt x="88" y="407"/>
                  <a:pt x="88" y="407"/>
                </a:cubicBezTo>
                <a:cubicBezTo>
                  <a:pt x="86" y="405"/>
                  <a:pt x="87" y="407"/>
                  <a:pt x="86" y="406"/>
                </a:cubicBezTo>
                <a:cubicBezTo>
                  <a:pt x="89" y="409"/>
                  <a:pt x="90" y="411"/>
                  <a:pt x="95" y="415"/>
                </a:cubicBezTo>
                <a:cubicBezTo>
                  <a:pt x="97" y="417"/>
                  <a:pt x="100" y="419"/>
                  <a:pt x="103" y="421"/>
                </a:cubicBezTo>
                <a:cubicBezTo>
                  <a:pt x="105" y="423"/>
                  <a:pt x="108" y="425"/>
                  <a:pt x="111" y="427"/>
                </a:cubicBezTo>
                <a:close/>
                <a:moveTo>
                  <a:pt x="118" y="444"/>
                </a:moveTo>
                <a:cubicBezTo>
                  <a:pt x="118" y="444"/>
                  <a:pt x="118" y="444"/>
                  <a:pt x="118" y="444"/>
                </a:cubicBezTo>
                <a:cubicBezTo>
                  <a:pt x="118" y="444"/>
                  <a:pt x="118" y="444"/>
                  <a:pt x="118" y="444"/>
                </a:cubicBezTo>
                <a:close/>
                <a:moveTo>
                  <a:pt x="146" y="327"/>
                </a:moveTo>
                <a:cubicBezTo>
                  <a:pt x="146" y="328"/>
                  <a:pt x="144" y="325"/>
                  <a:pt x="143" y="326"/>
                </a:cubicBezTo>
                <a:cubicBezTo>
                  <a:pt x="145" y="327"/>
                  <a:pt x="146" y="329"/>
                  <a:pt x="148" y="330"/>
                </a:cubicBezTo>
                <a:cubicBezTo>
                  <a:pt x="150" y="332"/>
                  <a:pt x="149" y="331"/>
                  <a:pt x="149" y="330"/>
                </a:cubicBezTo>
                <a:cubicBezTo>
                  <a:pt x="148" y="330"/>
                  <a:pt x="146" y="327"/>
                  <a:pt x="146" y="327"/>
                </a:cubicBezTo>
                <a:close/>
                <a:moveTo>
                  <a:pt x="221" y="460"/>
                </a:moveTo>
                <a:cubicBezTo>
                  <a:pt x="229" y="461"/>
                  <a:pt x="229" y="461"/>
                  <a:pt x="241" y="461"/>
                </a:cubicBezTo>
                <a:cubicBezTo>
                  <a:pt x="238" y="461"/>
                  <a:pt x="236" y="460"/>
                  <a:pt x="234" y="460"/>
                </a:cubicBezTo>
                <a:cubicBezTo>
                  <a:pt x="235" y="460"/>
                  <a:pt x="240" y="460"/>
                  <a:pt x="239" y="460"/>
                </a:cubicBezTo>
                <a:cubicBezTo>
                  <a:pt x="234" y="459"/>
                  <a:pt x="230" y="460"/>
                  <a:pt x="224" y="460"/>
                </a:cubicBezTo>
                <a:cubicBezTo>
                  <a:pt x="226" y="460"/>
                  <a:pt x="230" y="460"/>
                  <a:pt x="230" y="461"/>
                </a:cubicBezTo>
                <a:cubicBezTo>
                  <a:pt x="227" y="461"/>
                  <a:pt x="223" y="460"/>
                  <a:pt x="221" y="460"/>
                </a:cubicBezTo>
                <a:close/>
                <a:moveTo>
                  <a:pt x="375" y="93"/>
                </a:moveTo>
                <a:cubicBezTo>
                  <a:pt x="376" y="93"/>
                  <a:pt x="376" y="93"/>
                  <a:pt x="376" y="93"/>
                </a:cubicBezTo>
                <a:cubicBezTo>
                  <a:pt x="376" y="93"/>
                  <a:pt x="376" y="93"/>
                  <a:pt x="376" y="93"/>
                </a:cubicBezTo>
                <a:cubicBezTo>
                  <a:pt x="376" y="93"/>
                  <a:pt x="375" y="93"/>
                  <a:pt x="375" y="93"/>
                </a:cubicBezTo>
                <a:close/>
                <a:moveTo>
                  <a:pt x="168" y="454"/>
                </a:moveTo>
                <a:cubicBezTo>
                  <a:pt x="169" y="455"/>
                  <a:pt x="172" y="456"/>
                  <a:pt x="173" y="456"/>
                </a:cubicBezTo>
                <a:cubicBezTo>
                  <a:pt x="168" y="454"/>
                  <a:pt x="161" y="452"/>
                  <a:pt x="158" y="451"/>
                </a:cubicBezTo>
                <a:cubicBezTo>
                  <a:pt x="150" y="447"/>
                  <a:pt x="147" y="446"/>
                  <a:pt x="144" y="445"/>
                </a:cubicBezTo>
                <a:cubicBezTo>
                  <a:pt x="149" y="448"/>
                  <a:pt x="159" y="451"/>
                  <a:pt x="162" y="453"/>
                </a:cubicBezTo>
                <a:cubicBezTo>
                  <a:pt x="159" y="452"/>
                  <a:pt x="157" y="451"/>
                  <a:pt x="154" y="450"/>
                </a:cubicBezTo>
                <a:cubicBezTo>
                  <a:pt x="151" y="449"/>
                  <a:pt x="149" y="448"/>
                  <a:pt x="147" y="447"/>
                </a:cubicBezTo>
                <a:cubicBezTo>
                  <a:pt x="148" y="448"/>
                  <a:pt x="149" y="449"/>
                  <a:pt x="151" y="449"/>
                </a:cubicBezTo>
                <a:cubicBezTo>
                  <a:pt x="152" y="450"/>
                  <a:pt x="154" y="450"/>
                  <a:pt x="155" y="451"/>
                </a:cubicBezTo>
                <a:cubicBezTo>
                  <a:pt x="158" y="452"/>
                  <a:pt x="161" y="453"/>
                  <a:pt x="163" y="454"/>
                </a:cubicBezTo>
                <a:cubicBezTo>
                  <a:pt x="163" y="454"/>
                  <a:pt x="163" y="454"/>
                  <a:pt x="163" y="454"/>
                </a:cubicBezTo>
                <a:cubicBezTo>
                  <a:pt x="163" y="454"/>
                  <a:pt x="163" y="454"/>
                  <a:pt x="163" y="454"/>
                </a:cubicBezTo>
                <a:cubicBezTo>
                  <a:pt x="163" y="454"/>
                  <a:pt x="163" y="454"/>
                  <a:pt x="163" y="454"/>
                </a:cubicBezTo>
                <a:cubicBezTo>
                  <a:pt x="168" y="456"/>
                  <a:pt x="172" y="457"/>
                  <a:pt x="177" y="459"/>
                </a:cubicBezTo>
                <a:cubicBezTo>
                  <a:pt x="179" y="459"/>
                  <a:pt x="181" y="460"/>
                  <a:pt x="184" y="460"/>
                </a:cubicBezTo>
                <a:cubicBezTo>
                  <a:pt x="186" y="461"/>
                  <a:pt x="189" y="461"/>
                  <a:pt x="191" y="462"/>
                </a:cubicBezTo>
                <a:cubicBezTo>
                  <a:pt x="187" y="461"/>
                  <a:pt x="182" y="460"/>
                  <a:pt x="178" y="458"/>
                </a:cubicBezTo>
                <a:cubicBezTo>
                  <a:pt x="174" y="457"/>
                  <a:pt x="171" y="456"/>
                  <a:pt x="168" y="454"/>
                </a:cubicBezTo>
                <a:close/>
                <a:moveTo>
                  <a:pt x="149" y="321"/>
                </a:moveTo>
                <a:cubicBezTo>
                  <a:pt x="148" y="320"/>
                  <a:pt x="147" y="319"/>
                  <a:pt x="146" y="318"/>
                </a:cubicBezTo>
                <a:cubicBezTo>
                  <a:pt x="145" y="316"/>
                  <a:pt x="144" y="315"/>
                  <a:pt x="143" y="313"/>
                </a:cubicBezTo>
                <a:cubicBezTo>
                  <a:pt x="143" y="313"/>
                  <a:pt x="142" y="312"/>
                  <a:pt x="142" y="311"/>
                </a:cubicBezTo>
                <a:cubicBezTo>
                  <a:pt x="141" y="310"/>
                  <a:pt x="141" y="310"/>
                  <a:pt x="140" y="309"/>
                </a:cubicBezTo>
                <a:cubicBezTo>
                  <a:pt x="140" y="309"/>
                  <a:pt x="140" y="310"/>
                  <a:pt x="140" y="310"/>
                </a:cubicBezTo>
                <a:cubicBezTo>
                  <a:pt x="140" y="310"/>
                  <a:pt x="140" y="311"/>
                  <a:pt x="140" y="312"/>
                </a:cubicBezTo>
                <a:cubicBezTo>
                  <a:pt x="141" y="313"/>
                  <a:pt x="142" y="314"/>
                  <a:pt x="144" y="316"/>
                </a:cubicBezTo>
                <a:cubicBezTo>
                  <a:pt x="145" y="317"/>
                  <a:pt x="146" y="318"/>
                  <a:pt x="146" y="319"/>
                </a:cubicBezTo>
                <a:cubicBezTo>
                  <a:pt x="147" y="320"/>
                  <a:pt x="147" y="321"/>
                  <a:pt x="148" y="321"/>
                </a:cubicBezTo>
                <a:cubicBezTo>
                  <a:pt x="149" y="322"/>
                  <a:pt x="149" y="323"/>
                  <a:pt x="150" y="324"/>
                </a:cubicBezTo>
                <a:cubicBezTo>
                  <a:pt x="151" y="324"/>
                  <a:pt x="151" y="325"/>
                  <a:pt x="151" y="325"/>
                </a:cubicBezTo>
                <a:cubicBezTo>
                  <a:pt x="152" y="325"/>
                  <a:pt x="152" y="325"/>
                  <a:pt x="152" y="325"/>
                </a:cubicBezTo>
                <a:cubicBezTo>
                  <a:pt x="151" y="323"/>
                  <a:pt x="150" y="322"/>
                  <a:pt x="149" y="321"/>
                </a:cubicBezTo>
                <a:close/>
                <a:moveTo>
                  <a:pt x="203" y="461"/>
                </a:moveTo>
                <a:cubicBezTo>
                  <a:pt x="207" y="462"/>
                  <a:pt x="210" y="462"/>
                  <a:pt x="213" y="463"/>
                </a:cubicBezTo>
                <a:cubicBezTo>
                  <a:pt x="214" y="462"/>
                  <a:pt x="208" y="461"/>
                  <a:pt x="205" y="460"/>
                </a:cubicBezTo>
                <a:cubicBezTo>
                  <a:pt x="201" y="459"/>
                  <a:pt x="198" y="458"/>
                  <a:pt x="194" y="458"/>
                </a:cubicBezTo>
                <a:cubicBezTo>
                  <a:pt x="190" y="457"/>
                  <a:pt x="186" y="456"/>
                  <a:pt x="182" y="455"/>
                </a:cubicBezTo>
                <a:cubicBezTo>
                  <a:pt x="186" y="457"/>
                  <a:pt x="190" y="458"/>
                  <a:pt x="194" y="458"/>
                </a:cubicBezTo>
                <a:cubicBezTo>
                  <a:pt x="198" y="459"/>
                  <a:pt x="201" y="460"/>
                  <a:pt x="205" y="460"/>
                </a:cubicBezTo>
                <a:cubicBezTo>
                  <a:pt x="206" y="461"/>
                  <a:pt x="200" y="460"/>
                  <a:pt x="203" y="461"/>
                </a:cubicBezTo>
                <a:close/>
                <a:moveTo>
                  <a:pt x="324" y="434"/>
                </a:moveTo>
                <a:cubicBezTo>
                  <a:pt x="332" y="431"/>
                  <a:pt x="341" y="427"/>
                  <a:pt x="351" y="421"/>
                </a:cubicBezTo>
                <a:cubicBezTo>
                  <a:pt x="343" y="424"/>
                  <a:pt x="333" y="431"/>
                  <a:pt x="324" y="434"/>
                </a:cubicBezTo>
                <a:close/>
                <a:moveTo>
                  <a:pt x="182" y="349"/>
                </a:moveTo>
                <a:cubicBezTo>
                  <a:pt x="182" y="348"/>
                  <a:pt x="181" y="348"/>
                  <a:pt x="180" y="348"/>
                </a:cubicBezTo>
                <a:cubicBezTo>
                  <a:pt x="180" y="347"/>
                  <a:pt x="179" y="347"/>
                  <a:pt x="178" y="346"/>
                </a:cubicBezTo>
                <a:cubicBezTo>
                  <a:pt x="175" y="345"/>
                  <a:pt x="172" y="343"/>
                  <a:pt x="170" y="341"/>
                </a:cubicBezTo>
                <a:cubicBezTo>
                  <a:pt x="166" y="339"/>
                  <a:pt x="166" y="339"/>
                  <a:pt x="166" y="339"/>
                </a:cubicBezTo>
                <a:cubicBezTo>
                  <a:pt x="164" y="338"/>
                  <a:pt x="163" y="337"/>
                  <a:pt x="162" y="336"/>
                </a:cubicBezTo>
                <a:cubicBezTo>
                  <a:pt x="161" y="336"/>
                  <a:pt x="160" y="335"/>
                  <a:pt x="160" y="335"/>
                </a:cubicBezTo>
                <a:cubicBezTo>
                  <a:pt x="161" y="336"/>
                  <a:pt x="160" y="336"/>
                  <a:pt x="160" y="335"/>
                </a:cubicBezTo>
                <a:cubicBezTo>
                  <a:pt x="159" y="334"/>
                  <a:pt x="158" y="333"/>
                  <a:pt x="158" y="333"/>
                </a:cubicBezTo>
                <a:cubicBezTo>
                  <a:pt x="157" y="333"/>
                  <a:pt x="156" y="331"/>
                  <a:pt x="155" y="331"/>
                </a:cubicBezTo>
                <a:cubicBezTo>
                  <a:pt x="158" y="334"/>
                  <a:pt x="160" y="336"/>
                  <a:pt x="162" y="338"/>
                </a:cubicBezTo>
                <a:cubicBezTo>
                  <a:pt x="166" y="340"/>
                  <a:pt x="170" y="343"/>
                  <a:pt x="173" y="346"/>
                </a:cubicBezTo>
                <a:cubicBezTo>
                  <a:pt x="173" y="346"/>
                  <a:pt x="173" y="346"/>
                  <a:pt x="173" y="346"/>
                </a:cubicBezTo>
                <a:cubicBezTo>
                  <a:pt x="173" y="346"/>
                  <a:pt x="173" y="346"/>
                  <a:pt x="173" y="346"/>
                </a:cubicBezTo>
                <a:cubicBezTo>
                  <a:pt x="173" y="346"/>
                  <a:pt x="173" y="346"/>
                  <a:pt x="173" y="346"/>
                </a:cubicBezTo>
                <a:cubicBezTo>
                  <a:pt x="176" y="347"/>
                  <a:pt x="178" y="348"/>
                  <a:pt x="180" y="349"/>
                </a:cubicBezTo>
                <a:cubicBezTo>
                  <a:pt x="182" y="350"/>
                  <a:pt x="184" y="351"/>
                  <a:pt x="186" y="352"/>
                </a:cubicBezTo>
                <a:cubicBezTo>
                  <a:pt x="187" y="352"/>
                  <a:pt x="188" y="353"/>
                  <a:pt x="189" y="353"/>
                </a:cubicBezTo>
                <a:cubicBezTo>
                  <a:pt x="188" y="352"/>
                  <a:pt x="188" y="352"/>
                  <a:pt x="186" y="351"/>
                </a:cubicBezTo>
                <a:cubicBezTo>
                  <a:pt x="184" y="350"/>
                  <a:pt x="182" y="349"/>
                  <a:pt x="182" y="349"/>
                </a:cubicBezTo>
                <a:close/>
                <a:moveTo>
                  <a:pt x="193" y="449"/>
                </a:moveTo>
                <a:cubicBezTo>
                  <a:pt x="196" y="450"/>
                  <a:pt x="198" y="450"/>
                  <a:pt x="200" y="451"/>
                </a:cubicBezTo>
                <a:cubicBezTo>
                  <a:pt x="202" y="451"/>
                  <a:pt x="204" y="452"/>
                  <a:pt x="206" y="452"/>
                </a:cubicBezTo>
                <a:cubicBezTo>
                  <a:pt x="205" y="452"/>
                  <a:pt x="201" y="451"/>
                  <a:pt x="200" y="451"/>
                </a:cubicBezTo>
                <a:cubicBezTo>
                  <a:pt x="202" y="452"/>
                  <a:pt x="205" y="452"/>
                  <a:pt x="207" y="453"/>
                </a:cubicBezTo>
                <a:cubicBezTo>
                  <a:pt x="209" y="453"/>
                  <a:pt x="211" y="453"/>
                  <a:pt x="213" y="454"/>
                </a:cubicBezTo>
                <a:cubicBezTo>
                  <a:pt x="217" y="455"/>
                  <a:pt x="222" y="455"/>
                  <a:pt x="226" y="455"/>
                </a:cubicBezTo>
                <a:cubicBezTo>
                  <a:pt x="226" y="456"/>
                  <a:pt x="225" y="456"/>
                  <a:pt x="219" y="455"/>
                </a:cubicBezTo>
                <a:cubicBezTo>
                  <a:pt x="216" y="455"/>
                  <a:pt x="212" y="454"/>
                  <a:pt x="209" y="454"/>
                </a:cubicBezTo>
                <a:cubicBezTo>
                  <a:pt x="205" y="453"/>
                  <a:pt x="202" y="453"/>
                  <a:pt x="198" y="452"/>
                </a:cubicBezTo>
                <a:cubicBezTo>
                  <a:pt x="201" y="453"/>
                  <a:pt x="205" y="453"/>
                  <a:pt x="208" y="454"/>
                </a:cubicBezTo>
                <a:cubicBezTo>
                  <a:pt x="212" y="454"/>
                  <a:pt x="216" y="455"/>
                  <a:pt x="220" y="455"/>
                </a:cubicBezTo>
                <a:cubicBezTo>
                  <a:pt x="216" y="456"/>
                  <a:pt x="212" y="454"/>
                  <a:pt x="208" y="454"/>
                </a:cubicBezTo>
                <a:cubicBezTo>
                  <a:pt x="211" y="455"/>
                  <a:pt x="215" y="456"/>
                  <a:pt x="218" y="456"/>
                </a:cubicBezTo>
                <a:cubicBezTo>
                  <a:pt x="224" y="456"/>
                  <a:pt x="228" y="457"/>
                  <a:pt x="231" y="457"/>
                </a:cubicBezTo>
                <a:cubicBezTo>
                  <a:pt x="238" y="458"/>
                  <a:pt x="238" y="458"/>
                  <a:pt x="243" y="457"/>
                </a:cubicBezTo>
                <a:cubicBezTo>
                  <a:pt x="239" y="457"/>
                  <a:pt x="236" y="457"/>
                  <a:pt x="233" y="457"/>
                </a:cubicBezTo>
                <a:cubicBezTo>
                  <a:pt x="235" y="457"/>
                  <a:pt x="238" y="457"/>
                  <a:pt x="240" y="457"/>
                </a:cubicBezTo>
                <a:cubicBezTo>
                  <a:pt x="242" y="457"/>
                  <a:pt x="244" y="457"/>
                  <a:pt x="243" y="456"/>
                </a:cubicBezTo>
                <a:cubicBezTo>
                  <a:pt x="242" y="456"/>
                  <a:pt x="241" y="455"/>
                  <a:pt x="234" y="455"/>
                </a:cubicBezTo>
                <a:cubicBezTo>
                  <a:pt x="231" y="455"/>
                  <a:pt x="239" y="455"/>
                  <a:pt x="233" y="455"/>
                </a:cubicBezTo>
                <a:cubicBezTo>
                  <a:pt x="232" y="455"/>
                  <a:pt x="234" y="454"/>
                  <a:pt x="234" y="454"/>
                </a:cubicBezTo>
                <a:cubicBezTo>
                  <a:pt x="236" y="455"/>
                  <a:pt x="238" y="454"/>
                  <a:pt x="240" y="454"/>
                </a:cubicBezTo>
                <a:cubicBezTo>
                  <a:pt x="242" y="454"/>
                  <a:pt x="245" y="454"/>
                  <a:pt x="247" y="454"/>
                </a:cubicBezTo>
                <a:cubicBezTo>
                  <a:pt x="247" y="454"/>
                  <a:pt x="250" y="454"/>
                  <a:pt x="250" y="454"/>
                </a:cubicBezTo>
                <a:cubicBezTo>
                  <a:pt x="251" y="454"/>
                  <a:pt x="255" y="454"/>
                  <a:pt x="259" y="453"/>
                </a:cubicBezTo>
                <a:cubicBezTo>
                  <a:pt x="261" y="453"/>
                  <a:pt x="262" y="453"/>
                  <a:pt x="264" y="453"/>
                </a:cubicBezTo>
                <a:cubicBezTo>
                  <a:pt x="260" y="453"/>
                  <a:pt x="257" y="453"/>
                  <a:pt x="254" y="453"/>
                </a:cubicBezTo>
                <a:cubicBezTo>
                  <a:pt x="251" y="453"/>
                  <a:pt x="249" y="453"/>
                  <a:pt x="247" y="453"/>
                </a:cubicBezTo>
                <a:cubicBezTo>
                  <a:pt x="250" y="453"/>
                  <a:pt x="255" y="452"/>
                  <a:pt x="260" y="452"/>
                </a:cubicBezTo>
                <a:cubicBezTo>
                  <a:pt x="264" y="452"/>
                  <a:pt x="268" y="451"/>
                  <a:pt x="269" y="452"/>
                </a:cubicBezTo>
                <a:cubicBezTo>
                  <a:pt x="280" y="450"/>
                  <a:pt x="294" y="448"/>
                  <a:pt x="307" y="443"/>
                </a:cubicBezTo>
                <a:cubicBezTo>
                  <a:pt x="302" y="444"/>
                  <a:pt x="298" y="446"/>
                  <a:pt x="294" y="447"/>
                </a:cubicBezTo>
                <a:cubicBezTo>
                  <a:pt x="293" y="447"/>
                  <a:pt x="290" y="448"/>
                  <a:pt x="291" y="447"/>
                </a:cubicBezTo>
                <a:cubicBezTo>
                  <a:pt x="292" y="446"/>
                  <a:pt x="292" y="446"/>
                  <a:pt x="294" y="446"/>
                </a:cubicBezTo>
                <a:cubicBezTo>
                  <a:pt x="297" y="445"/>
                  <a:pt x="300" y="444"/>
                  <a:pt x="303" y="444"/>
                </a:cubicBezTo>
                <a:cubicBezTo>
                  <a:pt x="306" y="443"/>
                  <a:pt x="309" y="442"/>
                  <a:pt x="312" y="441"/>
                </a:cubicBezTo>
                <a:cubicBezTo>
                  <a:pt x="314" y="440"/>
                  <a:pt x="316" y="439"/>
                  <a:pt x="318" y="439"/>
                </a:cubicBezTo>
                <a:cubicBezTo>
                  <a:pt x="320" y="438"/>
                  <a:pt x="322" y="437"/>
                  <a:pt x="324" y="436"/>
                </a:cubicBezTo>
                <a:cubicBezTo>
                  <a:pt x="328" y="434"/>
                  <a:pt x="332" y="432"/>
                  <a:pt x="335" y="430"/>
                </a:cubicBezTo>
                <a:cubicBezTo>
                  <a:pt x="335" y="430"/>
                  <a:pt x="333" y="431"/>
                  <a:pt x="330" y="432"/>
                </a:cubicBezTo>
                <a:cubicBezTo>
                  <a:pt x="328" y="434"/>
                  <a:pt x="325" y="435"/>
                  <a:pt x="325" y="435"/>
                </a:cubicBezTo>
                <a:cubicBezTo>
                  <a:pt x="326" y="434"/>
                  <a:pt x="330" y="432"/>
                  <a:pt x="329" y="433"/>
                </a:cubicBezTo>
                <a:cubicBezTo>
                  <a:pt x="328" y="433"/>
                  <a:pt x="326" y="434"/>
                  <a:pt x="323" y="435"/>
                </a:cubicBezTo>
                <a:cubicBezTo>
                  <a:pt x="314" y="439"/>
                  <a:pt x="305" y="442"/>
                  <a:pt x="295" y="444"/>
                </a:cubicBezTo>
                <a:cubicBezTo>
                  <a:pt x="292" y="445"/>
                  <a:pt x="291" y="445"/>
                  <a:pt x="288" y="446"/>
                </a:cubicBezTo>
                <a:cubicBezTo>
                  <a:pt x="290" y="445"/>
                  <a:pt x="290" y="444"/>
                  <a:pt x="293" y="444"/>
                </a:cubicBezTo>
                <a:cubicBezTo>
                  <a:pt x="298" y="442"/>
                  <a:pt x="296" y="443"/>
                  <a:pt x="299" y="442"/>
                </a:cubicBezTo>
                <a:cubicBezTo>
                  <a:pt x="298" y="443"/>
                  <a:pt x="295" y="444"/>
                  <a:pt x="295" y="444"/>
                </a:cubicBezTo>
                <a:cubicBezTo>
                  <a:pt x="310" y="440"/>
                  <a:pt x="323" y="434"/>
                  <a:pt x="338" y="427"/>
                </a:cubicBezTo>
                <a:cubicBezTo>
                  <a:pt x="331" y="430"/>
                  <a:pt x="322" y="434"/>
                  <a:pt x="313" y="437"/>
                </a:cubicBezTo>
                <a:cubicBezTo>
                  <a:pt x="314" y="436"/>
                  <a:pt x="317" y="435"/>
                  <a:pt x="319" y="434"/>
                </a:cubicBezTo>
                <a:cubicBezTo>
                  <a:pt x="320" y="434"/>
                  <a:pt x="321" y="433"/>
                  <a:pt x="322" y="433"/>
                </a:cubicBezTo>
                <a:cubicBezTo>
                  <a:pt x="323" y="432"/>
                  <a:pt x="324" y="432"/>
                  <a:pt x="325" y="431"/>
                </a:cubicBezTo>
                <a:cubicBezTo>
                  <a:pt x="313" y="436"/>
                  <a:pt x="300" y="440"/>
                  <a:pt x="300" y="438"/>
                </a:cubicBezTo>
                <a:cubicBezTo>
                  <a:pt x="302" y="438"/>
                  <a:pt x="304" y="437"/>
                  <a:pt x="306" y="436"/>
                </a:cubicBezTo>
                <a:cubicBezTo>
                  <a:pt x="309" y="435"/>
                  <a:pt x="311" y="434"/>
                  <a:pt x="313" y="433"/>
                </a:cubicBezTo>
                <a:cubicBezTo>
                  <a:pt x="309" y="435"/>
                  <a:pt x="307" y="435"/>
                  <a:pt x="305" y="436"/>
                </a:cubicBezTo>
                <a:cubicBezTo>
                  <a:pt x="301" y="437"/>
                  <a:pt x="291" y="439"/>
                  <a:pt x="285" y="441"/>
                </a:cubicBezTo>
                <a:cubicBezTo>
                  <a:pt x="289" y="440"/>
                  <a:pt x="279" y="443"/>
                  <a:pt x="286" y="441"/>
                </a:cubicBezTo>
                <a:cubicBezTo>
                  <a:pt x="288" y="441"/>
                  <a:pt x="291" y="441"/>
                  <a:pt x="285" y="442"/>
                </a:cubicBezTo>
                <a:cubicBezTo>
                  <a:pt x="282" y="443"/>
                  <a:pt x="280" y="443"/>
                  <a:pt x="277" y="444"/>
                </a:cubicBezTo>
                <a:cubicBezTo>
                  <a:pt x="275" y="444"/>
                  <a:pt x="274" y="444"/>
                  <a:pt x="272" y="445"/>
                </a:cubicBezTo>
                <a:cubicBezTo>
                  <a:pt x="270" y="445"/>
                  <a:pt x="268" y="445"/>
                  <a:pt x="266" y="445"/>
                </a:cubicBezTo>
                <a:cubicBezTo>
                  <a:pt x="262" y="446"/>
                  <a:pt x="260" y="446"/>
                  <a:pt x="258" y="446"/>
                </a:cubicBezTo>
                <a:cubicBezTo>
                  <a:pt x="259" y="446"/>
                  <a:pt x="261" y="446"/>
                  <a:pt x="263" y="446"/>
                </a:cubicBezTo>
                <a:cubicBezTo>
                  <a:pt x="263" y="446"/>
                  <a:pt x="265" y="446"/>
                  <a:pt x="265" y="445"/>
                </a:cubicBezTo>
                <a:cubicBezTo>
                  <a:pt x="265" y="445"/>
                  <a:pt x="265" y="445"/>
                  <a:pt x="265" y="445"/>
                </a:cubicBezTo>
                <a:cubicBezTo>
                  <a:pt x="269" y="445"/>
                  <a:pt x="272" y="444"/>
                  <a:pt x="275" y="444"/>
                </a:cubicBezTo>
                <a:cubicBezTo>
                  <a:pt x="278" y="443"/>
                  <a:pt x="275" y="443"/>
                  <a:pt x="278" y="443"/>
                </a:cubicBezTo>
                <a:cubicBezTo>
                  <a:pt x="279" y="443"/>
                  <a:pt x="278" y="442"/>
                  <a:pt x="277" y="443"/>
                </a:cubicBezTo>
                <a:cubicBezTo>
                  <a:pt x="274" y="443"/>
                  <a:pt x="271" y="444"/>
                  <a:pt x="267" y="444"/>
                </a:cubicBezTo>
                <a:cubicBezTo>
                  <a:pt x="269" y="443"/>
                  <a:pt x="272" y="443"/>
                  <a:pt x="275" y="442"/>
                </a:cubicBezTo>
                <a:cubicBezTo>
                  <a:pt x="277" y="442"/>
                  <a:pt x="279" y="441"/>
                  <a:pt x="279" y="441"/>
                </a:cubicBezTo>
                <a:cubicBezTo>
                  <a:pt x="279" y="441"/>
                  <a:pt x="279" y="441"/>
                  <a:pt x="279" y="441"/>
                </a:cubicBezTo>
                <a:cubicBezTo>
                  <a:pt x="280" y="440"/>
                  <a:pt x="281" y="440"/>
                  <a:pt x="281" y="440"/>
                </a:cubicBezTo>
                <a:cubicBezTo>
                  <a:pt x="284" y="439"/>
                  <a:pt x="287" y="439"/>
                  <a:pt x="290" y="438"/>
                </a:cubicBezTo>
                <a:cubicBezTo>
                  <a:pt x="294" y="438"/>
                  <a:pt x="296" y="437"/>
                  <a:pt x="301" y="435"/>
                </a:cubicBezTo>
                <a:cubicBezTo>
                  <a:pt x="296" y="436"/>
                  <a:pt x="292" y="438"/>
                  <a:pt x="291" y="438"/>
                </a:cubicBezTo>
                <a:cubicBezTo>
                  <a:pt x="288" y="438"/>
                  <a:pt x="283" y="439"/>
                  <a:pt x="280" y="440"/>
                </a:cubicBezTo>
                <a:cubicBezTo>
                  <a:pt x="278" y="440"/>
                  <a:pt x="276" y="440"/>
                  <a:pt x="276" y="441"/>
                </a:cubicBezTo>
                <a:cubicBezTo>
                  <a:pt x="276" y="441"/>
                  <a:pt x="276" y="441"/>
                  <a:pt x="276" y="441"/>
                </a:cubicBezTo>
                <a:cubicBezTo>
                  <a:pt x="275" y="441"/>
                  <a:pt x="273" y="442"/>
                  <a:pt x="272" y="441"/>
                </a:cubicBezTo>
                <a:cubicBezTo>
                  <a:pt x="274" y="441"/>
                  <a:pt x="276" y="440"/>
                  <a:pt x="278" y="439"/>
                </a:cubicBezTo>
                <a:cubicBezTo>
                  <a:pt x="280" y="439"/>
                  <a:pt x="282" y="438"/>
                  <a:pt x="285" y="436"/>
                </a:cubicBezTo>
                <a:cubicBezTo>
                  <a:pt x="282" y="438"/>
                  <a:pt x="278" y="439"/>
                  <a:pt x="275" y="440"/>
                </a:cubicBezTo>
                <a:cubicBezTo>
                  <a:pt x="272" y="440"/>
                  <a:pt x="270" y="441"/>
                  <a:pt x="270" y="441"/>
                </a:cubicBezTo>
                <a:cubicBezTo>
                  <a:pt x="269" y="443"/>
                  <a:pt x="264" y="444"/>
                  <a:pt x="260" y="445"/>
                </a:cubicBezTo>
                <a:cubicBezTo>
                  <a:pt x="259" y="445"/>
                  <a:pt x="259" y="445"/>
                  <a:pt x="258" y="445"/>
                </a:cubicBezTo>
                <a:cubicBezTo>
                  <a:pt x="258" y="445"/>
                  <a:pt x="257" y="445"/>
                  <a:pt x="257" y="445"/>
                </a:cubicBezTo>
                <a:cubicBezTo>
                  <a:pt x="259" y="445"/>
                  <a:pt x="261" y="444"/>
                  <a:pt x="262" y="443"/>
                </a:cubicBezTo>
                <a:cubicBezTo>
                  <a:pt x="258" y="444"/>
                  <a:pt x="255" y="445"/>
                  <a:pt x="251" y="446"/>
                </a:cubicBezTo>
                <a:cubicBezTo>
                  <a:pt x="250" y="446"/>
                  <a:pt x="250" y="446"/>
                  <a:pt x="249" y="446"/>
                </a:cubicBezTo>
                <a:cubicBezTo>
                  <a:pt x="245" y="446"/>
                  <a:pt x="242" y="446"/>
                  <a:pt x="239" y="446"/>
                </a:cubicBezTo>
                <a:cubicBezTo>
                  <a:pt x="241" y="445"/>
                  <a:pt x="242" y="445"/>
                  <a:pt x="243" y="445"/>
                </a:cubicBezTo>
                <a:cubicBezTo>
                  <a:pt x="247" y="445"/>
                  <a:pt x="251" y="444"/>
                  <a:pt x="254" y="443"/>
                </a:cubicBezTo>
                <a:cubicBezTo>
                  <a:pt x="263" y="441"/>
                  <a:pt x="272" y="440"/>
                  <a:pt x="280" y="436"/>
                </a:cubicBezTo>
                <a:cubicBezTo>
                  <a:pt x="282" y="435"/>
                  <a:pt x="281" y="437"/>
                  <a:pt x="284" y="435"/>
                </a:cubicBezTo>
                <a:cubicBezTo>
                  <a:pt x="284" y="435"/>
                  <a:pt x="284" y="435"/>
                  <a:pt x="283" y="435"/>
                </a:cubicBezTo>
                <a:cubicBezTo>
                  <a:pt x="281" y="435"/>
                  <a:pt x="273" y="438"/>
                  <a:pt x="272" y="437"/>
                </a:cubicBezTo>
                <a:cubicBezTo>
                  <a:pt x="271" y="438"/>
                  <a:pt x="267" y="438"/>
                  <a:pt x="268" y="439"/>
                </a:cubicBezTo>
                <a:cubicBezTo>
                  <a:pt x="270" y="439"/>
                  <a:pt x="267" y="440"/>
                  <a:pt x="265" y="440"/>
                </a:cubicBezTo>
                <a:cubicBezTo>
                  <a:pt x="260" y="442"/>
                  <a:pt x="255" y="443"/>
                  <a:pt x="252" y="442"/>
                </a:cubicBezTo>
                <a:cubicBezTo>
                  <a:pt x="251" y="442"/>
                  <a:pt x="250" y="442"/>
                  <a:pt x="248" y="443"/>
                </a:cubicBezTo>
                <a:cubicBezTo>
                  <a:pt x="247" y="443"/>
                  <a:pt x="246" y="443"/>
                  <a:pt x="245" y="443"/>
                </a:cubicBezTo>
                <a:cubicBezTo>
                  <a:pt x="244" y="443"/>
                  <a:pt x="243" y="444"/>
                  <a:pt x="241" y="444"/>
                </a:cubicBezTo>
                <a:cubicBezTo>
                  <a:pt x="236" y="444"/>
                  <a:pt x="231" y="445"/>
                  <a:pt x="230" y="446"/>
                </a:cubicBezTo>
                <a:cubicBezTo>
                  <a:pt x="229" y="446"/>
                  <a:pt x="229" y="446"/>
                  <a:pt x="230" y="446"/>
                </a:cubicBezTo>
                <a:cubicBezTo>
                  <a:pt x="235" y="446"/>
                  <a:pt x="227" y="447"/>
                  <a:pt x="226" y="447"/>
                </a:cubicBezTo>
                <a:cubicBezTo>
                  <a:pt x="229" y="447"/>
                  <a:pt x="231" y="447"/>
                  <a:pt x="233" y="447"/>
                </a:cubicBezTo>
                <a:cubicBezTo>
                  <a:pt x="234" y="446"/>
                  <a:pt x="235" y="446"/>
                  <a:pt x="236" y="446"/>
                </a:cubicBezTo>
                <a:cubicBezTo>
                  <a:pt x="240" y="446"/>
                  <a:pt x="244" y="446"/>
                  <a:pt x="249" y="446"/>
                </a:cubicBezTo>
                <a:cubicBezTo>
                  <a:pt x="249" y="446"/>
                  <a:pt x="249" y="446"/>
                  <a:pt x="249" y="446"/>
                </a:cubicBezTo>
                <a:cubicBezTo>
                  <a:pt x="249" y="446"/>
                  <a:pt x="248" y="447"/>
                  <a:pt x="247" y="447"/>
                </a:cubicBezTo>
                <a:cubicBezTo>
                  <a:pt x="239" y="448"/>
                  <a:pt x="240" y="448"/>
                  <a:pt x="240" y="449"/>
                </a:cubicBezTo>
                <a:cubicBezTo>
                  <a:pt x="241" y="450"/>
                  <a:pt x="246" y="449"/>
                  <a:pt x="248" y="449"/>
                </a:cubicBezTo>
                <a:cubicBezTo>
                  <a:pt x="251" y="449"/>
                  <a:pt x="254" y="448"/>
                  <a:pt x="257" y="447"/>
                </a:cubicBezTo>
                <a:cubicBezTo>
                  <a:pt x="256" y="447"/>
                  <a:pt x="256" y="447"/>
                  <a:pt x="256" y="447"/>
                </a:cubicBezTo>
                <a:cubicBezTo>
                  <a:pt x="256" y="448"/>
                  <a:pt x="256" y="448"/>
                  <a:pt x="264" y="447"/>
                </a:cubicBezTo>
                <a:cubicBezTo>
                  <a:pt x="264" y="447"/>
                  <a:pt x="264" y="448"/>
                  <a:pt x="264" y="448"/>
                </a:cubicBezTo>
                <a:cubicBezTo>
                  <a:pt x="264" y="448"/>
                  <a:pt x="259" y="448"/>
                  <a:pt x="263" y="448"/>
                </a:cubicBezTo>
                <a:cubicBezTo>
                  <a:pt x="267" y="447"/>
                  <a:pt x="273" y="447"/>
                  <a:pt x="273" y="447"/>
                </a:cubicBezTo>
                <a:cubicBezTo>
                  <a:pt x="273" y="446"/>
                  <a:pt x="278" y="445"/>
                  <a:pt x="280" y="445"/>
                </a:cubicBezTo>
                <a:cubicBezTo>
                  <a:pt x="285" y="444"/>
                  <a:pt x="287" y="444"/>
                  <a:pt x="289" y="444"/>
                </a:cubicBezTo>
                <a:cubicBezTo>
                  <a:pt x="292" y="444"/>
                  <a:pt x="285" y="445"/>
                  <a:pt x="283" y="446"/>
                </a:cubicBezTo>
                <a:cubicBezTo>
                  <a:pt x="278" y="448"/>
                  <a:pt x="279" y="446"/>
                  <a:pt x="277" y="447"/>
                </a:cubicBezTo>
                <a:cubicBezTo>
                  <a:pt x="276" y="447"/>
                  <a:pt x="274" y="446"/>
                  <a:pt x="273" y="447"/>
                </a:cubicBezTo>
                <a:cubicBezTo>
                  <a:pt x="272" y="447"/>
                  <a:pt x="268" y="449"/>
                  <a:pt x="266" y="448"/>
                </a:cubicBezTo>
                <a:cubicBezTo>
                  <a:pt x="265" y="448"/>
                  <a:pt x="264" y="448"/>
                  <a:pt x="262" y="448"/>
                </a:cubicBezTo>
                <a:cubicBezTo>
                  <a:pt x="260" y="448"/>
                  <a:pt x="258" y="449"/>
                  <a:pt x="257" y="449"/>
                </a:cubicBezTo>
                <a:cubicBezTo>
                  <a:pt x="254" y="449"/>
                  <a:pt x="256" y="449"/>
                  <a:pt x="256" y="449"/>
                </a:cubicBezTo>
                <a:cubicBezTo>
                  <a:pt x="255" y="449"/>
                  <a:pt x="256" y="449"/>
                  <a:pt x="257" y="449"/>
                </a:cubicBezTo>
                <a:cubicBezTo>
                  <a:pt x="262" y="449"/>
                  <a:pt x="263" y="449"/>
                  <a:pt x="264" y="449"/>
                </a:cubicBezTo>
                <a:cubicBezTo>
                  <a:pt x="265" y="449"/>
                  <a:pt x="266" y="449"/>
                  <a:pt x="269" y="449"/>
                </a:cubicBezTo>
                <a:cubicBezTo>
                  <a:pt x="263" y="450"/>
                  <a:pt x="272" y="449"/>
                  <a:pt x="274" y="449"/>
                </a:cubicBezTo>
                <a:cubicBezTo>
                  <a:pt x="271" y="449"/>
                  <a:pt x="269" y="450"/>
                  <a:pt x="266" y="450"/>
                </a:cubicBezTo>
                <a:cubicBezTo>
                  <a:pt x="264" y="451"/>
                  <a:pt x="261" y="451"/>
                  <a:pt x="259" y="451"/>
                </a:cubicBezTo>
                <a:cubicBezTo>
                  <a:pt x="256" y="451"/>
                  <a:pt x="254" y="452"/>
                  <a:pt x="251" y="452"/>
                </a:cubicBezTo>
                <a:cubicBezTo>
                  <a:pt x="249" y="452"/>
                  <a:pt x="246" y="452"/>
                  <a:pt x="244" y="453"/>
                </a:cubicBezTo>
                <a:cubicBezTo>
                  <a:pt x="243" y="452"/>
                  <a:pt x="239" y="452"/>
                  <a:pt x="236" y="452"/>
                </a:cubicBezTo>
                <a:cubicBezTo>
                  <a:pt x="234" y="452"/>
                  <a:pt x="232" y="452"/>
                  <a:pt x="230" y="452"/>
                </a:cubicBezTo>
                <a:cubicBezTo>
                  <a:pt x="227" y="452"/>
                  <a:pt x="225" y="452"/>
                  <a:pt x="224" y="451"/>
                </a:cubicBezTo>
                <a:cubicBezTo>
                  <a:pt x="226" y="452"/>
                  <a:pt x="228" y="452"/>
                  <a:pt x="228" y="452"/>
                </a:cubicBezTo>
                <a:cubicBezTo>
                  <a:pt x="229" y="452"/>
                  <a:pt x="228" y="451"/>
                  <a:pt x="226" y="451"/>
                </a:cubicBezTo>
                <a:cubicBezTo>
                  <a:pt x="224" y="451"/>
                  <a:pt x="221" y="451"/>
                  <a:pt x="219" y="451"/>
                </a:cubicBezTo>
                <a:cubicBezTo>
                  <a:pt x="218" y="450"/>
                  <a:pt x="216" y="450"/>
                  <a:pt x="215" y="450"/>
                </a:cubicBezTo>
                <a:cubicBezTo>
                  <a:pt x="216" y="450"/>
                  <a:pt x="216" y="450"/>
                  <a:pt x="217" y="450"/>
                </a:cubicBezTo>
                <a:cubicBezTo>
                  <a:pt x="215" y="450"/>
                  <a:pt x="213" y="450"/>
                  <a:pt x="212" y="450"/>
                </a:cubicBezTo>
                <a:cubicBezTo>
                  <a:pt x="211" y="449"/>
                  <a:pt x="210" y="449"/>
                  <a:pt x="209" y="449"/>
                </a:cubicBezTo>
                <a:cubicBezTo>
                  <a:pt x="210" y="449"/>
                  <a:pt x="214" y="450"/>
                  <a:pt x="215" y="449"/>
                </a:cubicBezTo>
                <a:cubicBezTo>
                  <a:pt x="209" y="449"/>
                  <a:pt x="199" y="447"/>
                  <a:pt x="197" y="447"/>
                </a:cubicBezTo>
                <a:cubicBezTo>
                  <a:pt x="196" y="448"/>
                  <a:pt x="196" y="448"/>
                  <a:pt x="202" y="449"/>
                </a:cubicBezTo>
                <a:cubicBezTo>
                  <a:pt x="202" y="449"/>
                  <a:pt x="202" y="449"/>
                  <a:pt x="202" y="449"/>
                </a:cubicBezTo>
                <a:cubicBezTo>
                  <a:pt x="200" y="449"/>
                  <a:pt x="198" y="448"/>
                  <a:pt x="196" y="448"/>
                </a:cubicBezTo>
                <a:cubicBezTo>
                  <a:pt x="199" y="449"/>
                  <a:pt x="203" y="450"/>
                  <a:pt x="207" y="450"/>
                </a:cubicBezTo>
                <a:cubicBezTo>
                  <a:pt x="208" y="450"/>
                  <a:pt x="210" y="450"/>
                  <a:pt x="211" y="450"/>
                </a:cubicBezTo>
                <a:cubicBezTo>
                  <a:pt x="213" y="451"/>
                  <a:pt x="214" y="451"/>
                  <a:pt x="215" y="451"/>
                </a:cubicBezTo>
                <a:cubicBezTo>
                  <a:pt x="216" y="452"/>
                  <a:pt x="213" y="451"/>
                  <a:pt x="211" y="451"/>
                </a:cubicBezTo>
                <a:cubicBezTo>
                  <a:pt x="209" y="451"/>
                  <a:pt x="207" y="451"/>
                  <a:pt x="204" y="450"/>
                </a:cubicBezTo>
                <a:cubicBezTo>
                  <a:pt x="206" y="451"/>
                  <a:pt x="209" y="451"/>
                  <a:pt x="211" y="452"/>
                </a:cubicBezTo>
                <a:cubicBezTo>
                  <a:pt x="214" y="452"/>
                  <a:pt x="216" y="452"/>
                  <a:pt x="218" y="453"/>
                </a:cubicBezTo>
                <a:cubicBezTo>
                  <a:pt x="214" y="452"/>
                  <a:pt x="210" y="452"/>
                  <a:pt x="206" y="451"/>
                </a:cubicBezTo>
                <a:cubicBezTo>
                  <a:pt x="202" y="451"/>
                  <a:pt x="197" y="450"/>
                  <a:pt x="193" y="449"/>
                </a:cubicBezTo>
                <a:close/>
                <a:moveTo>
                  <a:pt x="266" y="444"/>
                </a:moveTo>
                <a:cubicBezTo>
                  <a:pt x="267" y="444"/>
                  <a:pt x="267" y="444"/>
                  <a:pt x="268" y="444"/>
                </a:cubicBezTo>
                <a:cubicBezTo>
                  <a:pt x="267" y="445"/>
                  <a:pt x="266" y="445"/>
                  <a:pt x="266" y="445"/>
                </a:cubicBezTo>
                <a:cubicBezTo>
                  <a:pt x="266" y="445"/>
                  <a:pt x="266" y="445"/>
                  <a:pt x="266" y="444"/>
                </a:cubicBezTo>
                <a:close/>
                <a:moveTo>
                  <a:pt x="257" y="447"/>
                </a:moveTo>
                <a:cubicBezTo>
                  <a:pt x="253" y="448"/>
                  <a:pt x="252" y="447"/>
                  <a:pt x="247" y="448"/>
                </a:cubicBezTo>
                <a:cubicBezTo>
                  <a:pt x="246" y="448"/>
                  <a:pt x="244" y="449"/>
                  <a:pt x="243" y="449"/>
                </a:cubicBezTo>
                <a:cubicBezTo>
                  <a:pt x="242" y="448"/>
                  <a:pt x="242" y="448"/>
                  <a:pt x="243" y="448"/>
                </a:cubicBezTo>
                <a:cubicBezTo>
                  <a:pt x="244" y="448"/>
                  <a:pt x="245" y="448"/>
                  <a:pt x="247" y="448"/>
                </a:cubicBezTo>
                <a:cubicBezTo>
                  <a:pt x="250" y="447"/>
                  <a:pt x="253" y="447"/>
                  <a:pt x="255" y="446"/>
                </a:cubicBezTo>
                <a:cubicBezTo>
                  <a:pt x="255" y="446"/>
                  <a:pt x="256" y="446"/>
                  <a:pt x="256" y="446"/>
                </a:cubicBezTo>
                <a:cubicBezTo>
                  <a:pt x="256" y="446"/>
                  <a:pt x="256" y="446"/>
                  <a:pt x="257" y="446"/>
                </a:cubicBezTo>
                <a:cubicBezTo>
                  <a:pt x="257" y="446"/>
                  <a:pt x="257" y="446"/>
                  <a:pt x="257" y="446"/>
                </a:cubicBezTo>
                <a:cubicBezTo>
                  <a:pt x="257" y="446"/>
                  <a:pt x="257" y="446"/>
                  <a:pt x="257" y="446"/>
                </a:cubicBezTo>
                <a:cubicBezTo>
                  <a:pt x="257" y="446"/>
                  <a:pt x="257" y="446"/>
                  <a:pt x="256" y="446"/>
                </a:cubicBezTo>
                <a:cubicBezTo>
                  <a:pt x="258" y="446"/>
                  <a:pt x="258" y="447"/>
                  <a:pt x="257" y="447"/>
                </a:cubicBezTo>
                <a:close/>
                <a:moveTo>
                  <a:pt x="163" y="339"/>
                </a:moveTo>
                <a:cubicBezTo>
                  <a:pt x="162" y="338"/>
                  <a:pt x="163" y="339"/>
                  <a:pt x="164" y="340"/>
                </a:cubicBezTo>
                <a:cubicBezTo>
                  <a:pt x="165" y="341"/>
                  <a:pt x="167" y="342"/>
                  <a:pt x="166" y="342"/>
                </a:cubicBezTo>
                <a:cubicBezTo>
                  <a:pt x="166" y="342"/>
                  <a:pt x="167" y="343"/>
                  <a:pt x="168" y="344"/>
                </a:cubicBezTo>
                <a:cubicBezTo>
                  <a:pt x="169" y="344"/>
                  <a:pt x="170" y="345"/>
                  <a:pt x="171" y="345"/>
                </a:cubicBezTo>
                <a:cubicBezTo>
                  <a:pt x="171" y="346"/>
                  <a:pt x="171" y="346"/>
                  <a:pt x="172" y="346"/>
                </a:cubicBezTo>
                <a:cubicBezTo>
                  <a:pt x="173" y="346"/>
                  <a:pt x="176" y="348"/>
                  <a:pt x="179" y="350"/>
                </a:cubicBezTo>
                <a:cubicBezTo>
                  <a:pt x="178" y="348"/>
                  <a:pt x="176" y="347"/>
                  <a:pt x="174" y="346"/>
                </a:cubicBezTo>
                <a:cubicBezTo>
                  <a:pt x="173" y="346"/>
                  <a:pt x="172" y="345"/>
                  <a:pt x="173" y="345"/>
                </a:cubicBezTo>
                <a:cubicBezTo>
                  <a:pt x="173" y="345"/>
                  <a:pt x="173" y="345"/>
                  <a:pt x="173" y="346"/>
                </a:cubicBezTo>
                <a:cubicBezTo>
                  <a:pt x="171" y="344"/>
                  <a:pt x="170" y="344"/>
                  <a:pt x="168" y="342"/>
                </a:cubicBezTo>
                <a:cubicBezTo>
                  <a:pt x="166" y="341"/>
                  <a:pt x="164" y="339"/>
                  <a:pt x="163" y="339"/>
                </a:cubicBezTo>
                <a:close/>
                <a:moveTo>
                  <a:pt x="230" y="436"/>
                </a:moveTo>
                <a:cubicBezTo>
                  <a:pt x="229" y="435"/>
                  <a:pt x="226" y="435"/>
                  <a:pt x="223" y="435"/>
                </a:cubicBezTo>
                <a:cubicBezTo>
                  <a:pt x="220" y="435"/>
                  <a:pt x="218" y="435"/>
                  <a:pt x="215" y="434"/>
                </a:cubicBezTo>
                <a:cubicBezTo>
                  <a:pt x="212" y="434"/>
                  <a:pt x="209" y="434"/>
                  <a:pt x="206" y="433"/>
                </a:cubicBezTo>
                <a:cubicBezTo>
                  <a:pt x="205" y="433"/>
                  <a:pt x="203" y="432"/>
                  <a:pt x="203" y="432"/>
                </a:cubicBezTo>
                <a:cubicBezTo>
                  <a:pt x="203" y="433"/>
                  <a:pt x="203" y="433"/>
                  <a:pt x="206" y="433"/>
                </a:cubicBezTo>
                <a:cubicBezTo>
                  <a:pt x="209" y="434"/>
                  <a:pt x="212" y="434"/>
                  <a:pt x="216" y="435"/>
                </a:cubicBezTo>
                <a:cubicBezTo>
                  <a:pt x="217" y="435"/>
                  <a:pt x="219" y="435"/>
                  <a:pt x="220" y="435"/>
                </a:cubicBezTo>
                <a:cubicBezTo>
                  <a:pt x="221" y="435"/>
                  <a:pt x="223" y="436"/>
                  <a:pt x="224" y="436"/>
                </a:cubicBezTo>
                <a:cubicBezTo>
                  <a:pt x="226" y="436"/>
                  <a:pt x="230" y="436"/>
                  <a:pt x="230" y="436"/>
                </a:cubicBezTo>
                <a:close/>
              </a:path>
            </a:pathLst>
          </a:custGeom>
          <a:solidFill>
            <a:srgbClr val="FFFF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algn="ctr"/>
            <a:endParaRPr lang="zh-CN" altLang="en-US"/>
          </a:p>
          <a:p>
            <a:pPr algn="ctr"/>
            <a:endParaRPr lang="zh-CN" altLang="en-US"/>
          </a:p>
          <a:p>
            <a:pPr algn="ctr"/>
            <a:endParaRPr lang="zh-CN" altLang="en-US"/>
          </a:p>
          <a:p>
            <a:pPr algn="ctr"/>
            <a:endParaRPr lang="zh-CN" altLang="en-US" sz="5400">
              <a:solidFill>
                <a:schemeClr val="bg1"/>
              </a:solidFill>
              <a:latin typeface="方正粗金陵简体" panose="02000000000000000000" charset="-122"/>
              <a:ea typeface="方正粗金陵简体" panose="02000000000000000000" charset="-122"/>
            </a:endParaRPr>
          </a:p>
        </p:txBody>
      </p:sp>
      <p:sp>
        <p:nvSpPr>
          <p:cNvPr id="10" name="文本框 9"/>
          <p:cNvSpPr txBox="1"/>
          <p:nvPr/>
        </p:nvSpPr>
        <p:spPr>
          <a:xfrm>
            <a:off x="11085830" y="516890"/>
            <a:ext cx="740410" cy="829945"/>
          </a:xfrm>
          <a:prstGeom prst="rect">
            <a:avLst/>
          </a:prstGeom>
          <a:noFill/>
        </p:spPr>
        <p:txBody>
          <a:bodyPr wrap="square" rtlCol="0">
            <a:spAutoFit/>
          </a:bodyPr>
          <a:p>
            <a:r>
              <a:rPr lang="en-US" altLang="zh-CN" sz="4800">
                <a:solidFill>
                  <a:schemeClr val="bg1"/>
                </a:solidFill>
                <a:latin typeface="方正字迹-龙吟体 简" panose="02000500000000000000" charset="-122"/>
                <a:ea typeface="方正字迹-龙吟体 简" panose="02000500000000000000" charset="-122"/>
              </a:rPr>
              <a:t>2</a:t>
            </a:r>
            <a:endParaRPr lang="en-US" altLang="zh-CN" sz="4800">
              <a:solidFill>
                <a:schemeClr val="bg1"/>
              </a:solidFill>
              <a:latin typeface="方正字迹-龙吟体 简" panose="02000500000000000000" charset="-122"/>
              <a:ea typeface="方正字迹-龙吟体 简" panose="02000500000000000000" charset="-122"/>
            </a:endParaRPr>
          </a:p>
        </p:txBody>
      </p:sp>
      <p:pic>
        <p:nvPicPr>
          <p:cNvPr id="9" name="图片 8" descr="叔叔"/>
          <p:cNvPicPr>
            <a:picLocks noChangeAspect="1"/>
          </p:cNvPicPr>
          <p:nvPr/>
        </p:nvPicPr>
        <p:blipFill>
          <a:blip r:embed="rId1"/>
          <a:stretch>
            <a:fillRect/>
          </a:stretch>
        </p:blipFill>
        <p:spPr>
          <a:xfrm>
            <a:off x="8313420" y="1622425"/>
            <a:ext cx="3781425" cy="2720340"/>
          </a:xfrm>
          <a:prstGeom prst="rect">
            <a:avLst/>
          </a:prstGeom>
        </p:spPr>
      </p:pic>
      <p:pic>
        <p:nvPicPr>
          <p:cNvPr id="11" name="图片 10" descr="微信图片_20210831200750"/>
          <p:cNvPicPr>
            <a:picLocks noChangeAspect="1"/>
          </p:cNvPicPr>
          <p:nvPr/>
        </p:nvPicPr>
        <p:blipFill>
          <a:blip r:embed="rId2"/>
          <a:stretch>
            <a:fillRect/>
          </a:stretch>
        </p:blipFill>
        <p:spPr>
          <a:xfrm>
            <a:off x="8314055" y="4342765"/>
            <a:ext cx="3781425" cy="23780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7"/>
                                        </p:tgtEl>
                                        <p:attrNameLst>
                                          <p:attrName>style.visibility</p:attrName>
                                        </p:attrNameLst>
                                      </p:cBhvr>
                                      <p:to>
                                        <p:strVal val="visible"/>
                                      </p:to>
                                    </p:set>
                                    <p:anim calcmode="lin" valueType="num">
                                      <p:cBhvr additive="base">
                                        <p:cTn id="7" dur="500" fill="hold"/>
                                        <p:tgtEl>
                                          <p:spTgt spid="217"/>
                                        </p:tgtEl>
                                        <p:attrNameLst>
                                          <p:attrName>ppt_x</p:attrName>
                                        </p:attrNameLst>
                                      </p:cBhvr>
                                      <p:tavLst>
                                        <p:tav tm="0">
                                          <p:val>
                                            <p:strVal val="#ppt_x"/>
                                          </p:val>
                                        </p:tav>
                                        <p:tav tm="100000">
                                          <p:val>
                                            <p:strVal val="#ppt_x"/>
                                          </p:val>
                                        </p:tav>
                                      </p:tavLst>
                                    </p:anim>
                                    <p:anim calcmode="lin" valueType="num">
                                      <p:cBhvr additive="base">
                                        <p:cTn id="8" dur="500" fill="hold"/>
                                        <p:tgtEl>
                                          <p:spTgt spid="2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340"/>
                                        </p:tgtEl>
                                        <p:attrNameLst>
                                          <p:attrName>style.visibility</p:attrName>
                                        </p:attrNameLst>
                                      </p:cBhvr>
                                      <p:to>
                                        <p:strVal val="visible"/>
                                      </p:to>
                                    </p:set>
                                    <p:anim calcmode="lin" valueType="num">
                                      <p:cBhvr additive="base">
                                        <p:cTn id="13" dur="500" fill="hold"/>
                                        <p:tgtEl>
                                          <p:spTgt spid="14340"/>
                                        </p:tgtEl>
                                        <p:attrNameLst>
                                          <p:attrName>ppt_x</p:attrName>
                                        </p:attrNameLst>
                                      </p:cBhvr>
                                      <p:tavLst>
                                        <p:tav tm="0">
                                          <p:val>
                                            <p:strVal val="#ppt_x"/>
                                          </p:val>
                                        </p:tav>
                                        <p:tav tm="100000">
                                          <p:val>
                                            <p:strVal val="#ppt_x"/>
                                          </p:val>
                                        </p:tav>
                                      </p:tavLst>
                                    </p:anim>
                                    <p:anim calcmode="lin" valueType="num">
                                      <p:cBhvr additive="base">
                                        <p:cTn id="14" dur="500" fill="hold"/>
                                        <p:tgtEl>
                                          <p:spTgt spid="1434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 grpId="0" animBg="1"/>
      <p:bldP spid="217" grpId="1" animBg="1"/>
      <p:bldP spid="14340" grpId="0"/>
      <p:bldP spid="14340" grpId="1"/>
      <p:bldP spid="4" grpId="0" bldLvl="0" animBg="1"/>
      <p:bldP spid="4" grpId="1" animBg="1"/>
      <p:bldP spid="5" grpId="0" bldLvl="0" animBg="1"/>
      <p:bldP spid="5" grpId="1" animBg="1"/>
      <p:bldP spid="6" grpId="0" bldLvl="0" animBg="1"/>
      <p:bldP spid="6" grpId="1" animBg="1"/>
      <p:bldP spid="7" grpId="0" bldLvl="0" animBg="1"/>
      <p:bldP spid="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7" name="Freeform 764"/>
          <p:cNvSpPr>
            <a:spLocks noEditPoints="1"/>
          </p:cNvSpPr>
          <p:nvPr/>
        </p:nvSpPr>
        <p:spPr bwMode="auto">
          <a:xfrm>
            <a:off x="350520" y="206375"/>
            <a:ext cx="5848985" cy="856615"/>
          </a:xfrm>
          <a:custGeom>
            <a:avLst/>
            <a:gdLst>
              <a:gd name="T0" fmla="*/ 489 w 524"/>
              <a:gd name="T1" fmla="*/ 105 h 131"/>
              <a:gd name="T2" fmla="*/ 456 w 524"/>
              <a:gd name="T3" fmla="*/ 104 h 131"/>
              <a:gd name="T4" fmla="*/ 439 w 524"/>
              <a:gd name="T5" fmla="*/ 103 h 131"/>
              <a:gd name="T6" fmla="*/ 450 w 524"/>
              <a:gd name="T7" fmla="*/ 98 h 131"/>
              <a:gd name="T8" fmla="*/ 458 w 524"/>
              <a:gd name="T9" fmla="*/ 94 h 131"/>
              <a:gd name="T10" fmla="*/ 497 w 524"/>
              <a:gd name="T11" fmla="*/ 87 h 131"/>
              <a:gd name="T12" fmla="*/ 509 w 524"/>
              <a:gd name="T13" fmla="*/ 77 h 131"/>
              <a:gd name="T14" fmla="*/ 522 w 524"/>
              <a:gd name="T15" fmla="*/ 69 h 131"/>
              <a:gd name="T16" fmla="*/ 515 w 524"/>
              <a:gd name="T17" fmla="*/ 64 h 131"/>
              <a:gd name="T18" fmla="*/ 500 w 524"/>
              <a:gd name="T19" fmla="*/ 60 h 131"/>
              <a:gd name="T20" fmla="*/ 494 w 524"/>
              <a:gd name="T21" fmla="*/ 56 h 131"/>
              <a:gd name="T22" fmla="*/ 492 w 524"/>
              <a:gd name="T23" fmla="*/ 48 h 131"/>
              <a:gd name="T24" fmla="*/ 468 w 524"/>
              <a:gd name="T25" fmla="*/ 47 h 131"/>
              <a:gd name="T26" fmla="*/ 490 w 524"/>
              <a:gd name="T27" fmla="*/ 41 h 131"/>
              <a:gd name="T28" fmla="*/ 468 w 524"/>
              <a:gd name="T29" fmla="*/ 36 h 131"/>
              <a:gd name="T30" fmla="*/ 442 w 524"/>
              <a:gd name="T31" fmla="*/ 34 h 131"/>
              <a:gd name="T32" fmla="*/ 306 w 524"/>
              <a:gd name="T33" fmla="*/ 25 h 131"/>
              <a:gd name="T34" fmla="*/ 383 w 524"/>
              <a:gd name="T35" fmla="*/ 27 h 131"/>
              <a:gd name="T36" fmla="*/ 442 w 524"/>
              <a:gd name="T37" fmla="*/ 25 h 131"/>
              <a:gd name="T38" fmla="*/ 499 w 524"/>
              <a:gd name="T39" fmla="*/ 23 h 131"/>
              <a:gd name="T40" fmla="*/ 323 w 524"/>
              <a:gd name="T41" fmla="*/ 8 h 131"/>
              <a:gd name="T42" fmla="*/ 25 w 524"/>
              <a:gd name="T43" fmla="*/ 3 h 131"/>
              <a:gd name="T44" fmla="*/ 11 w 524"/>
              <a:gd name="T45" fmla="*/ 14 h 131"/>
              <a:gd name="T46" fmla="*/ 16 w 524"/>
              <a:gd name="T47" fmla="*/ 19 h 131"/>
              <a:gd name="T48" fmla="*/ 32 w 524"/>
              <a:gd name="T49" fmla="*/ 32 h 131"/>
              <a:gd name="T50" fmla="*/ 4 w 524"/>
              <a:gd name="T51" fmla="*/ 32 h 131"/>
              <a:gd name="T52" fmla="*/ 13 w 524"/>
              <a:gd name="T53" fmla="*/ 42 h 131"/>
              <a:gd name="T54" fmla="*/ 51 w 524"/>
              <a:gd name="T55" fmla="*/ 57 h 131"/>
              <a:gd name="T56" fmla="*/ 5 w 524"/>
              <a:gd name="T57" fmla="*/ 57 h 131"/>
              <a:gd name="T58" fmla="*/ 17 w 524"/>
              <a:gd name="T59" fmla="*/ 67 h 131"/>
              <a:gd name="T60" fmla="*/ 13 w 524"/>
              <a:gd name="T61" fmla="*/ 72 h 131"/>
              <a:gd name="T62" fmla="*/ 39 w 524"/>
              <a:gd name="T63" fmla="*/ 84 h 131"/>
              <a:gd name="T64" fmla="*/ 41 w 524"/>
              <a:gd name="T65" fmla="*/ 93 h 131"/>
              <a:gd name="T66" fmla="*/ 50 w 524"/>
              <a:gd name="T67" fmla="*/ 98 h 131"/>
              <a:gd name="T68" fmla="*/ 13 w 524"/>
              <a:gd name="T69" fmla="*/ 92 h 131"/>
              <a:gd name="T70" fmla="*/ 34 w 524"/>
              <a:gd name="T71" fmla="*/ 104 h 131"/>
              <a:gd name="T72" fmla="*/ 71 w 524"/>
              <a:gd name="T73" fmla="*/ 114 h 131"/>
              <a:gd name="T74" fmla="*/ 75 w 524"/>
              <a:gd name="T75" fmla="*/ 113 h 131"/>
              <a:gd name="T76" fmla="*/ 256 w 524"/>
              <a:gd name="T77" fmla="*/ 124 h 131"/>
              <a:gd name="T78" fmla="*/ 407 w 524"/>
              <a:gd name="T79" fmla="*/ 130 h 131"/>
              <a:gd name="T80" fmla="*/ 263 w 524"/>
              <a:gd name="T81" fmla="*/ 124 h 131"/>
              <a:gd name="T82" fmla="*/ 178 w 524"/>
              <a:gd name="T83" fmla="*/ 117 h 131"/>
              <a:gd name="T84" fmla="*/ 485 w 524"/>
              <a:gd name="T85" fmla="*/ 120 h 131"/>
              <a:gd name="T86" fmla="*/ 452 w 524"/>
              <a:gd name="T87" fmla="*/ 118 h 131"/>
              <a:gd name="T88" fmla="*/ 509 w 524"/>
              <a:gd name="T89" fmla="*/ 108 h 131"/>
              <a:gd name="T90" fmla="*/ 466 w 524"/>
              <a:gd name="T91" fmla="*/ 62 h 131"/>
              <a:gd name="T92" fmla="*/ 22 w 524"/>
              <a:gd name="T93" fmla="*/ 33 h 131"/>
              <a:gd name="T94" fmla="*/ 31 w 524"/>
              <a:gd name="T95" fmla="*/ 79 h 131"/>
              <a:gd name="T96" fmla="*/ 81 w 524"/>
              <a:gd name="T97" fmla="*/ 20 h 131"/>
              <a:gd name="T98" fmla="*/ 285 w 524"/>
              <a:gd name="T99" fmla="*/ 24 h 131"/>
              <a:gd name="T100" fmla="*/ 407 w 524"/>
              <a:gd name="T101" fmla="*/ 10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4" h="131">
                <a:moveTo>
                  <a:pt x="509" y="108"/>
                </a:moveTo>
                <a:cubicBezTo>
                  <a:pt x="507" y="109"/>
                  <a:pt x="503" y="108"/>
                  <a:pt x="502" y="107"/>
                </a:cubicBezTo>
                <a:cubicBezTo>
                  <a:pt x="488" y="111"/>
                  <a:pt x="473" y="110"/>
                  <a:pt x="458" y="109"/>
                </a:cubicBezTo>
                <a:cubicBezTo>
                  <a:pt x="467" y="106"/>
                  <a:pt x="480" y="109"/>
                  <a:pt x="489" y="105"/>
                </a:cubicBezTo>
                <a:cubicBezTo>
                  <a:pt x="481" y="105"/>
                  <a:pt x="474" y="105"/>
                  <a:pt x="467" y="105"/>
                </a:cubicBezTo>
                <a:cubicBezTo>
                  <a:pt x="467" y="105"/>
                  <a:pt x="467" y="105"/>
                  <a:pt x="467" y="105"/>
                </a:cubicBezTo>
                <a:cubicBezTo>
                  <a:pt x="466" y="108"/>
                  <a:pt x="464" y="102"/>
                  <a:pt x="461" y="105"/>
                </a:cubicBezTo>
                <a:cubicBezTo>
                  <a:pt x="460" y="104"/>
                  <a:pt x="456" y="106"/>
                  <a:pt x="456" y="104"/>
                </a:cubicBezTo>
                <a:cubicBezTo>
                  <a:pt x="442" y="104"/>
                  <a:pt x="427" y="105"/>
                  <a:pt x="413" y="103"/>
                </a:cubicBezTo>
                <a:cubicBezTo>
                  <a:pt x="415" y="102"/>
                  <a:pt x="415" y="102"/>
                  <a:pt x="415" y="102"/>
                </a:cubicBezTo>
                <a:cubicBezTo>
                  <a:pt x="423" y="101"/>
                  <a:pt x="432" y="102"/>
                  <a:pt x="439" y="102"/>
                </a:cubicBezTo>
                <a:cubicBezTo>
                  <a:pt x="439" y="103"/>
                  <a:pt x="439" y="103"/>
                  <a:pt x="439" y="103"/>
                </a:cubicBezTo>
                <a:cubicBezTo>
                  <a:pt x="441" y="103"/>
                  <a:pt x="441" y="103"/>
                  <a:pt x="441" y="103"/>
                </a:cubicBezTo>
                <a:cubicBezTo>
                  <a:pt x="442" y="99"/>
                  <a:pt x="448" y="103"/>
                  <a:pt x="451" y="100"/>
                </a:cubicBezTo>
                <a:cubicBezTo>
                  <a:pt x="449" y="99"/>
                  <a:pt x="449" y="99"/>
                  <a:pt x="449" y="99"/>
                </a:cubicBezTo>
                <a:cubicBezTo>
                  <a:pt x="450" y="98"/>
                  <a:pt x="450" y="98"/>
                  <a:pt x="450" y="98"/>
                </a:cubicBezTo>
                <a:cubicBezTo>
                  <a:pt x="462" y="99"/>
                  <a:pt x="472" y="97"/>
                  <a:pt x="482" y="97"/>
                </a:cubicBezTo>
                <a:cubicBezTo>
                  <a:pt x="481" y="96"/>
                  <a:pt x="480" y="96"/>
                  <a:pt x="479" y="95"/>
                </a:cubicBezTo>
                <a:cubicBezTo>
                  <a:pt x="473" y="96"/>
                  <a:pt x="465" y="95"/>
                  <a:pt x="459" y="95"/>
                </a:cubicBezTo>
                <a:cubicBezTo>
                  <a:pt x="458" y="94"/>
                  <a:pt x="458" y="94"/>
                  <a:pt x="458" y="94"/>
                </a:cubicBezTo>
                <a:cubicBezTo>
                  <a:pt x="466" y="93"/>
                  <a:pt x="475" y="94"/>
                  <a:pt x="483" y="92"/>
                </a:cubicBezTo>
                <a:cubicBezTo>
                  <a:pt x="487" y="92"/>
                  <a:pt x="492" y="91"/>
                  <a:pt x="495" y="90"/>
                </a:cubicBezTo>
                <a:cubicBezTo>
                  <a:pt x="490" y="88"/>
                  <a:pt x="484" y="91"/>
                  <a:pt x="479" y="90"/>
                </a:cubicBezTo>
                <a:cubicBezTo>
                  <a:pt x="484" y="88"/>
                  <a:pt x="491" y="88"/>
                  <a:pt x="497" y="87"/>
                </a:cubicBezTo>
                <a:cubicBezTo>
                  <a:pt x="499" y="88"/>
                  <a:pt x="500" y="84"/>
                  <a:pt x="503" y="86"/>
                </a:cubicBezTo>
                <a:cubicBezTo>
                  <a:pt x="507" y="81"/>
                  <a:pt x="516" y="84"/>
                  <a:pt x="522" y="81"/>
                </a:cubicBezTo>
                <a:cubicBezTo>
                  <a:pt x="514" y="80"/>
                  <a:pt x="502" y="81"/>
                  <a:pt x="492" y="80"/>
                </a:cubicBezTo>
                <a:cubicBezTo>
                  <a:pt x="497" y="77"/>
                  <a:pt x="504" y="78"/>
                  <a:pt x="509" y="77"/>
                </a:cubicBezTo>
                <a:cubicBezTo>
                  <a:pt x="496" y="76"/>
                  <a:pt x="483" y="83"/>
                  <a:pt x="471" y="77"/>
                </a:cubicBezTo>
                <a:cubicBezTo>
                  <a:pt x="478" y="77"/>
                  <a:pt x="484" y="74"/>
                  <a:pt x="491" y="73"/>
                </a:cubicBezTo>
                <a:cubicBezTo>
                  <a:pt x="493" y="71"/>
                  <a:pt x="493" y="71"/>
                  <a:pt x="493" y="71"/>
                </a:cubicBezTo>
                <a:cubicBezTo>
                  <a:pt x="502" y="69"/>
                  <a:pt x="513" y="70"/>
                  <a:pt x="522" y="69"/>
                </a:cubicBezTo>
                <a:cubicBezTo>
                  <a:pt x="524" y="69"/>
                  <a:pt x="524" y="69"/>
                  <a:pt x="524" y="69"/>
                </a:cubicBezTo>
                <a:cubicBezTo>
                  <a:pt x="516" y="66"/>
                  <a:pt x="516" y="66"/>
                  <a:pt x="516" y="66"/>
                </a:cubicBezTo>
                <a:cubicBezTo>
                  <a:pt x="516" y="66"/>
                  <a:pt x="516" y="64"/>
                  <a:pt x="517" y="64"/>
                </a:cubicBezTo>
                <a:cubicBezTo>
                  <a:pt x="515" y="64"/>
                  <a:pt x="515" y="64"/>
                  <a:pt x="515" y="64"/>
                </a:cubicBezTo>
                <a:cubicBezTo>
                  <a:pt x="502" y="66"/>
                  <a:pt x="485" y="64"/>
                  <a:pt x="472" y="65"/>
                </a:cubicBezTo>
                <a:cubicBezTo>
                  <a:pt x="475" y="63"/>
                  <a:pt x="482" y="65"/>
                  <a:pt x="485" y="63"/>
                </a:cubicBezTo>
                <a:cubicBezTo>
                  <a:pt x="482" y="63"/>
                  <a:pt x="478" y="63"/>
                  <a:pt x="475" y="62"/>
                </a:cubicBezTo>
                <a:cubicBezTo>
                  <a:pt x="484" y="62"/>
                  <a:pt x="491" y="60"/>
                  <a:pt x="500" y="60"/>
                </a:cubicBezTo>
                <a:cubicBezTo>
                  <a:pt x="499" y="60"/>
                  <a:pt x="500" y="59"/>
                  <a:pt x="502" y="59"/>
                </a:cubicBezTo>
                <a:cubicBezTo>
                  <a:pt x="500" y="58"/>
                  <a:pt x="498" y="58"/>
                  <a:pt x="496" y="57"/>
                </a:cubicBezTo>
                <a:cubicBezTo>
                  <a:pt x="499" y="56"/>
                  <a:pt x="499" y="56"/>
                  <a:pt x="499" y="56"/>
                </a:cubicBezTo>
                <a:cubicBezTo>
                  <a:pt x="498" y="55"/>
                  <a:pt x="496" y="55"/>
                  <a:pt x="494" y="56"/>
                </a:cubicBezTo>
                <a:cubicBezTo>
                  <a:pt x="493" y="55"/>
                  <a:pt x="493" y="54"/>
                  <a:pt x="493" y="53"/>
                </a:cubicBezTo>
                <a:cubicBezTo>
                  <a:pt x="502" y="51"/>
                  <a:pt x="511" y="52"/>
                  <a:pt x="518" y="49"/>
                </a:cubicBezTo>
                <a:cubicBezTo>
                  <a:pt x="493" y="50"/>
                  <a:pt x="493" y="50"/>
                  <a:pt x="493" y="50"/>
                </a:cubicBezTo>
                <a:cubicBezTo>
                  <a:pt x="492" y="48"/>
                  <a:pt x="492" y="48"/>
                  <a:pt x="492" y="48"/>
                </a:cubicBezTo>
                <a:cubicBezTo>
                  <a:pt x="491" y="49"/>
                  <a:pt x="489" y="50"/>
                  <a:pt x="488" y="49"/>
                </a:cubicBezTo>
                <a:cubicBezTo>
                  <a:pt x="488" y="49"/>
                  <a:pt x="488" y="49"/>
                  <a:pt x="488" y="49"/>
                </a:cubicBezTo>
                <a:cubicBezTo>
                  <a:pt x="479" y="51"/>
                  <a:pt x="470" y="49"/>
                  <a:pt x="461" y="47"/>
                </a:cubicBezTo>
                <a:cubicBezTo>
                  <a:pt x="464" y="47"/>
                  <a:pt x="466" y="46"/>
                  <a:pt x="468" y="47"/>
                </a:cubicBezTo>
                <a:cubicBezTo>
                  <a:pt x="472" y="46"/>
                  <a:pt x="476" y="47"/>
                  <a:pt x="479" y="45"/>
                </a:cubicBezTo>
                <a:cubicBezTo>
                  <a:pt x="480" y="45"/>
                  <a:pt x="482" y="45"/>
                  <a:pt x="483" y="46"/>
                </a:cubicBezTo>
                <a:cubicBezTo>
                  <a:pt x="491" y="44"/>
                  <a:pt x="501" y="43"/>
                  <a:pt x="510" y="43"/>
                </a:cubicBezTo>
                <a:cubicBezTo>
                  <a:pt x="504" y="41"/>
                  <a:pt x="496" y="44"/>
                  <a:pt x="490" y="41"/>
                </a:cubicBezTo>
                <a:cubicBezTo>
                  <a:pt x="490" y="40"/>
                  <a:pt x="490" y="40"/>
                  <a:pt x="491" y="40"/>
                </a:cubicBezTo>
                <a:cubicBezTo>
                  <a:pt x="488" y="38"/>
                  <a:pt x="488" y="38"/>
                  <a:pt x="488" y="38"/>
                </a:cubicBezTo>
                <a:cubicBezTo>
                  <a:pt x="481" y="38"/>
                  <a:pt x="474" y="38"/>
                  <a:pt x="467" y="37"/>
                </a:cubicBezTo>
                <a:cubicBezTo>
                  <a:pt x="468" y="36"/>
                  <a:pt x="468" y="36"/>
                  <a:pt x="468" y="36"/>
                </a:cubicBezTo>
                <a:cubicBezTo>
                  <a:pt x="464" y="36"/>
                  <a:pt x="464" y="36"/>
                  <a:pt x="464" y="36"/>
                </a:cubicBezTo>
                <a:cubicBezTo>
                  <a:pt x="464" y="38"/>
                  <a:pt x="462" y="36"/>
                  <a:pt x="460" y="36"/>
                </a:cubicBezTo>
                <a:cubicBezTo>
                  <a:pt x="461" y="35"/>
                  <a:pt x="461" y="35"/>
                  <a:pt x="461" y="35"/>
                </a:cubicBezTo>
                <a:cubicBezTo>
                  <a:pt x="455" y="34"/>
                  <a:pt x="448" y="35"/>
                  <a:pt x="442" y="34"/>
                </a:cubicBezTo>
                <a:cubicBezTo>
                  <a:pt x="443" y="34"/>
                  <a:pt x="443" y="34"/>
                  <a:pt x="443" y="33"/>
                </a:cubicBezTo>
                <a:cubicBezTo>
                  <a:pt x="433" y="33"/>
                  <a:pt x="433" y="33"/>
                  <a:pt x="433" y="33"/>
                </a:cubicBezTo>
                <a:cubicBezTo>
                  <a:pt x="326" y="26"/>
                  <a:pt x="326" y="26"/>
                  <a:pt x="326" y="26"/>
                </a:cubicBezTo>
                <a:cubicBezTo>
                  <a:pt x="306" y="25"/>
                  <a:pt x="306" y="25"/>
                  <a:pt x="306" y="25"/>
                </a:cubicBezTo>
                <a:cubicBezTo>
                  <a:pt x="299" y="25"/>
                  <a:pt x="290" y="25"/>
                  <a:pt x="285" y="23"/>
                </a:cubicBezTo>
                <a:cubicBezTo>
                  <a:pt x="292" y="23"/>
                  <a:pt x="299" y="24"/>
                  <a:pt x="306" y="24"/>
                </a:cubicBezTo>
                <a:cubicBezTo>
                  <a:pt x="382" y="27"/>
                  <a:pt x="382" y="27"/>
                  <a:pt x="382" y="27"/>
                </a:cubicBezTo>
                <a:cubicBezTo>
                  <a:pt x="383" y="27"/>
                  <a:pt x="383" y="27"/>
                  <a:pt x="383" y="27"/>
                </a:cubicBezTo>
                <a:cubicBezTo>
                  <a:pt x="411" y="29"/>
                  <a:pt x="436" y="26"/>
                  <a:pt x="463" y="28"/>
                </a:cubicBezTo>
                <a:cubicBezTo>
                  <a:pt x="462" y="28"/>
                  <a:pt x="460" y="28"/>
                  <a:pt x="459" y="27"/>
                </a:cubicBezTo>
                <a:cubicBezTo>
                  <a:pt x="460" y="26"/>
                  <a:pt x="461" y="26"/>
                  <a:pt x="462" y="26"/>
                </a:cubicBezTo>
                <a:cubicBezTo>
                  <a:pt x="442" y="25"/>
                  <a:pt x="442" y="25"/>
                  <a:pt x="442" y="25"/>
                </a:cubicBezTo>
                <a:cubicBezTo>
                  <a:pt x="440" y="23"/>
                  <a:pt x="440" y="23"/>
                  <a:pt x="440" y="23"/>
                </a:cubicBezTo>
                <a:cubicBezTo>
                  <a:pt x="458" y="24"/>
                  <a:pt x="477" y="27"/>
                  <a:pt x="493" y="24"/>
                </a:cubicBezTo>
                <a:cubicBezTo>
                  <a:pt x="471" y="21"/>
                  <a:pt x="471" y="21"/>
                  <a:pt x="471" y="21"/>
                </a:cubicBezTo>
                <a:cubicBezTo>
                  <a:pt x="480" y="19"/>
                  <a:pt x="489" y="23"/>
                  <a:pt x="499" y="23"/>
                </a:cubicBezTo>
                <a:cubicBezTo>
                  <a:pt x="481" y="19"/>
                  <a:pt x="463" y="17"/>
                  <a:pt x="444" y="15"/>
                </a:cubicBezTo>
                <a:cubicBezTo>
                  <a:pt x="441" y="12"/>
                  <a:pt x="435" y="14"/>
                  <a:pt x="432" y="12"/>
                </a:cubicBezTo>
                <a:cubicBezTo>
                  <a:pt x="429" y="14"/>
                  <a:pt x="425" y="13"/>
                  <a:pt x="422" y="13"/>
                </a:cubicBezTo>
                <a:cubicBezTo>
                  <a:pt x="323" y="8"/>
                  <a:pt x="323" y="8"/>
                  <a:pt x="323" y="8"/>
                </a:cubicBezTo>
                <a:cubicBezTo>
                  <a:pt x="274" y="4"/>
                  <a:pt x="229" y="6"/>
                  <a:pt x="181" y="4"/>
                </a:cubicBezTo>
                <a:cubicBezTo>
                  <a:pt x="71" y="3"/>
                  <a:pt x="71" y="3"/>
                  <a:pt x="71" y="3"/>
                </a:cubicBezTo>
                <a:cubicBezTo>
                  <a:pt x="39" y="1"/>
                  <a:pt x="39" y="1"/>
                  <a:pt x="39" y="1"/>
                </a:cubicBezTo>
                <a:cubicBezTo>
                  <a:pt x="34" y="0"/>
                  <a:pt x="28" y="0"/>
                  <a:pt x="25" y="3"/>
                </a:cubicBezTo>
                <a:cubicBezTo>
                  <a:pt x="15" y="2"/>
                  <a:pt x="6" y="6"/>
                  <a:pt x="0" y="12"/>
                </a:cubicBezTo>
                <a:cubicBezTo>
                  <a:pt x="3" y="12"/>
                  <a:pt x="7" y="14"/>
                  <a:pt x="10" y="13"/>
                </a:cubicBezTo>
                <a:cubicBezTo>
                  <a:pt x="11" y="11"/>
                  <a:pt x="15" y="11"/>
                  <a:pt x="17" y="12"/>
                </a:cubicBezTo>
                <a:cubicBezTo>
                  <a:pt x="15" y="13"/>
                  <a:pt x="12" y="13"/>
                  <a:pt x="11" y="14"/>
                </a:cubicBezTo>
                <a:cubicBezTo>
                  <a:pt x="12" y="16"/>
                  <a:pt x="15" y="14"/>
                  <a:pt x="16" y="16"/>
                </a:cubicBezTo>
                <a:cubicBezTo>
                  <a:pt x="16" y="16"/>
                  <a:pt x="16" y="16"/>
                  <a:pt x="16" y="16"/>
                </a:cubicBezTo>
                <a:cubicBezTo>
                  <a:pt x="20" y="15"/>
                  <a:pt x="23" y="18"/>
                  <a:pt x="25" y="20"/>
                </a:cubicBezTo>
                <a:cubicBezTo>
                  <a:pt x="24" y="21"/>
                  <a:pt x="19" y="20"/>
                  <a:pt x="16" y="19"/>
                </a:cubicBezTo>
                <a:cubicBezTo>
                  <a:pt x="13" y="22"/>
                  <a:pt x="5" y="19"/>
                  <a:pt x="6" y="23"/>
                </a:cubicBezTo>
                <a:cubicBezTo>
                  <a:pt x="11" y="27"/>
                  <a:pt x="19" y="22"/>
                  <a:pt x="24" y="27"/>
                </a:cubicBezTo>
                <a:cubicBezTo>
                  <a:pt x="24" y="28"/>
                  <a:pt x="24" y="28"/>
                  <a:pt x="24" y="28"/>
                </a:cubicBezTo>
                <a:cubicBezTo>
                  <a:pt x="26" y="29"/>
                  <a:pt x="30" y="29"/>
                  <a:pt x="32" y="32"/>
                </a:cubicBezTo>
                <a:cubicBezTo>
                  <a:pt x="28" y="34"/>
                  <a:pt x="24" y="32"/>
                  <a:pt x="20" y="31"/>
                </a:cubicBezTo>
                <a:cubicBezTo>
                  <a:pt x="17" y="30"/>
                  <a:pt x="12" y="29"/>
                  <a:pt x="10" y="30"/>
                </a:cubicBezTo>
                <a:cubicBezTo>
                  <a:pt x="8" y="29"/>
                  <a:pt x="8" y="29"/>
                  <a:pt x="8" y="29"/>
                </a:cubicBezTo>
                <a:cubicBezTo>
                  <a:pt x="7" y="29"/>
                  <a:pt x="5" y="30"/>
                  <a:pt x="4" y="32"/>
                </a:cubicBezTo>
                <a:cubicBezTo>
                  <a:pt x="11" y="34"/>
                  <a:pt x="17" y="30"/>
                  <a:pt x="21" y="33"/>
                </a:cubicBezTo>
                <a:cubicBezTo>
                  <a:pt x="21" y="34"/>
                  <a:pt x="20" y="33"/>
                  <a:pt x="20" y="33"/>
                </a:cubicBezTo>
                <a:cubicBezTo>
                  <a:pt x="19" y="39"/>
                  <a:pt x="10" y="34"/>
                  <a:pt x="8" y="39"/>
                </a:cubicBezTo>
                <a:cubicBezTo>
                  <a:pt x="13" y="42"/>
                  <a:pt x="13" y="42"/>
                  <a:pt x="13" y="42"/>
                </a:cubicBezTo>
                <a:cubicBezTo>
                  <a:pt x="11" y="46"/>
                  <a:pt x="5" y="41"/>
                  <a:pt x="4" y="43"/>
                </a:cubicBezTo>
                <a:cubicBezTo>
                  <a:pt x="6" y="44"/>
                  <a:pt x="6" y="44"/>
                  <a:pt x="6" y="44"/>
                </a:cubicBezTo>
                <a:cubicBezTo>
                  <a:pt x="11" y="45"/>
                  <a:pt x="16" y="46"/>
                  <a:pt x="21" y="47"/>
                </a:cubicBezTo>
                <a:cubicBezTo>
                  <a:pt x="29" y="55"/>
                  <a:pt x="41" y="52"/>
                  <a:pt x="51" y="57"/>
                </a:cubicBezTo>
                <a:cubicBezTo>
                  <a:pt x="47" y="59"/>
                  <a:pt x="43" y="54"/>
                  <a:pt x="41" y="57"/>
                </a:cubicBezTo>
                <a:cubicBezTo>
                  <a:pt x="29" y="54"/>
                  <a:pt x="18" y="53"/>
                  <a:pt x="6" y="54"/>
                </a:cubicBezTo>
                <a:cubicBezTo>
                  <a:pt x="6" y="54"/>
                  <a:pt x="6" y="55"/>
                  <a:pt x="7" y="55"/>
                </a:cubicBezTo>
                <a:cubicBezTo>
                  <a:pt x="6" y="56"/>
                  <a:pt x="6" y="56"/>
                  <a:pt x="5" y="57"/>
                </a:cubicBezTo>
                <a:cubicBezTo>
                  <a:pt x="9" y="57"/>
                  <a:pt x="12" y="61"/>
                  <a:pt x="17" y="61"/>
                </a:cubicBezTo>
                <a:cubicBezTo>
                  <a:pt x="14" y="62"/>
                  <a:pt x="14" y="62"/>
                  <a:pt x="14" y="62"/>
                </a:cubicBezTo>
                <a:cubicBezTo>
                  <a:pt x="16" y="64"/>
                  <a:pt x="21" y="63"/>
                  <a:pt x="22" y="66"/>
                </a:cubicBezTo>
                <a:cubicBezTo>
                  <a:pt x="21" y="67"/>
                  <a:pt x="19" y="65"/>
                  <a:pt x="17" y="67"/>
                </a:cubicBezTo>
                <a:cubicBezTo>
                  <a:pt x="17" y="69"/>
                  <a:pt x="20" y="68"/>
                  <a:pt x="20" y="70"/>
                </a:cubicBezTo>
                <a:cubicBezTo>
                  <a:pt x="19" y="70"/>
                  <a:pt x="19" y="70"/>
                  <a:pt x="19" y="70"/>
                </a:cubicBezTo>
                <a:cubicBezTo>
                  <a:pt x="17" y="71"/>
                  <a:pt x="16" y="70"/>
                  <a:pt x="13" y="71"/>
                </a:cubicBezTo>
                <a:cubicBezTo>
                  <a:pt x="13" y="71"/>
                  <a:pt x="13" y="72"/>
                  <a:pt x="13" y="72"/>
                </a:cubicBezTo>
                <a:cubicBezTo>
                  <a:pt x="15" y="75"/>
                  <a:pt x="22" y="74"/>
                  <a:pt x="25" y="77"/>
                </a:cubicBezTo>
                <a:cubicBezTo>
                  <a:pt x="23" y="78"/>
                  <a:pt x="22" y="77"/>
                  <a:pt x="19" y="78"/>
                </a:cubicBezTo>
                <a:cubicBezTo>
                  <a:pt x="21" y="80"/>
                  <a:pt x="24" y="80"/>
                  <a:pt x="28" y="80"/>
                </a:cubicBezTo>
                <a:cubicBezTo>
                  <a:pt x="31" y="82"/>
                  <a:pt x="36" y="82"/>
                  <a:pt x="39" y="84"/>
                </a:cubicBezTo>
                <a:cubicBezTo>
                  <a:pt x="32" y="85"/>
                  <a:pt x="32" y="85"/>
                  <a:pt x="32" y="85"/>
                </a:cubicBezTo>
                <a:cubicBezTo>
                  <a:pt x="33" y="86"/>
                  <a:pt x="33" y="86"/>
                  <a:pt x="33" y="86"/>
                </a:cubicBezTo>
                <a:cubicBezTo>
                  <a:pt x="31" y="87"/>
                  <a:pt x="29" y="87"/>
                  <a:pt x="27" y="87"/>
                </a:cubicBezTo>
                <a:cubicBezTo>
                  <a:pt x="32" y="89"/>
                  <a:pt x="37" y="90"/>
                  <a:pt x="41" y="93"/>
                </a:cubicBezTo>
                <a:cubicBezTo>
                  <a:pt x="39" y="94"/>
                  <a:pt x="39" y="94"/>
                  <a:pt x="39" y="94"/>
                </a:cubicBezTo>
                <a:cubicBezTo>
                  <a:pt x="40" y="94"/>
                  <a:pt x="41" y="94"/>
                  <a:pt x="42" y="95"/>
                </a:cubicBezTo>
                <a:cubicBezTo>
                  <a:pt x="42" y="94"/>
                  <a:pt x="42" y="94"/>
                  <a:pt x="42" y="94"/>
                </a:cubicBezTo>
                <a:cubicBezTo>
                  <a:pt x="45" y="94"/>
                  <a:pt x="48" y="96"/>
                  <a:pt x="50" y="98"/>
                </a:cubicBezTo>
                <a:cubicBezTo>
                  <a:pt x="49" y="98"/>
                  <a:pt x="49" y="98"/>
                  <a:pt x="49" y="98"/>
                </a:cubicBezTo>
                <a:cubicBezTo>
                  <a:pt x="40" y="93"/>
                  <a:pt x="29" y="101"/>
                  <a:pt x="21" y="94"/>
                </a:cubicBezTo>
                <a:cubicBezTo>
                  <a:pt x="19" y="92"/>
                  <a:pt x="19" y="96"/>
                  <a:pt x="17" y="93"/>
                </a:cubicBezTo>
                <a:cubicBezTo>
                  <a:pt x="16" y="92"/>
                  <a:pt x="13" y="91"/>
                  <a:pt x="13" y="92"/>
                </a:cubicBezTo>
                <a:cubicBezTo>
                  <a:pt x="16" y="97"/>
                  <a:pt x="25" y="94"/>
                  <a:pt x="29" y="99"/>
                </a:cubicBezTo>
                <a:cubicBezTo>
                  <a:pt x="24" y="101"/>
                  <a:pt x="24" y="101"/>
                  <a:pt x="24" y="101"/>
                </a:cubicBezTo>
                <a:cubicBezTo>
                  <a:pt x="26" y="102"/>
                  <a:pt x="26" y="102"/>
                  <a:pt x="26" y="102"/>
                </a:cubicBezTo>
                <a:cubicBezTo>
                  <a:pt x="29" y="101"/>
                  <a:pt x="31" y="104"/>
                  <a:pt x="34" y="104"/>
                </a:cubicBezTo>
                <a:cubicBezTo>
                  <a:pt x="26" y="105"/>
                  <a:pt x="26" y="105"/>
                  <a:pt x="26" y="105"/>
                </a:cubicBezTo>
                <a:cubicBezTo>
                  <a:pt x="32" y="106"/>
                  <a:pt x="38" y="108"/>
                  <a:pt x="44" y="110"/>
                </a:cubicBezTo>
                <a:cubicBezTo>
                  <a:pt x="46" y="111"/>
                  <a:pt x="50" y="112"/>
                  <a:pt x="51" y="110"/>
                </a:cubicBezTo>
                <a:cubicBezTo>
                  <a:pt x="58" y="112"/>
                  <a:pt x="64" y="114"/>
                  <a:pt x="71" y="114"/>
                </a:cubicBezTo>
                <a:cubicBezTo>
                  <a:pt x="67" y="112"/>
                  <a:pt x="59" y="112"/>
                  <a:pt x="55" y="109"/>
                </a:cubicBezTo>
                <a:cubicBezTo>
                  <a:pt x="56" y="108"/>
                  <a:pt x="56" y="108"/>
                  <a:pt x="56" y="108"/>
                </a:cubicBezTo>
                <a:cubicBezTo>
                  <a:pt x="89" y="114"/>
                  <a:pt x="89" y="114"/>
                  <a:pt x="89" y="114"/>
                </a:cubicBezTo>
                <a:cubicBezTo>
                  <a:pt x="85" y="115"/>
                  <a:pt x="80" y="112"/>
                  <a:pt x="75" y="113"/>
                </a:cubicBezTo>
                <a:cubicBezTo>
                  <a:pt x="78" y="115"/>
                  <a:pt x="78" y="115"/>
                  <a:pt x="78" y="115"/>
                </a:cubicBezTo>
                <a:cubicBezTo>
                  <a:pt x="77" y="116"/>
                  <a:pt x="77" y="116"/>
                  <a:pt x="77" y="116"/>
                </a:cubicBezTo>
                <a:cubicBezTo>
                  <a:pt x="86" y="118"/>
                  <a:pt x="95" y="119"/>
                  <a:pt x="104" y="121"/>
                </a:cubicBezTo>
                <a:cubicBezTo>
                  <a:pt x="157" y="123"/>
                  <a:pt x="204" y="123"/>
                  <a:pt x="256" y="124"/>
                </a:cubicBezTo>
                <a:cubicBezTo>
                  <a:pt x="261" y="127"/>
                  <a:pt x="264" y="122"/>
                  <a:pt x="270" y="125"/>
                </a:cubicBezTo>
                <a:cubicBezTo>
                  <a:pt x="270" y="125"/>
                  <a:pt x="270" y="125"/>
                  <a:pt x="270" y="125"/>
                </a:cubicBezTo>
                <a:cubicBezTo>
                  <a:pt x="370" y="130"/>
                  <a:pt x="370" y="130"/>
                  <a:pt x="370" y="130"/>
                </a:cubicBezTo>
                <a:cubicBezTo>
                  <a:pt x="383" y="129"/>
                  <a:pt x="398" y="131"/>
                  <a:pt x="407" y="130"/>
                </a:cubicBezTo>
                <a:cubicBezTo>
                  <a:pt x="365" y="128"/>
                  <a:pt x="365" y="128"/>
                  <a:pt x="365" y="128"/>
                </a:cubicBezTo>
                <a:cubicBezTo>
                  <a:pt x="285" y="123"/>
                  <a:pt x="285" y="123"/>
                  <a:pt x="285" y="123"/>
                </a:cubicBezTo>
                <a:cubicBezTo>
                  <a:pt x="281" y="125"/>
                  <a:pt x="271" y="122"/>
                  <a:pt x="264" y="123"/>
                </a:cubicBezTo>
                <a:cubicBezTo>
                  <a:pt x="263" y="124"/>
                  <a:pt x="263" y="124"/>
                  <a:pt x="263" y="124"/>
                </a:cubicBezTo>
                <a:cubicBezTo>
                  <a:pt x="245" y="121"/>
                  <a:pt x="228" y="124"/>
                  <a:pt x="210" y="121"/>
                </a:cubicBezTo>
                <a:cubicBezTo>
                  <a:pt x="174" y="120"/>
                  <a:pt x="139" y="121"/>
                  <a:pt x="104" y="116"/>
                </a:cubicBezTo>
                <a:cubicBezTo>
                  <a:pt x="127" y="118"/>
                  <a:pt x="151" y="115"/>
                  <a:pt x="174" y="117"/>
                </a:cubicBezTo>
                <a:cubicBezTo>
                  <a:pt x="178" y="117"/>
                  <a:pt x="178" y="117"/>
                  <a:pt x="178" y="117"/>
                </a:cubicBezTo>
                <a:cubicBezTo>
                  <a:pt x="233" y="119"/>
                  <a:pt x="292" y="120"/>
                  <a:pt x="347" y="123"/>
                </a:cubicBezTo>
                <a:cubicBezTo>
                  <a:pt x="429" y="125"/>
                  <a:pt x="429" y="125"/>
                  <a:pt x="429" y="125"/>
                </a:cubicBezTo>
                <a:cubicBezTo>
                  <a:pt x="452" y="125"/>
                  <a:pt x="477" y="125"/>
                  <a:pt x="496" y="119"/>
                </a:cubicBezTo>
                <a:cubicBezTo>
                  <a:pt x="485" y="120"/>
                  <a:pt x="485" y="120"/>
                  <a:pt x="485" y="120"/>
                </a:cubicBezTo>
                <a:cubicBezTo>
                  <a:pt x="481" y="121"/>
                  <a:pt x="477" y="120"/>
                  <a:pt x="473" y="118"/>
                </a:cubicBezTo>
                <a:cubicBezTo>
                  <a:pt x="458" y="119"/>
                  <a:pt x="442" y="121"/>
                  <a:pt x="426" y="118"/>
                </a:cubicBezTo>
                <a:cubicBezTo>
                  <a:pt x="434" y="118"/>
                  <a:pt x="442" y="118"/>
                  <a:pt x="451" y="119"/>
                </a:cubicBezTo>
                <a:cubicBezTo>
                  <a:pt x="452" y="118"/>
                  <a:pt x="452" y="118"/>
                  <a:pt x="452" y="118"/>
                </a:cubicBezTo>
                <a:cubicBezTo>
                  <a:pt x="468" y="119"/>
                  <a:pt x="480" y="114"/>
                  <a:pt x="495" y="115"/>
                </a:cubicBezTo>
                <a:cubicBezTo>
                  <a:pt x="491" y="115"/>
                  <a:pt x="491" y="115"/>
                  <a:pt x="491" y="115"/>
                </a:cubicBezTo>
                <a:cubicBezTo>
                  <a:pt x="498" y="110"/>
                  <a:pt x="510" y="110"/>
                  <a:pt x="516" y="108"/>
                </a:cubicBezTo>
                <a:cubicBezTo>
                  <a:pt x="514" y="107"/>
                  <a:pt x="511" y="107"/>
                  <a:pt x="509" y="108"/>
                </a:cubicBezTo>
                <a:close/>
                <a:moveTo>
                  <a:pt x="466" y="62"/>
                </a:moveTo>
                <a:cubicBezTo>
                  <a:pt x="471" y="62"/>
                  <a:pt x="471" y="62"/>
                  <a:pt x="471" y="62"/>
                </a:cubicBezTo>
                <a:cubicBezTo>
                  <a:pt x="465" y="62"/>
                  <a:pt x="465" y="62"/>
                  <a:pt x="465" y="62"/>
                </a:cubicBezTo>
                <a:lnTo>
                  <a:pt x="466" y="62"/>
                </a:lnTo>
                <a:close/>
                <a:moveTo>
                  <a:pt x="13" y="43"/>
                </a:moveTo>
                <a:cubicBezTo>
                  <a:pt x="14" y="42"/>
                  <a:pt x="15" y="43"/>
                  <a:pt x="16" y="43"/>
                </a:cubicBezTo>
                <a:cubicBezTo>
                  <a:pt x="16" y="44"/>
                  <a:pt x="14" y="43"/>
                  <a:pt x="13" y="43"/>
                </a:cubicBezTo>
                <a:close/>
                <a:moveTo>
                  <a:pt x="22" y="33"/>
                </a:moveTo>
                <a:cubicBezTo>
                  <a:pt x="22" y="32"/>
                  <a:pt x="22" y="32"/>
                  <a:pt x="22" y="32"/>
                </a:cubicBezTo>
                <a:cubicBezTo>
                  <a:pt x="23" y="33"/>
                  <a:pt x="23" y="33"/>
                  <a:pt x="23" y="33"/>
                </a:cubicBezTo>
                <a:lnTo>
                  <a:pt x="22" y="33"/>
                </a:lnTo>
                <a:close/>
                <a:moveTo>
                  <a:pt x="31" y="79"/>
                </a:moveTo>
                <a:cubicBezTo>
                  <a:pt x="42" y="81"/>
                  <a:pt x="42" y="81"/>
                  <a:pt x="42" y="81"/>
                </a:cubicBezTo>
                <a:cubicBezTo>
                  <a:pt x="38" y="81"/>
                  <a:pt x="35" y="80"/>
                  <a:pt x="31" y="79"/>
                </a:cubicBezTo>
                <a:close/>
                <a:moveTo>
                  <a:pt x="73" y="20"/>
                </a:moveTo>
                <a:cubicBezTo>
                  <a:pt x="75" y="19"/>
                  <a:pt x="78" y="20"/>
                  <a:pt x="81" y="20"/>
                </a:cubicBezTo>
                <a:cubicBezTo>
                  <a:pt x="78" y="21"/>
                  <a:pt x="76" y="20"/>
                  <a:pt x="73" y="20"/>
                </a:cubicBezTo>
                <a:close/>
                <a:moveTo>
                  <a:pt x="82" y="21"/>
                </a:moveTo>
                <a:cubicBezTo>
                  <a:pt x="122" y="22"/>
                  <a:pt x="164" y="23"/>
                  <a:pt x="204" y="23"/>
                </a:cubicBezTo>
                <a:cubicBezTo>
                  <a:pt x="231" y="23"/>
                  <a:pt x="258" y="23"/>
                  <a:pt x="285" y="24"/>
                </a:cubicBezTo>
                <a:cubicBezTo>
                  <a:pt x="217" y="22"/>
                  <a:pt x="151" y="26"/>
                  <a:pt x="82" y="21"/>
                </a:cubicBezTo>
                <a:close/>
                <a:moveTo>
                  <a:pt x="411" y="102"/>
                </a:moveTo>
                <a:cubicBezTo>
                  <a:pt x="411" y="103"/>
                  <a:pt x="411" y="103"/>
                  <a:pt x="411" y="103"/>
                </a:cubicBezTo>
                <a:cubicBezTo>
                  <a:pt x="407" y="103"/>
                  <a:pt x="407" y="103"/>
                  <a:pt x="407" y="103"/>
                </a:cubicBezTo>
                <a:cubicBezTo>
                  <a:pt x="408" y="102"/>
                  <a:pt x="410" y="102"/>
                  <a:pt x="411" y="10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r>
              <a:rPr lang="en-US" altLang="zh-CN" sz="2800">
                <a:solidFill>
                  <a:schemeClr val="tx1"/>
                </a:solidFill>
                <a:latin typeface="华文楷体" panose="02010600040101010101" pitchFamily="2" charset="-122"/>
                <a:ea typeface="华文楷体" panose="02010600040101010101" pitchFamily="2" charset="-122"/>
              </a:rPr>
              <a:t>    </a:t>
            </a:r>
            <a:r>
              <a:rPr lang="zh-CN" altLang="en-US" sz="2800">
                <a:solidFill>
                  <a:schemeClr val="tx1"/>
                </a:solidFill>
                <a:latin typeface="华文楷体" panose="02010600040101010101" pitchFamily="2" charset="-122"/>
                <a:ea typeface="华文楷体" panose="02010600040101010101" pitchFamily="2" charset="-122"/>
              </a:rPr>
              <a:t>展望未来</a:t>
            </a:r>
            <a:r>
              <a:rPr lang="en-US" altLang="zh-CN" sz="2800">
                <a:solidFill>
                  <a:schemeClr val="tx1"/>
                </a:solidFill>
                <a:latin typeface="华文楷体" panose="02010600040101010101" pitchFamily="2" charset="-122"/>
                <a:ea typeface="华文楷体" panose="02010600040101010101" pitchFamily="2" charset="-122"/>
              </a:rPr>
              <a:t>——</a:t>
            </a:r>
            <a:r>
              <a:rPr lang="zh-CN" altLang="en-US" sz="2800">
                <a:solidFill>
                  <a:schemeClr val="tx1"/>
                </a:solidFill>
                <a:latin typeface="华文楷体" panose="02010600040101010101" pitchFamily="2" charset="-122"/>
                <a:ea typeface="华文楷体" panose="02010600040101010101" pitchFamily="2" charset="-122"/>
              </a:rPr>
              <a:t>中国大学的责任</a:t>
            </a:r>
            <a:endParaRPr lang="zh-CN" altLang="en-US" sz="2800">
              <a:solidFill>
                <a:schemeClr val="tx1"/>
              </a:solidFill>
              <a:latin typeface="华文楷体" panose="02010600040101010101" pitchFamily="2" charset="-122"/>
              <a:ea typeface="华文楷体" panose="02010600040101010101" pitchFamily="2" charset="-122"/>
            </a:endParaRPr>
          </a:p>
        </p:txBody>
      </p:sp>
      <p:sp>
        <p:nvSpPr>
          <p:cNvPr id="3" name="Freeform 8"/>
          <p:cNvSpPr>
            <a:spLocks noEditPoints="1"/>
          </p:cNvSpPr>
          <p:nvPr/>
        </p:nvSpPr>
        <p:spPr bwMode="auto">
          <a:xfrm>
            <a:off x="10481310" y="0"/>
            <a:ext cx="1798955" cy="1530350"/>
          </a:xfrm>
          <a:custGeom>
            <a:avLst/>
            <a:gdLst>
              <a:gd name="T0" fmla="*/ 398 w 476"/>
              <a:gd name="T1" fmla="*/ 385 h 471"/>
              <a:gd name="T2" fmla="*/ 451 w 476"/>
              <a:gd name="T3" fmla="*/ 190 h 471"/>
              <a:gd name="T4" fmla="*/ 224 w 476"/>
              <a:gd name="T5" fmla="*/ 465 h 471"/>
              <a:gd name="T6" fmla="*/ 182 w 476"/>
              <a:gd name="T7" fmla="*/ 202 h 471"/>
              <a:gd name="T8" fmla="*/ 216 w 476"/>
              <a:gd name="T9" fmla="*/ 194 h 471"/>
              <a:gd name="T10" fmla="*/ 261 w 476"/>
              <a:gd name="T11" fmla="*/ 197 h 471"/>
              <a:gd name="T12" fmla="*/ 229 w 476"/>
              <a:gd name="T13" fmla="*/ 205 h 471"/>
              <a:gd name="T14" fmla="*/ 398 w 476"/>
              <a:gd name="T15" fmla="*/ 98 h 471"/>
              <a:gd name="T16" fmla="*/ 300 w 476"/>
              <a:gd name="T17" fmla="*/ 38 h 471"/>
              <a:gd name="T18" fmla="*/ 221 w 476"/>
              <a:gd name="T19" fmla="*/ 20 h 471"/>
              <a:gd name="T20" fmla="*/ 206 w 476"/>
              <a:gd name="T21" fmla="*/ 14 h 471"/>
              <a:gd name="T22" fmla="*/ 111 w 476"/>
              <a:gd name="T23" fmla="*/ 50 h 471"/>
              <a:gd name="T24" fmla="*/ 15 w 476"/>
              <a:gd name="T25" fmla="*/ 204 h 471"/>
              <a:gd name="T26" fmla="*/ 48 w 476"/>
              <a:gd name="T27" fmla="*/ 354 h 471"/>
              <a:gd name="T28" fmla="*/ 179 w 476"/>
              <a:gd name="T29" fmla="*/ 441 h 471"/>
              <a:gd name="T30" fmla="*/ 195 w 476"/>
              <a:gd name="T31" fmla="*/ 433 h 471"/>
              <a:gd name="T32" fmla="*/ 342 w 476"/>
              <a:gd name="T33" fmla="*/ 399 h 471"/>
              <a:gd name="T34" fmla="*/ 389 w 476"/>
              <a:gd name="T35" fmla="*/ 354 h 471"/>
              <a:gd name="T36" fmla="*/ 339 w 476"/>
              <a:gd name="T37" fmla="*/ 425 h 471"/>
              <a:gd name="T38" fmla="*/ 426 w 476"/>
              <a:gd name="T39" fmla="*/ 304 h 471"/>
              <a:gd name="T40" fmla="*/ 300 w 476"/>
              <a:gd name="T41" fmla="*/ 41 h 471"/>
              <a:gd name="T42" fmla="*/ 232 w 476"/>
              <a:gd name="T43" fmla="*/ 374 h 471"/>
              <a:gd name="T44" fmla="*/ 265 w 476"/>
              <a:gd name="T45" fmla="*/ 374 h 471"/>
              <a:gd name="T46" fmla="*/ 283 w 476"/>
              <a:gd name="T47" fmla="*/ 343 h 471"/>
              <a:gd name="T48" fmla="*/ 271 w 476"/>
              <a:gd name="T49" fmla="*/ 347 h 471"/>
              <a:gd name="T50" fmla="*/ 199 w 476"/>
              <a:gd name="T51" fmla="*/ 361 h 471"/>
              <a:gd name="T52" fmla="*/ 179 w 476"/>
              <a:gd name="T53" fmla="*/ 365 h 471"/>
              <a:gd name="T54" fmla="*/ 125 w 476"/>
              <a:gd name="T55" fmla="*/ 318 h 471"/>
              <a:gd name="T56" fmla="*/ 113 w 476"/>
              <a:gd name="T57" fmla="*/ 272 h 471"/>
              <a:gd name="T58" fmla="*/ 127 w 476"/>
              <a:gd name="T59" fmla="*/ 209 h 471"/>
              <a:gd name="T60" fmla="*/ 151 w 476"/>
              <a:gd name="T61" fmla="*/ 208 h 471"/>
              <a:gd name="T62" fmla="*/ 189 w 476"/>
              <a:gd name="T63" fmla="*/ 194 h 471"/>
              <a:gd name="T64" fmla="*/ 237 w 476"/>
              <a:gd name="T65" fmla="*/ 165 h 471"/>
              <a:gd name="T66" fmla="*/ 235 w 476"/>
              <a:gd name="T67" fmla="*/ 183 h 471"/>
              <a:gd name="T68" fmla="*/ 298 w 476"/>
              <a:gd name="T69" fmla="*/ 220 h 471"/>
              <a:gd name="T70" fmla="*/ 319 w 476"/>
              <a:gd name="T71" fmla="*/ 267 h 471"/>
              <a:gd name="T72" fmla="*/ 361 w 476"/>
              <a:gd name="T73" fmla="*/ 377 h 471"/>
              <a:gd name="T74" fmla="*/ 361 w 476"/>
              <a:gd name="T75" fmla="*/ 397 h 471"/>
              <a:gd name="T76" fmla="*/ 365 w 476"/>
              <a:gd name="T77" fmla="*/ 405 h 471"/>
              <a:gd name="T78" fmla="*/ 122 w 476"/>
              <a:gd name="T79" fmla="*/ 242 h 471"/>
              <a:gd name="T80" fmla="*/ 128 w 476"/>
              <a:gd name="T81" fmla="*/ 220 h 471"/>
              <a:gd name="T82" fmla="*/ 297 w 476"/>
              <a:gd name="T83" fmla="*/ 311 h 471"/>
              <a:gd name="T84" fmla="*/ 250 w 476"/>
              <a:gd name="T85" fmla="*/ 346 h 471"/>
              <a:gd name="T86" fmla="*/ 283 w 476"/>
              <a:gd name="T87" fmla="*/ 332 h 471"/>
              <a:gd name="T88" fmla="*/ 292 w 476"/>
              <a:gd name="T89" fmla="*/ 298 h 471"/>
              <a:gd name="T90" fmla="*/ 301 w 476"/>
              <a:gd name="T91" fmla="*/ 291 h 471"/>
              <a:gd name="T92" fmla="*/ 288 w 476"/>
              <a:gd name="T93" fmla="*/ 337 h 471"/>
              <a:gd name="T94" fmla="*/ 54 w 476"/>
              <a:gd name="T95" fmla="*/ 72 h 471"/>
              <a:gd name="T96" fmla="*/ 42 w 476"/>
              <a:gd name="T97" fmla="*/ 354 h 471"/>
              <a:gd name="T98" fmla="*/ 123 w 476"/>
              <a:gd name="T99" fmla="*/ 430 h 471"/>
              <a:gd name="T100" fmla="*/ 13 w 476"/>
              <a:gd name="T101" fmla="*/ 182 h 471"/>
              <a:gd name="T102" fmla="*/ 391 w 476"/>
              <a:gd name="T103" fmla="*/ 66 h 471"/>
              <a:gd name="T104" fmla="*/ 88 w 476"/>
              <a:gd name="T105" fmla="*/ 407 h 471"/>
              <a:gd name="T106" fmla="*/ 419 w 476"/>
              <a:gd name="T107" fmla="*/ 107 h 471"/>
              <a:gd name="T108" fmla="*/ 121 w 476"/>
              <a:gd name="T109" fmla="*/ 274 h 471"/>
              <a:gd name="T110" fmla="*/ 117 w 476"/>
              <a:gd name="T111" fmla="*/ 267 h 471"/>
              <a:gd name="T112" fmla="*/ 52 w 476"/>
              <a:gd name="T113" fmla="*/ 93 h 471"/>
              <a:gd name="T114" fmla="*/ 115 w 476"/>
              <a:gd name="T115" fmla="*/ 443 h 471"/>
              <a:gd name="T116" fmla="*/ 86 w 476"/>
              <a:gd name="T117" fmla="*/ 406 h 471"/>
              <a:gd name="T118" fmla="*/ 205 w 476"/>
              <a:gd name="T119" fmla="*/ 460 h 471"/>
              <a:gd name="T120" fmla="*/ 312 w 476"/>
              <a:gd name="T121" fmla="*/ 441 h 471"/>
              <a:gd name="T122" fmla="*/ 284 w 476"/>
              <a:gd name="T123" fmla="*/ 435 h 471"/>
              <a:gd name="T124" fmla="*/ 204 w 476"/>
              <a:gd name="T125" fmla="*/ 45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6" h="471">
                <a:moveTo>
                  <a:pt x="190" y="455"/>
                </a:moveTo>
                <a:cubicBezTo>
                  <a:pt x="193" y="455"/>
                  <a:pt x="196" y="455"/>
                  <a:pt x="199" y="455"/>
                </a:cubicBezTo>
                <a:cubicBezTo>
                  <a:pt x="202" y="455"/>
                  <a:pt x="204" y="455"/>
                  <a:pt x="204" y="455"/>
                </a:cubicBezTo>
                <a:cubicBezTo>
                  <a:pt x="201" y="455"/>
                  <a:pt x="200" y="453"/>
                  <a:pt x="195" y="454"/>
                </a:cubicBezTo>
                <a:cubicBezTo>
                  <a:pt x="192" y="454"/>
                  <a:pt x="190" y="454"/>
                  <a:pt x="190" y="455"/>
                </a:cubicBezTo>
                <a:close/>
                <a:moveTo>
                  <a:pt x="275" y="435"/>
                </a:moveTo>
                <a:cubicBezTo>
                  <a:pt x="276" y="435"/>
                  <a:pt x="278" y="434"/>
                  <a:pt x="278" y="434"/>
                </a:cubicBezTo>
                <a:cubicBezTo>
                  <a:pt x="278" y="434"/>
                  <a:pt x="277" y="434"/>
                  <a:pt x="275" y="434"/>
                </a:cubicBezTo>
                <a:cubicBezTo>
                  <a:pt x="273" y="435"/>
                  <a:pt x="271" y="436"/>
                  <a:pt x="268" y="436"/>
                </a:cubicBezTo>
                <a:cubicBezTo>
                  <a:pt x="265" y="437"/>
                  <a:pt x="263" y="438"/>
                  <a:pt x="259" y="439"/>
                </a:cubicBezTo>
                <a:cubicBezTo>
                  <a:pt x="263" y="438"/>
                  <a:pt x="265" y="438"/>
                  <a:pt x="268" y="437"/>
                </a:cubicBezTo>
                <a:cubicBezTo>
                  <a:pt x="270" y="436"/>
                  <a:pt x="273" y="436"/>
                  <a:pt x="275" y="435"/>
                </a:cubicBezTo>
                <a:close/>
                <a:moveTo>
                  <a:pt x="433" y="139"/>
                </a:moveTo>
                <a:cubicBezTo>
                  <a:pt x="432" y="136"/>
                  <a:pt x="431" y="134"/>
                  <a:pt x="430" y="132"/>
                </a:cubicBezTo>
                <a:cubicBezTo>
                  <a:pt x="427" y="128"/>
                  <a:pt x="425" y="123"/>
                  <a:pt x="422" y="119"/>
                </a:cubicBezTo>
                <a:cubicBezTo>
                  <a:pt x="424" y="123"/>
                  <a:pt x="427" y="128"/>
                  <a:pt x="429" y="132"/>
                </a:cubicBezTo>
                <a:cubicBezTo>
                  <a:pt x="430" y="134"/>
                  <a:pt x="432" y="136"/>
                  <a:pt x="433" y="139"/>
                </a:cubicBezTo>
                <a:cubicBezTo>
                  <a:pt x="434" y="141"/>
                  <a:pt x="436" y="143"/>
                  <a:pt x="436" y="145"/>
                </a:cubicBezTo>
                <a:cubicBezTo>
                  <a:pt x="436" y="143"/>
                  <a:pt x="435" y="141"/>
                  <a:pt x="433" y="139"/>
                </a:cubicBezTo>
                <a:close/>
                <a:moveTo>
                  <a:pt x="439" y="128"/>
                </a:moveTo>
                <a:cubicBezTo>
                  <a:pt x="442" y="133"/>
                  <a:pt x="438" y="125"/>
                  <a:pt x="440" y="129"/>
                </a:cubicBezTo>
                <a:cubicBezTo>
                  <a:pt x="442" y="131"/>
                  <a:pt x="441" y="130"/>
                  <a:pt x="440" y="128"/>
                </a:cubicBezTo>
                <a:cubicBezTo>
                  <a:pt x="437" y="123"/>
                  <a:pt x="435" y="117"/>
                  <a:pt x="430" y="111"/>
                </a:cubicBezTo>
                <a:cubicBezTo>
                  <a:pt x="431" y="113"/>
                  <a:pt x="432" y="116"/>
                  <a:pt x="434" y="119"/>
                </a:cubicBezTo>
                <a:cubicBezTo>
                  <a:pt x="436" y="122"/>
                  <a:pt x="438" y="125"/>
                  <a:pt x="439" y="128"/>
                </a:cubicBezTo>
                <a:close/>
                <a:moveTo>
                  <a:pt x="421" y="107"/>
                </a:moveTo>
                <a:cubicBezTo>
                  <a:pt x="423" y="111"/>
                  <a:pt x="429" y="117"/>
                  <a:pt x="428" y="119"/>
                </a:cubicBezTo>
                <a:cubicBezTo>
                  <a:pt x="428" y="119"/>
                  <a:pt x="432" y="126"/>
                  <a:pt x="434" y="130"/>
                </a:cubicBezTo>
                <a:cubicBezTo>
                  <a:pt x="436" y="134"/>
                  <a:pt x="436" y="133"/>
                  <a:pt x="437" y="133"/>
                </a:cubicBezTo>
                <a:cubicBezTo>
                  <a:pt x="439" y="134"/>
                  <a:pt x="437" y="129"/>
                  <a:pt x="430" y="119"/>
                </a:cubicBezTo>
                <a:cubicBezTo>
                  <a:pt x="430" y="118"/>
                  <a:pt x="428" y="116"/>
                  <a:pt x="428" y="116"/>
                </a:cubicBezTo>
                <a:cubicBezTo>
                  <a:pt x="428" y="117"/>
                  <a:pt x="430" y="119"/>
                  <a:pt x="430" y="120"/>
                </a:cubicBezTo>
                <a:cubicBezTo>
                  <a:pt x="427" y="116"/>
                  <a:pt x="424" y="110"/>
                  <a:pt x="421" y="107"/>
                </a:cubicBezTo>
                <a:close/>
                <a:moveTo>
                  <a:pt x="421" y="124"/>
                </a:moveTo>
                <a:cubicBezTo>
                  <a:pt x="422" y="126"/>
                  <a:pt x="422" y="126"/>
                  <a:pt x="422" y="126"/>
                </a:cubicBezTo>
                <a:cubicBezTo>
                  <a:pt x="423" y="126"/>
                  <a:pt x="423" y="127"/>
                  <a:pt x="424" y="128"/>
                </a:cubicBezTo>
                <a:cubicBezTo>
                  <a:pt x="425" y="130"/>
                  <a:pt x="426" y="131"/>
                  <a:pt x="427" y="133"/>
                </a:cubicBezTo>
                <a:cubicBezTo>
                  <a:pt x="430" y="138"/>
                  <a:pt x="432" y="144"/>
                  <a:pt x="435" y="150"/>
                </a:cubicBezTo>
                <a:cubicBezTo>
                  <a:pt x="436" y="151"/>
                  <a:pt x="436" y="152"/>
                  <a:pt x="436" y="152"/>
                </a:cubicBezTo>
                <a:cubicBezTo>
                  <a:pt x="436" y="150"/>
                  <a:pt x="435" y="148"/>
                  <a:pt x="435" y="146"/>
                </a:cubicBezTo>
                <a:cubicBezTo>
                  <a:pt x="434" y="144"/>
                  <a:pt x="434" y="142"/>
                  <a:pt x="433" y="141"/>
                </a:cubicBezTo>
                <a:cubicBezTo>
                  <a:pt x="431" y="137"/>
                  <a:pt x="429" y="132"/>
                  <a:pt x="426" y="128"/>
                </a:cubicBezTo>
                <a:cubicBezTo>
                  <a:pt x="424" y="125"/>
                  <a:pt x="422" y="122"/>
                  <a:pt x="421" y="120"/>
                </a:cubicBezTo>
                <a:cubicBezTo>
                  <a:pt x="421" y="121"/>
                  <a:pt x="424" y="125"/>
                  <a:pt x="425" y="128"/>
                </a:cubicBezTo>
                <a:cubicBezTo>
                  <a:pt x="425" y="128"/>
                  <a:pt x="426" y="129"/>
                  <a:pt x="427" y="131"/>
                </a:cubicBezTo>
                <a:cubicBezTo>
                  <a:pt x="423" y="124"/>
                  <a:pt x="419" y="119"/>
                  <a:pt x="416" y="115"/>
                </a:cubicBezTo>
                <a:cubicBezTo>
                  <a:pt x="415" y="113"/>
                  <a:pt x="414" y="112"/>
                  <a:pt x="413" y="110"/>
                </a:cubicBezTo>
                <a:cubicBezTo>
                  <a:pt x="412" y="110"/>
                  <a:pt x="412" y="109"/>
                  <a:pt x="411" y="109"/>
                </a:cubicBezTo>
                <a:cubicBezTo>
                  <a:pt x="413" y="111"/>
                  <a:pt x="414" y="113"/>
                  <a:pt x="415" y="115"/>
                </a:cubicBezTo>
                <a:cubicBezTo>
                  <a:pt x="417" y="118"/>
                  <a:pt x="419" y="121"/>
                  <a:pt x="421" y="124"/>
                </a:cubicBezTo>
                <a:close/>
                <a:moveTo>
                  <a:pt x="290" y="471"/>
                </a:moveTo>
                <a:cubicBezTo>
                  <a:pt x="294" y="469"/>
                  <a:pt x="299" y="468"/>
                  <a:pt x="303" y="466"/>
                </a:cubicBezTo>
                <a:cubicBezTo>
                  <a:pt x="308" y="464"/>
                  <a:pt x="312" y="462"/>
                  <a:pt x="317" y="460"/>
                </a:cubicBezTo>
                <a:cubicBezTo>
                  <a:pt x="312" y="462"/>
                  <a:pt x="308" y="463"/>
                  <a:pt x="303" y="465"/>
                </a:cubicBezTo>
                <a:cubicBezTo>
                  <a:pt x="299" y="467"/>
                  <a:pt x="294" y="468"/>
                  <a:pt x="290" y="471"/>
                </a:cubicBezTo>
                <a:close/>
                <a:moveTo>
                  <a:pt x="396" y="387"/>
                </a:moveTo>
                <a:cubicBezTo>
                  <a:pt x="396" y="386"/>
                  <a:pt x="397" y="385"/>
                  <a:pt x="398" y="384"/>
                </a:cubicBezTo>
                <a:cubicBezTo>
                  <a:pt x="396" y="385"/>
                  <a:pt x="394" y="388"/>
                  <a:pt x="394" y="389"/>
                </a:cubicBezTo>
                <a:cubicBezTo>
                  <a:pt x="393" y="391"/>
                  <a:pt x="389" y="395"/>
                  <a:pt x="385" y="399"/>
                </a:cubicBezTo>
                <a:cubicBezTo>
                  <a:pt x="385" y="399"/>
                  <a:pt x="390" y="394"/>
                  <a:pt x="395" y="389"/>
                </a:cubicBezTo>
                <a:cubicBezTo>
                  <a:pt x="396" y="387"/>
                  <a:pt x="397" y="386"/>
                  <a:pt x="398" y="385"/>
                </a:cubicBezTo>
                <a:cubicBezTo>
                  <a:pt x="399" y="384"/>
                  <a:pt x="400" y="382"/>
                  <a:pt x="401" y="381"/>
                </a:cubicBezTo>
                <a:cubicBezTo>
                  <a:pt x="403" y="379"/>
                  <a:pt x="404" y="378"/>
                  <a:pt x="404" y="378"/>
                </a:cubicBezTo>
                <a:cubicBezTo>
                  <a:pt x="401" y="380"/>
                  <a:pt x="398" y="385"/>
                  <a:pt x="396" y="387"/>
                </a:cubicBezTo>
                <a:close/>
                <a:moveTo>
                  <a:pt x="395" y="380"/>
                </a:moveTo>
                <a:cubicBezTo>
                  <a:pt x="394" y="380"/>
                  <a:pt x="393" y="381"/>
                  <a:pt x="391" y="384"/>
                </a:cubicBezTo>
                <a:cubicBezTo>
                  <a:pt x="386" y="389"/>
                  <a:pt x="382" y="394"/>
                  <a:pt x="377" y="398"/>
                </a:cubicBezTo>
                <a:cubicBezTo>
                  <a:pt x="383" y="392"/>
                  <a:pt x="387" y="390"/>
                  <a:pt x="393" y="384"/>
                </a:cubicBezTo>
                <a:cubicBezTo>
                  <a:pt x="394" y="383"/>
                  <a:pt x="394" y="383"/>
                  <a:pt x="396" y="382"/>
                </a:cubicBezTo>
                <a:cubicBezTo>
                  <a:pt x="395" y="383"/>
                  <a:pt x="395" y="381"/>
                  <a:pt x="396" y="380"/>
                </a:cubicBezTo>
                <a:cubicBezTo>
                  <a:pt x="392" y="384"/>
                  <a:pt x="395" y="380"/>
                  <a:pt x="395" y="380"/>
                </a:cubicBezTo>
                <a:close/>
                <a:moveTo>
                  <a:pt x="458" y="215"/>
                </a:moveTo>
                <a:cubicBezTo>
                  <a:pt x="458" y="215"/>
                  <a:pt x="458" y="215"/>
                  <a:pt x="458" y="215"/>
                </a:cubicBezTo>
                <a:cubicBezTo>
                  <a:pt x="458" y="215"/>
                  <a:pt x="458" y="215"/>
                  <a:pt x="458" y="215"/>
                </a:cubicBezTo>
                <a:close/>
                <a:moveTo>
                  <a:pt x="399" y="386"/>
                </a:moveTo>
                <a:cubicBezTo>
                  <a:pt x="398" y="387"/>
                  <a:pt x="396" y="389"/>
                  <a:pt x="395" y="390"/>
                </a:cubicBezTo>
                <a:cubicBezTo>
                  <a:pt x="392" y="393"/>
                  <a:pt x="389" y="396"/>
                  <a:pt x="386" y="399"/>
                </a:cubicBezTo>
                <a:cubicBezTo>
                  <a:pt x="392" y="392"/>
                  <a:pt x="393" y="394"/>
                  <a:pt x="397" y="390"/>
                </a:cubicBezTo>
                <a:cubicBezTo>
                  <a:pt x="396" y="389"/>
                  <a:pt x="398" y="387"/>
                  <a:pt x="403" y="381"/>
                </a:cubicBezTo>
                <a:cubicBezTo>
                  <a:pt x="402" y="382"/>
                  <a:pt x="400" y="384"/>
                  <a:pt x="399" y="386"/>
                </a:cubicBezTo>
                <a:close/>
                <a:moveTo>
                  <a:pt x="196" y="452"/>
                </a:moveTo>
                <a:cubicBezTo>
                  <a:pt x="188" y="451"/>
                  <a:pt x="181" y="449"/>
                  <a:pt x="173" y="448"/>
                </a:cubicBezTo>
                <a:cubicBezTo>
                  <a:pt x="180" y="450"/>
                  <a:pt x="188" y="452"/>
                  <a:pt x="196" y="452"/>
                </a:cubicBezTo>
                <a:close/>
                <a:moveTo>
                  <a:pt x="448" y="249"/>
                </a:moveTo>
                <a:cubicBezTo>
                  <a:pt x="448" y="249"/>
                  <a:pt x="448" y="249"/>
                  <a:pt x="448" y="249"/>
                </a:cubicBezTo>
                <a:cubicBezTo>
                  <a:pt x="448" y="248"/>
                  <a:pt x="448" y="248"/>
                  <a:pt x="448" y="248"/>
                </a:cubicBezTo>
                <a:cubicBezTo>
                  <a:pt x="448" y="249"/>
                  <a:pt x="448" y="249"/>
                  <a:pt x="448" y="249"/>
                </a:cubicBezTo>
                <a:cubicBezTo>
                  <a:pt x="448" y="249"/>
                  <a:pt x="448" y="249"/>
                  <a:pt x="448" y="249"/>
                </a:cubicBezTo>
                <a:close/>
                <a:moveTo>
                  <a:pt x="448" y="246"/>
                </a:moveTo>
                <a:cubicBezTo>
                  <a:pt x="448" y="243"/>
                  <a:pt x="448" y="237"/>
                  <a:pt x="448" y="236"/>
                </a:cubicBezTo>
                <a:cubicBezTo>
                  <a:pt x="447" y="235"/>
                  <a:pt x="447" y="241"/>
                  <a:pt x="447" y="244"/>
                </a:cubicBezTo>
                <a:cubicBezTo>
                  <a:pt x="447" y="245"/>
                  <a:pt x="447" y="245"/>
                  <a:pt x="447" y="246"/>
                </a:cubicBezTo>
                <a:cubicBezTo>
                  <a:pt x="447" y="248"/>
                  <a:pt x="446" y="259"/>
                  <a:pt x="448" y="249"/>
                </a:cubicBezTo>
                <a:cubicBezTo>
                  <a:pt x="448" y="248"/>
                  <a:pt x="448" y="250"/>
                  <a:pt x="448" y="246"/>
                </a:cubicBezTo>
                <a:close/>
                <a:moveTo>
                  <a:pt x="458" y="214"/>
                </a:moveTo>
                <a:cubicBezTo>
                  <a:pt x="458" y="216"/>
                  <a:pt x="458" y="217"/>
                  <a:pt x="459" y="217"/>
                </a:cubicBezTo>
                <a:cubicBezTo>
                  <a:pt x="459" y="217"/>
                  <a:pt x="459" y="214"/>
                  <a:pt x="459" y="213"/>
                </a:cubicBezTo>
                <a:cubicBezTo>
                  <a:pt x="458" y="210"/>
                  <a:pt x="458" y="207"/>
                  <a:pt x="457" y="204"/>
                </a:cubicBezTo>
                <a:cubicBezTo>
                  <a:pt x="457" y="206"/>
                  <a:pt x="458" y="209"/>
                  <a:pt x="457" y="210"/>
                </a:cubicBezTo>
                <a:cubicBezTo>
                  <a:pt x="457" y="211"/>
                  <a:pt x="457" y="212"/>
                  <a:pt x="458" y="215"/>
                </a:cubicBezTo>
                <a:cubicBezTo>
                  <a:pt x="458" y="214"/>
                  <a:pt x="457" y="210"/>
                  <a:pt x="458" y="214"/>
                </a:cubicBezTo>
                <a:close/>
                <a:moveTo>
                  <a:pt x="453" y="219"/>
                </a:moveTo>
                <a:cubicBezTo>
                  <a:pt x="453" y="220"/>
                  <a:pt x="453" y="221"/>
                  <a:pt x="453" y="223"/>
                </a:cubicBezTo>
                <a:cubicBezTo>
                  <a:pt x="453" y="224"/>
                  <a:pt x="453" y="225"/>
                  <a:pt x="453" y="226"/>
                </a:cubicBezTo>
                <a:cubicBezTo>
                  <a:pt x="453" y="231"/>
                  <a:pt x="454" y="231"/>
                  <a:pt x="454" y="230"/>
                </a:cubicBezTo>
                <a:cubicBezTo>
                  <a:pt x="455" y="229"/>
                  <a:pt x="456" y="231"/>
                  <a:pt x="455" y="237"/>
                </a:cubicBezTo>
                <a:cubicBezTo>
                  <a:pt x="455" y="240"/>
                  <a:pt x="455" y="243"/>
                  <a:pt x="455" y="246"/>
                </a:cubicBezTo>
                <a:cubicBezTo>
                  <a:pt x="455" y="248"/>
                  <a:pt x="455" y="251"/>
                  <a:pt x="455" y="254"/>
                </a:cubicBezTo>
                <a:cubicBezTo>
                  <a:pt x="455" y="250"/>
                  <a:pt x="456" y="247"/>
                  <a:pt x="456" y="244"/>
                </a:cubicBezTo>
                <a:cubicBezTo>
                  <a:pt x="456" y="240"/>
                  <a:pt x="457" y="238"/>
                  <a:pt x="457" y="235"/>
                </a:cubicBezTo>
                <a:cubicBezTo>
                  <a:pt x="458" y="229"/>
                  <a:pt x="459" y="223"/>
                  <a:pt x="458" y="215"/>
                </a:cubicBezTo>
                <a:cubicBezTo>
                  <a:pt x="457" y="215"/>
                  <a:pt x="456" y="212"/>
                  <a:pt x="456" y="209"/>
                </a:cubicBezTo>
                <a:cubicBezTo>
                  <a:pt x="455" y="205"/>
                  <a:pt x="455" y="201"/>
                  <a:pt x="454" y="199"/>
                </a:cubicBezTo>
                <a:cubicBezTo>
                  <a:pt x="455" y="201"/>
                  <a:pt x="455" y="204"/>
                  <a:pt x="455" y="207"/>
                </a:cubicBezTo>
                <a:cubicBezTo>
                  <a:pt x="456" y="209"/>
                  <a:pt x="456" y="212"/>
                  <a:pt x="455" y="213"/>
                </a:cubicBezTo>
                <a:cubicBezTo>
                  <a:pt x="455" y="213"/>
                  <a:pt x="455" y="215"/>
                  <a:pt x="455" y="215"/>
                </a:cubicBezTo>
                <a:cubicBezTo>
                  <a:pt x="454" y="212"/>
                  <a:pt x="454" y="209"/>
                  <a:pt x="455" y="209"/>
                </a:cubicBezTo>
                <a:cubicBezTo>
                  <a:pt x="455" y="209"/>
                  <a:pt x="455" y="210"/>
                  <a:pt x="455" y="207"/>
                </a:cubicBezTo>
                <a:cubicBezTo>
                  <a:pt x="454" y="205"/>
                  <a:pt x="454" y="203"/>
                  <a:pt x="453" y="201"/>
                </a:cubicBezTo>
                <a:cubicBezTo>
                  <a:pt x="453" y="199"/>
                  <a:pt x="452" y="197"/>
                  <a:pt x="452" y="195"/>
                </a:cubicBezTo>
                <a:cubicBezTo>
                  <a:pt x="451" y="191"/>
                  <a:pt x="449" y="186"/>
                  <a:pt x="449" y="180"/>
                </a:cubicBezTo>
                <a:cubicBezTo>
                  <a:pt x="450" y="184"/>
                  <a:pt x="450" y="187"/>
                  <a:pt x="451" y="190"/>
                </a:cubicBezTo>
                <a:cubicBezTo>
                  <a:pt x="451" y="181"/>
                  <a:pt x="447" y="174"/>
                  <a:pt x="444" y="165"/>
                </a:cubicBezTo>
                <a:cubicBezTo>
                  <a:pt x="445" y="168"/>
                  <a:pt x="446" y="172"/>
                  <a:pt x="446" y="175"/>
                </a:cubicBezTo>
                <a:cubicBezTo>
                  <a:pt x="447" y="179"/>
                  <a:pt x="448" y="183"/>
                  <a:pt x="448" y="185"/>
                </a:cubicBezTo>
                <a:cubicBezTo>
                  <a:pt x="448" y="188"/>
                  <a:pt x="449" y="193"/>
                  <a:pt x="447" y="188"/>
                </a:cubicBezTo>
                <a:cubicBezTo>
                  <a:pt x="446" y="185"/>
                  <a:pt x="446" y="187"/>
                  <a:pt x="446" y="188"/>
                </a:cubicBezTo>
                <a:cubicBezTo>
                  <a:pt x="446" y="189"/>
                  <a:pt x="446" y="193"/>
                  <a:pt x="447" y="194"/>
                </a:cubicBezTo>
                <a:cubicBezTo>
                  <a:pt x="447" y="194"/>
                  <a:pt x="447" y="195"/>
                  <a:pt x="447" y="195"/>
                </a:cubicBezTo>
                <a:cubicBezTo>
                  <a:pt x="447" y="196"/>
                  <a:pt x="447" y="198"/>
                  <a:pt x="448" y="200"/>
                </a:cubicBezTo>
                <a:cubicBezTo>
                  <a:pt x="450" y="201"/>
                  <a:pt x="450" y="218"/>
                  <a:pt x="453" y="219"/>
                </a:cubicBezTo>
                <a:close/>
                <a:moveTo>
                  <a:pt x="458" y="215"/>
                </a:moveTo>
                <a:cubicBezTo>
                  <a:pt x="458" y="215"/>
                  <a:pt x="458" y="215"/>
                  <a:pt x="458" y="215"/>
                </a:cubicBezTo>
                <a:cubicBezTo>
                  <a:pt x="458" y="215"/>
                  <a:pt x="458" y="215"/>
                  <a:pt x="458" y="215"/>
                </a:cubicBezTo>
                <a:cubicBezTo>
                  <a:pt x="458" y="215"/>
                  <a:pt x="458" y="215"/>
                  <a:pt x="458" y="215"/>
                </a:cubicBezTo>
                <a:close/>
                <a:moveTo>
                  <a:pt x="250" y="463"/>
                </a:moveTo>
                <a:cubicBezTo>
                  <a:pt x="246" y="463"/>
                  <a:pt x="241" y="463"/>
                  <a:pt x="240" y="463"/>
                </a:cubicBezTo>
                <a:cubicBezTo>
                  <a:pt x="236" y="464"/>
                  <a:pt x="232" y="463"/>
                  <a:pt x="228" y="463"/>
                </a:cubicBezTo>
                <a:cubicBezTo>
                  <a:pt x="229" y="462"/>
                  <a:pt x="232" y="463"/>
                  <a:pt x="233" y="462"/>
                </a:cubicBezTo>
                <a:cubicBezTo>
                  <a:pt x="232" y="462"/>
                  <a:pt x="228" y="462"/>
                  <a:pt x="226" y="462"/>
                </a:cubicBezTo>
                <a:cubicBezTo>
                  <a:pt x="224" y="461"/>
                  <a:pt x="218" y="461"/>
                  <a:pt x="214" y="461"/>
                </a:cubicBezTo>
                <a:cubicBezTo>
                  <a:pt x="218" y="461"/>
                  <a:pt x="216" y="462"/>
                  <a:pt x="221" y="463"/>
                </a:cubicBezTo>
                <a:cubicBezTo>
                  <a:pt x="227" y="463"/>
                  <a:pt x="233" y="464"/>
                  <a:pt x="240" y="464"/>
                </a:cubicBezTo>
                <a:cubicBezTo>
                  <a:pt x="240" y="464"/>
                  <a:pt x="240" y="464"/>
                  <a:pt x="240" y="464"/>
                </a:cubicBezTo>
                <a:cubicBezTo>
                  <a:pt x="235" y="464"/>
                  <a:pt x="230" y="464"/>
                  <a:pt x="224" y="465"/>
                </a:cubicBezTo>
                <a:cubicBezTo>
                  <a:pt x="229" y="465"/>
                  <a:pt x="234" y="465"/>
                  <a:pt x="239" y="465"/>
                </a:cubicBezTo>
                <a:cubicBezTo>
                  <a:pt x="241" y="465"/>
                  <a:pt x="243" y="464"/>
                  <a:pt x="246" y="464"/>
                </a:cubicBezTo>
                <a:cubicBezTo>
                  <a:pt x="247" y="464"/>
                  <a:pt x="249" y="463"/>
                  <a:pt x="250" y="463"/>
                </a:cubicBezTo>
                <a:cubicBezTo>
                  <a:pt x="251" y="463"/>
                  <a:pt x="252" y="463"/>
                  <a:pt x="252" y="463"/>
                </a:cubicBezTo>
                <a:cubicBezTo>
                  <a:pt x="252" y="463"/>
                  <a:pt x="252" y="463"/>
                  <a:pt x="251" y="463"/>
                </a:cubicBezTo>
                <a:cubicBezTo>
                  <a:pt x="252" y="463"/>
                  <a:pt x="252" y="463"/>
                  <a:pt x="252" y="463"/>
                </a:cubicBezTo>
                <a:cubicBezTo>
                  <a:pt x="252" y="463"/>
                  <a:pt x="251" y="463"/>
                  <a:pt x="250" y="463"/>
                </a:cubicBezTo>
                <a:close/>
                <a:moveTo>
                  <a:pt x="304" y="455"/>
                </a:moveTo>
                <a:cubicBezTo>
                  <a:pt x="308" y="453"/>
                  <a:pt x="312" y="450"/>
                  <a:pt x="315" y="450"/>
                </a:cubicBezTo>
                <a:cubicBezTo>
                  <a:pt x="315" y="450"/>
                  <a:pt x="316" y="450"/>
                  <a:pt x="316" y="449"/>
                </a:cubicBezTo>
                <a:cubicBezTo>
                  <a:pt x="317" y="449"/>
                  <a:pt x="317" y="449"/>
                  <a:pt x="317" y="449"/>
                </a:cubicBezTo>
                <a:cubicBezTo>
                  <a:pt x="319" y="447"/>
                  <a:pt x="321" y="446"/>
                  <a:pt x="324" y="445"/>
                </a:cubicBezTo>
                <a:cubicBezTo>
                  <a:pt x="326" y="444"/>
                  <a:pt x="328" y="443"/>
                  <a:pt x="331" y="441"/>
                </a:cubicBezTo>
                <a:cubicBezTo>
                  <a:pt x="333" y="440"/>
                  <a:pt x="337" y="438"/>
                  <a:pt x="334" y="438"/>
                </a:cubicBezTo>
                <a:cubicBezTo>
                  <a:pt x="333" y="438"/>
                  <a:pt x="333" y="438"/>
                  <a:pt x="329" y="440"/>
                </a:cubicBezTo>
                <a:cubicBezTo>
                  <a:pt x="324" y="443"/>
                  <a:pt x="317" y="447"/>
                  <a:pt x="311" y="449"/>
                </a:cubicBezTo>
                <a:cubicBezTo>
                  <a:pt x="311" y="449"/>
                  <a:pt x="309" y="449"/>
                  <a:pt x="308" y="450"/>
                </a:cubicBezTo>
                <a:cubicBezTo>
                  <a:pt x="307" y="450"/>
                  <a:pt x="305" y="450"/>
                  <a:pt x="304" y="451"/>
                </a:cubicBezTo>
                <a:cubicBezTo>
                  <a:pt x="300" y="451"/>
                  <a:pt x="300" y="453"/>
                  <a:pt x="296" y="454"/>
                </a:cubicBezTo>
                <a:cubicBezTo>
                  <a:pt x="291" y="456"/>
                  <a:pt x="291" y="456"/>
                  <a:pt x="287" y="458"/>
                </a:cubicBezTo>
                <a:cubicBezTo>
                  <a:pt x="290" y="457"/>
                  <a:pt x="292" y="456"/>
                  <a:pt x="293" y="456"/>
                </a:cubicBezTo>
                <a:cubicBezTo>
                  <a:pt x="297" y="455"/>
                  <a:pt x="313" y="449"/>
                  <a:pt x="304" y="455"/>
                </a:cubicBezTo>
                <a:close/>
                <a:moveTo>
                  <a:pt x="263" y="459"/>
                </a:moveTo>
                <a:cubicBezTo>
                  <a:pt x="260" y="459"/>
                  <a:pt x="258" y="460"/>
                  <a:pt x="256" y="460"/>
                </a:cubicBezTo>
                <a:cubicBezTo>
                  <a:pt x="260" y="460"/>
                  <a:pt x="259" y="461"/>
                  <a:pt x="261" y="460"/>
                </a:cubicBezTo>
                <a:cubicBezTo>
                  <a:pt x="263" y="460"/>
                  <a:pt x="264" y="460"/>
                  <a:pt x="266" y="460"/>
                </a:cubicBezTo>
                <a:cubicBezTo>
                  <a:pt x="268" y="459"/>
                  <a:pt x="270" y="459"/>
                  <a:pt x="272" y="458"/>
                </a:cubicBezTo>
                <a:cubicBezTo>
                  <a:pt x="275" y="457"/>
                  <a:pt x="279" y="456"/>
                  <a:pt x="283" y="455"/>
                </a:cubicBezTo>
                <a:cubicBezTo>
                  <a:pt x="280" y="455"/>
                  <a:pt x="276" y="456"/>
                  <a:pt x="273" y="457"/>
                </a:cubicBezTo>
                <a:cubicBezTo>
                  <a:pt x="270" y="457"/>
                  <a:pt x="266" y="458"/>
                  <a:pt x="263" y="459"/>
                </a:cubicBezTo>
                <a:close/>
                <a:moveTo>
                  <a:pt x="209" y="464"/>
                </a:moveTo>
                <a:cubicBezTo>
                  <a:pt x="208" y="464"/>
                  <a:pt x="207" y="464"/>
                  <a:pt x="206" y="465"/>
                </a:cubicBezTo>
                <a:cubicBezTo>
                  <a:pt x="205" y="464"/>
                  <a:pt x="203" y="464"/>
                  <a:pt x="202" y="464"/>
                </a:cubicBezTo>
                <a:cubicBezTo>
                  <a:pt x="200" y="464"/>
                  <a:pt x="198" y="464"/>
                  <a:pt x="195" y="464"/>
                </a:cubicBezTo>
                <a:cubicBezTo>
                  <a:pt x="198" y="464"/>
                  <a:pt x="200" y="464"/>
                  <a:pt x="202" y="465"/>
                </a:cubicBezTo>
                <a:cubicBezTo>
                  <a:pt x="203" y="465"/>
                  <a:pt x="204" y="465"/>
                  <a:pt x="206" y="465"/>
                </a:cubicBezTo>
                <a:cubicBezTo>
                  <a:pt x="207" y="465"/>
                  <a:pt x="208" y="465"/>
                  <a:pt x="209" y="465"/>
                </a:cubicBezTo>
                <a:cubicBezTo>
                  <a:pt x="214" y="465"/>
                  <a:pt x="219" y="465"/>
                  <a:pt x="224" y="465"/>
                </a:cubicBezTo>
                <a:cubicBezTo>
                  <a:pt x="219" y="464"/>
                  <a:pt x="214" y="464"/>
                  <a:pt x="209" y="464"/>
                </a:cubicBezTo>
                <a:close/>
                <a:moveTo>
                  <a:pt x="332" y="452"/>
                </a:moveTo>
                <a:cubicBezTo>
                  <a:pt x="332" y="452"/>
                  <a:pt x="332" y="451"/>
                  <a:pt x="332" y="451"/>
                </a:cubicBezTo>
                <a:cubicBezTo>
                  <a:pt x="332" y="451"/>
                  <a:pt x="332" y="452"/>
                  <a:pt x="332" y="452"/>
                </a:cubicBezTo>
                <a:cubicBezTo>
                  <a:pt x="332" y="452"/>
                  <a:pt x="332" y="452"/>
                  <a:pt x="332" y="452"/>
                </a:cubicBezTo>
                <a:close/>
                <a:moveTo>
                  <a:pt x="332" y="452"/>
                </a:moveTo>
                <a:cubicBezTo>
                  <a:pt x="332" y="451"/>
                  <a:pt x="332" y="451"/>
                  <a:pt x="332" y="451"/>
                </a:cubicBezTo>
                <a:cubicBezTo>
                  <a:pt x="332" y="451"/>
                  <a:pt x="332" y="451"/>
                  <a:pt x="332" y="451"/>
                </a:cubicBezTo>
                <a:lnTo>
                  <a:pt x="332" y="452"/>
                </a:lnTo>
                <a:close/>
                <a:moveTo>
                  <a:pt x="308" y="463"/>
                </a:moveTo>
                <a:cubicBezTo>
                  <a:pt x="312" y="461"/>
                  <a:pt x="316" y="460"/>
                  <a:pt x="320" y="458"/>
                </a:cubicBezTo>
                <a:cubicBezTo>
                  <a:pt x="324" y="456"/>
                  <a:pt x="328" y="454"/>
                  <a:pt x="332" y="452"/>
                </a:cubicBezTo>
                <a:cubicBezTo>
                  <a:pt x="328" y="453"/>
                  <a:pt x="324" y="455"/>
                  <a:pt x="320" y="457"/>
                </a:cubicBezTo>
                <a:cubicBezTo>
                  <a:pt x="316" y="459"/>
                  <a:pt x="312" y="461"/>
                  <a:pt x="308" y="463"/>
                </a:cubicBezTo>
                <a:close/>
                <a:moveTo>
                  <a:pt x="311" y="461"/>
                </a:moveTo>
                <a:cubicBezTo>
                  <a:pt x="314" y="458"/>
                  <a:pt x="318" y="456"/>
                  <a:pt x="322" y="455"/>
                </a:cubicBezTo>
                <a:cubicBezTo>
                  <a:pt x="323" y="455"/>
                  <a:pt x="326" y="453"/>
                  <a:pt x="328" y="452"/>
                </a:cubicBezTo>
                <a:cubicBezTo>
                  <a:pt x="329" y="451"/>
                  <a:pt x="331" y="451"/>
                  <a:pt x="332" y="450"/>
                </a:cubicBezTo>
                <a:cubicBezTo>
                  <a:pt x="333" y="449"/>
                  <a:pt x="335" y="448"/>
                  <a:pt x="336" y="447"/>
                </a:cubicBezTo>
                <a:cubicBezTo>
                  <a:pt x="339" y="446"/>
                  <a:pt x="342" y="444"/>
                  <a:pt x="345" y="442"/>
                </a:cubicBezTo>
                <a:cubicBezTo>
                  <a:pt x="340" y="444"/>
                  <a:pt x="335" y="447"/>
                  <a:pt x="329" y="450"/>
                </a:cubicBezTo>
                <a:cubicBezTo>
                  <a:pt x="323" y="453"/>
                  <a:pt x="317" y="455"/>
                  <a:pt x="311" y="458"/>
                </a:cubicBezTo>
                <a:cubicBezTo>
                  <a:pt x="309" y="459"/>
                  <a:pt x="308" y="459"/>
                  <a:pt x="308" y="460"/>
                </a:cubicBezTo>
                <a:cubicBezTo>
                  <a:pt x="307" y="460"/>
                  <a:pt x="307" y="460"/>
                  <a:pt x="308" y="460"/>
                </a:cubicBezTo>
                <a:cubicBezTo>
                  <a:pt x="311" y="459"/>
                  <a:pt x="313" y="458"/>
                  <a:pt x="315" y="457"/>
                </a:cubicBezTo>
                <a:cubicBezTo>
                  <a:pt x="314" y="458"/>
                  <a:pt x="310" y="460"/>
                  <a:pt x="311" y="461"/>
                </a:cubicBezTo>
                <a:close/>
                <a:moveTo>
                  <a:pt x="324" y="450"/>
                </a:moveTo>
                <a:cubicBezTo>
                  <a:pt x="324" y="450"/>
                  <a:pt x="324" y="450"/>
                  <a:pt x="324" y="450"/>
                </a:cubicBezTo>
                <a:cubicBezTo>
                  <a:pt x="330" y="447"/>
                  <a:pt x="335" y="446"/>
                  <a:pt x="342" y="441"/>
                </a:cubicBezTo>
                <a:cubicBezTo>
                  <a:pt x="338" y="443"/>
                  <a:pt x="335" y="444"/>
                  <a:pt x="331" y="446"/>
                </a:cubicBezTo>
                <a:cubicBezTo>
                  <a:pt x="329" y="447"/>
                  <a:pt x="326" y="449"/>
                  <a:pt x="324" y="450"/>
                </a:cubicBezTo>
                <a:close/>
                <a:moveTo>
                  <a:pt x="449" y="309"/>
                </a:moveTo>
                <a:cubicBezTo>
                  <a:pt x="449" y="310"/>
                  <a:pt x="449" y="311"/>
                  <a:pt x="448" y="312"/>
                </a:cubicBezTo>
                <a:cubicBezTo>
                  <a:pt x="449" y="311"/>
                  <a:pt x="449" y="310"/>
                  <a:pt x="449" y="309"/>
                </a:cubicBezTo>
                <a:close/>
                <a:moveTo>
                  <a:pt x="215" y="186"/>
                </a:moveTo>
                <a:cubicBezTo>
                  <a:pt x="215" y="186"/>
                  <a:pt x="215" y="186"/>
                  <a:pt x="215" y="186"/>
                </a:cubicBezTo>
                <a:cubicBezTo>
                  <a:pt x="216" y="185"/>
                  <a:pt x="216" y="185"/>
                  <a:pt x="217" y="184"/>
                </a:cubicBezTo>
                <a:cubicBezTo>
                  <a:pt x="217" y="183"/>
                  <a:pt x="219" y="184"/>
                  <a:pt x="219" y="183"/>
                </a:cubicBezTo>
                <a:cubicBezTo>
                  <a:pt x="218" y="183"/>
                  <a:pt x="218" y="183"/>
                  <a:pt x="217" y="183"/>
                </a:cubicBezTo>
                <a:cubicBezTo>
                  <a:pt x="216" y="184"/>
                  <a:pt x="216" y="184"/>
                  <a:pt x="215" y="184"/>
                </a:cubicBezTo>
                <a:cubicBezTo>
                  <a:pt x="214" y="184"/>
                  <a:pt x="213" y="184"/>
                  <a:pt x="211" y="185"/>
                </a:cubicBezTo>
                <a:cubicBezTo>
                  <a:pt x="211" y="184"/>
                  <a:pt x="213" y="184"/>
                  <a:pt x="212" y="183"/>
                </a:cubicBezTo>
                <a:cubicBezTo>
                  <a:pt x="212" y="184"/>
                  <a:pt x="211" y="184"/>
                  <a:pt x="210" y="184"/>
                </a:cubicBezTo>
                <a:cubicBezTo>
                  <a:pt x="210" y="184"/>
                  <a:pt x="209" y="184"/>
                  <a:pt x="209" y="184"/>
                </a:cubicBezTo>
                <a:cubicBezTo>
                  <a:pt x="210" y="183"/>
                  <a:pt x="212" y="183"/>
                  <a:pt x="214" y="182"/>
                </a:cubicBezTo>
                <a:cubicBezTo>
                  <a:pt x="212" y="182"/>
                  <a:pt x="212" y="183"/>
                  <a:pt x="211" y="183"/>
                </a:cubicBezTo>
                <a:cubicBezTo>
                  <a:pt x="210" y="183"/>
                  <a:pt x="210" y="183"/>
                  <a:pt x="209" y="183"/>
                </a:cubicBezTo>
                <a:cubicBezTo>
                  <a:pt x="208" y="183"/>
                  <a:pt x="208" y="184"/>
                  <a:pt x="208" y="184"/>
                </a:cubicBezTo>
                <a:cubicBezTo>
                  <a:pt x="207" y="186"/>
                  <a:pt x="205" y="185"/>
                  <a:pt x="204" y="186"/>
                </a:cubicBezTo>
                <a:cubicBezTo>
                  <a:pt x="203" y="186"/>
                  <a:pt x="203" y="186"/>
                  <a:pt x="202" y="186"/>
                </a:cubicBezTo>
                <a:cubicBezTo>
                  <a:pt x="201" y="186"/>
                  <a:pt x="200" y="186"/>
                  <a:pt x="200" y="187"/>
                </a:cubicBezTo>
                <a:cubicBezTo>
                  <a:pt x="199" y="188"/>
                  <a:pt x="200" y="188"/>
                  <a:pt x="200" y="188"/>
                </a:cubicBezTo>
                <a:cubicBezTo>
                  <a:pt x="199" y="189"/>
                  <a:pt x="201" y="188"/>
                  <a:pt x="201" y="188"/>
                </a:cubicBezTo>
                <a:cubicBezTo>
                  <a:pt x="202" y="188"/>
                  <a:pt x="203" y="187"/>
                  <a:pt x="203" y="187"/>
                </a:cubicBezTo>
                <a:cubicBezTo>
                  <a:pt x="202" y="188"/>
                  <a:pt x="200" y="189"/>
                  <a:pt x="199" y="190"/>
                </a:cubicBezTo>
                <a:cubicBezTo>
                  <a:pt x="198" y="191"/>
                  <a:pt x="196" y="191"/>
                  <a:pt x="195" y="192"/>
                </a:cubicBezTo>
                <a:cubicBezTo>
                  <a:pt x="194" y="193"/>
                  <a:pt x="193" y="194"/>
                  <a:pt x="191" y="195"/>
                </a:cubicBezTo>
                <a:cubicBezTo>
                  <a:pt x="191" y="195"/>
                  <a:pt x="190" y="196"/>
                  <a:pt x="189" y="196"/>
                </a:cubicBezTo>
                <a:cubicBezTo>
                  <a:pt x="189" y="196"/>
                  <a:pt x="188" y="197"/>
                  <a:pt x="188" y="198"/>
                </a:cubicBezTo>
                <a:cubicBezTo>
                  <a:pt x="188" y="197"/>
                  <a:pt x="189" y="196"/>
                  <a:pt x="188" y="196"/>
                </a:cubicBezTo>
                <a:cubicBezTo>
                  <a:pt x="187" y="198"/>
                  <a:pt x="184" y="200"/>
                  <a:pt x="182" y="202"/>
                </a:cubicBezTo>
                <a:cubicBezTo>
                  <a:pt x="182" y="203"/>
                  <a:pt x="181" y="206"/>
                  <a:pt x="181" y="205"/>
                </a:cubicBezTo>
                <a:cubicBezTo>
                  <a:pt x="182" y="205"/>
                  <a:pt x="182" y="205"/>
                  <a:pt x="183" y="205"/>
                </a:cubicBezTo>
                <a:cubicBezTo>
                  <a:pt x="183" y="204"/>
                  <a:pt x="184" y="203"/>
                  <a:pt x="185" y="203"/>
                </a:cubicBezTo>
                <a:cubicBezTo>
                  <a:pt x="185" y="203"/>
                  <a:pt x="186" y="202"/>
                  <a:pt x="187" y="202"/>
                </a:cubicBezTo>
                <a:cubicBezTo>
                  <a:pt x="187" y="202"/>
                  <a:pt x="186" y="203"/>
                  <a:pt x="185" y="204"/>
                </a:cubicBezTo>
                <a:cubicBezTo>
                  <a:pt x="184" y="205"/>
                  <a:pt x="184" y="205"/>
                  <a:pt x="184" y="205"/>
                </a:cubicBezTo>
                <a:cubicBezTo>
                  <a:pt x="184" y="207"/>
                  <a:pt x="182" y="208"/>
                  <a:pt x="181" y="209"/>
                </a:cubicBezTo>
                <a:cubicBezTo>
                  <a:pt x="180" y="210"/>
                  <a:pt x="180" y="210"/>
                  <a:pt x="180" y="210"/>
                </a:cubicBezTo>
                <a:cubicBezTo>
                  <a:pt x="180" y="212"/>
                  <a:pt x="180" y="212"/>
                  <a:pt x="180" y="212"/>
                </a:cubicBezTo>
                <a:cubicBezTo>
                  <a:pt x="179" y="212"/>
                  <a:pt x="179" y="213"/>
                  <a:pt x="178" y="214"/>
                </a:cubicBezTo>
                <a:cubicBezTo>
                  <a:pt x="176" y="216"/>
                  <a:pt x="176" y="216"/>
                  <a:pt x="176" y="216"/>
                </a:cubicBezTo>
                <a:cubicBezTo>
                  <a:pt x="176" y="217"/>
                  <a:pt x="175" y="218"/>
                  <a:pt x="175" y="218"/>
                </a:cubicBezTo>
                <a:cubicBezTo>
                  <a:pt x="175" y="218"/>
                  <a:pt x="176" y="217"/>
                  <a:pt x="176" y="216"/>
                </a:cubicBezTo>
                <a:cubicBezTo>
                  <a:pt x="177" y="216"/>
                  <a:pt x="178" y="216"/>
                  <a:pt x="178" y="215"/>
                </a:cubicBezTo>
                <a:cubicBezTo>
                  <a:pt x="179" y="214"/>
                  <a:pt x="179" y="213"/>
                  <a:pt x="180" y="212"/>
                </a:cubicBezTo>
                <a:cubicBezTo>
                  <a:pt x="181" y="212"/>
                  <a:pt x="181" y="211"/>
                  <a:pt x="181" y="211"/>
                </a:cubicBezTo>
                <a:cubicBezTo>
                  <a:pt x="182" y="210"/>
                  <a:pt x="183" y="208"/>
                  <a:pt x="184" y="207"/>
                </a:cubicBezTo>
                <a:cubicBezTo>
                  <a:pt x="185" y="206"/>
                  <a:pt x="186" y="205"/>
                  <a:pt x="186" y="203"/>
                </a:cubicBezTo>
                <a:cubicBezTo>
                  <a:pt x="186" y="203"/>
                  <a:pt x="187" y="203"/>
                  <a:pt x="187" y="203"/>
                </a:cubicBezTo>
                <a:cubicBezTo>
                  <a:pt x="189" y="203"/>
                  <a:pt x="190" y="201"/>
                  <a:pt x="190" y="200"/>
                </a:cubicBezTo>
                <a:cubicBezTo>
                  <a:pt x="191" y="200"/>
                  <a:pt x="191" y="199"/>
                  <a:pt x="192" y="199"/>
                </a:cubicBezTo>
                <a:cubicBezTo>
                  <a:pt x="194" y="198"/>
                  <a:pt x="195" y="197"/>
                  <a:pt x="197" y="195"/>
                </a:cubicBezTo>
                <a:cubicBezTo>
                  <a:pt x="199" y="194"/>
                  <a:pt x="201" y="193"/>
                  <a:pt x="202" y="192"/>
                </a:cubicBezTo>
                <a:cubicBezTo>
                  <a:pt x="203" y="191"/>
                  <a:pt x="204" y="191"/>
                  <a:pt x="204" y="191"/>
                </a:cubicBezTo>
                <a:cubicBezTo>
                  <a:pt x="204" y="191"/>
                  <a:pt x="203" y="191"/>
                  <a:pt x="203" y="192"/>
                </a:cubicBezTo>
                <a:cubicBezTo>
                  <a:pt x="204" y="191"/>
                  <a:pt x="203" y="193"/>
                  <a:pt x="204" y="192"/>
                </a:cubicBezTo>
                <a:cubicBezTo>
                  <a:pt x="205" y="191"/>
                  <a:pt x="206" y="191"/>
                  <a:pt x="206" y="191"/>
                </a:cubicBezTo>
                <a:cubicBezTo>
                  <a:pt x="206" y="191"/>
                  <a:pt x="205" y="191"/>
                  <a:pt x="205" y="192"/>
                </a:cubicBezTo>
                <a:cubicBezTo>
                  <a:pt x="205" y="192"/>
                  <a:pt x="202" y="193"/>
                  <a:pt x="203" y="194"/>
                </a:cubicBezTo>
                <a:cubicBezTo>
                  <a:pt x="203" y="194"/>
                  <a:pt x="205" y="193"/>
                  <a:pt x="206" y="192"/>
                </a:cubicBezTo>
                <a:cubicBezTo>
                  <a:pt x="206" y="192"/>
                  <a:pt x="206" y="192"/>
                  <a:pt x="207" y="192"/>
                </a:cubicBezTo>
                <a:cubicBezTo>
                  <a:pt x="206" y="193"/>
                  <a:pt x="205" y="193"/>
                  <a:pt x="204" y="194"/>
                </a:cubicBezTo>
                <a:cubicBezTo>
                  <a:pt x="203" y="194"/>
                  <a:pt x="203" y="195"/>
                  <a:pt x="203" y="195"/>
                </a:cubicBezTo>
                <a:cubicBezTo>
                  <a:pt x="203" y="195"/>
                  <a:pt x="203" y="196"/>
                  <a:pt x="204" y="196"/>
                </a:cubicBezTo>
                <a:cubicBezTo>
                  <a:pt x="205" y="195"/>
                  <a:pt x="205" y="195"/>
                  <a:pt x="206" y="194"/>
                </a:cubicBezTo>
                <a:cubicBezTo>
                  <a:pt x="207" y="193"/>
                  <a:pt x="208" y="193"/>
                  <a:pt x="209" y="192"/>
                </a:cubicBezTo>
                <a:cubicBezTo>
                  <a:pt x="210" y="191"/>
                  <a:pt x="211" y="191"/>
                  <a:pt x="211" y="190"/>
                </a:cubicBezTo>
                <a:cubicBezTo>
                  <a:pt x="212" y="190"/>
                  <a:pt x="213" y="190"/>
                  <a:pt x="213" y="190"/>
                </a:cubicBezTo>
                <a:cubicBezTo>
                  <a:pt x="215" y="189"/>
                  <a:pt x="215" y="187"/>
                  <a:pt x="215" y="186"/>
                </a:cubicBezTo>
                <a:close/>
                <a:moveTo>
                  <a:pt x="229" y="189"/>
                </a:moveTo>
                <a:cubicBezTo>
                  <a:pt x="230" y="188"/>
                  <a:pt x="226" y="189"/>
                  <a:pt x="226" y="188"/>
                </a:cubicBezTo>
                <a:cubicBezTo>
                  <a:pt x="226" y="188"/>
                  <a:pt x="226" y="188"/>
                  <a:pt x="225" y="188"/>
                </a:cubicBezTo>
                <a:cubicBezTo>
                  <a:pt x="224" y="188"/>
                  <a:pt x="224" y="189"/>
                  <a:pt x="223" y="188"/>
                </a:cubicBezTo>
                <a:cubicBezTo>
                  <a:pt x="223" y="188"/>
                  <a:pt x="223" y="189"/>
                  <a:pt x="223" y="189"/>
                </a:cubicBezTo>
                <a:cubicBezTo>
                  <a:pt x="222" y="190"/>
                  <a:pt x="221" y="190"/>
                  <a:pt x="219" y="190"/>
                </a:cubicBezTo>
                <a:cubicBezTo>
                  <a:pt x="220" y="191"/>
                  <a:pt x="221" y="191"/>
                  <a:pt x="222" y="190"/>
                </a:cubicBezTo>
                <a:cubicBezTo>
                  <a:pt x="222" y="190"/>
                  <a:pt x="223" y="190"/>
                  <a:pt x="223" y="190"/>
                </a:cubicBezTo>
                <a:cubicBezTo>
                  <a:pt x="223" y="190"/>
                  <a:pt x="223" y="191"/>
                  <a:pt x="222" y="191"/>
                </a:cubicBezTo>
                <a:cubicBezTo>
                  <a:pt x="224" y="191"/>
                  <a:pt x="224" y="189"/>
                  <a:pt x="226" y="189"/>
                </a:cubicBezTo>
                <a:cubicBezTo>
                  <a:pt x="227" y="189"/>
                  <a:pt x="228" y="189"/>
                  <a:pt x="229" y="189"/>
                </a:cubicBezTo>
                <a:close/>
                <a:moveTo>
                  <a:pt x="232" y="189"/>
                </a:moveTo>
                <a:cubicBezTo>
                  <a:pt x="231" y="189"/>
                  <a:pt x="230" y="189"/>
                  <a:pt x="229" y="189"/>
                </a:cubicBezTo>
                <a:cubicBezTo>
                  <a:pt x="228" y="190"/>
                  <a:pt x="227" y="190"/>
                  <a:pt x="226" y="190"/>
                </a:cubicBezTo>
                <a:cubicBezTo>
                  <a:pt x="225" y="190"/>
                  <a:pt x="224" y="191"/>
                  <a:pt x="222" y="191"/>
                </a:cubicBezTo>
                <a:cubicBezTo>
                  <a:pt x="222" y="191"/>
                  <a:pt x="222" y="191"/>
                  <a:pt x="222" y="191"/>
                </a:cubicBezTo>
                <a:cubicBezTo>
                  <a:pt x="222" y="191"/>
                  <a:pt x="222" y="191"/>
                  <a:pt x="222" y="191"/>
                </a:cubicBezTo>
                <a:cubicBezTo>
                  <a:pt x="222" y="191"/>
                  <a:pt x="222" y="191"/>
                  <a:pt x="222" y="191"/>
                </a:cubicBezTo>
                <a:cubicBezTo>
                  <a:pt x="221" y="191"/>
                  <a:pt x="220" y="191"/>
                  <a:pt x="219" y="192"/>
                </a:cubicBezTo>
                <a:cubicBezTo>
                  <a:pt x="218" y="193"/>
                  <a:pt x="217" y="193"/>
                  <a:pt x="216" y="194"/>
                </a:cubicBezTo>
                <a:cubicBezTo>
                  <a:pt x="215" y="194"/>
                  <a:pt x="214" y="194"/>
                  <a:pt x="214" y="195"/>
                </a:cubicBezTo>
                <a:cubicBezTo>
                  <a:pt x="215" y="195"/>
                  <a:pt x="215" y="195"/>
                  <a:pt x="216" y="194"/>
                </a:cubicBezTo>
                <a:cubicBezTo>
                  <a:pt x="217" y="194"/>
                  <a:pt x="218" y="193"/>
                  <a:pt x="218" y="194"/>
                </a:cubicBezTo>
                <a:cubicBezTo>
                  <a:pt x="219" y="194"/>
                  <a:pt x="219" y="194"/>
                  <a:pt x="219" y="194"/>
                </a:cubicBezTo>
                <a:cubicBezTo>
                  <a:pt x="220" y="194"/>
                  <a:pt x="220" y="194"/>
                  <a:pt x="221" y="194"/>
                </a:cubicBezTo>
                <a:cubicBezTo>
                  <a:pt x="222" y="193"/>
                  <a:pt x="224" y="192"/>
                  <a:pt x="225" y="192"/>
                </a:cubicBezTo>
                <a:cubicBezTo>
                  <a:pt x="227" y="191"/>
                  <a:pt x="229" y="191"/>
                  <a:pt x="230" y="191"/>
                </a:cubicBezTo>
                <a:cubicBezTo>
                  <a:pt x="231" y="190"/>
                  <a:pt x="231" y="190"/>
                  <a:pt x="231" y="190"/>
                </a:cubicBezTo>
                <a:cubicBezTo>
                  <a:pt x="230" y="190"/>
                  <a:pt x="231" y="189"/>
                  <a:pt x="231" y="189"/>
                </a:cubicBezTo>
                <a:cubicBezTo>
                  <a:pt x="232" y="189"/>
                  <a:pt x="233" y="190"/>
                  <a:pt x="233" y="190"/>
                </a:cubicBezTo>
                <a:cubicBezTo>
                  <a:pt x="233" y="189"/>
                  <a:pt x="234" y="190"/>
                  <a:pt x="234" y="189"/>
                </a:cubicBezTo>
                <a:cubicBezTo>
                  <a:pt x="234" y="189"/>
                  <a:pt x="233" y="189"/>
                  <a:pt x="232" y="189"/>
                </a:cubicBezTo>
                <a:close/>
                <a:moveTo>
                  <a:pt x="175" y="216"/>
                </a:moveTo>
                <a:cubicBezTo>
                  <a:pt x="175" y="215"/>
                  <a:pt x="176" y="214"/>
                  <a:pt x="177" y="215"/>
                </a:cubicBezTo>
                <a:cubicBezTo>
                  <a:pt x="178" y="213"/>
                  <a:pt x="179" y="211"/>
                  <a:pt x="180" y="210"/>
                </a:cubicBezTo>
                <a:cubicBezTo>
                  <a:pt x="181" y="208"/>
                  <a:pt x="182" y="207"/>
                  <a:pt x="183" y="205"/>
                </a:cubicBezTo>
                <a:cubicBezTo>
                  <a:pt x="182" y="206"/>
                  <a:pt x="181" y="207"/>
                  <a:pt x="181" y="207"/>
                </a:cubicBezTo>
                <a:cubicBezTo>
                  <a:pt x="181" y="207"/>
                  <a:pt x="181" y="206"/>
                  <a:pt x="180" y="206"/>
                </a:cubicBezTo>
                <a:cubicBezTo>
                  <a:pt x="180" y="207"/>
                  <a:pt x="179" y="208"/>
                  <a:pt x="179" y="209"/>
                </a:cubicBezTo>
                <a:cubicBezTo>
                  <a:pt x="178" y="210"/>
                  <a:pt x="177" y="211"/>
                  <a:pt x="177" y="212"/>
                </a:cubicBezTo>
                <a:cubicBezTo>
                  <a:pt x="176" y="213"/>
                  <a:pt x="175" y="214"/>
                  <a:pt x="175" y="215"/>
                </a:cubicBezTo>
                <a:cubicBezTo>
                  <a:pt x="174" y="216"/>
                  <a:pt x="174" y="217"/>
                  <a:pt x="173" y="218"/>
                </a:cubicBezTo>
                <a:cubicBezTo>
                  <a:pt x="174" y="218"/>
                  <a:pt x="174" y="217"/>
                  <a:pt x="175" y="216"/>
                </a:cubicBezTo>
                <a:close/>
                <a:moveTo>
                  <a:pt x="145" y="215"/>
                </a:moveTo>
                <a:cubicBezTo>
                  <a:pt x="145" y="215"/>
                  <a:pt x="144" y="214"/>
                  <a:pt x="144" y="214"/>
                </a:cubicBezTo>
                <a:cubicBezTo>
                  <a:pt x="144" y="215"/>
                  <a:pt x="143" y="216"/>
                  <a:pt x="142" y="217"/>
                </a:cubicBezTo>
                <a:cubicBezTo>
                  <a:pt x="142" y="218"/>
                  <a:pt x="142" y="218"/>
                  <a:pt x="142" y="219"/>
                </a:cubicBezTo>
                <a:cubicBezTo>
                  <a:pt x="141" y="220"/>
                  <a:pt x="141" y="220"/>
                  <a:pt x="141" y="221"/>
                </a:cubicBezTo>
                <a:cubicBezTo>
                  <a:pt x="141" y="223"/>
                  <a:pt x="139" y="226"/>
                  <a:pt x="139" y="229"/>
                </a:cubicBezTo>
                <a:cubicBezTo>
                  <a:pt x="140" y="227"/>
                  <a:pt x="141" y="225"/>
                  <a:pt x="142" y="223"/>
                </a:cubicBezTo>
                <a:cubicBezTo>
                  <a:pt x="142" y="222"/>
                  <a:pt x="143" y="221"/>
                  <a:pt x="143" y="220"/>
                </a:cubicBezTo>
                <a:cubicBezTo>
                  <a:pt x="144" y="219"/>
                  <a:pt x="144" y="218"/>
                  <a:pt x="145" y="217"/>
                </a:cubicBezTo>
                <a:cubicBezTo>
                  <a:pt x="145" y="216"/>
                  <a:pt x="146" y="215"/>
                  <a:pt x="145" y="215"/>
                </a:cubicBezTo>
                <a:close/>
                <a:moveTo>
                  <a:pt x="142" y="248"/>
                </a:moveTo>
                <a:cubicBezTo>
                  <a:pt x="142" y="250"/>
                  <a:pt x="142" y="251"/>
                  <a:pt x="143" y="250"/>
                </a:cubicBezTo>
                <a:cubicBezTo>
                  <a:pt x="144" y="250"/>
                  <a:pt x="144" y="249"/>
                  <a:pt x="144" y="247"/>
                </a:cubicBezTo>
                <a:cubicBezTo>
                  <a:pt x="144" y="246"/>
                  <a:pt x="145" y="244"/>
                  <a:pt x="144" y="246"/>
                </a:cubicBezTo>
                <a:cubicBezTo>
                  <a:pt x="143" y="246"/>
                  <a:pt x="143" y="246"/>
                  <a:pt x="142" y="248"/>
                </a:cubicBezTo>
                <a:close/>
                <a:moveTo>
                  <a:pt x="157" y="292"/>
                </a:moveTo>
                <a:cubicBezTo>
                  <a:pt x="157" y="292"/>
                  <a:pt x="157" y="294"/>
                  <a:pt x="158" y="294"/>
                </a:cubicBezTo>
                <a:cubicBezTo>
                  <a:pt x="159" y="293"/>
                  <a:pt x="158" y="291"/>
                  <a:pt x="158" y="290"/>
                </a:cubicBezTo>
                <a:cubicBezTo>
                  <a:pt x="157" y="290"/>
                  <a:pt x="156" y="289"/>
                  <a:pt x="157" y="292"/>
                </a:cubicBezTo>
                <a:close/>
                <a:moveTo>
                  <a:pt x="140" y="233"/>
                </a:moveTo>
                <a:cubicBezTo>
                  <a:pt x="141" y="232"/>
                  <a:pt x="141" y="230"/>
                  <a:pt x="142" y="227"/>
                </a:cubicBezTo>
                <a:cubicBezTo>
                  <a:pt x="140" y="229"/>
                  <a:pt x="139" y="231"/>
                  <a:pt x="138" y="234"/>
                </a:cubicBezTo>
                <a:cubicBezTo>
                  <a:pt x="139" y="234"/>
                  <a:pt x="139" y="234"/>
                  <a:pt x="140" y="233"/>
                </a:cubicBezTo>
                <a:close/>
                <a:moveTo>
                  <a:pt x="267" y="195"/>
                </a:moveTo>
                <a:cubicBezTo>
                  <a:pt x="267" y="195"/>
                  <a:pt x="267" y="195"/>
                  <a:pt x="267" y="195"/>
                </a:cubicBezTo>
                <a:cubicBezTo>
                  <a:pt x="267" y="195"/>
                  <a:pt x="267" y="195"/>
                  <a:pt x="267" y="195"/>
                </a:cubicBezTo>
                <a:cubicBezTo>
                  <a:pt x="267" y="195"/>
                  <a:pt x="267" y="195"/>
                  <a:pt x="267" y="195"/>
                </a:cubicBezTo>
                <a:close/>
                <a:moveTo>
                  <a:pt x="271" y="197"/>
                </a:moveTo>
                <a:cubicBezTo>
                  <a:pt x="270" y="196"/>
                  <a:pt x="269" y="194"/>
                  <a:pt x="268" y="195"/>
                </a:cubicBezTo>
                <a:cubicBezTo>
                  <a:pt x="268" y="195"/>
                  <a:pt x="267" y="195"/>
                  <a:pt x="267" y="195"/>
                </a:cubicBezTo>
                <a:cubicBezTo>
                  <a:pt x="268" y="196"/>
                  <a:pt x="270" y="197"/>
                  <a:pt x="271" y="197"/>
                </a:cubicBezTo>
                <a:close/>
                <a:moveTo>
                  <a:pt x="266" y="195"/>
                </a:moveTo>
                <a:cubicBezTo>
                  <a:pt x="264" y="195"/>
                  <a:pt x="263" y="194"/>
                  <a:pt x="261" y="193"/>
                </a:cubicBezTo>
                <a:cubicBezTo>
                  <a:pt x="260" y="193"/>
                  <a:pt x="259" y="192"/>
                  <a:pt x="258" y="191"/>
                </a:cubicBezTo>
                <a:cubicBezTo>
                  <a:pt x="257" y="192"/>
                  <a:pt x="258" y="193"/>
                  <a:pt x="259" y="193"/>
                </a:cubicBezTo>
                <a:cubicBezTo>
                  <a:pt x="259" y="194"/>
                  <a:pt x="256" y="193"/>
                  <a:pt x="258" y="194"/>
                </a:cubicBezTo>
                <a:cubicBezTo>
                  <a:pt x="259" y="195"/>
                  <a:pt x="257" y="195"/>
                  <a:pt x="258" y="196"/>
                </a:cubicBezTo>
                <a:cubicBezTo>
                  <a:pt x="259" y="196"/>
                  <a:pt x="259" y="197"/>
                  <a:pt x="260" y="197"/>
                </a:cubicBezTo>
                <a:cubicBezTo>
                  <a:pt x="262" y="199"/>
                  <a:pt x="260" y="196"/>
                  <a:pt x="261" y="197"/>
                </a:cubicBezTo>
                <a:cubicBezTo>
                  <a:pt x="261" y="197"/>
                  <a:pt x="261" y="197"/>
                  <a:pt x="261" y="197"/>
                </a:cubicBezTo>
                <a:cubicBezTo>
                  <a:pt x="262" y="198"/>
                  <a:pt x="264" y="198"/>
                  <a:pt x="265" y="198"/>
                </a:cubicBezTo>
                <a:cubicBezTo>
                  <a:pt x="266" y="199"/>
                  <a:pt x="266" y="200"/>
                  <a:pt x="267" y="200"/>
                </a:cubicBezTo>
                <a:cubicBezTo>
                  <a:pt x="267" y="200"/>
                  <a:pt x="267" y="199"/>
                  <a:pt x="267" y="198"/>
                </a:cubicBezTo>
                <a:cubicBezTo>
                  <a:pt x="266" y="198"/>
                  <a:pt x="266" y="198"/>
                  <a:pt x="266" y="198"/>
                </a:cubicBezTo>
                <a:cubicBezTo>
                  <a:pt x="266" y="197"/>
                  <a:pt x="265" y="197"/>
                  <a:pt x="265" y="197"/>
                </a:cubicBezTo>
                <a:cubicBezTo>
                  <a:pt x="265" y="197"/>
                  <a:pt x="265" y="197"/>
                  <a:pt x="265" y="197"/>
                </a:cubicBezTo>
                <a:cubicBezTo>
                  <a:pt x="265" y="197"/>
                  <a:pt x="265" y="197"/>
                  <a:pt x="265" y="197"/>
                </a:cubicBezTo>
                <a:cubicBezTo>
                  <a:pt x="265" y="197"/>
                  <a:pt x="265" y="197"/>
                  <a:pt x="265" y="197"/>
                </a:cubicBezTo>
                <a:cubicBezTo>
                  <a:pt x="265" y="197"/>
                  <a:pt x="265" y="197"/>
                  <a:pt x="265" y="197"/>
                </a:cubicBezTo>
                <a:cubicBezTo>
                  <a:pt x="266" y="197"/>
                  <a:pt x="266" y="197"/>
                  <a:pt x="267" y="197"/>
                </a:cubicBezTo>
                <a:cubicBezTo>
                  <a:pt x="268" y="196"/>
                  <a:pt x="268" y="196"/>
                  <a:pt x="269" y="198"/>
                </a:cubicBezTo>
                <a:cubicBezTo>
                  <a:pt x="270" y="199"/>
                  <a:pt x="272" y="199"/>
                  <a:pt x="274" y="200"/>
                </a:cubicBezTo>
                <a:cubicBezTo>
                  <a:pt x="273" y="199"/>
                  <a:pt x="271" y="198"/>
                  <a:pt x="270" y="197"/>
                </a:cubicBezTo>
                <a:cubicBezTo>
                  <a:pt x="268" y="197"/>
                  <a:pt x="267" y="196"/>
                  <a:pt x="266" y="195"/>
                </a:cubicBezTo>
                <a:close/>
                <a:moveTo>
                  <a:pt x="260" y="321"/>
                </a:moveTo>
                <a:cubicBezTo>
                  <a:pt x="258" y="321"/>
                  <a:pt x="258" y="321"/>
                  <a:pt x="258" y="321"/>
                </a:cubicBezTo>
                <a:cubicBezTo>
                  <a:pt x="258" y="321"/>
                  <a:pt x="257" y="321"/>
                  <a:pt x="256" y="321"/>
                </a:cubicBezTo>
                <a:cubicBezTo>
                  <a:pt x="255" y="321"/>
                  <a:pt x="253" y="322"/>
                  <a:pt x="252" y="323"/>
                </a:cubicBezTo>
                <a:cubicBezTo>
                  <a:pt x="253" y="323"/>
                  <a:pt x="255" y="322"/>
                  <a:pt x="256" y="322"/>
                </a:cubicBezTo>
                <a:cubicBezTo>
                  <a:pt x="255" y="323"/>
                  <a:pt x="253" y="324"/>
                  <a:pt x="252" y="324"/>
                </a:cubicBezTo>
                <a:cubicBezTo>
                  <a:pt x="250" y="325"/>
                  <a:pt x="249" y="325"/>
                  <a:pt x="247" y="326"/>
                </a:cubicBezTo>
                <a:cubicBezTo>
                  <a:pt x="248" y="326"/>
                  <a:pt x="250" y="326"/>
                  <a:pt x="251" y="325"/>
                </a:cubicBezTo>
                <a:cubicBezTo>
                  <a:pt x="252" y="325"/>
                  <a:pt x="253" y="325"/>
                  <a:pt x="254" y="324"/>
                </a:cubicBezTo>
                <a:cubicBezTo>
                  <a:pt x="256" y="323"/>
                  <a:pt x="258" y="322"/>
                  <a:pt x="260" y="321"/>
                </a:cubicBezTo>
                <a:cubicBezTo>
                  <a:pt x="260" y="321"/>
                  <a:pt x="258" y="321"/>
                  <a:pt x="258" y="322"/>
                </a:cubicBezTo>
                <a:cubicBezTo>
                  <a:pt x="259" y="322"/>
                  <a:pt x="260" y="322"/>
                  <a:pt x="260" y="321"/>
                </a:cubicBezTo>
                <a:cubicBezTo>
                  <a:pt x="261" y="321"/>
                  <a:pt x="262" y="321"/>
                  <a:pt x="262" y="320"/>
                </a:cubicBezTo>
                <a:cubicBezTo>
                  <a:pt x="263" y="320"/>
                  <a:pt x="265" y="319"/>
                  <a:pt x="266" y="318"/>
                </a:cubicBezTo>
                <a:cubicBezTo>
                  <a:pt x="264" y="319"/>
                  <a:pt x="262" y="319"/>
                  <a:pt x="261" y="320"/>
                </a:cubicBezTo>
                <a:cubicBezTo>
                  <a:pt x="260" y="320"/>
                  <a:pt x="260" y="320"/>
                  <a:pt x="260" y="321"/>
                </a:cubicBezTo>
                <a:close/>
                <a:moveTo>
                  <a:pt x="268" y="193"/>
                </a:moveTo>
                <a:cubicBezTo>
                  <a:pt x="267" y="194"/>
                  <a:pt x="265" y="193"/>
                  <a:pt x="265" y="193"/>
                </a:cubicBezTo>
                <a:cubicBezTo>
                  <a:pt x="264" y="192"/>
                  <a:pt x="264" y="192"/>
                  <a:pt x="264" y="192"/>
                </a:cubicBezTo>
                <a:cubicBezTo>
                  <a:pt x="263" y="193"/>
                  <a:pt x="263" y="193"/>
                  <a:pt x="263" y="193"/>
                </a:cubicBezTo>
                <a:cubicBezTo>
                  <a:pt x="264" y="194"/>
                  <a:pt x="266" y="194"/>
                  <a:pt x="267" y="195"/>
                </a:cubicBezTo>
                <a:cubicBezTo>
                  <a:pt x="267" y="195"/>
                  <a:pt x="267" y="194"/>
                  <a:pt x="268" y="193"/>
                </a:cubicBezTo>
                <a:close/>
                <a:moveTo>
                  <a:pt x="240" y="184"/>
                </a:moveTo>
                <a:cubicBezTo>
                  <a:pt x="240" y="183"/>
                  <a:pt x="241" y="184"/>
                  <a:pt x="241" y="183"/>
                </a:cubicBezTo>
                <a:cubicBezTo>
                  <a:pt x="240" y="183"/>
                  <a:pt x="239" y="182"/>
                  <a:pt x="238" y="182"/>
                </a:cubicBezTo>
                <a:cubicBezTo>
                  <a:pt x="236" y="183"/>
                  <a:pt x="237" y="184"/>
                  <a:pt x="237" y="184"/>
                </a:cubicBezTo>
                <a:cubicBezTo>
                  <a:pt x="238" y="183"/>
                  <a:pt x="239" y="184"/>
                  <a:pt x="240" y="184"/>
                </a:cubicBezTo>
                <a:close/>
                <a:moveTo>
                  <a:pt x="244" y="193"/>
                </a:moveTo>
                <a:cubicBezTo>
                  <a:pt x="244" y="193"/>
                  <a:pt x="244" y="194"/>
                  <a:pt x="245" y="194"/>
                </a:cubicBezTo>
                <a:cubicBezTo>
                  <a:pt x="246" y="194"/>
                  <a:pt x="246" y="194"/>
                  <a:pt x="247" y="194"/>
                </a:cubicBezTo>
                <a:cubicBezTo>
                  <a:pt x="247" y="194"/>
                  <a:pt x="247" y="194"/>
                  <a:pt x="247" y="194"/>
                </a:cubicBezTo>
                <a:cubicBezTo>
                  <a:pt x="247" y="192"/>
                  <a:pt x="246" y="192"/>
                  <a:pt x="244" y="192"/>
                </a:cubicBezTo>
                <a:cubicBezTo>
                  <a:pt x="243" y="192"/>
                  <a:pt x="242" y="192"/>
                  <a:pt x="242" y="192"/>
                </a:cubicBezTo>
                <a:cubicBezTo>
                  <a:pt x="241" y="192"/>
                  <a:pt x="240" y="191"/>
                  <a:pt x="239" y="192"/>
                </a:cubicBezTo>
                <a:cubicBezTo>
                  <a:pt x="238" y="192"/>
                  <a:pt x="238" y="191"/>
                  <a:pt x="238" y="191"/>
                </a:cubicBezTo>
                <a:cubicBezTo>
                  <a:pt x="238" y="192"/>
                  <a:pt x="238" y="192"/>
                  <a:pt x="238" y="192"/>
                </a:cubicBezTo>
                <a:cubicBezTo>
                  <a:pt x="239" y="192"/>
                  <a:pt x="241" y="193"/>
                  <a:pt x="242" y="193"/>
                </a:cubicBezTo>
                <a:cubicBezTo>
                  <a:pt x="243" y="193"/>
                  <a:pt x="243" y="193"/>
                  <a:pt x="244" y="193"/>
                </a:cubicBezTo>
                <a:close/>
                <a:moveTo>
                  <a:pt x="229" y="205"/>
                </a:moveTo>
                <a:cubicBezTo>
                  <a:pt x="228" y="205"/>
                  <a:pt x="227" y="205"/>
                  <a:pt x="227" y="205"/>
                </a:cubicBezTo>
                <a:cubicBezTo>
                  <a:pt x="227" y="206"/>
                  <a:pt x="227" y="206"/>
                  <a:pt x="228" y="206"/>
                </a:cubicBezTo>
                <a:cubicBezTo>
                  <a:pt x="228" y="206"/>
                  <a:pt x="228" y="206"/>
                  <a:pt x="228" y="206"/>
                </a:cubicBezTo>
                <a:cubicBezTo>
                  <a:pt x="228" y="206"/>
                  <a:pt x="227" y="206"/>
                  <a:pt x="227" y="206"/>
                </a:cubicBezTo>
                <a:cubicBezTo>
                  <a:pt x="226" y="206"/>
                  <a:pt x="225" y="207"/>
                  <a:pt x="224" y="207"/>
                </a:cubicBezTo>
                <a:cubicBezTo>
                  <a:pt x="224" y="207"/>
                  <a:pt x="225" y="207"/>
                  <a:pt x="225" y="207"/>
                </a:cubicBezTo>
                <a:cubicBezTo>
                  <a:pt x="227" y="207"/>
                  <a:pt x="228" y="207"/>
                  <a:pt x="229" y="206"/>
                </a:cubicBezTo>
                <a:cubicBezTo>
                  <a:pt x="229" y="206"/>
                  <a:pt x="229" y="205"/>
                  <a:pt x="229" y="205"/>
                </a:cubicBezTo>
                <a:close/>
                <a:moveTo>
                  <a:pt x="471" y="263"/>
                </a:moveTo>
                <a:cubicBezTo>
                  <a:pt x="471" y="260"/>
                  <a:pt x="471" y="258"/>
                  <a:pt x="471" y="256"/>
                </a:cubicBezTo>
                <a:cubicBezTo>
                  <a:pt x="470" y="258"/>
                  <a:pt x="470" y="260"/>
                  <a:pt x="470" y="263"/>
                </a:cubicBezTo>
                <a:cubicBezTo>
                  <a:pt x="470" y="265"/>
                  <a:pt x="470" y="267"/>
                  <a:pt x="469" y="269"/>
                </a:cubicBezTo>
                <a:cubicBezTo>
                  <a:pt x="469" y="274"/>
                  <a:pt x="468" y="278"/>
                  <a:pt x="467" y="282"/>
                </a:cubicBezTo>
                <a:cubicBezTo>
                  <a:pt x="466" y="283"/>
                  <a:pt x="466" y="284"/>
                  <a:pt x="466" y="284"/>
                </a:cubicBezTo>
                <a:cubicBezTo>
                  <a:pt x="467" y="285"/>
                  <a:pt x="467" y="286"/>
                  <a:pt x="467" y="283"/>
                </a:cubicBezTo>
                <a:cubicBezTo>
                  <a:pt x="468" y="279"/>
                  <a:pt x="469" y="274"/>
                  <a:pt x="470" y="269"/>
                </a:cubicBezTo>
                <a:cubicBezTo>
                  <a:pt x="470" y="267"/>
                  <a:pt x="471" y="265"/>
                  <a:pt x="471" y="263"/>
                </a:cubicBezTo>
                <a:close/>
                <a:moveTo>
                  <a:pt x="450" y="246"/>
                </a:moveTo>
                <a:cubicBezTo>
                  <a:pt x="451" y="240"/>
                  <a:pt x="450" y="236"/>
                  <a:pt x="449" y="232"/>
                </a:cubicBezTo>
                <a:cubicBezTo>
                  <a:pt x="449" y="225"/>
                  <a:pt x="449" y="220"/>
                  <a:pt x="448" y="215"/>
                </a:cubicBezTo>
                <a:cubicBezTo>
                  <a:pt x="449" y="214"/>
                  <a:pt x="449" y="213"/>
                  <a:pt x="449" y="210"/>
                </a:cubicBezTo>
                <a:cubicBezTo>
                  <a:pt x="449" y="207"/>
                  <a:pt x="449" y="204"/>
                  <a:pt x="448" y="200"/>
                </a:cubicBezTo>
                <a:cubicBezTo>
                  <a:pt x="448" y="200"/>
                  <a:pt x="448" y="200"/>
                  <a:pt x="448" y="200"/>
                </a:cubicBezTo>
                <a:cubicBezTo>
                  <a:pt x="448" y="200"/>
                  <a:pt x="448" y="200"/>
                  <a:pt x="448" y="200"/>
                </a:cubicBezTo>
                <a:cubicBezTo>
                  <a:pt x="448" y="200"/>
                  <a:pt x="448" y="200"/>
                  <a:pt x="448" y="200"/>
                </a:cubicBezTo>
                <a:cubicBezTo>
                  <a:pt x="446" y="196"/>
                  <a:pt x="446" y="196"/>
                  <a:pt x="446" y="198"/>
                </a:cubicBezTo>
                <a:cubicBezTo>
                  <a:pt x="446" y="200"/>
                  <a:pt x="445" y="194"/>
                  <a:pt x="445" y="195"/>
                </a:cubicBezTo>
                <a:cubicBezTo>
                  <a:pt x="444" y="197"/>
                  <a:pt x="445" y="201"/>
                  <a:pt x="445" y="202"/>
                </a:cubicBezTo>
                <a:cubicBezTo>
                  <a:pt x="445" y="202"/>
                  <a:pt x="444" y="200"/>
                  <a:pt x="444" y="200"/>
                </a:cubicBezTo>
                <a:cubicBezTo>
                  <a:pt x="444" y="198"/>
                  <a:pt x="443" y="197"/>
                  <a:pt x="443" y="199"/>
                </a:cubicBezTo>
                <a:cubicBezTo>
                  <a:pt x="444" y="205"/>
                  <a:pt x="443" y="200"/>
                  <a:pt x="442" y="196"/>
                </a:cubicBezTo>
                <a:cubicBezTo>
                  <a:pt x="441" y="191"/>
                  <a:pt x="440" y="187"/>
                  <a:pt x="439" y="184"/>
                </a:cubicBezTo>
                <a:cubicBezTo>
                  <a:pt x="437" y="180"/>
                  <a:pt x="436" y="177"/>
                  <a:pt x="435" y="174"/>
                </a:cubicBezTo>
                <a:cubicBezTo>
                  <a:pt x="434" y="174"/>
                  <a:pt x="434" y="172"/>
                  <a:pt x="433" y="171"/>
                </a:cubicBezTo>
                <a:cubicBezTo>
                  <a:pt x="433" y="168"/>
                  <a:pt x="434" y="170"/>
                  <a:pt x="434" y="170"/>
                </a:cubicBezTo>
                <a:cubicBezTo>
                  <a:pt x="434" y="169"/>
                  <a:pt x="436" y="171"/>
                  <a:pt x="433" y="165"/>
                </a:cubicBezTo>
                <a:cubicBezTo>
                  <a:pt x="432" y="164"/>
                  <a:pt x="432" y="163"/>
                  <a:pt x="432" y="163"/>
                </a:cubicBezTo>
                <a:cubicBezTo>
                  <a:pt x="432" y="162"/>
                  <a:pt x="432" y="163"/>
                  <a:pt x="433" y="163"/>
                </a:cubicBezTo>
                <a:cubicBezTo>
                  <a:pt x="433" y="163"/>
                  <a:pt x="433" y="164"/>
                  <a:pt x="433" y="165"/>
                </a:cubicBezTo>
                <a:cubicBezTo>
                  <a:pt x="434" y="165"/>
                  <a:pt x="434" y="166"/>
                  <a:pt x="434" y="167"/>
                </a:cubicBezTo>
                <a:cubicBezTo>
                  <a:pt x="435" y="168"/>
                  <a:pt x="435" y="169"/>
                  <a:pt x="435" y="169"/>
                </a:cubicBezTo>
                <a:cubicBezTo>
                  <a:pt x="435" y="170"/>
                  <a:pt x="436" y="170"/>
                  <a:pt x="436" y="171"/>
                </a:cubicBezTo>
                <a:cubicBezTo>
                  <a:pt x="437" y="175"/>
                  <a:pt x="439" y="180"/>
                  <a:pt x="439" y="181"/>
                </a:cubicBezTo>
                <a:cubicBezTo>
                  <a:pt x="439" y="179"/>
                  <a:pt x="438" y="177"/>
                  <a:pt x="438" y="175"/>
                </a:cubicBezTo>
                <a:cubicBezTo>
                  <a:pt x="437" y="174"/>
                  <a:pt x="437" y="172"/>
                  <a:pt x="436" y="171"/>
                </a:cubicBezTo>
                <a:cubicBezTo>
                  <a:pt x="437" y="172"/>
                  <a:pt x="438" y="174"/>
                  <a:pt x="438" y="176"/>
                </a:cubicBezTo>
                <a:cubicBezTo>
                  <a:pt x="439" y="178"/>
                  <a:pt x="440" y="181"/>
                  <a:pt x="441" y="183"/>
                </a:cubicBezTo>
                <a:cubicBezTo>
                  <a:pt x="440" y="179"/>
                  <a:pt x="439" y="177"/>
                  <a:pt x="438" y="174"/>
                </a:cubicBezTo>
                <a:cubicBezTo>
                  <a:pt x="438" y="173"/>
                  <a:pt x="437" y="172"/>
                  <a:pt x="437" y="170"/>
                </a:cubicBezTo>
                <a:cubicBezTo>
                  <a:pt x="438" y="171"/>
                  <a:pt x="438" y="170"/>
                  <a:pt x="439" y="171"/>
                </a:cubicBezTo>
                <a:cubicBezTo>
                  <a:pt x="440" y="173"/>
                  <a:pt x="439" y="168"/>
                  <a:pt x="438" y="166"/>
                </a:cubicBezTo>
                <a:cubicBezTo>
                  <a:pt x="436" y="161"/>
                  <a:pt x="434" y="159"/>
                  <a:pt x="432" y="155"/>
                </a:cubicBezTo>
                <a:cubicBezTo>
                  <a:pt x="431" y="153"/>
                  <a:pt x="430" y="153"/>
                  <a:pt x="429" y="150"/>
                </a:cubicBezTo>
                <a:cubicBezTo>
                  <a:pt x="428" y="148"/>
                  <a:pt x="429" y="147"/>
                  <a:pt x="429" y="147"/>
                </a:cubicBezTo>
                <a:cubicBezTo>
                  <a:pt x="430" y="147"/>
                  <a:pt x="430" y="147"/>
                  <a:pt x="432" y="150"/>
                </a:cubicBezTo>
                <a:cubicBezTo>
                  <a:pt x="434" y="153"/>
                  <a:pt x="434" y="153"/>
                  <a:pt x="434" y="151"/>
                </a:cubicBezTo>
                <a:cubicBezTo>
                  <a:pt x="434" y="152"/>
                  <a:pt x="434" y="152"/>
                  <a:pt x="434" y="152"/>
                </a:cubicBezTo>
                <a:cubicBezTo>
                  <a:pt x="434" y="152"/>
                  <a:pt x="434" y="152"/>
                  <a:pt x="434" y="152"/>
                </a:cubicBezTo>
                <a:cubicBezTo>
                  <a:pt x="435" y="154"/>
                  <a:pt x="436" y="157"/>
                  <a:pt x="437" y="160"/>
                </a:cubicBezTo>
                <a:cubicBezTo>
                  <a:pt x="438" y="161"/>
                  <a:pt x="438" y="163"/>
                  <a:pt x="439" y="164"/>
                </a:cubicBezTo>
                <a:cubicBezTo>
                  <a:pt x="440" y="165"/>
                  <a:pt x="440" y="167"/>
                  <a:pt x="441" y="168"/>
                </a:cubicBezTo>
                <a:cubicBezTo>
                  <a:pt x="441" y="170"/>
                  <a:pt x="443" y="172"/>
                  <a:pt x="442" y="169"/>
                </a:cubicBezTo>
                <a:cubicBezTo>
                  <a:pt x="440" y="163"/>
                  <a:pt x="439" y="159"/>
                  <a:pt x="437" y="154"/>
                </a:cubicBezTo>
                <a:cubicBezTo>
                  <a:pt x="435" y="150"/>
                  <a:pt x="434" y="147"/>
                  <a:pt x="432" y="143"/>
                </a:cubicBezTo>
                <a:cubicBezTo>
                  <a:pt x="426" y="133"/>
                  <a:pt x="426" y="133"/>
                  <a:pt x="426" y="133"/>
                </a:cubicBezTo>
                <a:cubicBezTo>
                  <a:pt x="422" y="127"/>
                  <a:pt x="418" y="121"/>
                  <a:pt x="413" y="114"/>
                </a:cubicBezTo>
                <a:cubicBezTo>
                  <a:pt x="413" y="114"/>
                  <a:pt x="415" y="117"/>
                  <a:pt x="415" y="117"/>
                </a:cubicBezTo>
                <a:cubicBezTo>
                  <a:pt x="412" y="114"/>
                  <a:pt x="410" y="110"/>
                  <a:pt x="407" y="107"/>
                </a:cubicBezTo>
                <a:cubicBezTo>
                  <a:pt x="404" y="104"/>
                  <a:pt x="401" y="101"/>
                  <a:pt x="398" y="98"/>
                </a:cubicBezTo>
                <a:cubicBezTo>
                  <a:pt x="403" y="103"/>
                  <a:pt x="404" y="105"/>
                  <a:pt x="406" y="109"/>
                </a:cubicBezTo>
                <a:cubicBezTo>
                  <a:pt x="406" y="109"/>
                  <a:pt x="406" y="109"/>
                  <a:pt x="406" y="110"/>
                </a:cubicBezTo>
                <a:cubicBezTo>
                  <a:pt x="405" y="110"/>
                  <a:pt x="405" y="111"/>
                  <a:pt x="406" y="113"/>
                </a:cubicBezTo>
                <a:cubicBezTo>
                  <a:pt x="407" y="115"/>
                  <a:pt x="409" y="118"/>
                  <a:pt x="412" y="123"/>
                </a:cubicBezTo>
                <a:cubicBezTo>
                  <a:pt x="414" y="125"/>
                  <a:pt x="415" y="127"/>
                  <a:pt x="417" y="130"/>
                </a:cubicBezTo>
                <a:cubicBezTo>
                  <a:pt x="418" y="132"/>
                  <a:pt x="420" y="135"/>
                  <a:pt x="420" y="137"/>
                </a:cubicBezTo>
                <a:cubicBezTo>
                  <a:pt x="417" y="131"/>
                  <a:pt x="417" y="131"/>
                  <a:pt x="417" y="131"/>
                </a:cubicBezTo>
                <a:cubicBezTo>
                  <a:pt x="416" y="129"/>
                  <a:pt x="414" y="127"/>
                  <a:pt x="413" y="126"/>
                </a:cubicBezTo>
                <a:cubicBezTo>
                  <a:pt x="410" y="122"/>
                  <a:pt x="408" y="118"/>
                  <a:pt x="405" y="114"/>
                </a:cubicBezTo>
                <a:cubicBezTo>
                  <a:pt x="404" y="113"/>
                  <a:pt x="402" y="110"/>
                  <a:pt x="402" y="111"/>
                </a:cubicBezTo>
                <a:cubicBezTo>
                  <a:pt x="402" y="112"/>
                  <a:pt x="403" y="113"/>
                  <a:pt x="404" y="114"/>
                </a:cubicBezTo>
                <a:cubicBezTo>
                  <a:pt x="406" y="116"/>
                  <a:pt x="406" y="117"/>
                  <a:pt x="406" y="117"/>
                </a:cubicBezTo>
                <a:cubicBezTo>
                  <a:pt x="406" y="118"/>
                  <a:pt x="406" y="119"/>
                  <a:pt x="408" y="122"/>
                </a:cubicBezTo>
                <a:cubicBezTo>
                  <a:pt x="410" y="124"/>
                  <a:pt x="411" y="127"/>
                  <a:pt x="414" y="131"/>
                </a:cubicBezTo>
                <a:cubicBezTo>
                  <a:pt x="410" y="125"/>
                  <a:pt x="406" y="120"/>
                  <a:pt x="403" y="116"/>
                </a:cubicBezTo>
                <a:cubicBezTo>
                  <a:pt x="399" y="112"/>
                  <a:pt x="396" y="108"/>
                  <a:pt x="393" y="105"/>
                </a:cubicBezTo>
                <a:cubicBezTo>
                  <a:pt x="393" y="105"/>
                  <a:pt x="394" y="105"/>
                  <a:pt x="394" y="105"/>
                </a:cubicBezTo>
                <a:cubicBezTo>
                  <a:pt x="394" y="105"/>
                  <a:pt x="394" y="105"/>
                  <a:pt x="393" y="104"/>
                </a:cubicBezTo>
                <a:cubicBezTo>
                  <a:pt x="394" y="105"/>
                  <a:pt x="395" y="106"/>
                  <a:pt x="396" y="107"/>
                </a:cubicBezTo>
                <a:cubicBezTo>
                  <a:pt x="395" y="106"/>
                  <a:pt x="394" y="104"/>
                  <a:pt x="393" y="103"/>
                </a:cubicBezTo>
                <a:cubicBezTo>
                  <a:pt x="393" y="103"/>
                  <a:pt x="393" y="103"/>
                  <a:pt x="393" y="103"/>
                </a:cubicBezTo>
                <a:cubicBezTo>
                  <a:pt x="392" y="101"/>
                  <a:pt x="391" y="100"/>
                  <a:pt x="389" y="99"/>
                </a:cubicBezTo>
                <a:cubicBezTo>
                  <a:pt x="389" y="99"/>
                  <a:pt x="389" y="98"/>
                  <a:pt x="388" y="98"/>
                </a:cubicBezTo>
                <a:cubicBezTo>
                  <a:pt x="386" y="96"/>
                  <a:pt x="385" y="95"/>
                  <a:pt x="383" y="93"/>
                </a:cubicBezTo>
                <a:cubicBezTo>
                  <a:pt x="383" y="93"/>
                  <a:pt x="382" y="93"/>
                  <a:pt x="382" y="93"/>
                </a:cubicBezTo>
                <a:cubicBezTo>
                  <a:pt x="380" y="91"/>
                  <a:pt x="379" y="90"/>
                  <a:pt x="377" y="89"/>
                </a:cubicBezTo>
                <a:cubicBezTo>
                  <a:pt x="379" y="91"/>
                  <a:pt x="382" y="94"/>
                  <a:pt x="384" y="96"/>
                </a:cubicBezTo>
                <a:cubicBezTo>
                  <a:pt x="386" y="98"/>
                  <a:pt x="387" y="100"/>
                  <a:pt x="389" y="101"/>
                </a:cubicBezTo>
                <a:cubicBezTo>
                  <a:pt x="391" y="104"/>
                  <a:pt x="394" y="107"/>
                  <a:pt x="396" y="110"/>
                </a:cubicBezTo>
                <a:cubicBezTo>
                  <a:pt x="397" y="110"/>
                  <a:pt x="397" y="111"/>
                  <a:pt x="397" y="111"/>
                </a:cubicBezTo>
                <a:cubicBezTo>
                  <a:pt x="398" y="112"/>
                  <a:pt x="399" y="113"/>
                  <a:pt x="398" y="112"/>
                </a:cubicBezTo>
                <a:cubicBezTo>
                  <a:pt x="398" y="112"/>
                  <a:pt x="397" y="111"/>
                  <a:pt x="397" y="111"/>
                </a:cubicBezTo>
                <a:cubicBezTo>
                  <a:pt x="394" y="108"/>
                  <a:pt x="392" y="106"/>
                  <a:pt x="390" y="104"/>
                </a:cubicBezTo>
                <a:cubicBezTo>
                  <a:pt x="389" y="103"/>
                  <a:pt x="389" y="103"/>
                  <a:pt x="389" y="103"/>
                </a:cubicBezTo>
                <a:cubicBezTo>
                  <a:pt x="388" y="101"/>
                  <a:pt x="386" y="100"/>
                  <a:pt x="385" y="98"/>
                </a:cubicBezTo>
                <a:cubicBezTo>
                  <a:pt x="382" y="95"/>
                  <a:pt x="379" y="92"/>
                  <a:pt x="376" y="89"/>
                </a:cubicBezTo>
                <a:cubicBezTo>
                  <a:pt x="375" y="88"/>
                  <a:pt x="378" y="90"/>
                  <a:pt x="377" y="89"/>
                </a:cubicBezTo>
                <a:cubicBezTo>
                  <a:pt x="376" y="88"/>
                  <a:pt x="375" y="87"/>
                  <a:pt x="374" y="86"/>
                </a:cubicBezTo>
                <a:cubicBezTo>
                  <a:pt x="372" y="84"/>
                  <a:pt x="370" y="81"/>
                  <a:pt x="366" y="78"/>
                </a:cubicBezTo>
                <a:cubicBezTo>
                  <a:pt x="365" y="77"/>
                  <a:pt x="363" y="75"/>
                  <a:pt x="361" y="74"/>
                </a:cubicBezTo>
                <a:cubicBezTo>
                  <a:pt x="359" y="72"/>
                  <a:pt x="357" y="71"/>
                  <a:pt x="355" y="69"/>
                </a:cubicBezTo>
                <a:cubicBezTo>
                  <a:pt x="353" y="68"/>
                  <a:pt x="352" y="67"/>
                  <a:pt x="350" y="66"/>
                </a:cubicBezTo>
                <a:cubicBezTo>
                  <a:pt x="348" y="65"/>
                  <a:pt x="346" y="64"/>
                  <a:pt x="344" y="62"/>
                </a:cubicBezTo>
                <a:cubicBezTo>
                  <a:pt x="348" y="64"/>
                  <a:pt x="351" y="67"/>
                  <a:pt x="353" y="67"/>
                </a:cubicBezTo>
                <a:cubicBezTo>
                  <a:pt x="349" y="65"/>
                  <a:pt x="346" y="62"/>
                  <a:pt x="344" y="61"/>
                </a:cubicBezTo>
                <a:cubicBezTo>
                  <a:pt x="339" y="58"/>
                  <a:pt x="334" y="55"/>
                  <a:pt x="328" y="52"/>
                </a:cubicBezTo>
                <a:cubicBezTo>
                  <a:pt x="329" y="52"/>
                  <a:pt x="329" y="52"/>
                  <a:pt x="330" y="52"/>
                </a:cubicBezTo>
                <a:cubicBezTo>
                  <a:pt x="330" y="52"/>
                  <a:pt x="330" y="52"/>
                  <a:pt x="330" y="52"/>
                </a:cubicBezTo>
                <a:cubicBezTo>
                  <a:pt x="331" y="52"/>
                  <a:pt x="331" y="52"/>
                  <a:pt x="331" y="53"/>
                </a:cubicBezTo>
                <a:cubicBezTo>
                  <a:pt x="332" y="53"/>
                  <a:pt x="336" y="55"/>
                  <a:pt x="335" y="54"/>
                </a:cubicBezTo>
                <a:cubicBezTo>
                  <a:pt x="335" y="54"/>
                  <a:pt x="334" y="53"/>
                  <a:pt x="333" y="53"/>
                </a:cubicBezTo>
                <a:cubicBezTo>
                  <a:pt x="334" y="53"/>
                  <a:pt x="335" y="53"/>
                  <a:pt x="335" y="53"/>
                </a:cubicBezTo>
                <a:cubicBezTo>
                  <a:pt x="336" y="53"/>
                  <a:pt x="335" y="52"/>
                  <a:pt x="334" y="51"/>
                </a:cubicBezTo>
                <a:cubicBezTo>
                  <a:pt x="331" y="50"/>
                  <a:pt x="329" y="49"/>
                  <a:pt x="327" y="48"/>
                </a:cubicBezTo>
                <a:cubicBezTo>
                  <a:pt x="324" y="47"/>
                  <a:pt x="322" y="46"/>
                  <a:pt x="319" y="45"/>
                </a:cubicBezTo>
                <a:cubicBezTo>
                  <a:pt x="317" y="44"/>
                  <a:pt x="314" y="43"/>
                  <a:pt x="312" y="42"/>
                </a:cubicBezTo>
                <a:cubicBezTo>
                  <a:pt x="309" y="41"/>
                  <a:pt x="306" y="40"/>
                  <a:pt x="303" y="40"/>
                </a:cubicBezTo>
                <a:cubicBezTo>
                  <a:pt x="303" y="40"/>
                  <a:pt x="302" y="39"/>
                  <a:pt x="301" y="39"/>
                </a:cubicBezTo>
                <a:cubicBezTo>
                  <a:pt x="299" y="38"/>
                  <a:pt x="296" y="38"/>
                  <a:pt x="293" y="37"/>
                </a:cubicBezTo>
                <a:cubicBezTo>
                  <a:pt x="294" y="37"/>
                  <a:pt x="295" y="37"/>
                  <a:pt x="296" y="37"/>
                </a:cubicBezTo>
                <a:cubicBezTo>
                  <a:pt x="297" y="38"/>
                  <a:pt x="299" y="38"/>
                  <a:pt x="300" y="38"/>
                </a:cubicBezTo>
                <a:cubicBezTo>
                  <a:pt x="300" y="38"/>
                  <a:pt x="300" y="38"/>
                  <a:pt x="299" y="38"/>
                </a:cubicBezTo>
                <a:cubicBezTo>
                  <a:pt x="300" y="38"/>
                  <a:pt x="301" y="38"/>
                  <a:pt x="302" y="39"/>
                </a:cubicBezTo>
                <a:cubicBezTo>
                  <a:pt x="298" y="37"/>
                  <a:pt x="298" y="37"/>
                  <a:pt x="300" y="37"/>
                </a:cubicBezTo>
                <a:cubicBezTo>
                  <a:pt x="302" y="37"/>
                  <a:pt x="302" y="37"/>
                  <a:pt x="302" y="37"/>
                </a:cubicBezTo>
                <a:cubicBezTo>
                  <a:pt x="301" y="36"/>
                  <a:pt x="300" y="36"/>
                  <a:pt x="298" y="36"/>
                </a:cubicBezTo>
                <a:cubicBezTo>
                  <a:pt x="294" y="35"/>
                  <a:pt x="291" y="35"/>
                  <a:pt x="287" y="34"/>
                </a:cubicBezTo>
                <a:cubicBezTo>
                  <a:pt x="284" y="33"/>
                  <a:pt x="281" y="32"/>
                  <a:pt x="279" y="32"/>
                </a:cubicBezTo>
                <a:cubicBezTo>
                  <a:pt x="277" y="31"/>
                  <a:pt x="272" y="30"/>
                  <a:pt x="272" y="31"/>
                </a:cubicBezTo>
                <a:cubicBezTo>
                  <a:pt x="273" y="31"/>
                  <a:pt x="271" y="32"/>
                  <a:pt x="276" y="32"/>
                </a:cubicBezTo>
                <a:cubicBezTo>
                  <a:pt x="278" y="33"/>
                  <a:pt x="280" y="33"/>
                  <a:pt x="282" y="34"/>
                </a:cubicBezTo>
                <a:cubicBezTo>
                  <a:pt x="283" y="34"/>
                  <a:pt x="283" y="34"/>
                  <a:pt x="284" y="34"/>
                </a:cubicBezTo>
                <a:cubicBezTo>
                  <a:pt x="284" y="35"/>
                  <a:pt x="285" y="35"/>
                  <a:pt x="287" y="35"/>
                </a:cubicBezTo>
                <a:cubicBezTo>
                  <a:pt x="284" y="35"/>
                  <a:pt x="281" y="34"/>
                  <a:pt x="278" y="34"/>
                </a:cubicBezTo>
                <a:cubicBezTo>
                  <a:pt x="275" y="33"/>
                  <a:pt x="273" y="33"/>
                  <a:pt x="270" y="32"/>
                </a:cubicBezTo>
                <a:cubicBezTo>
                  <a:pt x="268" y="32"/>
                  <a:pt x="267" y="32"/>
                  <a:pt x="265" y="32"/>
                </a:cubicBezTo>
                <a:cubicBezTo>
                  <a:pt x="264" y="32"/>
                  <a:pt x="263" y="32"/>
                  <a:pt x="262" y="32"/>
                </a:cubicBezTo>
                <a:cubicBezTo>
                  <a:pt x="261" y="32"/>
                  <a:pt x="259" y="32"/>
                  <a:pt x="258" y="32"/>
                </a:cubicBezTo>
                <a:cubicBezTo>
                  <a:pt x="256" y="32"/>
                  <a:pt x="257" y="32"/>
                  <a:pt x="257" y="33"/>
                </a:cubicBezTo>
                <a:cubicBezTo>
                  <a:pt x="256" y="33"/>
                  <a:pt x="254" y="33"/>
                  <a:pt x="250" y="32"/>
                </a:cubicBezTo>
                <a:cubicBezTo>
                  <a:pt x="238" y="32"/>
                  <a:pt x="225" y="32"/>
                  <a:pt x="213" y="34"/>
                </a:cubicBezTo>
                <a:cubicBezTo>
                  <a:pt x="209" y="34"/>
                  <a:pt x="206" y="35"/>
                  <a:pt x="203" y="35"/>
                </a:cubicBezTo>
                <a:cubicBezTo>
                  <a:pt x="214" y="33"/>
                  <a:pt x="226" y="32"/>
                  <a:pt x="238" y="32"/>
                </a:cubicBezTo>
                <a:cubicBezTo>
                  <a:pt x="233" y="31"/>
                  <a:pt x="229" y="31"/>
                  <a:pt x="224" y="32"/>
                </a:cubicBezTo>
                <a:cubicBezTo>
                  <a:pt x="220" y="32"/>
                  <a:pt x="215" y="32"/>
                  <a:pt x="211" y="33"/>
                </a:cubicBezTo>
                <a:cubicBezTo>
                  <a:pt x="211" y="33"/>
                  <a:pt x="212" y="32"/>
                  <a:pt x="213" y="32"/>
                </a:cubicBezTo>
                <a:cubicBezTo>
                  <a:pt x="214" y="32"/>
                  <a:pt x="216" y="32"/>
                  <a:pt x="218" y="31"/>
                </a:cubicBezTo>
                <a:cubicBezTo>
                  <a:pt x="220" y="31"/>
                  <a:pt x="222" y="31"/>
                  <a:pt x="224" y="31"/>
                </a:cubicBezTo>
                <a:cubicBezTo>
                  <a:pt x="226" y="31"/>
                  <a:pt x="228" y="31"/>
                  <a:pt x="229" y="30"/>
                </a:cubicBezTo>
                <a:cubicBezTo>
                  <a:pt x="230" y="30"/>
                  <a:pt x="231" y="30"/>
                  <a:pt x="231" y="29"/>
                </a:cubicBezTo>
                <a:cubicBezTo>
                  <a:pt x="231" y="29"/>
                  <a:pt x="232" y="29"/>
                  <a:pt x="232" y="29"/>
                </a:cubicBezTo>
                <a:cubicBezTo>
                  <a:pt x="237" y="29"/>
                  <a:pt x="236" y="29"/>
                  <a:pt x="236" y="29"/>
                </a:cubicBezTo>
                <a:cubicBezTo>
                  <a:pt x="237" y="28"/>
                  <a:pt x="232" y="28"/>
                  <a:pt x="230" y="28"/>
                </a:cubicBezTo>
                <a:cubicBezTo>
                  <a:pt x="230" y="28"/>
                  <a:pt x="232" y="28"/>
                  <a:pt x="232" y="28"/>
                </a:cubicBezTo>
                <a:cubicBezTo>
                  <a:pt x="237" y="28"/>
                  <a:pt x="237" y="27"/>
                  <a:pt x="238" y="27"/>
                </a:cubicBezTo>
                <a:cubicBezTo>
                  <a:pt x="238" y="26"/>
                  <a:pt x="234" y="27"/>
                  <a:pt x="231" y="27"/>
                </a:cubicBezTo>
                <a:cubicBezTo>
                  <a:pt x="224" y="27"/>
                  <a:pt x="218" y="28"/>
                  <a:pt x="210" y="29"/>
                </a:cubicBezTo>
                <a:cubicBezTo>
                  <a:pt x="210" y="29"/>
                  <a:pt x="208" y="29"/>
                  <a:pt x="208" y="29"/>
                </a:cubicBezTo>
                <a:cubicBezTo>
                  <a:pt x="204" y="31"/>
                  <a:pt x="201" y="31"/>
                  <a:pt x="197" y="32"/>
                </a:cubicBezTo>
                <a:cubicBezTo>
                  <a:pt x="194" y="32"/>
                  <a:pt x="190" y="33"/>
                  <a:pt x="187" y="34"/>
                </a:cubicBezTo>
                <a:cubicBezTo>
                  <a:pt x="181" y="35"/>
                  <a:pt x="189" y="32"/>
                  <a:pt x="187" y="33"/>
                </a:cubicBezTo>
                <a:cubicBezTo>
                  <a:pt x="186" y="33"/>
                  <a:pt x="186" y="33"/>
                  <a:pt x="185" y="33"/>
                </a:cubicBezTo>
                <a:cubicBezTo>
                  <a:pt x="181" y="34"/>
                  <a:pt x="178" y="35"/>
                  <a:pt x="174" y="36"/>
                </a:cubicBezTo>
                <a:cubicBezTo>
                  <a:pt x="172" y="37"/>
                  <a:pt x="169" y="38"/>
                  <a:pt x="166" y="39"/>
                </a:cubicBezTo>
                <a:cubicBezTo>
                  <a:pt x="164" y="40"/>
                  <a:pt x="163" y="40"/>
                  <a:pt x="164" y="39"/>
                </a:cubicBezTo>
                <a:cubicBezTo>
                  <a:pt x="164" y="39"/>
                  <a:pt x="168" y="37"/>
                  <a:pt x="162" y="39"/>
                </a:cubicBezTo>
                <a:cubicBezTo>
                  <a:pt x="161" y="39"/>
                  <a:pt x="160" y="39"/>
                  <a:pt x="162" y="39"/>
                </a:cubicBezTo>
                <a:cubicBezTo>
                  <a:pt x="169" y="36"/>
                  <a:pt x="166" y="37"/>
                  <a:pt x="166" y="36"/>
                </a:cubicBezTo>
                <a:cubicBezTo>
                  <a:pt x="166" y="36"/>
                  <a:pt x="165" y="36"/>
                  <a:pt x="168" y="34"/>
                </a:cubicBezTo>
                <a:cubicBezTo>
                  <a:pt x="169" y="34"/>
                  <a:pt x="172" y="33"/>
                  <a:pt x="174" y="33"/>
                </a:cubicBezTo>
                <a:cubicBezTo>
                  <a:pt x="175" y="32"/>
                  <a:pt x="176" y="32"/>
                  <a:pt x="178" y="32"/>
                </a:cubicBezTo>
                <a:cubicBezTo>
                  <a:pt x="181" y="31"/>
                  <a:pt x="184" y="30"/>
                  <a:pt x="188" y="30"/>
                </a:cubicBezTo>
                <a:cubicBezTo>
                  <a:pt x="191" y="29"/>
                  <a:pt x="194" y="28"/>
                  <a:pt x="196" y="27"/>
                </a:cubicBezTo>
                <a:cubicBezTo>
                  <a:pt x="199" y="26"/>
                  <a:pt x="202" y="26"/>
                  <a:pt x="204" y="25"/>
                </a:cubicBezTo>
                <a:cubicBezTo>
                  <a:pt x="206" y="25"/>
                  <a:pt x="209" y="24"/>
                  <a:pt x="211" y="24"/>
                </a:cubicBezTo>
                <a:cubicBezTo>
                  <a:pt x="214" y="23"/>
                  <a:pt x="217" y="23"/>
                  <a:pt x="219" y="23"/>
                </a:cubicBezTo>
                <a:cubicBezTo>
                  <a:pt x="221" y="23"/>
                  <a:pt x="225" y="23"/>
                  <a:pt x="228" y="23"/>
                </a:cubicBezTo>
                <a:cubicBezTo>
                  <a:pt x="226" y="22"/>
                  <a:pt x="237" y="22"/>
                  <a:pt x="239" y="21"/>
                </a:cubicBezTo>
                <a:cubicBezTo>
                  <a:pt x="240" y="21"/>
                  <a:pt x="241" y="21"/>
                  <a:pt x="241" y="21"/>
                </a:cubicBezTo>
                <a:cubicBezTo>
                  <a:pt x="241" y="20"/>
                  <a:pt x="240" y="20"/>
                  <a:pt x="238" y="20"/>
                </a:cubicBezTo>
                <a:cubicBezTo>
                  <a:pt x="235" y="20"/>
                  <a:pt x="233" y="20"/>
                  <a:pt x="230" y="20"/>
                </a:cubicBezTo>
                <a:cubicBezTo>
                  <a:pt x="227" y="20"/>
                  <a:pt x="225" y="20"/>
                  <a:pt x="221" y="20"/>
                </a:cubicBezTo>
                <a:cubicBezTo>
                  <a:pt x="219" y="21"/>
                  <a:pt x="216" y="21"/>
                  <a:pt x="213" y="22"/>
                </a:cubicBezTo>
                <a:cubicBezTo>
                  <a:pt x="211" y="22"/>
                  <a:pt x="209" y="22"/>
                  <a:pt x="207" y="22"/>
                </a:cubicBezTo>
                <a:cubicBezTo>
                  <a:pt x="206" y="22"/>
                  <a:pt x="204" y="23"/>
                  <a:pt x="202" y="23"/>
                </a:cubicBezTo>
                <a:cubicBezTo>
                  <a:pt x="217" y="19"/>
                  <a:pt x="233" y="19"/>
                  <a:pt x="248" y="19"/>
                </a:cubicBezTo>
                <a:cubicBezTo>
                  <a:pt x="243" y="19"/>
                  <a:pt x="239" y="19"/>
                  <a:pt x="235" y="19"/>
                </a:cubicBezTo>
                <a:cubicBezTo>
                  <a:pt x="232" y="19"/>
                  <a:pt x="230" y="19"/>
                  <a:pt x="228" y="19"/>
                </a:cubicBezTo>
                <a:cubicBezTo>
                  <a:pt x="221" y="20"/>
                  <a:pt x="221" y="20"/>
                  <a:pt x="221" y="20"/>
                </a:cubicBezTo>
                <a:cubicBezTo>
                  <a:pt x="219" y="20"/>
                  <a:pt x="218" y="20"/>
                  <a:pt x="217" y="20"/>
                </a:cubicBezTo>
                <a:cubicBezTo>
                  <a:pt x="217" y="19"/>
                  <a:pt x="219" y="19"/>
                  <a:pt x="220" y="19"/>
                </a:cubicBezTo>
                <a:cubicBezTo>
                  <a:pt x="228" y="19"/>
                  <a:pt x="235" y="18"/>
                  <a:pt x="243" y="18"/>
                </a:cubicBezTo>
                <a:cubicBezTo>
                  <a:pt x="247" y="18"/>
                  <a:pt x="251" y="18"/>
                  <a:pt x="256" y="19"/>
                </a:cubicBezTo>
                <a:cubicBezTo>
                  <a:pt x="256" y="18"/>
                  <a:pt x="252" y="18"/>
                  <a:pt x="253" y="18"/>
                </a:cubicBezTo>
                <a:cubicBezTo>
                  <a:pt x="255" y="18"/>
                  <a:pt x="257" y="18"/>
                  <a:pt x="259" y="18"/>
                </a:cubicBezTo>
                <a:cubicBezTo>
                  <a:pt x="261" y="18"/>
                  <a:pt x="263" y="19"/>
                  <a:pt x="266" y="19"/>
                </a:cubicBezTo>
                <a:cubicBezTo>
                  <a:pt x="263" y="18"/>
                  <a:pt x="261" y="18"/>
                  <a:pt x="258" y="18"/>
                </a:cubicBezTo>
                <a:cubicBezTo>
                  <a:pt x="255" y="17"/>
                  <a:pt x="253" y="17"/>
                  <a:pt x="250" y="17"/>
                </a:cubicBezTo>
                <a:cubicBezTo>
                  <a:pt x="241" y="17"/>
                  <a:pt x="242" y="16"/>
                  <a:pt x="240" y="16"/>
                </a:cubicBezTo>
                <a:cubicBezTo>
                  <a:pt x="239" y="15"/>
                  <a:pt x="239" y="15"/>
                  <a:pt x="240" y="15"/>
                </a:cubicBezTo>
                <a:cubicBezTo>
                  <a:pt x="241" y="15"/>
                  <a:pt x="242" y="15"/>
                  <a:pt x="243" y="14"/>
                </a:cubicBezTo>
                <a:cubicBezTo>
                  <a:pt x="244" y="14"/>
                  <a:pt x="248" y="15"/>
                  <a:pt x="250" y="15"/>
                </a:cubicBezTo>
                <a:cubicBezTo>
                  <a:pt x="253" y="15"/>
                  <a:pt x="256" y="16"/>
                  <a:pt x="260" y="16"/>
                </a:cubicBezTo>
                <a:cubicBezTo>
                  <a:pt x="262" y="16"/>
                  <a:pt x="264" y="16"/>
                  <a:pt x="264" y="16"/>
                </a:cubicBezTo>
                <a:cubicBezTo>
                  <a:pt x="264" y="16"/>
                  <a:pt x="264" y="15"/>
                  <a:pt x="261" y="15"/>
                </a:cubicBezTo>
                <a:cubicBezTo>
                  <a:pt x="256" y="15"/>
                  <a:pt x="251" y="14"/>
                  <a:pt x="248" y="14"/>
                </a:cubicBezTo>
                <a:cubicBezTo>
                  <a:pt x="250" y="14"/>
                  <a:pt x="253" y="14"/>
                  <a:pt x="256" y="14"/>
                </a:cubicBezTo>
                <a:cubicBezTo>
                  <a:pt x="259" y="15"/>
                  <a:pt x="261" y="15"/>
                  <a:pt x="264" y="15"/>
                </a:cubicBezTo>
                <a:cubicBezTo>
                  <a:pt x="260" y="15"/>
                  <a:pt x="256" y="14"/>
                  <a:pt x="252" y="14"/>
                </a:cubicBezTo>
                <a:cubicBezTo>
                  <a:pt x="248" y="13"/>
                  <a:pt x="244" y="13"/>
                  <a:pt x="240" y="13"/>
                </a:cubicBezTo>
                <a:cubicBezTo>
                  <a:pt x="244" y="13"/>
                  <a:pt x="247" y="13"/>
                  <a:pt x="253" y="13"/>
                </a:cubicBezTo>
                <a:cubicBezTo>
                  <a:pt x="248" y="12"/>
                  <a:pt x="244" y="13"/>
                  <a:pt x="239" y="12"/>
                </a:cubicBezTo>
                <a:cubicBezTo>
                  <a:pt x="243" y="12"/>
                  <a:pt x="245" y="12"/>
                  <a:pt x="247" y="12"/>
                </a:cubicBezTo>
                <a:cubicBezTo>
                  <a:pt x="250" y="12"/>
                  <a:pt x="252" y="12"/>
                  <a:pt x="255" y="12"/>
                </a:cubicBezTo>
                <a:cubicBezTo>
                  <a:pt x="257" y="12"/>
                  <a:pt x="260" y="13"/>
                  <a:pt x="263" y="13"/>
                </a:cubicBezTo>
                <a:cubicBezTo>
                  <a:pt x="271" y="14"/>
                  <a:pt x="271" y="14"/>
                  <a:pt x="271" y="14"/>
                </a:cubicBezTo>
                <a:cubicBezTo>
                  <a:pt x="273" y="14"/>
                  <a:pt x="276" y="14"/>
                  <a:pt x="279" y="15"/>
                </a:cubicBezTo>
                <a:cubicBezTo>
                  <a:pt x="281" y="15"/>
                  <a:pt x="284" y="16"/>
                  <a:pt x="287" y="16"/>
                </a:cubicBezTo>
                <a:cubicBezTo>
                  <a:pt x="288" y="16"/>
                  <a:pt x="289" y="17"/>
                  <a:pt x="290" y="17"/>
                </a:cubicBezTo>
                <a:cubicBezTo>
                  <a:pt x="290" y="17"/>
                  <a:pt x="289" y="16"/>
                  <a:pt x="288" y="16"/>
                </a:cubicBezTo>
                <a:cubicBezTo>
                  <a:pt x="284" y="15"/>
                  <a:pt x="280" y="14"/>
                  <a:pt x="276" y="13"/>
                </a:cubicBezTo>
                <a:cubicBezTo>
                  <a:pt x="271" y="12"/>
                  <a:pt x="267" y="12"/>
                  <a:pt x="262" y="11"/>
                </a:cubicBezTo>
                <a:cubicBezTo>
                  <a:pt x="264" y="12"/>
                  <a:pt x="268" y="12"/>
                  <a:pt x="268" y="12"/>
                </a:cubicBezTo>
                <a:cubicBezTo>
                  <a:pt x="267" y="12"/>
                  <a:pt x="265" y="12"/>
                  <a:pt x="263" y="12"/>
                </a:cubicBezTo>
                <a:cubicBezTo>
                  <a:pt x="262" y="12"/>
                  <a:pt x="260" y="11"/>
                  <a:pt x="259" y="11"/>
                </a:cubicBezTo>
                <a:cubicBezTo>
                  <a:pt x="256" y="11"/>
                  <a:pt x="252" y="11"/>
                  <a:pt x="249" y="11"/>
                </a:cubicBezTo>
                <a:cubicBezTo>
                  <a:pt x="252" y="10"/>
                  <a:pt x="258" y="11"/>
                  <a:pt x="263" y="11"/>
                </a:cubicBezTo>
                <a:cubicBezTo>
                  <a:pt x="264" y="11"/>
                  <a:pt x="258" y="10"/>
                  <a:pt x="260" y="10"/>
                </a:cubicBezTo>
                <a:cubicBezTo>
                  <a:pt x="269" y="11"/>
                  <a:pt x="260" y="10"/>
                  <a:pt x="262" y="10"/>
                </a:cubicBezTo>
                <a:cubicBezTo>
                  <a:pt x="259" y="10"/>
                  <a:pt x="255" y="9"/>
                  <a:pt x="252" y="9"/>
                </a:cubicBezTo>
                <a:cubicBezTo>
                  <a:pt x="248" y="9"/>
                  <a:pt x="244" y="9"/>
                  <a:pt x="239" y="9"/>
                </a:cubicBezTo>
                <a:cubicBezTo>
                  <a:pt x="235" y="9"/>
                  <a:pt x="231" y="9"/>
                  <a:pt x="227" y="9"/>
                </a:cubicBezTo>
                <a:cubicBezTo>
                  <a:pt x="223" y="9"/>
                  <a:pt x="220" y="10"/>
                  <a:pt x="220" y="10"/>
                </a:cubicBezTo>
                <a:cubicBezTo>
                  <a:pt x="219" y="11"/>
                  <a:pt x="210" y="12"/>
                  <a:pt x="206" y="13"/>
                </a:cubicBezTo>
                <a:cubicBezTo>
                  <a:pt x="203" y="13"/>
                  <a:pt x="201" y="14"/>
                  <a:pt x="198" y="14"/>
                </a:cubicBezTo>
                <a:cubicBezTo>
                  <a:pt x="195" y="15"/>
                  <a:pt x="197" y="15"/>
                  <a:pt x="197" y="15"/>
                </a:cubicBezTo>
                <a:cubicBezTo>
                  <a:pt x="199" y="15"/>
                  <a:pt x="199" y="15"/>
                  <a:pt x="200" y="14"/>
                </a:cubicBezTo>
                <a:cubicBezTo>
                  <a:pt x="202" y="14"/>
                  <a:pt x="204" y="13"/>
                  <a:pt x="207" y="13"/>
                </a:cubicBezTo>
                <a:cubicBezTo>
                  <a:pt x="209" y="13"/>
                  <a:pt x="211" y="12"/>
                  <a:pt x="213" y="12"/>
                </a:cubicBezTo>
                <a:cubicBezTo>
                  <a:pt x="217" y="11"/>
                  <a:pt x="222" y="11"/>
                  <a:pt x="226" y="11"/>
                </a:cubicBezTo>
                <a:cubicBezTo>
                  <a:pt x="234" y="10"/>
                  <a:pt x="235" y="11"/>
                  <a:pt x="233" y="11"/>
                </a:cubicBezTo>
                <a:cubicBezTo>
                  <a:pt x="220" y="11"/>
                  <a:pt x="212" y="13"/>
                  <a:pt x="200" y="15"/>
                </a:cubicBezTo>
                <a:cubicBezTo>
                  <a:pt x="202" y="15"/>
                  <a:pt x="204" y="15"/>
                  <a:pt x="206" y="14"/>
                </a:cubicBezTo>
                <a:cubicBezTo>
                  <a:pt x="208" y="14"/>
                  <a:pt x="210" y="14"/>
                  <a:pt x="212" y="14"/>
                </a:cubicBezTo>
                <a:cubicBezTo>
                  <a:pt x="214" y="14"/>
                  <a:pt x="216" y="14"/>
                  <a:pt x="218" y="14"/>
                </a:cubicBezTo>
                <a:cubicBezTo>
                  <a:pt x="220" y="13"/>
                  <a:pt x="222" y="13"/>
                  <a:pt x="224" y="13"/>
                </a:cubicBezTo>
                <a:cubicBezTo>
                  <a:pt x="226" y="13"/>
                  <a:pt x="228" y="13"/>
                  <a:pt x="228" y="13"/>
                </a:cubicBezTo>
                <a:cubicBezTo>
                  <a:pt x="227" y="14"/>
                  <a:pt x="224" y="13"/>
                  <a:pt x="223" y="14"/>
                </a:cubicBezTo>
                <a:cubicBezTo>
                  <a:pt x="218" y="13"/>
                  <a:pt x="218" y="14"/>
                  <a:pt x="217" y="14"/>
                </a:cubicBezTo>
                <a:cubicBezTo>
                  <a:pt x="215" y="15"/>
                  <a:pt x="217" y="16"/>
                  <a:pt x="208" y="16"/>
                </a:cubicBezTo>
                <a:cubicBezTo>
                  <a:pt x="206" y="16"/>
                  <a:pt x="203" y="17"/>
                  <a:pt x="201" y="17"/>
                </a:cubicBezTo>
                <a:cubicBezTo>
                  <a:pt x="198" y="18"/>
                  <a:pt x="196" y="18"/>
                  <a:pt x="193" y="19"/>
                </a:cubicBezTo>
                <a:cubicBezTo>
                  <a:pt x="193" y="19"/>
                  <a:pt x="192" y="19"/>
                  <a:pt x="192" y="18"/>
                </a:cubicBezTo>
                <a:cubicBezTo>
                  <a:pt x="193" y="18"/>
                  <a:pt x="193" y="18"/>
                  <a:pt x="189" y="19"/>
                </a:cubicBezTo>
                <a:cubicBezTo>
                  <a:pt x="184" y="20"/>
                  <a:pt x="180" y="21"/>
                  <a:pt x="176" y="22"/>
                </a:cubicBezTo>
                <a:cubicBezTo>
                  <a:pt x="172" y="23"/>
                  <a:pt x="169" y="24"/>
                  <a:pt x="165" y="25"/>
                </a:cubicBezTo>
                <a:cubicBezTo>
                  <a:pt x="161" y="26"/>
                  <a:pt x="160" y="27"/>
                  <a:pt x="159" y="28"/>
                </a:cubicBezTo>
                <a:cubicBezTo>
                  <a:pt x="159" y="28"/>
                  <a:pt x="159" y="28"/>
                  <a:pt x="160" y="28"/>
                </a:cubicBezTo>
                <a:cubicBezTo>
                  <a:pt x="158" y="29"/>
                  <a:pt x="161" y="28"/>
                  <a:pt x="163" y="28"/>
                </a:cubicBezTo>
                <a:cubicBezTo>
                  <a:pt x="160" y="29"/>
                  <a:pt x="157" y="30"/>
                  <a:pt x="154" y="31"/>
                </a:cubicBezTo>
                <a:cubicBezTo>
                  <a:pt x="153" y="32"/>
                  <a:pt x="152" y="32"/>
                  <a:pt x="151" y="33"/>
                </a:cubicBezTo>
                <a:cubicBezTo>
                  <a:pt x="147" y="34"/>
                  <a:pt x="143" y="36"/>
                  <a:pt x="139" y="38"/>
                </a:cubicBezTo>
                <a:cubicBezTo>
                  <a:pt x="140" y="37"/>
                  <a:pt x="142" y="36"/>
                  <a:pt x="143" y="36"/>
                </a:cubicBezTo>
                <a:cubicBezTo>
                  <a:pt x="145" y="35"/>
                  <a:pt x="146" y="34"/>
                  <a:pt x="148" y="34"/>
                </a:cubicBezTo>
                <a:cubicBezTo>
                  <a:pt x="150" y="32"/>
                  <a:pt x="153" y="31"/>
                  <a:pt x="155" y="30"/>
                </a:cubicBezTo>
                <a:cubicBezTo>
                  <a:pt x="152" y="31"/>
                  <a:pt x="148" y="32"/>
                  <a:pt x="144" y="34"/>
                </a:cubicBezTo>
                <a:cubicBezTo>
                  <a:pt x="140" y="35"/>
                  <a:pt x="135" y="37"/>
                  <a:pt x="131" y="39"/>
                </a:cubicBezTo>
                <a:cubicBezTo>
                  <a:pt x="128" y="41"/>
                  <a:pt x="121" y="45"/>
                  <a:pt x="121" y="45"/>
                </a:cubicBezTo>
                <a:cubicBezTo>
                  <a:pt x="120" y="46"/>
                  <a:pt x="121" y="45"/>
                  <a:pt x="123" y="44"/>
                </a:cubicBezTo>
                <a:cubicBezTo>
                  <a:pt x="125" y="43"/>
                  <a:pt x="127" y="42"/>
                  <a:pt x="128" y="42"/>
                </a:cubicBezTo>
                <a:cubicBezTo>
                  <a:pt x="129" y="41"/>
                  <a:pt x="130" y="40"/>
                  <a:pt x="131" y="40"/>
                </a:cubicBezTo>
                <a:cubicBezTo>
                  <a:pt x="132" y="40"/>
                  <a:pt x="134" y="38"/>
                  <a:pt x="134" y="38"/>
                </a:cubicBezTo>
                <a:cubicBezTo>
                  <a:pt x="135" y="38"/>
                  <a:pt x="133" y="39"/>
                  <a:pt x="132" y="40"/>
                </a:cubicBezTo>
                <a:cubicBezTo>
                  <a:pt x="129" y="41"/>
                  <a:pt x="127" y="43"/>
                  <a:pt x="125" y="44"/>
                </a:cubicBezTo>
                <a:cubicBezTo>
                  <a:pt x="124" y="44"/>
                  <a:pt x="123" y="45"/>
                  <a:pt x="122" y="46"/>
                </a:cubicBezTo>
                <a:cubicBezTo>
                  <a:pt x="121" y="46"/>
                  <a:pt x="121" y="47"/>
                  <a:pt x="121" y="47"/>
                </a:cubicBezTo>
                <a:cubicBezTo>
                  <a:pt x="125" y="44"/>
                  <a:pt x="122" y="47"/>
                  <a:pt x="123" y="47"/>
                </a:cubicBezTo>
                <a:cubicBezTo>
                  <a:pt x="124" y="47"/>
                  <a:pt x="124" y="47"/>
                  <a:pt x="128" y="45"/>
                </a:cubicBezTo>
                <a:cubicBezTo>
                  <a:pt x="130" y="44"/>
                  <a:pt x="133" y="41"/>
                  <a:pt x="135" y="41"/>
                </a:cubicBezTo>
                <a:cubicBezTo>
                  <a:pt x="131" y="44"/>
                  <a:pt x="125" y="47"/>
                  <a:pt x="119" y="51"/>
                </a:cubicBezTo>
                <a:cubicBezTo>
                  <a:pt x="121" y="50"/>
                  <a:pt x="123" y="49"/>
                  <a:pt x="124" y="48"/>
                </a:cubicBezTo>
                <a:cubicBezTo>
                  <a:pt x="126" y="47"/>
                  <a:pt x="127" y="46"/>
                  <a:pt x="129" y="45"/>
                </a:cubicBezTo>
                <a:cubicBezTo>
                  <a:pt x="132" y="43"/>
                  <a:pt x="133" y="43"/>
                  <a:pt x="133" y="43"/>
                </a:cubicBezTo>
                <a:cubicBezTo>
                  <a:pt x="133" y="44"/>
                  <a:pt x="131" y="45"/>
                  <a:pt x="129" y="46"/>
                </a:cubicBezTo>
                <a:cubicBezTo>
                  <a:pt x="125" y="48"/>
                  <a:pt x="122" y="50"/>
                  <a:pt x="120" y="52"/>
                </a:cubicBezTo>
                <a:cubicBezTo>
                  <a:pt x="117" y="54"/>
                  <a:pt x="114" y="56"/>
                  <a:pt x="111" y="58"/>
                </a:cubicBezTo>
                <a:cubicBezTo>
                  <a:pt x="105" y="62"/>
                  <a:pt x="98" y="67"/>
                  <a:pt x="94" y="72"/>
                </a:cubicBezTo>
                <a:cubicBezTo>
                  <a:pt x="96" y="70"/>
                  <a:pt x="98" y="69"/>
                  <a:pt x="100" y="67"/>
                </a:cubicBezTo>
                <a:cubicBezTo>
                  <a:pt x="102" y="66"/>
                  <a:pt x="104" y="65"/>
                  <a:pt x="106" y="63"/>
                </a:cubicBezTo>
                <a:cubicBezTo>
                  <a:pt x="107" y="63"/>
                  <a:pt x="109" y="61"/>
                  <a:pt x="108" y="62"/>
                </a:cubicBezTo>
                <a:cubicBezTo>
                  <a:pt x="106" y="64"/>
                  <a:pt x="103" y="67"/>
                  <a:pt x="99" y="70"/>
                </a:cubicBezTo>
                <a:cubicBezTo>
                  <a:pt x="96" y="73"/>
                  <a:pt x="91" y="77"/>
                  <a:pt x="92" y="75"/>
                </a:cubicBezTo>
                <a:cubicBezTo>
                  <a:pt x="93" y="73"/>
                  <a:pt x="91" y="73"/>
                  <a:pt x="91" y="72"/>
                </a:cubicBezTo>
                <a:cubicBezTo>
                  <a:pt x="92" y="71"/>
                  <a:pt x="90" y="72"/>
                  <a:pt x="89" y="73"/>
                </a:cubicBezTo>
                <a:cubicBezTo>
                  <a:pt x="85" y="77"/>
                  <a:pt x="83" y="78"/>
                  <a:pt x="80" y="81"/>
                </a:cubicBezTo>
                <a:cubicBezTo>
                  <a:pt x="83" y="78"/>
                  <a:pt x="85" y="76"/>
                  <a:pt x="88" y="73"/>
                </a:cubicBezTo>
                <a:cubicBezTo>
                  <a:pt x="88" y="73"/>
                  <a:pt x="89" y="72"/>
                  <a:pt x="89" y="72"/>
                </a:cubicBezTo>
                <a:cubicBezTo>
                  <a:pt x="90" y="71"/>
                  <a:pt x="94" y="68"/>
                  <a:pt x="93" y="68"/>
                </a:cubicBezTo>
                <a:cubicBezTo>
                  <a:pt x="93" y="68"/>
                  <a:pt x="93" y="67"/>
                  <a:pt x="92" y="68"/>
                </a:cubicBezTo>
                <a:cubicBezTo>
                  <a:pt x="88" y="71"/>
                  <a:pt x="89" y="71"/>
                  <a:pt x="87" y="73"/>
                </a:cubicBezTo>
                <a:cubicBezTo>
                  <a:pt x="86" y="74"/>
                  <a:pt x="86" y="74"/>
                  <a:pt x="84" y="75"/>
                </a:cubicBezTo>
                <a:cubicBezTo>
                  <a:pt x="91" y="68"/>
                  <a:pt x="98" y="61"/>
                  <a:pt x="107" y="54"/>
                </a:cubicBezTo>
                <a:cubicBezTo>
                  <a:pt x="104" y="56"/>
                  <a:pt x="102" y="57"/>
                  <a:pt x="99" y="60"/>
                </a:cubicBezTo>
                <a:cubicBezTo>
                  <a:pt x="104" y="56"/>
                  <a:pt x="108" y="53"/>
                  <a:pt x="111" y="50"/>
                </a:cubicBezTo>
                <a:cubicBezTo>
                  <a:pt x="109" y="52"/>
                  <a:pt x="108" y="53"/>
                  <a:pt x="104" y="55"/>
                </a:cubicBezTo>
                <a:cubicBezTo>
                  <a:pt x="100" y="59"/>
                  <a:pt x="98" y="59"/>
                  <a:pt x="95" y="61"/>
                </a:cubicBezTo>
                <a:cubicBezTo>
                  <a:pt x="93" y="63"/>
                  <a:pt x="90" y="65"/>
                  <a:pt x="88" y="67"/>
                </a:cubicBezTo>
                <a:cubicBezTo>
                  <a:pt x="85" y="69"/>
                  <a:pt x="82" y="72"/>
                  <a:pt x="79" y="75"/>
                </a:cubicBezTo>
                <a:cubicBezTo>
                  <a:pt x="79" y="75"/>
                  <a:pt x="79" y="75"/>
                  <a:pt x="79" y="75"/>
                </a:cubicBezTo>
                <a:cubicBezTo>
                  <a:pt x="79" y="75"/>
                  <a:pt x="79" y="75"/>
                  <a:pt x="79" y="75"/>
                </a:cubicBezTo>
                <a:cubicBezTo>
                  <a:pt x="79" y="75"/>
                  <a:pt x="79" y="75"/>
                  <a:pt x="79" y="75"/>
                </a:cubicBezTo>
                <a:cubicBezTo>
                  <a:pt x="76" y="77"/>
                  <a:pt x="74" y="80"/>
                  <a:pt x="71" y="83"/>
                </a:cubicBezTo>
                <a:cubicBezTo>
                  <a:pt x="69" y="85"/>
                  <a:pt x="67" y="88"/>
                  <a:pt x="64" y="90"/>
                </a:cubicBezTo>
                <a:cubicBezTo>
                  <a:pt x="66" y="88"/>
                  <a:pt x="68" y="85"/>
                  <a:pt x="69" y="84"/>
                </a:cubicBezTo>
                <a:cubicBezTo>
                  <a:pt x="66" y="88"/>
                  <a:pt x="66" y="86"/>
                  <a:pt x="61" y="92"/>
                </a:cubicBezTo>
                <a:cubicBezTo>
                  <a:pt x="59" y="95"/>
                  <a:pt x="56" y="99"/>
                  <a:pt x="56" y="98"/>
                </a:cubicBezTo>
                <a:cubicBezTo>
                  <a:pt x="55" y="98"/>
                  <a:pt x="54" y="100"/>
                  <a:pt x="52" y="102"/>
                </a:cubicBezTo>
                <a:cubicBezTo>
                  <a:pt x="50" y="104"/>
                  <a:pt x="48" y="107"/>
                  <a:pt x="46" y="111"/>
                </a:cubicBezTo>
                <a:cubicBezTo>
                  <a:pt x="46" y="111"/>
                  <a:pt x="46" y="111"/>
                  <a:pt x="46" y="111"/>
                </a:cubicBezTo>
                <a:cubicBezTo>
                  <a:pt x="46" y="111"/>
                  <a:pt x="46" y="111"/>
                  <a:pt x="46" y="111"/>
                </a:cubicBezTo>
                <a:cubicBezTo>
                  <a:pt x="46" y="111"/>
                  <a:pt x="46" y="111"/>
                  <a:pt x="46" y="111"/>
                </a:cubicBezTo>
                <a:cubicBezTo>
                  <a:pt x="43" y="116"/>
                  <a:pt x="43" y="115"/>
                  <a:pt x="45" y="114"/>
                </a:cubicBezTo>
                <a:cubicBezTo>
                  <a:pt x="46" y="113"/>
                  <a:pt x="43" y="117"/>
                  <a:pt x="44" y="117"/>
                </a:cubicBezTo>
                <a:cubicBezTo>
                  <a:pt x="45" y="116"/>
                  <a:pt x="47" y="112"/>
                  <a:pt x="48" y="112"/>
                </a:cubicBezTo>
                <a:cubicBezTo>
                  <a:pt x="48" y="112"/>
                  <a:pt x="47" y="113"/>
                  <a:pt x="47" y="114"/>
                </a:cubicBezTo>
                <a:cubicBezTo>
                  <a:pt x="46" y="115"/>
                  <a:pt x="46" y="116"/>
                  <a:pt x="46" y="115"/>
                </a:cubicBezTo>
                <a:cubicBezTo>
                  <a:pt x="51" y="109"/>
                  <a:pt x="48" y="114"/>
                  <a:pt x="45" y="118"/>
                </a:cubicBezTo>
                <a:cubicBezTo>
                  <a:pt x="43" y="122"/>
                  <a:pt x="41" y="126"/>
                  <a:pt x="39" y="130"/>
                </a:cubicBezTo>
                <a:cubicBezTo>
                  <a:pt x="37" y="134"/>
                  <a:pt x="35" y="138"/>
                  <a:pt x="34" y="141"/>
                </a:cubicBezTo>
                <a:cubicBezTo>
                  <a:pt x="34" y="142"/>
                  <a:pt x="33" y="144"/>
                  <a:pt x="33" y="145"/>
                </a:cubicBezTo>
                <a:cubicBezTo>
                  <a:pt x="31" y="148"/>
                  <a:pt x="32" y="145"/>
                  <a:pt x="32" y="145"/>
                </a:cubicBezTo>
                <a:cubicBezTo>
                  <a:pt x="31" y="146"/>
                  <a:pt x="32" y="143"/>
                  <a:pt x="29" y="150"/>
                </a:cubicBezTo>
                <a:cubicBezTo>
                  <a:pt x="29" y="152"/>
                  <a:pt x="28" y="152"/>
                  <a:pt x="28" y="152"/>
                </a:cubicBezTo>
                <a:cubicBezTo>
                  <a:pt x="28" y="153"/>
                  <a:pt x="28" y="152"/>
                  <a:pt x="29" y="150"/>
                </a:cubicBezTo>
                <a:cubicBezTo>
                  <a:pt x="33" y="141"/>
                  <a:pt x="31" y="144"/>
                  <a:pt x="31" y="143"/>
                </a:cubicBezTo>
                <a:cubicBezTo>
                  <a:pt x="31" y="142"/>
                  <a:pt x="30" y="143"/>
                  <a:pt x="30" y="142"/>
                </a:cubicBezTo>
                <a:cubicBezTo>
                  <a:pt x="31" y="139"/>
                  <a:pt x="29" y="143"/>
                  <a:pt x="28" y="146"/>
                </a:cubicBezTo>
                <a:cubicBezTo>
                  <a:pt x="26" y="151"/>
                  <a:pt x="25" y="154"/>
                  <a:pt x="24" y="159"/>
                </a:cubicBezTo>
                <a:cubicBezTo>
                  <a:pt x="23" y="161"/>
                  <a:pt x="23" y="162"/>
                  <a:pt x="22" y="165"/>
                </a:cubicBezTo>
                <a:cubicBezTo>
                  <a:pt x="21" y="168"/>
                  <a:pt x="20" y="168"/>
                  <a:pt x="20" y="167"/>
                </a:cubicBezTo>
                <a:cubicBezTo>
                  <a:pt x="20" y="167"/>
                  <a:pt x="20" y="167"/>
                  <a:pt x="21" y="163"/>
                </a:cubicBezTo>
                <a:cubicBezTo>
                  <a:pt x="22" y="159"/>
                  <a:pt x="21" y="160"/>
                  <a:pt x="21" y="161"/>
                </a:cubicBezTo>
                <a:cubicBezTo>
                  <a:pt x="21" y="161"/>
                  <a:pt x="21" y="161"/>
                  <a:pt x="21" y="161"/>
                </a:cubicBezTo>
                <a:cubicBezTo>
                  <a:pt x="21" y="161"/>
                  <a:pt x="21" y="161"/>
                  <a:pt x="21" y="161"/>
                </a:cubicBezTo>
                <a:cubicBezTo>
                  <a:pt x="22" y="158"/>
                  <a:pt x="23" y="155"/>
                  <a:pt x="24" y="151"/>
                </a:cubicBezTo>
                <a:cubicBezTo>
                  <a:pt x="25" y="150"/>
                  <a:pt x="26" y="148"/>
                  <a:pt x="26" y="147"/>
                </a:cubicBezTo>
                <a:cubicBezTo>
                  <a:pt x="27" y="145"/>
                  <a:pt x="27" y="144"/>
                  <a:pt x="28" y="142"/>
                </a:cubicBezTo>
                <a:cubicBezTo>
                  <a:pt x="29" y="141"/>
                  <a:pt x="30" y="138"/>
                  <a:pt x="28" y="141"/>
                </a:cubicBezTo>
                <a:cubicBezTo>
                  <a:pt x="25" y="147"/>
                  <a:pt x="23" y="151"/>
                  <a:pt x="21" y="157"/>
                </a:cubicBezTo>
                <a:cubicBezTo>
                  <a:pt x="15" y="173"/>
                  <a:pt x="11" y="190"/>
                  <a:pt x="9" y="207"/>
                </a:cubicBezTo>
                <a:cubicBezTo>
                  <a:pt x="9" y="207"/>
                  <a:pt x="10" y="203"/>
                  <a:pt x="10" y="203"/>
                </a:cubicBezTo>
                <a:cubicBezTo>
                  <a:pt x="9" y="208"/>
                  <a:pt x="9" y="213"/>
                  <a:pt x="8" y="218"/>
                </a:cubicBezTo>
                <a:cubicBezTo>
                  <a:pt x="8" y="220"/>
                  <a:pt x="8" y="223"/>
                  <a:pt x="8" y="225"/>
                </a:cubicBezTo>
                <a:cubicBezTo>
                  <a:pt x="8" y="227"/>
                  <a:pt x="8" y="230"/>
                  <a:pt x="8" y="232"/>
                </a:cubicBezTo>
                <a:cubicBezTo>
                  <a:pt x="8" y="223"/>
                  <a:pt x="9" y="221"/>
                  <a:pt x="9" y="216"/>
                </a:cubicBezTo>
                <a:cubicBezTo>
                  <a:pt x="10" y="216"/>
                  <a:pt x="10" y="216"/>
                  <a:pt x="10" y="216"/>
                </a:cubicBezTo>
                <a:cubicBezTo>
                  <a:pt x="11" y="216"/>
                  <a:pt x="12" y="212"/>
                  <a:pt x="14" y="201"/>
                </a:cubicBezTo>
                <a:cubicBezTo>
                  <a:pt x="14" y="198"/>
                  <a:pt x="15" y="194"/>
                  <a:pt x="16" y="191"/>
                </a:cubicBezTo>
                <a:cubicBezTo>
                  <a:pt x="16" y="188"/>
                  <a:pt x="17" y="185"/>
                  <a:pt x="18" y="182"/>
                </a:cubicBezTo>
                <a:cubicBezTo>
                  <a:pt x="17" y="187"/>
                  <a:pt x="16" y="192"/>
                  <a:pt x="15" y="198"/>
                </a:cubicBezTo>
                <a:cubicBezTo>
                  <a:pt x="14" y="203"/>
                  <a:pt x="13" y="208"/>
                  <a:pt x="13" y="213"/>
                </a:cubicBezTo>
                <a:cubicBezTo>
                  <a:pt x="13" y="215"/>
                  <a:pt x="12" y="219"/>
                  <a:pt x="13" y="218"/>
                </a:cubicBezTo>
                <a:cubicBezTo>
                  <a:pt x="13" y="217"/>
                  <a:pt x="13" y="215"/>
                  <a:pt x="13" y="214"/>
                </a:cubicBezTo>
                <a:cubicBezTo>
                  <a:pt x="13" y="211"/>
                  <a:pt x="13" y="210"/>
                  <a:pt x="14" y="210"/>
                </a:cubicBezTo>
                <a:cubicBezTo>
                  <a:pt x="14" y="209"/>
                  <a:pt x="15" y="208"/>
                  <a:pt x="15" y="204"/>
                </a:cubicBezTo>
                <a:cubicBezTo>
                  <a:pt x="16" y="201"/>
                  <a:pt x="16" y="198"/>
                  <a:pt x="18" y="192"/>
                </a:cubicBezTo>
                <a:cubicBezTo>
                  <a:pt x="14" y="207"/>
                  <a:pt x="14" y="220"/>
                  <a:pt x="13" y="233"/>
                </a:cubicBezTo>
                <a:cubicBezTo>
                  <a:pt x="13" y="232"/>
                  <a:pt x="13" y="228"/>
                  <a:pt x="13" y="226"/>
                </a:cubicBezTo>
                <a:cubicBezTo>
                  <a:pt x="13" y="229"/>
                  <a:pt x="13" y="233"/>
                  <a:pt x="12" y="236"/>
                </a:cubicBezTo>
                <a:cubicBezTo>
                  <a:pt x="13" y="240"/>
                  <a:pt x="13" y="244"/>
                  <a:pt x="13" y="247"/>
                </a:cubicBezTo>
                <a:cubicBezTo>
                  <a:pt x="13" y="247"/>
                  <a:pt x="13" y="249"/>
                  <a:pt x="13" y="249"/>
                </a:cubicBezTo>
                <a:cubicBezTo>
                  <a:pt x="13" y="249"/>
                  <a:pt x="13" y="248"/>
                  <a:pt x="13" y="248"/>
                </a:cubicBezTo>
                <a:cubicBezTo>
                  <a:pt x="13" y="244"/>
                  <a:pt x="13" y="240"/>
                  <a:pt x="14" y="236"/>
                </a:cubicBezTo>
                <a:cubicBezTo>
                  <a:pt x="14" y="232"/>
                  <a:pt x="14" y="228"/>
                  <a:pt x="14" y="224"/>
                </a:cubicBezTo>
                <a:cubicBezTo>
                  <a:pt x="14" y="223"/>
                  <a:pt x="14" y="222"/>
                  <a:pt x="14" y="222"/>
                </a:cubicBezTo>
                <a:cubicBezTo>
                  <a:pt x="15" y="221"/>
                  <a:pt x="15" y="219"/>
                  <a:pt x="15" y="220"/>
                </a:cubicBezTo>
                <a:cubicBezTo>
                  <a:pt x="15" y="220"/>
                  <a:pt x="15" y="222"/>
                  <a:pt x="15" y="222"/>
                </a:cubicBezTo>
                <a:cubicBezTo>
                  <a:pt x="14" y="225"/>
                  <a:pt x="14" y="228"/>
                  <a:pt x="14" y="231"/>
                </a:cubicBezTo>
                <a:cubicBezTo>
                  <a:pt x="14" y="234"/>
                  <a:pt x="14" y="237"/>
                  <a:pt x="14" y="240"/>
                </a:cubicBezTo>
                <a:cubicBezTo>
                  <a:pt x="14" y="249"/>
                  <a:pt x="15" y="249"/>
                  <a:pt x="16" y="247"/>
                </a:cubicBezTo>
                <a:cubicBezTo>
                  <a:pt x="16" y="246"/>
                  <a:pt x="16" y="244"/>
                  <a:pt x="17" y="249"/>
                </a:cubicBezTo>
                <a:cubicBezTo>
                  <a:pt x="17" y="253"/>
                  <a:pt x="18" y="256"/>
                  <a:pt x="18" y="260"/>
                </a:cubicBezTo>
                <a:cubicBezTo>
                  <a:pt x="18" y="263"/>
                  <a:pt x="19" y="267"/>
                  <a:pt x="20" y="271"/>
                </a:cubicBezTo>
                <a:cubicBezTo>
                  <a:pt x="22" y="289"/>
                  <a:pt x="27" y="307"/>
                  <a:pt x="34" y="324"/>
                </a:cubicBezTo>
                <a:cubicBezTo>
                  <a:pt x="37" y="329"/>
                  <a:pt x="39" y="333"/>
                  <a:pt x="42" y="340"/>
                </a:cubicBezTo>
                <a:cubicBezTo>
                  <a:pt x="41" y="337"/>
                  <a:pt x="39" y="334"/>
                  <a:pt x="38" y="331"/>
                </a:cubicBezTo>
                <a:cubicBezTo>
                  <a:pt x="37" y="330"/>
                  <a:pt x="36" y="329"/>
                  <a:pt x="36" y="328"/>
                </a:cubicBezTo>
                <a:cubicBezTo>
                  <a:pt x="36" y="327"/>
                  <a:pt x="35" y="327"/>
                  <a:pt x="35" y="327"/>
                </a:cubicBezTo>
                <a:cubicBezTo>
                  <a:pt x="35" y="326"/>
                  <a:pt x="34" y="326"/>
                  <a:pt x="34" y="325"/>
                </a:cubicBezTo>
                <a:cubicBezTo>
                  <a:pt x="33" y="323"/>
                  <a:pt x="33" y="322"/>
                  <a:pt x="32" y="321"/>
                </a:cubicBezTo>
                <a:cubicBezTo>
                  <a:pt x="31" y="318"/>
                  <a:pt x="30" y="315"/>
                  <a:pt x="29" y="313"/>
                </a:cubicBezTo>
                <a:cubicBezTo>
                  <a:pt x="29" y="313"/>
                  <a:pt x="28" y="311"/>
                  <a:pt x="28" y="310"/>
                </a:cubicBezTo>
                <a:cubicBezTo>
                  <a:pt x="27" y="307"/>
                  <a:pt x="26" y="304"/>
                  <a:pt x="25" y="302"/>
                </a:cubicBezTo>
                <a:cubicBezTo>
                  <a:pt x="26" y="302"/>
                  <a:pt x="26" y="303"/>
                  <a:pt x="27" y="305"/>
                </a:cubicBezTo>
                <a:cubicBezTo>
                  <a:pt x="27" y="306"/>
                  <a:pt x="28" y="308"/>
                  <a:pt x="28" y="307"/>
                </a:cubicBezTo>
                <a:cubicBezTo>
                  <a:pt x="28" y="307"/>
                  <a:pt x="27" y="305"/>
                  <a:pt x="27" y="304"/>
                </a:cubicBezTo>
                <a:cubicBezTo>
                  <a:pt x="27" y="303"/>
                  <a:pt x="26" y="301"/>
                  <a:pt x="26" y="300"/>
                </a:cubicBezTo>
                <a:cubicBezTo>
                  <a:pt x="25" y="298"/>
                  <a:pt x="24" y="296"/>
                  <a:pt x="24" y="294"/>
                </a:cubicBezTo>
                <a:cubicBezTo>
                  <a:pt x="23" y="292"/>
                  <a:pt x="23" y="290"/>
                  <a:pt x="22" y="288"/>
                </a:cubicBezTo>
                <a:cubicBezTo>
                  <a:pt x="22" y="286"/>
                  <a:pt x="22" y="284"/>
                  <a:pt x="21" y="282"/>
                </a:cubicBezTo>
                <a:cubicBezTo>
                  <a:pt x="21" y="280"/>
                  <a:pt x="21" y="278"/>
                  <a:pt x="20" y="276"/>
                </a:cubicBezTo>
                <a:cubicBezTo>
                  <a:pt x="20" y="274"/>
                  <a:pt x="19" y="272"/>
                  <a:pt x="19" y="270"/>
                </a:cubicBezTo>
                <a:cubicBezTo>
                  <a:pt x="19" y="272"/>
                  <a:pt x="19" y="275"/>
                  <a:pt x="20" y="278"/>
                </a:cubicBezTo>
                <a:cubicBezTo>
                  <a:pt x="20" y="279"/>
                  <a:pt x="20" y="281"/>
                  <a:pt x="20" y="282"/>
                </a:cubicBezTo>
                <a:cubicBezTo>
                  <a:pt x="21" y="284"/>
                  <a:pt x="21" y="285"/>
                  <a:pt x="21" y="287"/>
                </a:cubicBezTo>
                <a:cubicBezTo>
                  <a:pt x="22" y="293"/>
                  <a:pt x="24" y="299"/>
                  <a:pt x="25" y="303"/>
                </a:cubicBezTo>
                <a:cubicBezTo>
                  <a:pt x="24" y="302"/>
                  <a:pt x="22" y="294"/>
                  <a:pt x="21" y="294"/>
                </a:cubicBezTo>
                <a:cubicBezTo>
                  <a:pt x="20" y="293"/>
                  <a:pt x="24" y="302"/>
                  <a:pt x="24" y="305"/>
                </a:cubicBezTo>
                <a:cubicBezTo>
                  <a:pt x="22" y="299"/>
                  <a:pt x="20" y="292"/>
                  <a:pt x="20" y="292"/>
                </a:cubicBezTo>
                <a:cubicBezTo>
                  <a:pt x="19" y="293"/>
                  <a:pt x="17" y="289"/>
                  <a:pt x="18" y="295"/>
                </a:cubicBezTo>
                <a:cubicBezTo>
                  <a:pt x="19" y="297"/>
                  <a:pt x="20" y="299"/>
                  <a:pt x="21" y="302"/>
                </a:cubicBezTo>
                <a:cubicBezTo>
                  <a:pt x="21" y="303"/>
                  <a:pt x="21" y="304"/>
                  <a:pt x="22" y="305"/>
                </a:cubicBezTo>
                <a:cubicBezTo>
                  <a:pt x="22" y="306"/>
                  <a:pt x="23" y="308"/>
                  <a:pt x="23" y="309"/>
                </a:cubicBezTo>
                <a:cubicBezTo>
                  <a:pt x="24" y="309"/>
                  <a:pt x="24" y="310"/>
                  <a:pt x="24" y="310"/>
                </a:cubicBezTo>
                <a:cubicBezTo>
                  <a:pt x="27" y="316"/>
                  <a:pt x="28" y="319"/>
                  <a:pt x="30" y="322"/>
                </a:cubicBezTo>
                <a:cubicBezTo>
                  <a:pt x="31" y="326"/>
                  <a:pt x="32" y="329"/>
                  <a:pt x="35" y="336"/>
                </a:cubicBezTo>
                <a:cubicBezTo>
                  <a:pt x="36" y="339"/>
                  <a:pt x="38" y="342"/>
                  <a:pt x="40" y="346"/>
                </a:cubicBezTo>
                <a:cubicBezTo>
                  <a:pt x="41" y="349"/>
                  <a:pt x="43" y="352"/>
                  <a:pt x="45" y="355"/>
                </a:cubicBezTo>
                <a:cubicBezTo>
                  <a:pt x="46" y="357"/>
                  <a:pt x="46" y="356"/>
                  <a:pt x="46" y="355"/>
                </a:cubicBezTo>
                <a:cubicBezTo>
                  <a:pt x="46" y="354"/>
                  <a:pt x="45" y="353"/>
                  <a:pt x="45" y="353"/>
                </a:cubicBezTo>
                <a:cubicBezTo>
                  <a:pt x="46" y="353"/>
                  <a:pt x="45" y="351"/>
                  <a:pt x="44" y="349"/>
                </a:cubicBezTo>
                <a:cubicBezTo>
                  <a:pt x="41" y="344"/>
                  <a:pt x="40" y="341"/>
                  <a:pt x="39" y="338"/>
                </a:cubicBezTo>
                <a:cubicBezTo>
                  <a:pt x="40" y="340"/>
                  <a:pt x="41" y="343"/>
                  <a:pt x="41" y="344"/>
                </a:cubicBezTo>
                <a:cubicBezTo>
                  <a:pt x="43" y="348"/>
                  <a:pt x="45" y="351"/>
                  <a:pt x="46" y="352"/>
                </a:cubicBezTo>
                <a:cubicBezTo>
                  <a:pt x="48" y="354"/>
                  <a:pt x="43" y="347"/>
                  <a:pt x="44" y="347"/>
                </a:cubicBezTo>
                <a:cubicBezTo>
                  <a:pt x="45" y="349"/>
                  <a:pt x="47" y="351"/>
                  <a:pt x="48" y="354"/>
                </a:cubicBezTo>
                <a:cubicBezTo>
                  <a:pt x="49" y="356"/>
                  <a:pt x="51" y="358"/>
                  <a:pt x="52" y="361"/>
                </a:cubicBezTo>
                <a:cubicBezTo>
                  <a:pt x="53" y="361"/>
                  <a:pt x="54" y="363"/>
                  <a:pt x="55" y="364"/>
                </a:cubicBezTo>
                <a:cubicBezTo>
                  <a:pt x="56" y="367"/>
                  <a:pt x="58" y="369"/>
                  <a:pt x="60" y="371"/>
                </a:cubicBezTo>
                <a:cubicBezTo>
                  <a:pt x="59" y="369"/>
                  <a:pt x="60" y="370"/>
                  <a:pt x="62" y="372"/>
                </a:cubicBezTo>
                <a:cubicBezTo>
                  <a:pt x="63" y="374"/>
                  <a:pt x="65" y="376"/>
                  <a:pt x="66" y="377"/>
                </a:cubicBezTo>
                <a:cubicBezTo>
                  <a:pt x="68" y="379"/>
                  <a:pt x="68" y="379"/>
                  <a:pt x="68" y="379"/>
                </a:cubicBezTo>
                <a:cubicBezTo>
                  <a:pt x="69" y="380"/>
                  <a:pt x="67" y="377"/>
                  <a:pt x="66" y="376"/>
                </a:cubicBezTo>
                <a:cubicBezTo>
                  <a:pt x="65" y="375"/>
                  <a:pt x="64" y="373"/>
                  <a:pt x="63" y="371"/>
                </a:cubicBezTo>
                <a:cubicBezTo>
                  <a:pt x="61" y="370"/>
                  <a:pt x="61" y="368"/>
                  <a:pt x="62" y="369"/>
                </a:cubicBezTo>
                <a:cubicBezTo>
                  <a:pt x="63" y="371"/>
                  <a:pt x="67" y="375"/>
                  <a:pt x="70" y="378"/>
                </a:cubicBezTo>
                <a:cubicBezTo>
                  <a:pt x="73" y="381"/>
                  <a:pt x="73" y="382"/>
                  <a:pt x="74" y="384"/>
                </a:cubicBezTo>
                <a:cubicBezTo>
                  <a:pt x="76" y="387"/>
                  <a:pt x="78" y="389"/>
                  <a:pt x="80" y="391"/>
                </a:cubicBezTo>
                <a:cubicBezTo>
                  <a:pt x="81" y="392"/>
                  <a:pt x="82" y="393"/>
                  <a:pt x="83" y="395"/>
                </a:cubicBezTo>
                <a:cubicBezTo>
                  <a:pt x="85" y="396"/>
                  <a:pt x="86" y="397"/>
                  <a:pt x="87" y="398"/>
                </a:cubicBezTo>
                <a:cubicBezTo>
                  <a:pt x="88" y="399"/>
                  <a:pt x="89" y="400"/>
                  <a:pt x="91" y="402"/>
                </a:cubicBezTo>
                <a:cubicBezTo>
                  <a:pt x="92" y="403"/>
                  <a:pt x="94" y="404"/>
                  <a:pt x="95" y="405"/>
                </a:cubicBezTo>
                <a:cubicBezTo>
                  <a:pt x="97" y="406"/>
                  <a:pt x="95" y="403"/>
                  <a:pt x="95" y="402"/>
                </a:cubicBezTo>
                <a:cubicBezTo>
                  <a:pt x="95" y="401"/>
                  <a:pt x="95" y="401"/>
                  <a:pt x="96" y="402"/>
                </a:cubicBezTo>
                <a:cubicBezTo>
                  <a:pt x="98" y="403"/>
                  <a:pt x="100" y="405"/>
                  <a:pt x="105" y="408"/>
                </a:cubicBezTo>
                <a:cubicBezTo>
                  <a:pt x="102" y="406"/>
                  <a:pt x="98" y="403"/>
                  <a:pt x="96" y="400"/>
                </a:cubicBezTo>
                <a:cubicBezTo>
                  <a:pt x="110" y="414"/>
                  <a:pt x="125" y="422"/>
                  <a:pt x="140" y="429"/>
                </a:cubicBezTo>
                <a:cubicBezTo>
                  <a:pt x="133" y="425"/>
                  <a:pt x="127" y="422"/>
                  <a:pt x="121" y="418"/>
                </a:cubicBezTo>
                <a:cubicBezTo>
                  <a:pt x="113" y="412"/>
                  <a:pt x="106" y="407"/>
                  <a:pt x="98" y="401"/>
                </a:cubicBezTo>
                <a:cubicBezTo>
                  <a:pt x="96" y="399"/>
                  <a:pt x="95" y="398"/>
                  <a:pt x="95" y="398"/>
                </a:cubicBezTo>
                <a:cubicBezTo>
                  <a:pt x="96" y="398"/>
                  <a:pt x="97" y="399"/>
                  <a:pt x="99" y="401"/>
                </a:cubicBezTo>
                <a:cubicBezTo>
                  <a:pt x="102" y="404"/>
                  <a:pt x="107" y="407"/>
                  <a:pt x="110" y="410"/>
                </a:cubicBezTo>
                <a:cubicBezTo>
                  <a:pt x="110" y="410"/>
                  <a:pt x="112" y="411"/>
                  <a:pt x="112" y="411"/>
                </a:cubicBezTo>
                <a:cubicBezTo>
                  <a:pt x="113" y="411"/>
                  <a:pt x="114" y="412"/>
                  <a:pt x="112" y="411"/>
                </a:cubicBezTo>
                <a:cubicBezTo>
                  <a:pt x="111" y="409"/>
                  <a:pt x="109" y="408"/>
                  <a:pt x="107" y="406"/>
                </a:cubicBezTo>
                <a:cubicBezTo>
                  <a:pt x="106" y="405"/>
                  <a:pt x="105" y="404"/>
                  <a:pt x="104" y="403"/>
                </a:cubicBezTo>
                <a:cubicBezTo>
                  <a:pt x="103" y="402"/>
                  <a:pt x="101" y="401"/>
                  <a:pt x="100" y="400"/>
                </a:cubicBezTo>
                <a:cubicBezTo>
                  <a:pt x="98" y="398"/>
                  <a:pt x="95" y="396"/>
                  <a:pt x="93" y="394"/>
                </a:cubicBezTo>
                <a:cubicBezTo>
                  <a:pt x="95" y="395"/>
                  <a:pt x="98" y="398"/>
                  <a:pt x="100" y="399"/>
                </a:cubicBezTo>
                <a:cubicBezTo>
                  <a:pt x="102" y="400"/>
                  <a:pt x="103" y="401"/>
                  <a:pt x="104" y="402"/>
                </a:cubicBezTo>
                <a:cubicBezTo>
                  <a:pt x="105" y="403"/>
                  <a:pt x="106" y="403"/>
                  <a:pt x="107" y="404"/>
                </a:cubicBezTo>
                <a:cubicBezTo>
                  <a:pt x="105" y="402"/>
                  <a:pt x="103" y="401"/>
                  <a:pt x="101" y="399"/>
                </a:cubicBezTo>
                <a:cubicBezTo>
                  <a:pt x="100" y="398"/>
                  <a:pt x="98" y="396"/>
                  <a:pt x="97" y="395"/>
                </a:cubicBezTo>
                <a:cubicBezTo>
                  <a:pt x="100" y="398"/>
                  <a:pt x="104" y="402"/>
                  <a:pt x="107" y="403"/>
                </a:cubicBezTo>
                <a:cubicBezTo>
                  <a:pt x="108" y="404"/>
                  <a:pt x="110" y="406"/>
                  <a:pt x="109" y="404"/>
                </a:cubicBezTo>
                <a:cubicBezTo>
                  <a:pt x="109" y="404"/>
                  <a:pt x="105" y="402"/>
                  <a:pt x="107" y="403"/>
                </a:cubicBezTo>
                <a:cubicBezTo>
                  <a:pt x="108" y="403"/>
                  <a:pt x="111" y="405"/>
                  <a:pt x="113" y="407"/>
                </a:cubicBezTo>
                <a:cubicBezTo>
                  <a:pt x="114" y="409"/>
                  <a:pt x="121" y="413"/>
                  <a:pt x="127" y="417"/>
                </a:cubicBezTo>
                <a:cubicBezTo>
                  <a:pt x="123" y="415"/>
                  <a:pt x="122" y="414"/>
                  <a:pt x="120" y="413"/>
                </a:cubicBezTo>
                <a:cubicBezTo>
                  <a:pt x="119" y="412"/>
                  <a:pt x="117" y="410"/>
                  <a:pt x="116" y="410"/>
                </a:cubicBezTo>
                <a:cubicBezTo>
                  <a:pt x="115" y="410"/>
                  <a:pt x="117" y="411"/>
                  <a:pt x="119" y="412"/>
                </a:cubicBezTo>
                <a:cubicBezTo>
                  <a:pt x="121" y="414"/>
                  <a:pt x="123" y="416"/>
                  <a:pt x="125" y="418"/>
                </a:cubicBezTo>
                <a:cubicBezTo>
                  <a:pt x="126" y="418"/>
                  <a:pt x="127" y="419"/>
                  <a:pt x="129" y="420"/>
                </a:cubicBezTo>
                <a:cubicBezTo>
                  <a:pt x="130" y="421"/>
                  <a:pt x="131" y="422"/>
                  <a:pt x="133" y="423"/>
                </a:cubicBezTo>
                <a:cubicBezTo>
                  <a:pt x="134" y="424"/>
                  <a:pt x="134" y="424"/>
                  <a:pt x="133" y="423"/>
                </a:cubicBezTo>
                <a:cubicBezTo>
                  <a:pt x="132" y="423"/>
                  <a:pt x="133" y="424"/>
                  <a:pt x="135" y="425"/>
                </a:cubicBezTo>
                <a:cubicBezTo>
                  <a:pt x="138" y="427"/>
                  <a:pt x="141" y="428"/>
                  <a:pt x="143" y="430"/>
                </a:cubicBezTo>
                <a:cubicBezTo>
                  <a:pt x="146" y="432"/>
                  <a:pt x="149" y="433"/>
                  <a:pt x="152" y="434"/>
                </a:cubicBezTo>
                <a:cubicBezTo>
                  <a:pt x="153" y="434"/>
                  <a:pt x="155" y="434"/>
                  <a:pt x="157" y="435"/>
                </a:cubicBezTo>
                <a:cubicBezTo>
                  <a:pt x="159" y="436"/>
                  <a:pt x="162" y="437"/>
                  <a:pt x="164" y="438"/>
                </a:cubicBezTo>
                <a:cubicBezTo>
                  <a:pt x="170" y="441"/>
                  <a:pt x="177" y="443"/>
                  <a:pt x="184" y="445"/>
                </a:cubicBezTo>
                <a:cubicBezTo>
                  <a:pt x="188" y="446"/>
                  <a:pt x="192" y="447"/>
                  <a:pt x="193" y="446"/>
                </a:cubicBezTo>
                <a:cubicBezTo>
                  <a:pt x="193" y="446"/>
                  <a:pt x="187" y="445"/>
                  <a:pt x="185" y="444"/>
                </a:cubicBezTo>
                <a:cubicBezTo>
                  <a:pt x="184" y="444"/>
                  <a:pt x="184" y="444"/>
                  <a:pt x="184" y="444"/>
                </a:cubicBezTo>
                <a:cubicBezTo>
                  <a:pt x="187" y="445"/>
                  <a:pt x="190" y="445"/>
                  <a:pt x="193" y="446"/>
                </a:cubicBezTo>
                <a:cubicBezTo>
                  <a:pt x="192" y="445"/>
                  <a:pt x="190" y="444"/>
                  <a:pt x="188" y="444"/>
                </a:cubicBezTo>
                <a:cubicBezTo>
                  <a:pt x="185" y="443"/>
                  <a:pt x="182" y="442"/>
                  <a:pt x="179" y="441"/>
                </a:cubicBezTo>
                <a:cubicBezTo>
                  <a:pt x="177" y="441"/>
                  <a:pt x="175" y="440"/>
                  <a:pt x="174" y="440"/>
                </a:cubicBezTo>
                <a:cubicBezTo>
                  <a:pt x="170" y="438"/>
                  <a:pt x="174" y="439"/>
                  <a:pt x="174" y="439"/>
                </a:cubicBezTo>
                <a:cubicBezTo>
                  <a:pt x="174" y="439"/>
                  <a:pt x="174" y="439"/>
                  <a:pt x="174" y="439"/>
                </a:cubicBezTo>
                <a:cubicBezTo>
                  <a:pt x="174" y="439"/>
                  <a:pt x="174" y="439"/>
                  <a:pt x="174" y="439"/>
                </a:cubicBezTo>
                <a:cubicBezTo>
                  <a:pt x="174" y="439"/>
                  <a:pt x="174" y="439"/>
                  <a:pt x="174" y="439"/>
                </a:cubicBezTo>
                <a:cubicBezTo>
                  <a:pt x="178" y="441"/>
                  <a:pt x="182" y="442"/>
                  <a:pt x="186" y="443"/>
                </a:cubicBezTo>
                <a:cubicBezTo>
                  <a:pt x="190" y="444"/>
                  <a:pt x="195" y="445"/>
                  <a:pt x="199" y="446"/>
                </a:cubicBezTo>
                <a:cubicBezTo>
                  <a:pt x="200" y="446"/>
                  <a:pt x="201" y="446"/>
                  <a:pt x="200" y="446"/>
                </a:cubicBezTo>
                <a:cubicBezTo>
                  <a:pt x="197" y="445"/>
                  <a:pt x="199" y="445"/>
                  <a:pt x="201" y="446"/>
                </a:cubicBezTo>
                <a:cubicBezTo>
                  <a:pt x="204" y="446"/>
                  <a:pt x="207" y="446"/>
                  <a:pt x="211" y="447"/>
                </a:cubicBezTo>
                <a:cubicBezTo>
                  <a:pt x="210" y="446"/>
                  <a:pt x="209" y="446"/>
                  <a:pt x="208" y="446"/>
                </a:cubicBezTo>
                <a:cubicBezTo>
                  <a:pt x="207" y="446"/>
                  <a:pt x="206" y="446"/>
                  <a:pt x="205" y="445"/>
                </a:cubicBezTo>
                <a:cubicBezTo>
                  <a:pt x="203" y="445"/>
                  <a:pt x="201" y="445"/>
                  <a:pt x="198" y="444"/>
                </a:cubicBezTo>
                <a:cubicBezTo>
                  <a:pt x="196" y="444"/>
                  <a:pt x="190" y="442"/>
                  <a:pt x="189" y="441"/>
                </a:cubicBezTo>
                <a:cubicBezTo>
                  <a:pt x="192" y="442"/>
                  <a:pt x="195" y="443"/>
                  <a:pt x="197" y="443"/>
                </a:cubicBezTo>
                <a:cubicBezTo>
                  <a:pt x="199" y="444"/>
                  <a:pt x="201" y="444"/>
                  <a:pt x="204" y="444"/>
                </a:cubicBezTo>
                <a:cubicBezTo>
                  <a:pt x="207" y="445"/>
                  <a:pt x="210" y="445"/>
                  <a:pt x="210" y="445"/>
                </a:cubicBezTo>
                <a:cubicBezTo>
                  <a:pt x="210" y="444"/>
                  <a:pt x="208" y="444"/>
                  <a:pt x="203" y="443"/>
                </a:cubicBezTo>
                <a:cubicBezTo>
                  <a:pt x="202" y="443"/>
                  <a:pt x="200" y="442"/>
                  <a:pt x="198" y="442"/>
                </a:cubicBezTo>
                <a:cubicBezTo>
                  <a:pt x="197" y="442"/>
                  <a:pt x="195" y="441"/>
                  <a:pt x="193" y="441"/>
                </a:cubicBezTo>
                <a:cubicBezTo>
                  <a:pt x="192" y="441"/>
                  <a:pt x="190" y="440"/>
                  <a:pt x="188" y="440"/>
                </a:cubicBezTo>
                <a:cubicBezTo>
                  <a:pt x="187" y="439"/>
                  <a:pt x="185" y="439"/>
                  <a:pt x="183" y="439"/>
                </a:cubicBezTo>
                <a:cubicBezTo>
                  <a:pt x="181" y="438"/>
                  <a:pt x="180" y="438"/>
                  <a:pt x="180" y="437"/>
                </a:cubicBezTo>
                <a:cubicBezTo>
                  <a:pt x="180" y="437"/>
                  <a:pt x="182" y="437"/>
                  <a:pt x="184" y="438"/>
                </a:cubicBezTo>
                <a:cubicBezTo>
                  <a:pt x="187" y="439"/>
                  <a:pt x="191" y="440"/>
                  <a:pt x="195" y="441"/>
                </a:cubicBezTo>
                <a:cubicBezTo>
                  <a:pt x="195" y="441"/>
                  <a:pt x="191" y="440"/>
                  <a:pt x="193" y="440"/>
                </a:cubicBezTo>
                <a:cubicBezTo>
                  <a:pt x="198" y="440"/>
                  <a:pt x="188" y="438"/>
                  <a:pt x="186" y="437"/>
                </a:cubicBezTo>
                <a:cubicBezTo>
                  <a:pt x="183" y="436"/>
                  <a:pt x="180" y="436"/>
                  <a:pt x="177" y="435"/>
                </a:cubicBezTo>
                <a:cubicBezTo>
                  <a:pt x="174" y="434"/>
                  <a:pt x="172" y="433"/>
                  <a:pt x="171" y="433"/>
                </a:cubicBezTo>
                <a:cubicBezTo>
                  <a:pt x="167" y="431"/>
                  <a:pt x="164" y="430"/>
                  <a:pt x="161" y="429"/>
                </a:cubicBezTo>
                <a:cubicBezTo>
                  <a:pt x="157" y="427"/>
                  <a:pt x="154" y="426"/>
                  <a:pt x="151" y="424"/>
                </a:cubicBezTo>
                <a:cubicBezTo>
                  <a:pt x="150" y="424"/>
                  <a:pt x="150" y="425"/>
                  <a:pt x="148" y="423"/>
                </a:cubicBezTo>
                <a:cubicBezTo>
                  <a:pt x="148" y="423"/>
                  <a:pt x="147" y="422"/>
                  <a:pt x="151" y="424"/>
                </a:cubicBezTo>
                <a:cubicBezTo>
                  <a:pt x="163" y="429"/>
                  <a:pt x="174" y="433"/>
                  <a:pt x="186" y="436"/>
                </a:cubicBezTo>
                <a:cubicBezTo>
                  <a:pt x="188" y="437"/>
                  <a:pt x="190" y="437"/>
                  <a:pt x="191" y="437"/>
                </a:cubicBezTo>
                <a:cubicBezTo>
                  <a:pt x="193" y="438"/>
                  <a:pt x="194" y="438"/>
                  <a:pt x="194" y="438"/>
                </a:cubicBezTo>
                <a:cubicBezTo>
                  <a:pt x="196" y="438"/>
                  <a:pt x="197" y="438"/>
                  <a:pt x="196" y="437"/>
                </a:cubicBezTo>
                <a:cubicBezTo>
                  <a:pt x="193" y="437"/>
                  <a:pt x="193" y="437"/>
                  <a:pt x="188" y="435"/>
                </a:cubicBezTo>
                <a:cubicBezTo>
                  <a:pt x="187" y="435"/>
                  <a:pt x="188" y="435"/>
                  <a:pt x="186" y="435"/>
                </a:cubicBezTo>
                <a:cubicBezTo>
                  <a:pt x="174" y="432"/>
                  <a:pt x="163" y="427"/>
                  <a:pt x="153" y="422"/>
                </a:cubicBezTo>
                <a:cubicBezTo>
                  <a:pt x="154" y="422"/>
                  <a:pt x="154" y="422"/>
                  <a:pt x="155" y="423"/>
                </a:cubicBezTo>
                <a:cubicBezTo>
                  <a:pt x="162" y="426"/>
                  <a:pt x="169" y="429"/>
                  <a:pt x="177" y="431"/>
                </a:cubicBezTo>
                <a:cubicBezTo>
                  <a:pt x="178" y="431"/>
                  <a:pt x="180" y="433"/>
                  <a:pt x="180" y="432"/>
                </a:cubicBezTo>
                <a:cubicBezTo>
                  <a:pt x="181" y="432"/>
                  <a:pt x="178" y="431"/>
                  <a:pt x="177" y="431"/>
                </a:cubicBezTo>
                <a:cubicBezTo>
                  <a:pt x="175" y="430"/>
                  <a:pt x="174" y="430"/>
                  <a:pt x="172" y="429"/>
                </a:cubicBezTo>
                <a:cubicBezTo>
                  <a:pt x="170" y="428"/>
                  <a:pt x="169" y="428"/>
                  <a:pt x="169" y="428"/>
                </a:cubicBezTo>
                <a:cubicBezTo>
                  <a:pt x="170" y="427"/>
                  <a:pt x="172" y="428"/>
                  <a:pt x="173" y="429"/>
                </a:cubicBezTo>
                <a:cubicBezTo>
                  <a:pt x="175" y="429"/>
                  <a:pt x="177" y="430"/>
                  <a:pt x="179" y="431"/>
                </a:cubicBezTo>
                <a:cubicBezTo>
                  <a:pt x="181" y="431"/>
                  <a:pt x="183" y="432"/>
                  <a:pt x="185" y="433"/>
                </a:cubicBezTo>
                <a:cubicBezTo>
                  <a:pt x="189" y="434"/>
                  <a:pt x="192" y="435"/>
                  <a:pt x="197" y="436"/>
                </a:cubicBezTo>
                <a:cubicBezTo>
                  <a:pt x="198" y="436"/>
                  <a:pt x="196" y="436"/>
                  <a:pt x="199" y="437"/>
                </a:cubicBezTo>
                <a:cubicBezTo>
                  <a:pt x="201" y="437"/>
                  <a:pt x="199" y="436"/>
                  <a:pt x="197" y="436"/>
                </a:cubicBezTo>
                <a:cubicBezTo>
                  <a:pt x="194" y="435"/>
                  <a:pt x="191" y="434"/>
                  <a:pt x="188" y="434"/>
                </a:cubicBezTo>
                <a:cubicBezTo>
                  <a:pt x="188" y="433"/>
                  <a:pt x="188" y="433"/>
                  <a:pt x="188" y="433"/>
                </a:cubicBezTo>
                <a:cubicBezTo>
                  <a:pt x="192" y="434"/>
                  <a:pt x="195" y="435"/>
                  <a:pt x="199" y="436"/>
                </a:cubicBezTo>
                <a:cubicBezTo>
                  <a:pt x="202" y="436"/>
                  <a:pt x="206" y="437"/>
                  <a:pt x="209" y="437"/>
                </a:cubicBezTo>
                <a:cubicBezTo>
                  <a:pt x="208" y="437"/>
                  <a:pt x="205" y="436"/>
                  <a:pt x="204" y="436"/>
                </a:cubicBezTo>
                <a:cubicBezTo>
                  <a:pt x="206" y="436"/>
                  <a:pt x="208" y="436"/>
                  <a:pt x="210" y="437"/>
                </a:cubicBezTo>
                <a:cubicBezTo>
                  <a:pt x="212" y="437"/>
                  <a:pt x="213" y="437"/>
                  <a:pt x="215" y="438"/>
                </a:cubicBezTo>
                <a:cubicBezTo>
                  <a:pt x="219" y="439"/>
                  <a:pt x="223" y="439"/>
                  <a:pt x="227" y="439"/>
                </a:cubicBezTo>
                <a:cubicBezTo>
                  <a:pt x="216" y="438"/>
                  <a:pt x="205" y="435"/>
                  <a:pt x="195" y="433"/>
                </a:cubicBezTo>
                <a:cubicBezTo>
                  <a:pt x="191" y="431"/>
                  <a:pt x="186" y="430"/>
                  <a:pt x="188" y="430"/>
                </a:cubicBezTo>
                <a:cubicBezTo>
                  <a:pt x="189" y="429"/>
                  <a:pt x="185" y="428"/>
                  <a:pt x="185" y="427"/>
                </a:cubicBezTo>
                <a:cubicBezTo>
                  <a:pt x="186" y="428"/>
                  <a:pt x="188" y="428"/>
                  <a:pt x="190" y="429"/>
                </a:cubicBezTo>
                <a:cubicBezTo>
                  <a:pt x="192" y="429"/>
                  <a:pt x="193" y="430"/>
                  <a:pt x="195" y="430"/>
                </a:cubicBezTo>
                <a:cubicBezTo>
                  <a:pt x="197" y="431"/>
                  <a:pt x="198" y="431"/>
                  <a:pt x="200" y="431"/>
                </a:cubicBezTo>
                <a:cubicBezTo>
                  <a:pt x="202" y="432"/>
                  <a:pt x="204" y="432"/>
                  <a:pt x="205" y="432"/>
                </a:cubicBezTo>
                <a:cubicBezTo>
                  <a:pt x="210" y="433"/>
                  <a:pt x="206" y="431"/>
                  <a:pt x="212" y="432"/>
                </a:cubicBezTo>
                <a:cubicBezTo>
                  <a:pt x="215" y="433"/>
                  <a:pt x="220" y="433"/>
                  <a:pt x="224" y="434"/>
                </a:cubicBezTo>
                <a:cubicBezTo>
                  <a:pt x="229" y="434"/>
                  <a:pt x="229" y="434"/>
                  <a:pt x="226" y="433"/>
                </a:cubicBezTo>
                <a:cubicBezTo>
                  <a:pt x="224" y="433"/>
                  <a:pt x="225" y="432"/>
                  <a:pt x="227" y="433"/>
                </a:cubicBezTo>
                <a:cubicBezTo>
                  <a:pt x="231" y="433"/>
                  <a:pt x="232" y="433"/>
                  <a:pt x="235" y="433"/>
                </a:cubicBezTo>
                <a:cubicBezTo>
                  <a:pt x="234" y="432"/>
                  <a:pt x="232" y="432"/>
                  <a:pt x="230" y="432"/>
                </a:cubicBezTo>
                <a:cubicBezTo>
                  <a:pt x="228" y="432"/>
                  <a:pt x="226" y="432"/>
                  <a:pt x="225" y="432"/>
                </a:cubicBezTo>
                <a:cubicBezTo>
                  <a:pt x="230" y="432"/>
                  <a:pt x="234" y="432"/>
                  <a:pt x="239" y="432"/>
                </a:cubicBezTo>
                <a:cubicBezTo>
                  <a:pt x="241" y="432"/>
                  <a:pt x="243" y="431"/>
                  <a:pt x="246" y="431"/>
                </a:cubicBezTo>
                <a:cubicBezTo>
                  <a:pt x="248" y="431"/>
                  <a:pt x="250" y="431"/>
                  <a:pt x="252" y="431"/>
                </a:cubicBezTo>
                <a:cubicBezTo>
                  <a:pt x="254" y="430"/>
                  <a:pt x="257" y="430"/>
                  <a:pt x="259" y="430"/>
                </a:cubicBezTo>
                <a:cubicBezTo>
                  <a:pt x="261" y="430"/>
                  <a:pt x="262" y="430"/>
                  <a:pt x="261" y="430"/>
                </a:cubicBezTo>
                <a:cubicBezTo>
                  <a:pt x="259" y="432"/>
                  <a:pt x="264" y="432"/>
                  <a:pt x="271" y="430"/>
                </a:cubicBezTo>
                <a:cubicBezTo>
                  <a:pt x="272" y="430"/>
                  <a:pt x="274" y="430"/>
                  <a:pt x="275" y="430"/>
                </a:cubicBezTo>
                <a:cubicBezTo>
                  <a:pt x="276" y="430"/>
                  <a:pt x="276" y="430"/>
                  <a:pt x="276" y="430"/>
                </a:cubicBezTo>
                <a:cubicBezTo>
                  <a:pt x="275" y="430"/>
                  <a:pt x="273" y="431"/>
                  <a:pt x="273" y="431"/>
                </a:cubicBezTo>
                <a:cubicBezTo>
                  <a:pt x="271" y="430"/>
                  <a:pt x="269" y="431"/>
                  <a:pt x="267" y="431"/>
                </a:cubicBezTo>
                <a:cubicBezTo>
                  <a:pt x="266" y="431"/>
                  <a:pt x="267" y="431"/>
                  <a:pt x="267" y="432"/>
                </a:cubicBezTo>
                <a:cubicBezTo>
                  <a:pt x="268" y="432"/>
                  <a:pt x="271" y="431"/>
                  <a:pt x="273" y="431"/>
                </a:cubicBezTo>
                <a:cubicBezTo>
                  <a:pt x="274" y="431"/>
                  <a:pt x="275" y="430"/>
                  <a:pt x="276" y="430"/>
                </a:cubicBezTo>
                <a:cubicBezTo>
                  <a:pt x="279" y="430"/>
                  <a:pt x="282" y="429"/>
                  <a:pt x="283" y="429"/>
                </a:cubicBezTo>
                <a:cubicBezTo>
                  <a:pt x="286" y="428"/>
                  <a:pt x="279" y="429"/>
                  <a:pt x="279" y="429"/>
                </a:cubicBezTo>
                <a:cubicBezTo>
                  <a:pt x="289" y="427"/>
                  <a:pt x="299" y="424"/>
                  <a:pt x="310" y="421"/>
                </a:cubicBezTo>
                <a:cubicBezTo>
                  <a:pt x="310" y="421"/>
                  <a:pt x="309" y="421"/>
                  <a:pt x="307" y="422"/>
                </a:cubicBezTo>
                <a:cubicBezTo>
                  <a:pt x="306" y="422"/>
                  <a:pt x="304" y="423"/>
                  <a:pt x="302" y="423"/>
                </a:cubicBezTo>
                <a:cubicBezTo>
                  <a:pt x="298" y="425"/>
                  <a:pt x="295" y="426"/>
                  <a:pt x="295" y="426"/>
                </a:cubicBezTo>
                <a:cubicBezTo>
                  <a:pt x="302" y="425"/>
                  <a:pt x="308" y="422"/>
                  <a:pt x="315" y="419"/>
                </a:cubicBezTo>
                <a:cubicBezTo>
                  <a:pt x="317" y="418"/>
                  <a:pt x="314" y="418"/>
                  <a:pt x="314" y="417"/>
                </a:cubicBezTo>
                <a:cubicBezTo>
                  <a:pt x="312" y="419"/>
                  <a:pt x="309" y="420"/>
                  <a:pt x="306" y="421"/>
                </a:cubicBezTo>
                <a:cubicBezTo>
                  <a:pt x="303" y="422"/>
                  <a:pt x="300" y="423"/>
                  <a:pt x="298" y="424"/>
                </a:cubicBezTo>
                <a:cubicBezTo>
                  <a:pt x="292" y="426"/>
                  <a:pt x="291" y="426"/>
                  <a:pt x="295" y="424"/>
                </a:cubicBezTo>
                <a:cubicBezTo>
                  <a:pt x="291" y="425"/>
                  <a:pt x="288" y="426"/>
                  <a:pt x="284" y="427"/>
                </a:cubicBezTo>
                <a:cubicBezTo>
                  <a:pt x="283" y="427"/>
                  <a:pt x="281" y="428"/>
                  <a:pt x="279" y="428"/>
                </a:cubicBezTo>
                <a:cubicBezTo>
                  <a:pt x="277" y="429"/>
                  <a:pt x="276" y="429"/>
                  <a:pt x="274" y="429"/>
                </a:cubicBezTo>
                <a:cubicBezTo>
                  <a:pt x="275" y="429"/>
                  <a:pt x="276" y="429"/>
                  <a:pt x="277" y="428"/>
                </a:cubicBezTo>
                <a:cubicBezTo>
                  <a:pt x="278" y="428"/>
                  <a:pt x="280" y="428"/>
                  <a:pt x="281" y="428"/>
                </a:cubicBezTo>
                <a:cubicBezTo>
                  <a:pt x="293" y="425"/>
                  <a:pt x="301" y="422"/>
                  <a:pt x="311" y="418"/>
                </a:cubicBezTo>
                <a:cubicBezTo>
                  <a:pt x="312" y="418"/>
                  <a:pt x="313" y="418"/>
                  <a:pt x="313" y="418"/>
                </a:cubicBezTo>
                <a:cubicBezTo>
                  <a:pt x="313" y="417"/>
                  <a:pt x="314" y="416"/>
                  <a:pt x="316" y="415"/>
                </a:cubicBezTo>
                <a:cubicBezTo>
                  <a:pt x="318" y="414"/>
                  <a:pt x="321" y="413"/>
                  <a:pt x="322" y="412"/>
                </a:cubicBezTo>
                <a:cubicBezTo>
                  <a:pt x="321" y="413"/>
                  <a:pt x="318" y="414"/>
                  <a:pt x="316" y="415"/>
                </a:cubicBezTo>
                <a:cubicBezTo>
                  <a:pt x="321" y="413"/>
                  <a:pt x="324" y="411"/>
                  <a:pt x="326" y="409"/>
                </a:cubicBezTo>
                <a:cubicBezTo>
                  <a:pt x="328" y="408"/>
                  <a:pt x="329" y="408"/>
                  <a:pt x="331" y="407"/>
                </a:cubicBezTo>
                <a:cubicBezTo>
                  <a:pt x="332" y="406"/>
                  <a:pt x="333" y="406"/>
                  <a:pt x="335" y="405"/>
                </a:cubicBezTo>
                <a:cubicBezTo>
                  <a:pt x="335" y="404"/>
                  <a:pt x="335" y="404"/>
                  <a:pt x="334" y="404"/>
                </a:cubicBezTo>
                <a:cubicBezTo>
                  <a:pt x="334" y="405"/>
                  <a:pt x="332" y="405"/>
                  <a:pt x="331" y="406"/>
                </a:cubicBezTo>
                <a:cubicBezTo>
                  <a:pt x="328" y="408"/>
                  <a:pt x="324" y="410"/>
                  <a:pt x="323" y="410"/>
                </a:cubicBezTo>
                <a:cubicBezTo>
                  <a:pt x="323" y="410"/>
                  <a:pt x="327" y="408"/>
                  <a:pt x="329" y="406"/>
                </a:cubicBezTo>
                <a:cubicBezTo>
                  <a:pt x="327" y="407"/>
                  <a:pt x="324" y="408"/>
                  <a:pt x="321" y="410"/>
                </a:cubicBezTo>
                <a:cubicBezTo>
                  <a:pt x="318" y="411"/>
                  <a:pt x="315" y="412"/>
                  <a:pt x="312" y="414"/>
                </a:cubicBezTo>
                <a:cubicBezTo>
                  <a:pt x="314" y="413"/>
                  <a:pt x="317" y="412"/>
                  <a:pt x="318" y="411"/>
                </a:cubicBezTo>
                <a:cubicBezTo>
                  <a:pt x="316" y="411"/>
                  <a:pt x="314" y="413"/>
                  <a:pt x="313" y="413"/>
                </a:cubicBezTo>
                <a:cubicBezTo>
                  <a:pt x="322" y="409"/>
                  <a:pt x="330" y="405"/>
                  <a:pt x="338" y="400"/>
                </a:cubicBezTo>
                <a:cubicBezTo>
                  <a:pt x="337" y="401"/>
                  <a:pt x="335" y="402"/>
                  <a:pt x="333" y="403"/>
                </a:cubicBezTo>
                <a:cubicBezTo>
                  <a:pt x="335" y="403"/>
                  <a:pt x="340" y="400"/>
                  <a:pt x="342" y="399"/>
                </a:cubicBezTo>
                <a:cubicBezTo>
                  <a:pt x="344" y="398"/>
                  <a:pt x="348" y="396"/>
                  <a:pt x="349" y="395"/>
                </a:cubicBezTo>
                <a:cubicBezTo>
                  <a:pt x="352" y="393"/>
                  <a:pt x="348" y="395"/>
                  <a:pt x="347" y="395"/>
                </a:cubicBezTo>
                <a:cubicBezTo>
                  <a:pt x="346" y="396"/>
                  <a:pt x="346" y="395"/>
                  <a:pt x="345" y="396"/>
                </a:cubicBezTo>
                <a:cubicBezTo>
                  <a:pt x="343" y="398"/>
                  <a:pt x="343" y="398"/>
                  <a:pt x="341" y="398"/>
                </a:cubicBezTo>
                <a:cubicBezTo>
                  <a:pt x="343" y="397"/>
                  <a:pt x="345" y="396"/>
                  <a:pt x="346" y="395"/>
                </a:cubicBezTo>
                <a:cubicBezTo>
                  <a:pt x="347" y="394"/>
                  <a:pt x="348" y="393"/>
                  <a:pt x="348" y="393"/>
                </a:cubicBezTo>
                <a:cubicBezTo>
                  <a:pt x="349" y="392"/>
                  <a:pt x="348" y="393"/>
                  <a:pt x="346" y="393"/>
                </a:cubicBezTo>
                <a:cubicBezTo>
                  <a:pt x="346" y="393"/>
                  <a:pt x="346" y="393"/>
                  <a:pt x="345" y="393"/>
                </a:cubicBezTo>
                <a:cubicBezTo>
                  <a:pt x="342" y="395"/>
                  <a:pt x="345" y="393"/>
                  <a:pt x="347" y="392"/>
                </a:cubicBezTo>
                <a:cubicBezTo>
                  <a:pt x="349" y="390"/>
                  <a:pt x="351" y="389"/>
                  <a:pt x="353" y="387"/>
                </a:cubicBezTo>
                <a:cubicBezTo>
                  <a:pt x="354" y="386"/>
                  <a:pt x="355" y="385"/>
                  <a:pt x="357" y="383"/>
                </a:cubicBezTo>
                <a:cubicBezTo>
                  <a:pt x="355" y="384"/>
                  <a:pt x="352" y="387"/>
                  <a:pt x="349" y="389"/>
                </a:cubicBezTo>
                <a:cubicBezTo>
                  <a:pt x="351" y="387"/>
                  <a:pt x="353" y="385"/>
                  <a:pt x="355" y="383"/>
                </a:cubicBezTo>
                <a:cubicBezTo>
                  <a:pt x="358" y="381"/>
                  <a:pt x="360" y="380"/>
                  <a:pt x="362" y="378"/>
                </a:cubicBezTo>
                <a:cubicBezTo>
                  <a:pt x="362" y="378"/>
                  <a:pt x="362" y="377"/>
                  <a:pt x="363" y="377"/>
                </a:cubicBezTo>
                <a:cubicBezTo>
                  <a:pt x="363" y="377"/>
                  <a:pt x="363" y="377"/>
                  <a:pt x="363" y="377"/>
                </a:cubicBezTo>
                <a:cubicBezTo>
                  <a:pt x="363" y="377"/>
                  <a:pt x="363" y="377"/>
                  <a:pt x="363" y="377"/>
                </a:cubicBezTo>
                <a:cubicBezTo>
                  <a:pt x="363" y="377"/>
                  <a:pt x="363" y="377"/>
                  <a:pt x="363" y="377"/>
                </a:cubicBezTo>
                <a:cubicBezTo>
                  <a:pt x="363" y="377"/>
                  <a:pt x="363" y="377"/>
                  <a:pt x="363" y="377"/>
                </a:cubicBezTo>
                <a:cubicBezTo>
                  <a:pt x="363" y="377"/>
                  <a:pt x="363" y="377"/>
                  <a:pt x="363" y="377"/>
                </a:cubicBezTo>
                <a:cubicBezTo>
                  <a:pt x="364" y="376"/>
                  <a:pt x="365" y="375"/>
                  <a:pt x="366" y="374"/>
                </a:cubicBezTo>
                <a:cubicBezTo>
                  <a:pt x="368" y="371"/>
                  <a:pt x="370" y="369"/>
                  <a:pt x="372" y="366"/>
                </a:cubicBezTo>
                <a:cubicBezTo>
                  <a:pt x="373" y="365"/>
                  <a:pt x="374" y="364"/>
                  <a:pt x="375" y="363"/>
                </a:cubicBezTo>
                <a:cubicBezTo>
                  <a:pt x="376" y="361"/>
                  <a:pt x="377" y="360"/>
                  <a:pt x="378" y="359"/>
                </a:cubicBezTo>
                <a:cubicBezTo>
                  <a:pt x="379" y="358"/>
                  <a:pt x="379" y="357"/>
                  <a:pt x="379" y="357"/>
                </a:cubicBezTo>
                <a:cubicBezTo>
                  <a:pt x="380" y="356"/>
                  <a:pt x="380" y="356"/>
                  <a:pt x="380" y="355"/>
                </a:cubicBezTo>
                <a:cubicBezTo>
                  <a:pt x="380" y="355"/>
                  <a:pt x="381" y="355"/>
                  <a:pt x="381" y="354"/>
                </a:cubicBezTo>
                <a:cubicBezTo>
                  <a:pt x="381" y="354"/>
                  <a:pt x="381" y="354"/>
                  <a:pt x="381" y="354"/>
                </a:cubicBezTo>
                <a:cubicBezTo>
                  <a:pt x="382" y="352"/>
                  <a:pt x="383" y="350"/>
                  <a:pt x="385" y="348"/>
                </a:cubicBezTo>
                <a:cubicBezTo>
                  <a:pt x="387" y="346"/>
                  <a:pt x="389" y="343"/>
                  <a:pt x="391" y="341"/>
                </a:cubicBezTo>
                <a:cubicBezTo>
                  <a:pt x="394" y="336"/>
                  <a:pt x="390" y="343"/>
                  <a:pt x="391" y="342"/>
                </a:cubicBezTo>
                <a:cubicBezTo>
                  <a:pt x="392" y="341"/>
                  <a:pt x="392" y="341"/>
                  <a:pt x="393" y="340"/>
                </a:cubicBezTo>
                <a:cubicBezTo>
                  <a:pt x="395" y="337"/>
                  <a:pt x="397" y="334"/>
                  <a:pt x="398" y="331"/>
                </a:cubicBezTo>
                <a:cubicBezTo>
                  <a:pt x="400" y="327"/>
                  <a:pt x="403" y="319"/>
                  <a:pt x="403" y="323"/>
                </a:cubicBezTo>
                <a:cubicBezTo>
                  <a:pt x="403" y="324"/>
                  <a:pt x="403" y="327"/>
                  <a:pt x="405" y="322"/>
                </a:cubicBezTo>
                <a:cubicBezTo>
                  <a:pt x="406" y="321"/>
                  <a:pt x="406" y="320"/>
                  <a:pt x="406" y="322"/>
                </a:cubicBezTo>
                <a:cubicBezTo>
                  <a:pt x="403" y="328"/>
                  <a:pt x="404" y="326"/>
                  <a:pt x="405" y="327"/>
                </a:cubicBezTo>
                <a:cubicBezTo>
                  <a:pt x="405" y="327"/>
                  <a:pt x="405" y="327"/>
                  <a:pt x="405" y="327"/>
                </a:cubicBezTo>
                <a:cubicBezTo>
                  <a:pt x="405" y="327"/>
                  <a:pt x="405" y="327"/>
                  <a:pt x="404" y="327"/>
                </a:cubicBezTo>
                <a:cubicBezTo>
                  <a:pt x="403" y="331"/>
                  <a:pt x="403" y="331"/>
                  <a:pt x="402" y="332"/>
                </a:cubicBezTo>
                <a:cubicBezTo>
                  <a:pt x="402" y="332"/>
                  <a:pt x="402" y="332"/>
                  <a:pt x="402" y="332"/>
                </a:cubicBezTo>
                <a:cubicBezTo>
                  <a:pt x="402" y="332"/>
                  <a:pt x="402" y="332"/>
                  <a:pt x="402" y="332"/>
                </a:cubicBezTo>
                <a:cubicBezTo>
                  <a:pt x="402" y="332"/>
                  <a:pt x="402" y="332"/>
                  <a:pt x="402" y="332"/>
                </a:cubicBezTo>
                <a:cubicBezTo>
                  <a:pt x="401" y="332"/>
                  <a:pt x="403" y="329"/>
                  <a:pt x="403" y="329"/>
                </a:cubicBezTo>
                <a:cubicBezTo>
                  <a:pt x="402" y="330"/>
                  <a:pt x="402" y="331"/>
                  <a:pt x="401" y="333"/>
                </a:cubicBezTo>
                <a:cubicBezTo>
                  <a:pt x="401" y="332"/>
                  <a:pt x="403" y="328"/>
                  <a:pt x="402" y="329"/>
                </a:cubicBezTo>
                <a:cubicBezTo>
                  <a:pt x="402" y="329"/>
                  <a:pt x="401" y="330"/>
                  <a:pt x="401" y="331"/>
                </a:cubicBezTo>
                <a:cubicBezTo>
                  <a:pt x="399" y="333"/>
                  <a:pt x="398" y="336"/>
                  <a:pt x="396" y="339"/>
                </a:cubicBezTo>
                <a:cubicBezTo>
                  <a:pt x="394" y="341"/>
                  <a:pt x="392" y="344"/>
                  <a:pt x="391" y="346"/>
                </a:cubicBezTo>
                <a:cubicBezTo>
                  <a:pt x="389" y="348"/>
                  <a:pt x="385" y="354"/>
                  <a:pt x="386" y="353"/>
                </a:cubicBezTo>
                <a:cubicBezTo>
                  <a:pt x="388" y="353"/>
                  <a:pt x="386" y="355"/>
                  <a:pt x="384" y="357"/>
                </a:cubicBezTo>
                <a:cubicBezTo>
                  <a:pt x="383" y="359"/>
                  <a:pt x="380" y="362"/>
                  <a:pt x="379" y="364"/>
                </a:cubicBezTo>
                <a:cubicBezTo>
                  <a:pt x="380" y="363"/>
                  <a:pt x="381" y="361"/>
                  <a:pt x="382" y="360"/>
                </a:cubicBezTo>
                <a:cubicBezTo>
                  <a:pt x="384" y="358"/>
                  <a:pt x="385" y="357"/>
                  <a:pt x="386" y="355"/>
                </a:cubicBezTo>
                <a:cubicBezTo>
                  <a:pt x="383" y="359"/>
                  <a:pt x="384" y="359"/>
                  <a:pt x="385" y="358"/>
                </a:cubicBezTo>
                <a:cubicBezTo>
                  <a:pt x="386" y="357"/>
                  <a:pt x="388" y="355"/>
                  <a:pt x="387" y="356"/>
                </a:cubicBezTo>
                <a:cubicBezTo>
                  <a:pt x="390" y="353"/>
                  <a:pt x="388" y="354"/>
                  <a:pt x="390" y="351"/>
                </a:cubicBezTo>
                <a:cubicBezTo>
                  <a:pt x="391" y="351"/>
                  <a:pt x="391" y="351"/>
                  <a:pt x="391" y="351"/>
                </a:cubicBezTo>
                <a:cubicBezTo>
                  <a:pt x="391" y="351"/>
                  <a:pt x="391" y="352"/>
                  <a:pt x="390" y="352"/>
                </a:cubicBezTo>
                <a:cubicBezTo>
                  <a:pt x="390" y="352"/>
                  <a:pt x="390" y="353"/>
                  <a:pt x="390" y="353"/>
                </a:cubicBezTo>
                <a:cubicBezTo>
                  <a:pt x="390" y="353"/>
                  <a:pt x="389" y="354"/>
                  <a:pt x="389" y="354"/>
                </a:cubicBezTo>
                <a:cubicBezTo>
                  <a:pt x="388" y="355"/>
                  <a:pt x="388" y="356"/>
                  <a:pt x="388" y="356"/>
                </a:cubicBezTo>
                <a:cubicBezTo>
                  <a:pt x="388" y="357"/>
                  <a:pt x="387" y="357"/>
                  <a:pt x="387" y="358"/>
                </a:cubicBezTo>
                <a:cubicBezTo>
                  <a:pt x="384" y="362"/>
                  <a:pt x="382" y="366"/>
                  <a:pt x="378" y="370"/>
                </a:cubicBezTo>
                <a:cubicBezTo>
                  <a:pt x="377" y="370"/>
                  <a:pt x="374" y="373"/>
                  <a:pt x="373" y="375"/>
                </a:cubicBezTo>
                <a:cubicBezTo>
                  <a:pt x="374" y="375"/>
                  <a:pt x="367" y="382"/>
                  <a:pt x="367" y="384"/>
                </a:cubicBezTo>
                <a:cubicBezTo>
                  <a:pt x="366" y="385"/>
                  <a:pt x="366" y="386"/>
                  <a:pt x="366" y="386"/>
                </a:cubicBezTo>
                <a:cubicBezTo>
                  <a:pt x="366" y="386"/>
                  <a:pt x="367" y="386"/>
                  <a:pt x="368" y="384"/>
                </a:cubicBezTo>
                <a:cubicBezTo>
                  <a:pt x="372" y="381"/>
                  <a:pt x="375" y="378"/>
                  <a:pt x="379" y="373"/>
                </a:cubicBezTo>
                <a:cubicBezTo>
                  <a:pt x="380" y="372"/>
                  <a:pt x="381" y="371"/>
                  <a:pt x="382" y="370"/>
                </a:cubicBezTo>
                <a:cubicBezTo>
                  <a:pt x="382" y="369"/>
                  <a:pt x="383" y="368"/>
                  <a:pt x="384" y="367"/>
                </a:cubicBezTo>
                <a:cubicBezTo>
                  <a:pt x="386" y="364"/>
                  <a:pt x="388" y="362"/>
                  <a:pt x="391" y="359"/>
                </a:cubicBezTo>
                <a:cubicBezTo>
                  <a:pt x="386" y="365"/>
                  <a:pt x="382" y="371"/>
                  <a:pt x="377" y="377"/>
                </a:cubicBezTo>
                <a:cubicBezTo>
                  <a:pt x="372" y="382"/>
                  <a:pt x="368" y="388"/>
                  <a:pt x="363" y="392"/>
                </a:cubicBezTo>
                <a:cubicBezTo>
                  <a:pt x="367" y="388"/>
                  <a:pt x="367" y="388"/>
                  <a:pt x="367" y="388"/>
                </a:cubicBezTo>
                <a:cubicBezTo>
                  <a:pt x="369" y="387"/>
                  <a:pt x="370" y="385"/>
                  <a:pt x="372" y="383"/>
                </a:cubicBezTo>
                <a:cubicBezTo>
                  <a:pt x="380" y="374"/>
                  <a:pt x="380" y="374"/>
                  <a:pt x="380" y="374"/>
                </a:cubicBezTo>
                <a:cubicBezTo>
                  <a:pt x="381" y="373"/>
                  <a:pt x="382" y="372"/>
                  <a:pt x="383" y="372"/>
                </a:cubicBezTo>
                <a:cubicBezTo>
                  <a:pt x="383" y="372"/>
                  <a:pt x="382" y="373"/>
                  <a:pt x="382" y="374"/>
                </a:cubicBezTo>
                <a:cubicBezTo>
                  <a:pt x="379" y="376"/>
                  <a:pt x="377" y="379"/>
                  <a:pt x="375" y="382"/>
                </a:cubicBezTo>
                <a:cubicBezTo>
                  <a:pt x="373" y="383"/>
                  <a:pt x="372" y="384"/>
                  <a:pt x="371" y="386"/>
                </a:cubicBezTo>
                <a:cubicBezTo>
                  <a:pt x="370" y="387"/>
                  <a:pt x="369" y="388"/>
                  <a:pt x="367" y="390"/>
                </a:cubicBezTo>
                <a:cubicBezTo>
                  <a:pt x="364" y="392"/>
                  <a:pt x="361" y="395"/>
                  <a:pt x="358" y="398"/>
                </a:cubicBezTo>
                <a:cubicBezTo>
                  <a:pt x="358" y="398"/>
                  <a:pt x="361" y="396"/>
                  <a:pt x="360" y="397"/>
                </a:cubicBezTo>
                <a:cubicBezTo>
                  <a:pt x="359" y="398"/>
                  <a:pt x="358" y="399"/>
                  <a:pt x="356" y="401"/>
                </a:cubicBezTo>
                <a:cubicBezTo>
                  <a:pt x="356" y="401"/>
                  <a:pt x="356" y="401"/>
                  <a:pt x="356" y="401"/>
                </a:cubicBezTo>
                <a:cubicBezTo>
                  <a:pt x="355" y="401"/>
                  <a:pt x="356" y="400"/>
                  <a:pt x="354" y="402"/>
                </a:cubicBezTo>
                <a:cubicBezTo>
                  <a:pt x="343" y="409"/>
                  <a:pt x="332" y="416"/>
                  <a:pt x="320" y="422"/>
                </a:cubicBezTo>
                <a:cubicBezTo>
                  <a:pt x="318" y="422"/>
                  <a:pt x="315" y="423"/>
                  <a:pt x="316" y="424"/>
                </a:cubicBezTo>
                <a:cubicBezTo>
                  <a:pt x="318" y="423"/>
                  <a:pt x="320" y="422"/>
                  <a:pt x="321" y="421"/>
                </a:cubicBezTo>
                <a:cubicBezTo>
                  <a:pt x="323" y="421"/>
                  <a:pt x="324" y="420"/>
                  <a:pt x="325" y="420"/>
                </a:cubicBezTo>
                <a:cubicBezTo>
                  <a:pt x="325" y="420"/>
                  <a:pt x="325" y="420"/>
                  <a:pt x="325" y="420"/>
                </a:cubicBezTo>
                <a:cubicBezTo>
                  <a:pt x="325" y="420"/>
                  <a:pt x="325" y="420"/>
                  <a:pt x="325" y="420"/>
                </a:cubicBezTo>
                <a:cubicBezTo>
                  <a:pt x="325" y="420"/>
                  <a:pt x="325" y="420"/>
                  <a:pt x="325" y="420"/>
                </a:cubicBezTo>
                <a:cubicBezTo>
                  <a:pt x="325" y="420"/>
                  <a:pt x="325" y="420"/>
                  <a:pt x="325" y="420"/>
                </a:cubicBezTo>
                <a:cubicBezTo>
                  <a:pt x="325" y="420"/>
                  <a:pt x="325" y="420"/>
                  <a:pt x="326" y="420"/>
                </a:cubicBezTo>
                <a:cubicBezTo>
                  <a:pt x="325" y="420"/>
                  <a:pt x="326" y="420"/>
                  <a:pt x="325" y="421"/>
                </a:cubicBezTo>
                <a:cubicBezTo>
                  <a:pt x="327" y="421"/>
                  <a:pt x="331" y="420"/>
                  <a:pt x="338" y="415"/>
                </a:cubicBezTo>
                <a:cubicBezTo>
                  <a:pt x="338" y="415"/>
                  <a:pt x="339" y="415"/>
                  <a:pt x="340" y="414"/>
                </a:cubicBezTo>
                <a:cubicBezTo>
                  <a:pt x="342" y="413"/>
                  <a:pt x="344" y="413"/>
                  <a:pt x="345" y="412"/>
                </a:cubicBezTo>
                <a:cubicBezTo>
                  <a:pt x="347" y="411"/>
                  <a:pt x="349" y="409"/>
                  <a:pt x="351" y="408"/>
                </a:cubicBezTo>
                <a:cubicBezTo>
                  <a:pt x="353" y="407"/>
                  <a:pt x="356" y="405"/>
                  <a:pt x="359" y="403"/>
                </a:cubicBezTo>
                <a:cubicBezTo>
                  <a:pt x="359" y="403"/>
                  <a:pt x="358" y="403"/>
                  <a:pt x="358" y="403"/>
                </a:cubicBezTo>
                <a:cubicBezTo>
                  <a:pt x="356" y="405"/>
                  <a:pt x="355" y="406"/>
                  <a:pt x="355" y="406"/>
                </a:cubicBezTo>
                <a:cubicBezTo>
                  <a:pt x="355" y="406"/>
                  <a:pt x="355" y="406"/>
                  <a:pt x="355" y="406"/>
                </a:cubicBezTo>
                <a:cubicBezTo>
                  <a:pt x="353" y="408"/>
                  <a:pt x="351" y="410"/>
                  <a:pt x="349" y="411"/>
                </a:cubicBezTo>
                <a:cubicBezTo>
                  <a:pt x="351" y="410"/>
                  <a:pt x="353" y="409"/>
                  <a:pt x="354" y="408"/>
                </a:cubicBezTo>
                <a:cubicBezTo>
                  <a:pt x="358" y="405"/>
                  <a:pt x="357" y="406"/>
                  <a:pt x="358" y="406"/>
                </a:cubicBezTo>
                <a:cubicBezTo>
                  <a:pt x="358" y="406"/>
                  <a:pt x="358" y="406"/>
                  <a:pt x="358" y="406"/>
                </a:cubicBezTo>
                <a:cubicBezTo>
                  <a:pt x="345" y="415"/>
                  <a:pt x="333" y="422"/>
                  <a:pt x="322" y="428"/>
                </a:cubicBezTo>
                <a:cubicBezTo>
                  <a:pt x="324" y="427"/>
                  <a:pt x="327" y="426"/>
                  <a:pt x="329" y="425"/>
                </a:cubicBezTo>
                <a:cubicBezTo>
                  <a:pt x="331" y="424"/>
                  <a:pt x="334" y="423"/>
                  <a:pt x="335" y="421"/>
                </a:cubicBezTo>
                <a:cubicBezTo>
                  <a:pt x="335" y="421"/>
                  <a:pt x="337" y="421"/>
                  <a:pt x="337" y="421"/>
                </a:cubicBezTo>
                <a:cubicBezTo>
                  <a:pt x="340" y="420"/>
                  <a:pt x="344" y="417"/>
                  <a:pt x="347" y="415"/>
                </a:cubicBezTo>
                <a:cubicBezTo>
                  <a:pt x="348" y="415"/>
                  <a:pt x="345" y="417"/>
                  <a:pt x="343" y="418"/>
                </a:cubicBezTo>
                <a:cubicBezTo>
                  <a:pt x="341" y="419"/>
                  <a:pt x="338" y="420"/>
                  <a:pt x="337" y="421"/>
                </a:cubicBezTo>
                <a:cubicBezTo>
                  <a:pt x="339" y="421"/>
                  <a:pt x="341" y="419"/>
                  <a:pt x="343" y="418"/>
                </a:cubicBezTo>
                <a:cubicBezTo>
                  <a:pt x="344" y="418"/>
                  <a:pt x="335" y="423"/>
                  <a:pt x="344" y="419"/>
                </a:cubicBezTo>
                <a:cubicBezTo>
                  <a:pt x="345" y="418"/>
                  <a:pt x="338" y="423"/>
                  <a:pt x="342" y="422"/>
                </a:cubicBezTo>
                <a:cubicBezTo>
                  <a:pt x="342" y="422"/>
                  <a:pt x="342" y="421"/>
                  <a:pt x="344" y="421"/>
                </a:cubicBezTo>
                <a:cubicBezTo>
                  <a:pt x="343" y="421"/>
                  <a:pt x="342" y="422"/>
                  <a:pt x="341" y="423"/>
                </a:cubicBezTo>
                <a:cubicBezTo>
                  <a:pt x="340" y="423"/>
                  <a:pt x="339" y="424"/>
                  <a:pt x="339" y="425"/>
                </a:cubicBezTo>
                <a:cubicBezTo>
                  <a:pt x="338" y="425"/>
                  <a:pt x="340" y="424"/>
                  <a:pt x="340" y="424"/>
                </a:cubicBezTo>
                <a:cubicBezTo>
                  <a:pt x="344" y="422"/>
                  <a:pt x="347" y="420"/>
                  <a:pt x="350" y="418"/>
                </a:cubicBezTo>
                <a:cubicBezTo>
                  <a:pt x="354" y="415"/>
                  <a:pt x="357" y="413"/>
                  <a:pt x="361" y="410"/>
                </a:cubicBezTo>
                <a:cubicBezTo>
                  <a:pt x="360" y="410"/>
                  <a:pt x="356" y="413"/>
                  <a:pt x="356" y="413"/>
                </a:cubicBezTo>
                <a:cubicBezTo>
                  <a:pt x="357" y="412"/>
                  <a:pt x="358" y="411"/>
                  <a:pt x="360" y="410"/>
                </a:cubicBezTo>
                <a:cubicBezTo>
                  <a:pt x="360" y="409"/>
                  <a:pt x="361" y="409"/>
                  <a:pt x="362" y="408"/>
                </a:cubicBezTo>
                <a:cubicBezTo>
                  <a:pt x="365" y="406"/>
                  <a:pt x="367" y="404"/>
                  <a:pt x="368" y="403"/>
                </a:cubicBezTo>
                <a:cubicBezTo>
                  <a:pt x="368" y="403"/>
                  <a:pt x="368" y="403"/>
                  <a:pt x="369" y="403"/>
                </a:cubicBezTo>
                <a:cubicBezTo>
                  <a:pt x="367" y="405"/>
                  <a:pt x="364" y="408"/>
                  <a:pt x="361" y="411"/>
                </a:cubicBezTo>
                <a:cubicBezTo>
                  <a:pt x="360" y="412"/>
                  <a:pt x="364" y="408"/>
                  <a:pt x="363" y="409"/>
                </a:cubicBezTo>
                <a:cubicBezTo>
                  <a:pt x="356" y="415"/>
                  <a:pt x="363" y="410"/>
                  <a:pt x="362" y="412"/>
                </a:cubicBezTo>
                <a:cubicBezTo>
                  <a:pt x="364" y="409"/>
                  <a:pt x="368" y="407"/>
                  <a:pt x="370" y="405"/>
                </a:cubicBezTo>
                <a:cubicBezTo>
                  <a:pt x="372" y="402"/>
                  <a:pt x="375" y="399"/>
                  <a:pt x="379" y="396"/>
                </a:cubicBezTo>
                <a:cubicBezTo>
                  <a:pt x="383" y="391"/>
                  <a:pt x="391" y="383"/>
                  <a:pt x="391" y="382"/>
                </a:cubicBezTo>
                <a:cubicBezTo>
                  <a:pt x="390" y="381"/>
                  <a:pt x="396" y="374"/>
                  <a:pt x="398" y="371"/>
                </a:cubicBezTo>
                <a:cubicBezTo>
                  <a:pt x="399" y="369"/>
                  <a:pt x="401" y="366"/>
                  <a:pt x="402" y="364"/>
                </a:cubicBezTo>
                <a:cubicBezTo>
                  <a:pt x="404" y="362"/>
                  <a:pt x="403" y="363"/>
                  <a:pt x="402" y="363"/>
                </a:cubicBezTo>
                <a:cubicBezTo>
                  <a:pt x="401" y="365"/>
                  <a:pt x="401" y="365"/>
                  <a:pt x="401" y="366"/>
                </a:cubicBezTo>
                <a:cubicBezTo>
                  <a:pt x="396" y="372"/>
                  <a:pt x="391" y="379"/>
                  <a:pt x="385" y="386"/>
                </a:cubicBezTo>
                <a:cubicBezTo>
                  <a:pt x="381" y="391"/>
                  <a:pt x="379" y="392"/>
                  <a:pt x="380" y="390"/>
                </a:cubicBezTo>
                <a:cubicBezTo>
                  <a:pt x="381" y="389"/>
                  <a:pt x="382" y="388"/>
                  <a:pt x="383" y="387"/>
                </a:cubicBezTo>
                <a:cubicBezTo>
                  <a:pt x="386" y="384"/>
                  <a:pt x="389" y="381"/>
                  <a:pt x="391" y="378"/>
                </a:cubicBezTo>
                <a:cubicBezTo>
                  <a:pt x="394" y="374"/>
                  <a:pt x="397" y="369"/>
                  <a:pt x="400" y="364"/>
                </a:cubicBezTo>
                <a:cubicBezTo>
                  <a:pt x="397" y="368"/>
                  <a:pt x="395" y="371"/>
                  <a:pt x="392" y="373"/>
                </a:cubicBezTo>
                <a:cubicBezTo>
                  <a:pt x="391" y="375"/>
                  <a:pt x="390" y="376"/>
                  <a:pt x="389" y="378"/>
                </a:cubicBezTo>
                <a:cubicBezTo>
                  <a:pt x="387" y="379"/>
                  <a:pt x="386" y="380"/>
                  <a:pt x="385" y="382"/>
                </a:cubicBezTo>
                <a:cubicBezTo>
                  <a:pt x="384" y="383"/>
                  <a:pt x="382" y="385"/>
                  <a:pt x="382" y="384"/>
                </a:cubicBezTo>
                <a:cubicBezTo>
                  <a:pt x="382" y="383"/>
                  <a:pt x="385" y="382"/>
                  <a:pt x="385" y="381"/>
                </a:cubicBezTo>
                <a:cubicBezTo>
                  <a:pt x="388" y="378"/>
                  <a:pt x="388" y="378"/>
                  <a:pt x="388" y="376"/>
                </a:cubicBezTo>
                <a:cubicBezTo>
                  <a:pt x="389" y="375"/>
                  <a:pt x="388" y="375"/>
                  <a:pt x="389" y="374"/>
                </a:cubicBezTo>
                <a:cubicBezTo>
                  <a:pt x="389" y="373"/>
                  <a:pt x="390" y="373"/>
                  <a:pt x="390" y="372"/>
                </a:cubicBezTo>
                <a:cubicBezTo>
                  <a:pt x="392" y="370"/>
                  <a:pt x="394" y="368"/>
                  <a:pt x="396" y="365"/>
                </a:cubicBezTo>
                <a:cubicBezTo>
                  <a:pt x="393" y="368"/>
                  <a:pt x="392" y="370"/>
                  <a:pt x="391" y="371"/>
                </a:cubicBezTo>
                <a:cubicBezTo>
                  <a:pt x="390" y="372"/>
                  <a:pt x="390" y="372"/>
                  <a:pt x="389" y="373"/>
                </a:cubicBezTo>
                <a:cubicBezTo>
                  <a:pt x="390" y="372"/>
                  <a:pt x="391" y="371"/>
                  <a:pt x="393" y="369"/>
                </a:cubicBezTo>
                <a:cubicBezTo>
                  <a:pt x="396" y="365"/>
                  <a:pt x="399" y="361"/>
                  <a:pt x="402" y="357"/>
                </a:cubicBezTo>
                <a:cubicBezTo>
                  <a:pt x="402" y="357"/>
                  <a:pt x="402" y="357"/>
                  <a:pt x="402" y="357"/>
                </a:cubicBezTo>
                <a:cubicBezTo>
                  <a:pt x="403" y="358"/>
                  <a:pt x="403" y="358"/>
                  <a:pt x="405" y="355"/>
                </a:cubicBezTo>
                <a:cubicBezTo>
                  <a:pt x="407" y="351"/>
                  <a:pt x="409" y="347"/>
                  <a:pt x="412" y="344"/>
                </a:cubicBezTo>
                <a:cubicBezTo>
                  <a:pt x="414" y="341"/>
                  <a:pt x="415" y="338"/>
                  <a:pt x="417" y="335"/>
                </a:cubicBezTo>
                <a:cubicBezTo>
                  <a:pt x="419" y="331"/>
                  <a:pt x="419" y="330"/>
                  <a:pt x="419" y="329"/>
                </a:cubicBezTo>
                <a:cubicBezTo>
                  <a:pt x="419" y="327"/>
                  <a:pt x="417" y="331"/>
                  <a:pt x="416" y="333"/>
                </a:cubicBezTo>
                <a:cubicBezTo>
                  <a:pt x="415" y="335"/>
                  <a:pt x="414" y="336"/>
                  <a:pt x="413" y="338"/>
                </a:cubicBezTo>
                <a:cubicBezTo>
                  <a:pt x="412" y="340"/>
                  <a:pt x="412" y="342"/>
                  <a:pt x="410" y="343"/>
                </a:cubicBezTo>
                <a:cubicBezTo>
                  <a:pt x="410" y="343"/>
                  <a:pt x="410" y="343"/>
                  <a:pt x="410" y="343"/>
                </a:cubicBezTo>
                <a:cubicBezTo>
                  <a:pt x="417" y="333"/>
                  <a:pt x="420" y="322"/>
                  <a:pt x="426" y="309"/>
                </a:cubicBezTo>
                <a:cubicBezTo>
                  <a:pt x="425" y="312"/>
                  <a:pt x="424" y="315"/>
                  <a:pt x="423" y="317"/>
                </a:cubicBezTo>
                <a:cubicBezTo>
                  <a:pt x="422" y="320"/>
                  <a:pt x="421" y="323"/>
                  <a:pt x="420" y="325"/>
                </a:cubicBezTo>
                <a:cubicBezTo>
                  <a:pt x="422" y="322"/>
                  <a:pt x="424" y="319"/>
                  <a:pt x="426" y="315"/>
                </a:cubicBezTo>
                <a:cubicBezTo>
                  <a:pt x="428" y="312"/>
                  <a:pt x="430" y="307"/>
                  <a:pt x="432" y="303"/>
                </a:cubicBezTo>
                <a:cubicBezTo>
                  <a:pt x="433" y="301"/>
                  <a:pt x="435" y="293"/>
                  <a:pt x="435" y="292"/>
                </a:cubicBezTo>
                <a:cubicBezTo>
                  <a:pt x="434" y="290"/>
                  <a:pt x="433" y="298"/>
                  <a:pt x="432" y="300"/>
                </a:cubicBezTo>
                <a:cubicBezTo>
                  <a:pt x="432" y="300"/>
                  <a:pt x="431" y="302"/>
                  <a:pt x="431" y="302"/>
                </a:cubicBezTo>
                <a:cubicBezTo>
                  <a:pt x="430" y="303"/>
                  <a:pt x="431" y="306"/>
                  <a:pt x="430" y="306"/>
                </a:cubicBezTo>
                <a:cubicBezTo>
                  <a:pt x="429" y="306"/>
                  <a:pt x="430" y="304"/>
                  <a:pt x="430" y="303"/>
                </a:cubicBezTo>
                <a:cubicBezTo>
                  <a:pt x="431" y="301"/>
                  <a:pt x="431" y="298"/>
                  <a:pt x="432" y="296"/>
                </a:cubicBezTo>
                <a:cubicBezTo>
                  <a:pt x="433" y="295"/>
                  <a:pt x="433" y="294"/>
                  <a:pt x="433" y="293"/>
                </a:cubicBezTo>
                <a:cubicBezTo>
                  <a:pt x="433" y="292"/>
                  <a:pt x="433" y="291"/>
                  <a:pt x="433" y="292"/>
                </a:cubicBezTo>
                <a:cubicBezTo>
                  <a:pt x="431" y="296"/>
                  <a:pt x="432" y="292"/>
                  <a:pt x="431" y="293"/>
                </a:cubicBezTo>
                <a:cubicBezTo>
                  <a:pt x="430" y="293"/>
                  <a:pt x="430" y="293"/>
                  <a:pt x="429" y="298"/>
                </a:cubicBezTo>
                <a:cubicBezTo>
                  <a:pt x="428" y="299"/>
                  <a:pt x="427" y="303"/>
                  <a:pt x="426" y="304"/>
                </a:cubicBezTo>
                <a:cubicBezTo>
                  <a:pt x="427" y="300"/>
                  <a:pt x="429" y="294"/>
                  <a:pt x="431" y="287"/>
                </a:cubicBezTo>
                <a:cubicBezTo>
                  <a:pt x="429" y="292"/>
                  <a:pt x="429" y="295"/>
                  <a:pt x="428" y="297"/>
                </a:cubicBezTo>
                <a:cubicBezTo>
                  <a:pt x="427" y="301"/>
                  <a:pt x="426" y="301"/>
                  <a:pt x="426" y="301"/>
                </a:cubicBezTo>
                <a:cubicBezTo>
                  <a:pt x="425" y="301"/>
                  <a:pt x="426" y="299"/>
                  <a:pt x="427" y="297"/>
                </a:cubicBezTo>
                <a:cubicBezTo>
                  <a:pt x="429" y="290"/>
                  <a:pt x="431" y="284"/>
                  <a:pt x="432" y="278"/>
                </a:cubicBezTo>
                <a:cubicBezTo>
                  <a:pt x="433" y="271"/>
                  <a:pt x="434" y="263"/>
                  <a:pt x="434" y="258"/>
                </a:cubicBezTo>
                <a:cubicBezTo>
                  <a:pt x="433" y="260"/>
                  <a:pt x="433" y="262"/>
                  <a:pt x="432" y="264"/>
                </a:cubicBezTo>
                <a:cubicBezTo>
                  <a:pt x="432" y="267"/>
                  <a:pt x="431" y="269"/>
                  <a:pt x="431" y="271"/>
                </a:cubicBezTo>
                <a:cubicBezTo>
                  <a:pt x="430" y="272"/>
                  <a:pt x="430" y="274"/>
                  <a:pt x="430" y="273"/>
                </a:cubicBezTo>
                <a:cubicBezTo>
                  <a:pt x="429" y="271"/>
                  <a:pt x="430" y="267"/>
                  <a:pt x="430" y="262"/>
                </a:cubicBezTo>
                <a:cubicBezTo>
                  <a:pt x="431" y="258"/>
                  <a:pt x="432" y="253"/>
                  <a:pt x="433" y="254"/>
                </a:cubicBezTo>
                <a:cubicBezTo>
                  <a:pt x="434" y="257"/>
                  <a:pt x="435" y="255"/>
                  <a:pt x="436" y="256"/>
                </a:cubicBezTo>
                <a:cubicBezTo>
                  <a:pt x="437" y="257"/>
                  <a:pt x="437" y="255"/>
                  <a:pt x="437" y="254"/>
                </a:cubicBezTo>
                <a:cubicBezTo>
                  <a:pt x="437" y="249"/>
                  <a:pt x="438" y="247"/>
                  <a:pt x="439" y="243"/>
                </a:cubicBezTo>
                <a:cubicBezTo>
                  <a:pt x="439" y="247"/>
                  <a:pt x="439" y="249"/>
                  <a:pt x="439" y="253"/>
                </a:cubicBezTo>
                <a:cubicBezTo>
                  <a:pt x="439" y="254"/>
                  <a:pt x="439" y="254"/>
                  <a:pt x="439" y="254"/>
                </a:cubicBezTo>
                <a:cubicBezTo>
                  <a:pt x="439" y="256"/>
                  <a:pt x="438" y="260"/>
                  <a:pt x="439" y="260"/>
                </a:cubicBezTo>
                <a:cubicBezTo>
                  <a:pt x="439" y="260"/>
                  <a:pt x="439" y="260"/>
                  <a:pt x="440" y="259"/>
                </a:cubicBezTo>
                <a:cubicBezTo>
                  <a:pt x="440" y="255"/>
                  <a:pt x="440" y="255"/>
                  <a:pt x="440" y="252"/>
                </a:cubicBezTo>
                <a:cubicBezTo>
                  <a:pt x="440" y="251"/>
                  <a:pt x="440" y="251"/>
                  <a:pt x="440" y="249"/>
                </a:cubicBezTo>
                <a:cubicBezTo>
                  <a:pt x="440" y="254"/>
                  <a:pt x="440" y="258"/>
                  <a:pt x="440" y="263"/>
                </a:cubicBezTo>
                <a:cubicBezTo>
                  <a:pt x="440" y="267"/>
                  <a:pt x="440" y="272"/>
                  <a:pt x="439" y="278"/>
                </a:cubicBezTo>
                <a:cubicBezTo>
                  <a:pt x="439" y="275"/>
                  <a:pt x="440" y="273"/>
                  <a:pt x="441" y="268"/>
                </a:cubicBezTo>
                <a:cubicBezTo>
                  <a:pt x="440" y="274"/>
                  <a:pt x="439" y="279"/>
                  <a:pt x="439" y="283"/>
                </a:cubicBezTo>
                <a:cubicBezTo>
                  <a:pt x="439" y="280"/>
                  <a:pt x="440" y="279"/>
                  <a:pt x="441" y="275"/>
                </a:cubicBezTo>
                <a:cubicBezTo>
                  <a:pt x="441" y="270"/>
                  <a:pt x="442" y="269"/>
                  <a:pt x="443" y="265"/>
                </a:cubicBezTo>
                <a:cubicBezTo>
                  <a:pt x="444" y="259"/>
                  <a:pt x="446" y="254"/>
                  <a:pt x="447" y="246"/>
                </a:cubicBezTo>
                <a:cubicBezTo>
                  <a:pt x="447" y="246"/>
                  <a:pt x="447" y="246"/>
                  <a:pt x="447" y="246"/>
                </a:cubicBezTo>
                <a:cubicBezTo>
                  <a:pt x="447" y="246"/>
                  <a:pt x="447" y="246"/>
                  <a:pt x="447" y="246"/>
                </a:cubicBezTo>
                <a:cubicBezTo>
                  <a:pt x="447" y="246"/>
                  <a:pt x="447" y="246"/>
                  <a:pt x="447" y="246"/>
                </a:cubicBezTo>
                <a:cubicBezTo>
                  <a:pt x="447" y="239"/>
                  <a:pt x="446" y="232"/>
                  <a:pt x="447" y="226"/>
                </a:cubicBezTo>
                <a:cubicBezTo>
                  <a:pt x="448" y="228"/>
                  <a:pt x="447" y="232"/>
                  <a:pt x="448" y="234"/>
                </a:cubicBezTo>
                <a:cubicBezTo>
                  <a:pt x="447" y="228"/>
                  <a:pt x="449" y="230"/>
                  <a:pt x="448" y="223"/>
                </a:cubicBezTo>
                <a:cubicBezTo>
                  <a:pt x="447" y="219"/>
                  <a:pt x="447" y="215"/>
                  <a:pt x="448" y="215"/>
                </a:cubicBezTo>
                <a:cubicBezTo>
                  <a:pt x="448" y="215"/>
                  <a:pt x="448" y="215"/>
                  <a:pt x="448" y="215"/>
                </a:cubicBezTo>
                <a:cubicBezTo>
                  <a:pt x="448" y="219"/>
                  <a:pt x="449" y="224"/>
                  <a:pt x="449" y="229"/>
                </a:cubicBezTo>
                <a:cubicBezTo>
                  <a:pt x="449" y="229"/>
                  <a:pt x="449" y="229"/>
                  <a:pt x="449" y="228"/>
                </a:cubicBezTo>
                <a:cubicBezTo>
                  <a:pt x="449" y="229"/>
                  <a:pt x="449" y="229"/>
                  <a:pt x="449" y="229"/>
                </a:cubicBezTo>
                <a:cubicBezTo>
                  <a:pt x="449" y="231"/>
                  <a:pt x="449" y="233"/>
                  <a:pt x="449" y="236"/>
                </a:cubicBezTo>
                <a:cubicBezTo>
                  <a:pt x="449" y="237"/>
                  <a:pt x="449" y="238"/>
                  <a:pt x="449" y="239"/>
                </a:cubicBezTo>
                <a:cubicBezTo>
                  <a:pt x="449" y="242"/>
                  <a:pt x="449" y="245"/>
                  <a:pt x="448" y="248"/>
                </a:cubicBezTo>
                <a:cubicBezTo>
                  <a:pt x="449" y="248"/>
                  <a:pt x="450" y="248"/>
                  <a:pt x="450" y="246"/>
                </a:cubicBezTo>
                <a:close/>
                <a:moveTo>
                  <a:pt x="434" y="165"/>
                </a:moveTo>
                <a:cubicBezTo>
                  <a:pt x="434" y="165"/>
                  <a:pt x="434" y="166"/>
                  <a:pt x="434" y="166"/>
                </a:cubicBezTo>
                <a:cubicBezTo>
                  <a:pt x="434" y="165"/>
                  <a:pt x="433" y="164"/>
                  <a:pt x="433" y="163"/>
                </a:cubicBezTo>
                <a:cubicBezTo>
                  <a:pt x="433" y="163"/>
                  <a:pt x="433" y="164"/>
                  <a:pt x="434" y="165"/>
                </a:cubicBezTo>
                <a:close/>
                <a:moveTo>
                  <a:pt x="168" y="26"/>
                </a:moveTo>
                <a:cubicBezTo>
                  <a:pt x="170" y="25"/>
                  <a:pt x="173" y="24"/>
                  <a:pt x="176" y="23"/>
                </a:cubicBezTo>
                <a:cubicBezTo>
                  <a:pt x="176" y="23"/>
                  <a:pt x="176" y="23"/>
                  <a:pt x="176" y="23"/>
                </a:cubicBezTo>
                <a:cubicBezTo>
                  <a:pt x="173" y="24"/>
                  <a:pt x="170" y="25"/>
                  <a:pt x="167" y="26"/>
                </a:cubicBezTo>
                <a:cubicBezTo>
                  <a:pt x="167" y="26"/>
                  <a:pt x="168" y="26"/>
                  <a:pt x="168" y="26"/>
                </a:cubicBezTo>
                <a:close/>
                <a:moveTo>
                  <a:pt x="317" y="61"/>
                </a:moveTo>
                <a:cubicBezTo>
                  <a:pt x="318" y="62"/>
                  <a:pt x="319" y="62"/>
                  <a:pt x="320" y="62"/>
                </a:cubicBezTo>
                <a:cubicBezTo>
                  <a:pt x="319" y="62"/>
                  <a:pt x="319" y="62"/>
                  <a:pt x="318" y="62"/>
                </a:cubicBezTo>
                <a:cubicBezTo>
                  <a:pt x="318" y="62"/>
                  <a:pt x="317" y="61"/>
                  <a:pt x="316" y="61"/>
                </a:cubicBezTo>
                <a:cubicBezTo>
                  <a:pt x="317" y="61"/>
                  <a:pt x="317" y="61"/>
                  <a:pt x="317" y="61"/>
                </a:cubicBezTo>
                <a:close/>
                <a:moveTo>
                  <a:pt x="311" y="60"/>
                </a:moveTo>
                <a:cubicBezTo>
                  <a:pt x="310" y="60"/>
                  <a:pt x="310" y="60"/>
                  <a:pt x="309" y="59"/>
                </a:cubicBezTo>
                <a:cubicBezTo>
                  <a:pt x="309" y="59"/>
                  <a:pt x="308" y="59"/>
                  <a:pt x="308" y="59"/>
                </a:cubicBezTo>
                <a:cubicBezTo>
                  <a:pt x="309" y="59"/>
                  <a:pt x="310" y="60"/>
                  <a:pt x="311" y="60"/>
                </a:cubicBezTo>
                <a:close/>
                <a:moveTo>
                  <a:pt x="300" y="41"/>
                </a:moveTo>
                <a:cubicBezTo>
                  <a:pt x="299" y="40"/>
                  <a:pt x="298" y="40"/>
                  <a:pt x="298" y="40"/>
                </a:cubicBezTo>
                <a:cubicBezTo>
                  <a:pt x="299" y="40"/>
                  <a:pt x="299" y="40"/>
                  <a:pt x="300" y="41"/>
                </a:cubicBezTo>
                <a:close/>
                <a:moveTo>
                  <a:pt x="297" y="53"/>
                </a:moveTo>
                <a:cubicBezTo>
                  <a:pt x="298" y="53"/>
                  <a:pt x="298" y="54"/>
                  <a:pt x="299" y="54"/>
                </a:cubicBezTo>
                <a:cubicBezTo>
                  <a:pt x="298" y="54"/>
                  <a:pt x="298" y="54"/>
                  <a:pt x="297" y="53"/>
                </a:cubicBezTo>
                <a:cubicBezTo>
                  <a:pt x="296" y="53"/>
                  <a:pt x="296" y="53"/>
                  <a:pt x="295" y="53"/>
                </a:cubicBezTo>
                <a:cubicBezTo>
                  <a:pt x="296" y="53"/>
                  <a:pt x="296" y="53"/>
                  <a:pt x="297" y="53"/>
                </a:cubicBezTo>
                <a:close/>
                <a:moveTo>
                  <a:pt x="289" y="37"/>
                </a:moveTo>
                <a:cubicBezTo>
                  <a:pt x="288" y="37"/>
                  <a:pt x="288" y="37"/>
                  <a:pt x="288" y="37"/>
                </a:cubicBezTo>
                <a:cubicBezTo>
                  <a:pt x="288" y="37"/>
                  <a:pt x="288" y="37"/>
                  <a:pt x="288" y="37"/>
                </a:cubicBezTo>
                <a:cubicBezTo>
                  <a:pt x="288" y="37"/>
                  <a:pt x="288" y="37"/>
                  <a:pt x="289" y="37"/>
                </a:cubicBezTo>
                <a:close/>
                <a:moveTo>
                  <a:pt x="274" y="49"/>
                </a:moveTo>
                <a:cubicBezTo>
                  <a:pt x="276" y="49"/>
                  <a:pt x="277" y="49"/>
                  <a:pt x="279" y="49"/>
                </a:cubicBezTo>
                <a:cubicBezTo>
                  <a:pt x="281" y="50"/>
                  <a:pt x="282" y="50"/>
                  <a:pt x="284" y="51"/>
                </a:cubicBezTo>
                <a:cubicBezTo>
                  <a:pt x="286" y="51"/>
                  <a:pt x="288" y="52"/>
                  <a:pt x="289" y="52"/>
                </a:cubicBezTo>
                <a:cubicBezTo>
                  <a:pt x="289" y="52"/>
                  <a:pt x="288" y="52"/>
                  <a:pt x="287" y="52"/>
                </a:cubicBezTo>
                <a:cubicBezTo>
                  <a:pt x="284" y="51"/>
                  <a:pt x="280" y="50"/>
                  <a:pt x="277" y="50"/>
                </a:cubicBezTo>
                <a:cubicBezTo>
                  <a:pt x="271" y="49"/>
                  <a:pt x="272" y="49"/>
                  <a:pt x="270" y="48"/>
                </a:cubicBezTo>
                <a:cubicBezTo>
                  <a:pt x="270" y="48"/>
                  <a:pt x="272" y="48"/>
                  <a:pt x="274" y="49"/>
                </a:cubicBezTo>
                <a:close/>
                <a:moveTo>
                  <a:pt x="184" y="197"/>
                </a:moveTo>
                <a:cubicBezTo>
                  <a:pt x="183" y="198"/>
                  <a:pt x="183" y="198"/>
                  <a:pt x="182" y="198"/>
                </a:cubicBezTo>
                <a:cubicBezTo>
                  <a:pt x="183" y="198"/>
                  <a:pt x="183" y="198"/>
                  <a:pt x="184" y="197"/>
                </a:cubicBezTo>
                <a:close/>
                <a:moveTo>
                  <a:pt x="132" y="186"/>
                </a:moveTo>
                <a:cubicBezTo>
                  <a:pt x="132" y="186"/>
                  <a:pt x="132" y="186"/>
                  <a:pt x="132" y="186"/>
                </a:cubicBezTo>
                <a:cubicBezTo>
                  <a:pt x="132" y="186"/>
                  <a:pt x="131" y="186"/>
                  <a:pt x="131" y="187"/>
                </a:cubicBezTo>
                <a:cubicBezTo>
                  <a:pt x="131" y="186"/>
                  <a:pt x="132" y="186"/>
                  <a:pt x="132" y="186"/>
                </a:cubicBezTo>
                <a:close/>
                <a:moveTo>
                  <a:pt x="128" y="188"/>
                </a:moveTo>
                <a:cubicBezTo>
                  <a:pt x="128" y="188"/>
                  <a:pt x="128" y="188"/>
                  <a:pt x="128" y="188"/>
                </a:cubicBezTo>
                <a:cubicBezTo>
                  <a:pt x="128" y="187"/>
                  <a:pt x="128" y="187"/>
                  <a:pt x="128" y="187"/>
                </a:cubicBezTo>
                <a:cubicBezTo>
                  <a:pt x="128" y="187"/>
                  <a:pt x="128" y="187"/>
                  <a:pt x="128" y="187"/>
                </a:cubicBezTo>
                <a:cubicBezTo>
                  <a:pt x="128" y="187"/>
                  <a:pt x="128" y="187"/>
                  <a:pt x="128" y="187"/>
                </a:cubicBezTo>
                <a:cubicBezTo>
                  <a:pt x="128" y="187"/>
                  <a:pt x="128" y="187"/>
                  <a:pt x="128" y="187"/>
                </a:cubicBezTo>
                <a:cubicBezTo>
                  <a:pt x="128" y="188"/>
                  <a:pt x="128" y="189"/>
                  <a:pt x="127" y="190"/>
                </a:cubicBezTo>
                <a:cubicBezTo>
                  <a:pt x="127" y="189"/>
                  <a:pt x="128" y="189"/>
                  <a:pt x="128" y="188"/>
                </a:cubicBezTo>
                <a:close/>
                <a:moveTo>
                  <a:pt x="115" y="209"/>
                </a:moveTo>
                <a:cubicBezTo>
                  <a:pt x="115" y="208"/>
                  <a:pt x="116" y="207"/>
                  <a:pt x="117" y="206"/>
                </a:cubicBezTo>
                <a:cubicBezTo>
                  <a:pt x="116" y="207"/>
                  <a:pt x="116" y="207"/>
                  <a:pt x="116" y="207"/>
                </a:cubicBezTo>
                <a:cubicBezTo>
                  <a:pt x="116" y="208"/>
                  <a:pt x="116" y="209"/>
                  <a:pt x="115" y="210"/>
                </a:cubicBezTo>
                <a:cubicBezTo>
                  <a:pt x="115" y="211"/>
                  <a:pt x="115" y="211"/>
                  <a:pt x="114" y="212"/>
                </a:cubicBezTo>
                <a:cubicBezTo>
                  <a:pt x="114" y="213"/>
                  <a:pt x="114" y="214"/>
                  <a:pt x="115" y="213"/>
                </a:cubicBezTo>
                <a:cubicBezTo>
                  <a:pt x="116" y="213"/>
                  <a:pt x="116" y="214"/>
                  <a:pt x="114" y="217"/>
                </a:cubicBezTo>
                <a:cubicBezTo>
                  <a:pt x="114" y="218"/>
                  <a:pt x="113" y="219"/>
                  <a:pt x="112" y="221"/>
                </a:cubicBezTo>
                <a:cubicBezTo>
                  <a:pt x="113" y="220"/>
                  <a:pt x="113" y="219"/>
                  <a:pt x="113" y="218"/>
                </a:cubicBezTo>
                <a:cubicBezTo>
                  <a:pt x="113" y="217"/>
                  <a:pt x="113" y="216"/>
                  <a:pt x="114" y="214"/>
                </a:cubicBezTo>
                <a:cubicBezTo>
                  <a:pt x="114" y="213"/>
                  <a:pt x="114" y="212"/>
                  <a:pt x="114" y="211"/>
                </a:cubicBezTo>
                <a:cubicBezTo>
                  <a:pt x="114" y="210"/>
                  <a:pt x="115" y="210"/>
                  <a:pt x="115" y="209"/>
                </a:cubicBezTo>
                <a:close/>
                <a:moveTo>
                  <a:pt x="113" y="211"/>
                </a:moveTo>
                <a:cubicBezTo>
                  <a:pt x="113" y="211"/>
                  <a:pt x="114" y="211"/>
                  <a:pt x="114" y="211"/>
                </a:cubicBezTo>
                <a:cubicBezTo>
                  <a:pt x="114" y="211"/>
                  <a:pt x="114" y="211"/>
                  <a:pt x="114" y="211"/>
                </a:cubicBezTo>
                <a:cubicBezTo>
                  <a:pt x="113" y="215"/>
                  <a:pt x="112" y="219"/>
                  <a:pt x="112" y="222"/>
                </a:cubicBezTo>
                <a:cubicBezTo>
                  <a:pt x="112" y="224"/>
                  <a:pt x="111" y="225"/>
                  <a:pt x="111" y="226"/>
                </a:cubicBezTo>
                <a:cubicBezTo>
                  <a:pt x="111" y="221"/>
                  <a:pt x="113" y="217"/>
                  <a:pt x="113" y="211"/>
                </a:cubicBezTo>
                <a:close/>
                <a:moveTo>
                  <a:pt x="235" y="389"/>
                </a:moveTo>
                <a:cubicBezTo>
                  <a:pt x="235" y="389"/>
                  <a:pt x="235" y="389"/>
                  <a:pt x="235" y="389"/>
                </a:cubicBezTo>
                <a:cubicBezTo>
                  <a:pt x="235" y="389"/>
                  <a:pt x="235" y="389"/>
                  <a:pt x="235" y="389"/>
                </a:cubicBezTo>
                <a:cubicBezTo>
                  <a:pt x="235" y="389"/>
                  <a:pt x="235" y="389"/>
                  <a:pt x="235" y="389"/>
                </a:cubicBezTo>
                <a:close/>
                <a:moveTo>
                  <a:pt x="233" y="374"/>
                </a:moveTo>
                <a:cubicBezTo>
                  <a:pt x="234" y="374"/>
                  <a:pt x="236" y="374"/>
                  <a:pt x="237" y="374"/>
                </a:cubicBezTo>
                <a:cubicBezTo>
                  <a:pt x="236" y="374"/>
                  <a:pt x="234" y="374"/>
                  <a:pt x="233" y="374"/>
                </a:cubicBezTo>
                <a:close/>
                <a:moveTo>
                  <a:pt x="232" y="374"/>
                </a:moveTo>
                <a:cubicBezTo>
                  <a:pt x="232" y="374"/>
                  <a:pt x="232" y="374"/>
                  <a:pt x="232" y="374"/>
                </a:cubicBezTo>
                <a:cubicBezTo>
                  <a:pt x="232" y="374"/>
                  <a:pt x="232" y="374"/>
                  <a:pt x="232" y="374"/>
                </a:cubicBezTo>
                <a:cubicBezTo>
                  <a:pt x="233" y="374"/>
                  <a:pt x="235" y="373"/>
                  <a:pt x="236" y="373"/>
                </a:cubicBezTo>
                <a:cubicBezTo>
                  <a:pt x="238" y="373"/>
                  <a:pt x="238" y="373"/>
                  <a:pt x="238" y="373"/>
                </a:cubicBezTo>
                <a:cubicBezTo>
                  <a:pt x="237" y="373"/>
                  <a:pt x="237" y="373"/>
                  <a:pt x="235" y="373"/>
                </a:cubicBezTo>
                <a:cubicBezTo>
                  <a:pt x="235" y="373"/>
                  <a:pt x="234" y="373"/>
                  <a:pt x="233" y="373"/>
                </a:cubicBezTo>
                <a:cubicBezTo>
                  <a:pt x="232" y="373"/>
                  <a:pt x="232" y="373"/>
                  <a:pt x="232" y="373"/>
                </a:cubicBezTo>
                <a:cubicBezTo>
                  <a:pt x="232" y="373"/>
                  <a:pt x="232" y="373"/>
                  <a:pt x="232" y="373"/>
                </a:cubicBezTo>
                <a:cubicBezTo>
                  <a:pt x="234" y="373"/>
                  <a:pt x="235" y="372"/>
                  <a:pt x="236" y="373"/>
                </a:cubicBezTo>
                <a:cubicBezTo>
                  <a:pt x="237" y="373"/>
                  <a:pt x="239" y="373"/>
                  <a:pt x="240" y="373"/>
                </a:cubicBezTo>
                <a:cubicBezTo>
                  <a:pt x="242" y="373"/>
                  <a:pt x="243" y="373"/>
                  <a:pt x="243" y="374"/>
                </a:cubicBezTo>
                <a:cubicBezTo>
                  <a:pt x="243" y="374"/>
                  <a:pt x="244" y="374"/>
                  <a:pt x="244" y="374"/>
                </a:cubicBezTo>
                <a:cubicBezTo>
                  <a:pt x="240" y="374"/>
                  <a:pt x="237" y="374"/>
                  <a:pt x="232" y="374"/>
                </a:cubicBezTo>
                <a:close/>
                <a:moveTo>
                  <a:pt x="240" y="370"/>
                </a:moveTo>
                <a:cubicBezTo>
                  <a:pt x="241" y="370"/>
                  <a:pt x="243" y="370"/>
                  <a:pt x="243" y="370"/>
                </a:cubicBezTo>
                <a:cubicBezTo>
                  <a:pt x="244" y="369"/>
                  <a:pt x="245" y="369"/>
                  <a:pt x="246" y="369"/>
                </a:cubicBezTo>
                <a:cubicBezTo>
                  <a:pt x="246" y="369"/>
                  <a:pt x="246" y="369"/>
                  <a:pt x="246" y="369"/>
                </a:cubicBezTo>
                <a:cubicBezTo>
                  <a:pt x="246" y="370"/>
                  <a:pt x="244" y="370"/>
                  <a:pt x="243" y="370"/>
                </a:cubicBezTo>
                <a:cubicBezTo>
                  <a:pt x="241" y="370"/>
                  <a:pt x="240" y="370"/>
                  <a:pt x="238" y="371"/>
                </a:cubicBezTo>
                <a:cubicBezTo>
                  <a:pt x="237" y="370"/>
                  <a:pt x="236" y="370"/>
                  <a:pt x="235" y="370"/>
                </a:cubicBezTo>
                <a:cubicBezTo>
                  <a:pt x="236" y="370"/>
                  <a:pt x="238" y="370"/>
                  <a:pt x="240" y="370"/>
                </a:cubicBezTo>
                <a:close/>
                <a:moveTo>
                  <a:pt x="235" y="369"/>
                </a:moveTo>
                <a:cubicBezTo>
                  <a:pt x="236" y="369"/>
                  <a:pt x="237" y="369"/>
                  <a:pt x="238" y="369"/>
                </a:cubicBezTo>
                <a:cubicBezTo>
                  <a:pt x="239" y="369"/>
                  <a:pt x="240" y="369"/>
                  <a:pt x="241" y="369"/>
                </a:cubicBezTo>
                <a:cubicBezTo>
                  <a:pt x="242" y="369"/>
                  <a:pt x="243" y="369"/>
                  <a:pt x="244" y="369"/>
                </a:cubicBezTo>
                <a:cubicBezTo>
                  <a:pt x="245" y="369"/>
                  <a:pt x="245" y="369"/>
                  <a:pt x="246" y="369"/>
                </a:cubicBezTo>
                <a:cubicBezTo>
                  <a:pt x="246" y="369"/>
                  <a:pt x="246" y="369"/>
                  <a:pt x="246" y="369"/>
                </a:cubicBezTo>
                <a:cubicBezTo>
                  <a:pt x="243" y="369"/>
                  <a:pt x="240" y="369"/>
                  <a:pt x="238" y="370"/>
                </a:cubicBezTo>
                <a:cubicBezTo>
                  <a:pt x="238" y="370"/>
                  <a:pt x="236" y="369"/>
                  <a:pt x="235" y="369"/>
                </a:cubicBezTo>
                <a:cubicBezTo>
                  <a:pt x="235" y="369"/>
                  <a:pt x="235" y="369"/>
                  <a:pt x="235" y="369"/>
                </a:cubicBezTo>
                <a:close/>
                <a:moveTo>
                  <a:pt x="246" y="375"/>
                </a:moveTo>
                <a:cubicBezTo>
                  <a:pt x="246" y="375"/>
                  <a:pt x="246" y="374"/>
                  <a:pt x="247" y="374"/>
                </a:cubicBezTo>
                <a:cubicBezTo>
                  <a:pt x="246" y="374"/>
                  <a:pt x="246" y="375"/>
                  <a:pt x="246" y="375"/>
                </a:cubicBezTo>
                <a:cubicBezTo>
                  <a:pt x="246" y="375"/>
                  <a:pt x="246" y="375"/>
                  <a:pt x="246" y="375"/>
                </a:cubicBezTo>
                <a:close/>
                <a:moveTo>
                  <a:pt x="256" y="392"/>
                </a:moveTo>
                <a:cubicBezTo>
                  <a:pt x="255" y="392"/>
                  <a:pt x="255" y="392"/>
                  <a:pt x="254" y="392"/>
                </a:cubicBezTo>
                <a:cubicBezTo>
                  <a:pt x="253" y="392"/>
                  <a:pt x="253" y="392"/>
                  <a:pt x="252" y="392"/>
                </a:cubicBezTo>
                <a:cubicBezTo>
                  <a:pt x="250" y="392"/>
                  <a:pt x="248" y="393"/>
                  <a:pt x="246" y="393"/>
                </a:cubicBezTo>
                <a:cubicBezTo>
                  <a:pt x="248" y="392"/>
                  <a:pt x="250" y="392"/>
                  <a:pt x="253" y="392"/>
                </a:cubicBezTo>
                <a:cubicBezTo>
                  <a:pt x="254" y="392"/>
                  <a:pt x="256" y="392"/>
                  <a:pt x="257" y="391"/>
                </a:cubicBezTo>
                <a:cubicBezTo>
                  <a:pt x="257" y="391"/>
                  <a:pt x="256" y="392"/>
                  <a:pt x="256" y="392"/>
                </a:cubicBezTo>
                <a:close/>
                <a:moveTo>
                  <a:pt x="258" y="391"/>
                </a:moveTo>
                <a:cubicBezTo>
                  <a:pt x="257" y="391"/>
                  <a:pt x="256" y="391"/>
                  <a:pt x="255" y="391"/>
                </a:cubicBezTo>
                <a:cubicBezTo>
                  <a:pt x="256" y="391"/>
                  <a:pt x="256" y="391"/>
                  <a:pt x="257" y="390"/>
                </a:cubicBezTo>
                <a:cubicBezTo>
                  <a:pt x="257" y="390"/>
                  <a:pt x="257" y="390"/>
                  <a:pt x="257" y="390"/>
                </a:cubicBezTo>
                <a:cubicBezTo>
                  <a:pt x="258" y="390"/>
                  <a:pt x="258" y="390"/>
                  <a:pt x="259" y="390"/>
                </a:cubicBezTo>
                <a:cubicBezTo>
                  <a:pt x="259" y="390"/>
                  <a:pt x="259" y="390"/>
                  <a:pt x="260" y="390"/>
                </a:cubicBezTo>
                <a:cubicBezTo>
                  <a:pt x="260" y="390"/>
                  <a:pt x="260" y="390"/>
                  <a:pt x="258" y="391"/>
                </a:cubicBezTo>
                <a:close/>
                <a:moveTo>
                  <a:pt x="261" y="377"/>
                </a:moveTo>
                <a:cubicBezTo>
                  <a:pt x="260" y="377"/>
                  <a:pt x="258" y="377"/>
                  <a:pt x="257" y="377"/>
                </a:cubicBezTo>
                <a:cubicBezTo>
                  <a:pt x="258" y="377"/>
                  <a:pt x="260" y="376"/>
                  <a:pt x="262" y="376"/>
                </a:cubicBezTo>
                <a:cubicBezTo>
                  <a:pt x="262" y="376"/>
                  <a:pt x="262" y="376"/>
                  <a:pt x="261" y="377"/>
                </a:cubicBezTo>
                <a:close/>
                <a:moveTo>
                  <a:pt x="263" y="376"/>
                </a:moveTo>
                <a:cubicBezTo>
                  <a:pt x="262" y="376"/>
                  <a:pt x="262" y="376"/>
                  <a:pt x="262" y="376"/>
                </a:cubicBezTo>
                <a:cubicBezTo>
                  <a:pt x="262" y="375"/>
                  <a:pt x="262" y="375"/>
                  <a:pt x="262" y="375"/>
                </a:cubicBezTo>
                <a:cubicBezTo>
                  <a:pt x="262" y="375"/>
                  <a:pt x="263" y="375"/>
                  <a:pt x="263" y="375"/>
                </a:cubicBezTo>
                <a:cubicBezTo>
                  <a:pt x="263" y="375"/>
                  <a:pt x="263" y="375"/>
                  <a:pt x="263" y="376"/>
                </a:cubicBezTo>
                <a:close/>
                <a:moveTo>
                  <a:pt x="264" y="375"/>
                </a:moveTo>
                <a:cubicBezTo>
                  <a:pt x="264" y="375"/>
                  <a:pt x="263" y="375"/>
                  <a:pt x="263" y="375"/>
                </a:cubicBezTo>
                <a:cubicBezTo>
                  <a:pt x="263" y="375"/>
                  <a:pt x="255" y="375"/>
                  <a:pt x="255" y="375"/>
                </a:cubicBezTo>
                <a:cubicBezTo>
                  <a:pt x="255" y="375"/>
                  <a:pt x="255" y="375"/>
                  <a:pt x="256" y="375"/>
                </a:cubicBezTo>
                <a:cubicBezTo>
                  <a:pt x="259" y="375"/>
                  <a:pt x="262" y="374"/>
                  <a:pt x="265" y="374"/>
                </a:cubicBezTo>
                <a:cubicBezTo>
                  <a:pt x="264" y="375"/>
                  <a:pt x="264" y="375"/>
                  <a:pt x="264" y="375"/>
                </a:cubicBezTo>
                <a:close/>
                <a:moveTo>
                  <a:pt x="289" y="402"/>
                </a:moveTo>
                <a:cubicBezTo>
                  <a:pt x="288" y="403"/>
                  <a:pt x="287" y="403"/>
                  <a:pt x="286" y="404"/>
                </a:cubicBezTo>
                <a:cubicBezTo>
                  <a:pt x="286" y="404"/>
                  <a:pt x="286" y="404"/>
                  <a:pt x="286" y="404"/>
                </a:cubicBezTo>
                <a:cubicBezTo>
                  <a:pt x="283" y="405"/>
                  <a:pt x="283" y="405"/>
                  <a:pt x="283" y="405"/>
                </a:cubicBezTo>
                <a:cubicBezTo>
                  <a:pt x="281" y="405"/>
                  <a:pt x="281" y="405"/>
                  <a:pt x="281" y="405"/>
                </a:cubicBezTo>
                <a:cubicBezTo>
                  <a:pt x="279" y="406"/>
                  <a:pt x="277" y="406"/>
                  <a:pt x="275" y="406"/>
                </a:cubicBezTo>
                <a:cubicBezTo>
                  <a:pt x="275" y="406"/>
                  <a:pt x="275" y="406"/>
                  <a:pt x="275" y="406"/>
                </a:cubicBezTo>
                <a:cubicBezTo>
                  <a:pt x="275" y="406"/>
                  <a:pt x="275" y="406"/>
                  <a:pt x="275" y="406"/>
                </a:cubicBezTo>
                <a:cubicBezTo>
                  <a:pt x="275" y="406"/>
                  <a:pt x="275" y="406"/>
                  <a:pt x="275" y="406"/>
                </a:cubicBezTo>
                <a:cubicBezTo>
                  <a:pt x="277" y="405"/>
                  <a:pt x="282" y="405"/>
                  <a:pt x="285" y="404"/>
                </a:cubicBezTo>
                <a:cubicBezTo>
                  <a:pt x="284" y="404"/>
                  <a:pt x="283" y="404"/>
                  <a:pt x="282" y="404"/>
                </a:cubicBezTo>
                <a:cubicBezTo>
                  <a:pt x="283" y="403"/>
                  <a:pt x="285" y="403"/>
                  <a:pt x="286" y="402"/>
                </a:cubicBezTo>
                <a:cubicBezTo>
                  <a:pt x="289" y="401"/>
                  <a:pt x="283" y="405"/>
                  <a:pt x="288" y="403"/>
                </a:cubicBezTo>
                <a:cubicBezTo>
                  <a:pt x="288" y="403"/>
                  <a:pt x="289" y="402"/>
                  <a:pt x="289" y="402"/>
                </a:cubicBezTo>
                <a:cubicBezTo>
                  <a:pt x="289" y="402"/>
                  <a:pt x="289" y="402"/>
                  <a:pt x="289" y="402"/>
                </a:cubicBezTo>
                <a:close/>
                <a:moveTo>
                  <a:pt x="312" y="385"/>
                </a:moveTo>
                <a:cubicBezTo>
                  <a:pt x="310" y="387"/>
                  <a:pt x="307" y="388"/>
                  <a:pt x="305" y="390"/>
                </a:cubicBezTo>
                <a:cubicBezTo>
                  <a:pt x="304" y="390"/>
                  <a:pt x="303" y="391"/>
                  <a:pt x="303" y="391"/>
                </a:cubicBezTo>
                <a:cubicBezTo>
                  <a:pt x="302" y="392"/>
                  <a:pt x="302" y="392"/>
                  <a:pt x="302" y="392"/>
                </a:cubicBezTo>
                <a:cubicBezTo>
                  <a:pt x="301" y="392"/>
                  <a:pt x="302" y="392"/>
                  <a:pt x="303" y="392"/>
                </a:cubicBezTo>
                <a:cubicBezTo>
                  <a:pt x="304" y="392"/>
                  <a:pt x="305" y="391"/>
                  <a:pt x="305" y="392"/>
                </a:cubicBezTo>
                <a:cubicBezTo>
                  <a:pt x="301" y="394"/>
                  <a:pt x="298" y="395"/>
                  <a:pt x="294" y="397"/>
                </a:cubicBezTo>
                <a:cubicBezTo>
                  <a:pt x="289" y="399"/>
                  <a:pt x="289" y="399"/>
                  <a:pt x="289" y="399"/>
                </a:cubicBezTo>
                <a:cubicBezTo>
                  <a:pt x="287" y="400"/>
                  <a:pt x="286" y="401"/>
                  <a:pt x="284" y="401"/>
                </a:cubicBezTo>
                <a:cubicBezTo>
                  <a:pt x="282" y="402"/>
                  <a:pt x="280" y="403"/>
                  <a:pt x="280" y="404"/>
                </a:cubicBezTo>
                <a:cubicBezTo>
                  <a:pt x="280" y="404"/>
                  <a:pt x="280" y="404"/>
                  <a:pt x="280" y="404"/>
                </a:cubicBezTo>
                <a:cubicBezTo>
                  <a:pt x="278" y="405"/>
                  <a:pt x="277" y="405"/>
                  <a:pt x="274" y="405"/>
                </a:cubicBezTo>
                <a:cubicBezTo>
                  <a:pt x="271" y="406"/>
                  <a:pt x="270" y="406"/>
                  <a:pt x="272" y="405"/>
                </a:cubicBezTo>
                <a:cubicBezTo>
                  <a:pt x="273" y="405"/>
                  <a:pt x="273" y="405"/>
                  <a:pt x="272" y="404"/>
                </a:cubicBezTo>
                <a:cubicBezTo>
                  <a:pt x="272" y="404"/>
                  <a:pt x="272" y="404"/>
                  <a:pt x="271" y="404"/>
                </a:cubicBezTo>
                <a:cubicBezTo>
                  <a:pt x="272" y="404"/>
                  <a:pt x="273" y="403"/>
                  <a:pt x="274" y="403"/>
                </a:cubicBezTo>
                <a:cubicBezTo>
                  <a:pt x="276" y="402"/>
                  <a:pt x="278" y="401"/>
                  <a:pt x="280" y="400"/>
                </a:cubicBezTo>
                <a:cubicBezTo>
                  <a:pt x="281" y="399"/>
                  <a:pt x="282" y="399"/>
                  <a:pt x="282" y="399"/>
                </a:cubicBezTo>
                <a:cubicBezTo>
                  <a:pt x="280" y="401"/>
                  <a:pt x="282" y="399"/>
                  <a:pt x="284" y="399"/>
                </a:cubicBezTo>
                <a:cubicBezTo>
                  <a:pt x="285" y="398"/>
                  <a:pt x="287" y="398"/>
                  <a:pt x="288" y="397"/>
                </a:cubicBezTo>
                <a:cubicBezTo>
                  <a:pt x="290" y="396"/>
                  <a:pt x="291" y="396"/>
                  <a:pt x="293" y="395"/>
                </a:cubicBezTo>
                <a:cubicBezTo>
                  <a:pt x="292" y="396"/>
                  <a:pt x="290" y="397"/>
                  <a:pt x="289" y="397"/>
                </a:cubicBezTo>
                <a:cubicBezTo>
                  <a:pt x="287" y="398"/>
                  <a:pt x="285" y="399"/>
                  <a:pt x="284" y="399"/>
                </a:cubicBezTo>
                <a:cubicBezTo>
                  <a:pt x="281" y="401"/>
                  <a:pt x="277" y="402"/>
                  <a:pt x="274" y="403"/>
                </a:cubicBezTo>
                <a:cubicBezTo>
                  <a:pt x="277" y="404"/>
                  <a:pt x="283" y="400"/>
                  <a:pt x="288" y="399"/>
                </a:cubicBezTo>
                <a:cubicBezTo>
                  <a:pt x="278" y="403"/>
                  <a:pt x="278" y="403"/>
                  <a:pt x="278" y="403"/>
                </a:cubicBezTo>
                <a:cubicBezTo>
                  <a:pt x="281" y="402"/>
                  <a:pt x="284" y="401"/>
                  <a:pt x="287" y="400"/>
                </a:cubicBezTo>
                <a:cubicBezTo>
                  <a:pt x="290" y="399"/>
                  <a:pt x="292" y="397"/>
                  <a:pt x="293" y="396"/>
                </a:cubicBezTo>
                <a:cubicBezTo>
                  <a:pt x="296" y="395"/>
                  <a:pt x="297" y="394"/>
                  <a:pt x="299" y="392"/>
                </a:cubicBezTo>
                <a:cubicBezTo>
                  <a:pt x="303" y="391"/>
                  <a:pt x="306" y="389"/>
                  <a:pt x="309" y="387"/>
                </a:cubicBezTo>
                <a:cubicBezTo>
                  <a:pt x="309" y="387"/>
                  <a:pt x="310" y="386"/>
                  <a:pt x="311" y="386"/>
                </a:cubicBezTo>
                <a:cubicBezTo>
                  <a:pt x="312" y="385"/>
                  <a:pt x="313" y="385"/>
                  <a:pt x="314" y="384"/>
                </a:cubicBezTo>
                <a:cubicBezTo>
                  <a:pt x="313" y="385"/>
                  <a:pt x="313" y="385"/>
                  <a:pt x="312" y="385"/>
                </a:cubicBezTo>
                <a:close/>
                <a:moveTo>
                  <a:pt x="283" y="343"/>
                </a:move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lose/>
                <a:moveTo>
                  <a:pt x="325" y="276"/>
                </a:moveTo>
                <a:cubicBezTo>
                  <a:pt x="324" y="279"/>
                  <a:pt x="323" y="280"/>
                  <a:pt x="323" y="279"/>
                </a:cubicBezTo>
                <a:cubicBezTo>
                  <a:pt x="321" y="278"/>
                  <a:pt x="320" y="276"/>
                  <a:pt x="318" y="276"/>
                </a:cubicBezTo>
                <a:cubicBezTo>
                  <a:pt x="318" y="279"/>
                  <a:pt x="317" y="284"/>
                  <a:pt x="317" y="285"/>
                </a:cubicBezTo>
                <a:cubicBezTo>
                  <a:pt x="318" y="287"/>
                  <a:pt x="315" y="290"/>
                  <a:pt x="315" y="292"/>
                </a:cubicBezTo>
                <a:cubicBezTo>
                  <a:pt x="314" y="292"/>
                  <a:pt x="315" y="294"/>
                  <a:pt x="314" y="294"/>
                </a:cubicBezTo>
                <a:cubicBezTo>
                  <a:pt x="313" y="293"/>
                  <a:pt x="312" y="296"/>
                  <a:pt x="311" y="297"/>
                </a:cubicBezTo>
                <a:cubicBezTo>
                  <a:pt x="311" y="297"/>
                  <a:pt x="312" y="296"/>
                  <a:pt x="312" y="296"/>
                </a:cubicBezTo>
                <a:cubicBezTo>
                  <a:pt x="312" y="297"/>
                  <a:pt x="312" y="298"/>
                  <a:pt x="311" y="299"/>
                </a:cubicBezTo>
                <a:cubicBezTo>
                  <a:pt x="311" y="300"/>
                  <a:pt x="310" y="300"/>
                  <a:pt x="310" y="301"/>
                </a:cubicBezTo>
                <a:cubicBezTo>
                  <a:pt x="309" y="302"/>
                  <a:pt x="309" y="302"/>
                  <a:pt x="309" y="303"/>
                </a:cubicBezTo>
                <a:cubicBezTo>
                  <a:pt x="310" y="301"/>
                  <a:pt x="311" y="299"/>
                  <a:pt x="312" y="298"/>
                </a:cubicBezTo>
                <a:cubicBezTo>
                  <a:pt x="313" y="297"/>
                  <a:pt x="314" y="296"/>
                  <a:pt x="315" y="296"/>
                </a:cubicBezTo>
                <a:cubicBezTo>
                  <a:pt x="314" y="297"/>
                  <a:pt x="313" y="298"/>
                  <a:pt x="312" y="299"/>
                </a:cubicBezTo>
                <a:cubicBezTo>
                  <a:pt x="311" y="301"/>
                  <a:pt x="310" y="302"/>
                  <a:pt x="310" y="302"/>
                </a:cubicBezTo>
                <a:cubicBezTo>
                  <a:pt x="310" y="303"/>
                  <a:pt x="310" y="303"/>
                  <a:pt x="311" y="303"/>
                </a:cubicBezTo>
                <a:cubicBezTo>
                  <a:pt x="311" y="303"/>
                  <a:pt x="311" y="303"/>
                  <a:pt x="311" y="304"/>
                </a:cubicBezTo>
                <a:cubicBezTo>
                  <a:pt x="310" y="305"/>
                  <a:pt x="308" y="306"/>
                  <a:pt x="307" y="307"/>
                </a:cubicBezTo>
                <a:cubicBezTo>
                  <a:pt x="306" y="308"/>
                  <a:pt x="305" y="309"/>
                  <a:pt x="305" y="309"/>
                </a:cubicBezTo>
                <a:cubicBezTo>
                  <a:pt x="304" y="310"/>
                  <a:pt x="303" y="311"/>
                  <a:pt x="302" y="312"/>
                </a:cubicBezTo>
                <a:cubicBezTo>
                  <a:pt x="303" y="311"/>
                  <a:pt x="304" y="310"/>
                  <a:pt x="303" y="310"/>
                </a:cubicBezTo>
                <a:cubicBezTo>
                  <a:pt x="300" y="313"/>
                  <a:pt x="301" y="313"/>
                  <a:pt x="302" y="314"/>
                </a:cubicBezTo>
                <a:cubicBezTo>
                  <a:pt x="302" y="316"/>
                  <a:pt x="304" y="313"/>
                  <a:pt x="306" y="311"/>
                </a:cubicBezTo>
                <a:cubicBezTo>
                  <a:pt x="305" y="313"/>
                  <a:pt x="303" y="315"/>
                  <a:pt x="304" y="315"/>
                </a:cubicBezTo>
                <a:cubicBezTo>
                  <a:pt x="304" y="316"/>
                  <a:pt x="304" y="316"/>
                  <a:pt x="304" y="317"/>
                </a:cubicBezTo>
                <a:cubicBezTo>
                  <a:pt x="303" y="318"/>
                  <a:pt x="302" y="319"/>
                  <a:pt x="301" y="320"/>
                </a:cubicBezTo>
                <a:cubicBezTo>
                  <a:pt x="300" y="321"/>
                  <a:pt x="299" y="322"/>
                  <a:pt x="298" y="323"/>
                </a:cubicBezTo>
                <a:cubicBezTo>
                  <a:pt x="298" y="324"/>
                  <a:pt x="297" y="323"/>
                  <a:pt x="296" y="325"/>
                </a:cubicBezTo>
                <a:cubicBezTo>
                  <a:pt x="297" y="325"/>
                  <a:pt x="296" y="327"/>
                  <a:pt x="295" y="329"/>
                </a:cubicBezTo>
                <a:cubicBezTo>
                  <a:pt x="296" y="327"/>
                  <a:pt x="298" y="325"/>
                  <a:pt x="300" y="324"/>
                </a:cubicBezTo>
                <a:cubicBezTo>
                  <a:pt x="301" y="323"/>
                  <a:pt x="302" y="322"/>
                  <a:pt x="302" y="322"/>
                </a:cubicBezTo>
                <a:cubicBezTo>
                  <a:pt x="305" y="319"/>
                  <a:pt x="305" y="319"/>
                  <a:pt x="305" y="319"/>
                </a:cubicBezTo>
                <a:cubicBezTo>
                  <a:pt x="304" y="320"/>
                  <a:pt x="304" y="321"/>
                  <a:pt x="303" y="322"/>
                </a:cubicBezTo>
                <a:cubicBezTo>
                  <a:pt x="302" y="323"/>
                  <a:pt x="302" y="323"/>
                  <a:pt x="301" y="324"/>
                </a:cubicBezTo>
                <a:cubicBezTo>
                  <a:pt x="299" y="326"/>
                  <a:pt x="298" y="327"/>
                  <a:pt x="297" y="329"/>
                </a:cubicBezTo>
                <a:cubicBezTo>
                  <a:pt x="298" y="328"/>
                  <a:pt x="299" y="328"/>
                  <a:pt x="300" y="328"/>
                </a:cubicBezTo>
                <a:cubicBezTo>
                  <a:pt x="302" y="327"/>
                  <a:pt x="302" y="326"/>
                  <a:pt x="303" y="325"/>
                </a:cubicBezTo>
                <a:cubicBezTo>
                  <a:pt x="303" y="324"/>
                  <a:pt x="304" y="324"/>
                  <a:pt x="305" y="323"/>
                </a:cubicBezTo>
                <a:cubicBezTo>
                  <a:pt x="303" y="325"/>
                  <a:pt x="306" y="323"/>
                  <a:pt x="306" y="325"/>
                </a:cubicBezTo>
                <a:cubicBezTo>
                  <a:pt x="305" y="325"/>
                  <a:pt x="305" y="326"/>
                  <a:pt x="305" y="326"/>
                </a:cubicBezTo>
                <a:cubicBezTo>
                  <a:pt x="303" y="327"/>
                  <a:pt x="302" y="329"/>
                  <a:pt x="300" y="330"/>
                </a:cubicBezTo>
                <a:cubicBezTo>
                  <a:pt x="299" y="330"/>
                  <a:pt x="298" y="331"/>
                  <a:pt x="297" y="332"/>
                </a:cubicBezTo>
                <a:cubicBezTo>
                  <a:pt x="296" y="333"/>
                  <a:pt x="295" y="333"/>
                  <a:pt x="295" y="333"/>
                </a:cubicBezTo>
                <a:cubicBezTo>
                  <a:pt x="293" y="335"/>
                  <a:pt x="291" y="337"/>
                  <a:pt x="288" y="339"/>
                </a:cubicBezTo>
                <a:cubicBezTo>
                  <a:pt x="286" y="340"/>
                  <a:pt x="283" y="342"/>
                  <a:pt x="281" y="343"/>
                </a:cubicBezTo>
                <a:cubicBezTo>
                  <a:pt x="281" y="342"/>
                  <a:pt x="283" y="342"/>
                  <a:pt x="284" y="341"/>
                </a:cubicBezTo>
                <a:cubicBezTo>
                  <a:pt x="285" y="340"/>
                  <a:pt x="285" y="340"/>
                  <a:pt x="283" y="341"/>
                </a:cubicBezTo>
                <a:cubicBezTo>
                  <a:pt x="283" y="340"/>
                  <a:pt x="285" y="340"/>
                  <a:pt x="285" y="339"/>
                </a:cubicBezTo>
                <a:cubicBezTo>
                  <a:pt x="286" y="338"/>
                  <a:pt x="289" y="337"/>
                  <a:pt x="288" y="337"/>
                </a:cubicBezTo>
                <a:cubicBezTo>
                  <a:pt x="286" y="338"/>
                  <a:pt x="284" y="339"/>
                  <a:pt x="282" y="340"/>
                </a:cubicBezTo>
                <a:cubicBezTo>
                  <a:pt x="279" y="342"/>
                  <a:pt x="279" y="342"/>
                  <a:pt x="279" y="342"/>
                </a:cubicBezTo>
                <a:cubicBezTo>
                  <a:pt x="278" y="343"/>
                  <a:pt x="277" y="343"/>
                  <a:pt x="276" y="344"/>
                </a:cubicBezTo>
                <a:cubicBezTo>
                  <a:pt x="274" y="345"/>
                  <a:pt x="272" y="345"/>
                  <a:pt x="271" y="345"/>
                </a:cubicBezTo>
                <a:cubicBezTo>
                  <a:pt x="270" y="345"/>
                  <a:pt x="270" y="345"/>
                  <a:pt x="269" y="345"/>
                </a:cubicBezTo>
                <a:cubicBezTo>
                  <a:pt x="268" y="345"/>
                  <a:pt x="267" y="345"/>
                  <a:pt x="266" y="346"/>
                </a:cubicBezTo>
                <a:cubicBezTo>
                  <a:pt x="266" y="346"/>
                  <a:pt x="266" y="347"/>
                  <a:pt x="266" y="348"/>
                </a:cubicBezTo>
                <a:cubicBezTo>
                  <a:pt x="267" y="348"/>
                  <a:pt x="267" y="348"/>
                  <a:pt x="268" y="348"/>
                </a:cubicBezTo>
                <a:cubicBezTo>
                  <a:pt x="269" y="348"/>
                  <a:pt x="270" y="348"/>
                  <a:pt x="271" y="347"/>
                </a:cubicBezTo>
                <a:cubicBezTo>
                  <a:pt x="272" y="347"/>
                  <a:pt x="273" y="346"/>
                  <a:pt x="273" y="346"/>
                </a:cubicBezTo>
                <a:cubicBezTo>
                  <a:pt x="272" y="347"/>
                  <a:pt x="271" y="348"/>
                  <a:pt x="269" y="349"/>
                </a:cubicBezTo>
                <a:cubicBezTo>
                  <a:pt x="268" y="349"/>
                  <a:pt x="267" y="350"/>
                  <a:pt x="266" y="351"/>
                </a:cubicBezTo>
                <a:cubicBezTo>
                  <a:pt x="265" y="352"/>
                  <a:pt x="266" y="352"/>
                  <a:pt x="267" y="352"/>
                </a:cubicBezTo>
                <a:cubicBezTo>
                  <a:pt x="266" y="353"/>
                  <a:pt x="263" y="354"/>
                  <a:pt x="261" y="355"/>
                </a:cubicBezTo>
                <a:cubicBezTo>
                  <a:pt x="259" y="356"/>
                  <a:pt x="256" y="356"/>
                  <a:pt x="254" y="357"/>
                </a:cubicBezTo>
                <a:cubicBezTo>
                  <a:pt x="256" y="357"/>
                  <a:pt x="258" y="357"/>
                  <a:pt x="261" y="357"/>
                </a:cubicBezTo>
                <a:cubicBezTo>
                  <a:pt x="263" y="356"/>
                  <a:pt x="265" y="355"/>
                  <a:pt x="268" y="354"/>
                </a:cubicBezTo>
                <a:cubicBezTo>
                  <a:pt x="271" y="353"/>
                  <a:pt x="271" y="353"/>
                  <a:pt x="271" y="353"/>
                </a:cubicBezTo>
                <a:cubicBezTo>
                  <a:pt x="272" y="353"/>
                  <a:pt x="273" y="352"/>
                  <a:pt x="274" y="352"/>
                </a:cubicBezTo>
                <a:cubicBezTo>
                  <a:pt x="277" y="351"/>
                  <a:pt x="279" y="350"/>
                  <a:pt x="281" y="349"/>
                </a:cubicBezTo>
                <a:cubicBezTo>
                  <a:pt x="278" y="351"/>
                  <a:pt x="274" y="352"/>
                  <a:pt x="271" y="354"/>
                </a:cubicBezTo>
                <a:cubicBezTo>
                  <a:pt x="269" y="355"/>
                  <a:pt x="267" y="355"/>
                  <a:pt x="265" y="356"/>
                </a:cubicBezTo>
                <a:cubicBezTo>
                  <a:pt x="263" y="357"/>
                  <a:pt x="261" y="358"/>
                  <a:pt x="259" y="358"/>
                </a:cubicBezTo>
                <a:cubicBezTo>
                  <a:pt x="260" y="358"/>
                  <a:pt x="261" y="358"/>
                  <a:pt x="262" y="358"/>
                </a:cubicBezTo>
                <a:cubicBezTo>
                  <a:pt x="263" y="358"/>
                  <a:pt x="264" y="358"/>
                  <a:pt x="264" y="358"/>
                </a:cubicBezTo>
                <a:cubicBezTo>
                  <a:pt x="266" y="357"/>
                  <a:pt x="267" y="357"/>
                  <a:pt x="268" y="356"/>
                </a:cubicBezTo>
                <a:cubicBezTo>
                  <a:pt x="269" y="355"/>
                  <a:pt x="269" y="355"/>
                  <a:pt x="269" y="355"/>
                </a:cubicBezTo>
                <a:cubicBezTo>
                  <a:pt x="270" y="356"/>
                  <a:pt x="273" y="355"/>
                  <a:pt x="272" y="355"/>
                </a:cubicBezTo>
                <a:cubicBezTo>
                  <a:pt x="270" y="356"/>
                  <a:pt x="268" y="357"/>
                  <a:pt x="266" y="358"/>
                </a:cubicBezTo>
                <a:cubicBezTo>
                  <a:pt x="264" y="359"/>
                  <a:pt x="262" y="360"/>
                  <a:pt x="260" y="361"/>
                </a:cubicBezTo>
                <a:cubicBezTo>
                  <a:pt x="261" y="361"/>
                  <a:pt x="262" y="361"/>
                  <a:pt x="263" y="361"/>
                </a:cubicBezTo>
                <a:cubicBezTo>
                  <a:pt x="263" y="360"/>
                  <a:pt x="264" y="360"/>
                  <a:pt x="264" y="360"/>
                </a:cubicBezTo>
                <a:cubicBezTo>
                  <a:pt x="265" y="360"/>
                  <a:pt x="266" y="360"/>
                  <a:pt x="268" y="360"/>
                </a:cubicBezTo>
                <a:cubicBezTo>
                  <a:pt x="259" y="363"/>
                  <a:pt x="250" y="364"/>
                  <a:pt x="241" y="366"/>
                </a:cubicBezTo>
                <a:cubicBezTo>
                  <a:pt x="241" y="366"/>
                  <a:pt x="239" y="367"/>
                  <a:pt x="241" y="366"/>
                </a:cubicBezTo>
                <a:cubicBezTo>
                  <a:pt x="242" y="366"/>
                  <a:pt x="238" y="366"/>
                  <a:pt x="241" y="365"/>
                </a:cubicBezTo>
                <a:cubicBezTo>
                  <a:pt x="243" y="365"/>
                  <a:pt x="245" y="364"/>
                  <a:pt x="246" y="364"/>
                </a:cubicBezTo>
                <a:cubicBezTo>
                  <a:pt x="248" y="364"/>
                  <a:pt x="250" y="364"/>
                  <a:pt x="251" y="363"/>
                </a:cubicBezTo>
                <a:cubicBezTo>
                  <a:pt x="250" y="363"/>
                  <a:pt x="248" y="364"/>
                  <a:pt x="248" y="363"/>
                </a:cubicBezTo>
                <a:cubicBezTo>
                  <a:pt x="248" y="362"/>
                  <a:pt x="252" y="362"/>
                  <a:pt x="254" y="361"/>
                </a:cubicBezTo>
                <a:cubicBezTo>
                  <a:pt x="252" y="360"/>
                  <a:pt x="248" y="361"/>
                  <a:pt x="244" y="362"/>
                </a:cubicBezTo>
                <a:cubicBezTo>
                  <a:pt x="245" y="362"/>
                  <a:pt x="247" y="362"/>
                  <a:pt x="247" y="362"/>
                </a:cubicBezTo>
                <a:cubicBezTo>
                  <a:pt x="245" y="363"/>
                  <a:pt x="242" y="363"/>
                  <a:pt x="240" y="364"/>
                </a:cubicBezTo>
                <a:cubicBezTo>
                  <a:pt x="238" y="364"/>
                  <a:pt x="236" y="364"/>
                  <a:pt x="234" y="365"/>
                </a:cubicBezTo>
                <a:cubicBezTo>
                  <a:pt x="234" y="365"/>
                  <a:pt x="233" y="365"/>
                  <a:pt x="233" y="365"/>
                </a:cubicBezTo>
                <a:cubicBezTo>
                  <a:pt x="231" y="364"/>
                  <a:pt x="227" y="365"/>
                  <a:pt x="224" y="364"/>
                </a:cubicBezTo>
                <a:cubicBezTo>
                  <a:pt x="223" y="364"/>
                  <a:pt x="222" y="364"/>
                  <a:pt x="222" y="365"/>
                </a:cubicBezTo>
                <a:cubicBezTo>
                  <a:pt x="222" y="365"/>
                  <a:pt x="223" y="365"/>
                  <a:pt x="224" y="365"/>
                </a:cubicBezTo>
                <a:cubicBezTo>
                  <a:pt x="225" y="365"/>
                  <a:pt x="226" y="365"/>
                  <a:pt x="227" y="365"/>
                </a:cubicBezTo>
                <a:cubicBezTo>
                  <a:pt x="231" y="365"/>
                  <a:pt x="229" y="366"/>
                  <a:pt x="228" y="366"/>
                </a:cubicBezTo>
                <a:cubicBezTo>
                  <a:pt x="230" y="366"/>
                  <a:pt x="231" y="366"/>
                  <a:pt x="233" y="366"/>
                </a:cubicBezTo>
                <a:cubicBezTo>
                  <a:pt x="234" y="366"/>
                  <a:pt x="236" y="366"/>
                  <a:pt x="237" y="366"/>
                </a:cubicBezTo>
                <a:cubicBezTo>
                  <a:pt x="235" y="367"/>
                  <a:pt x="233" y="367"/>
                  <a:pt x="231" y="367"/>
                </a:cubicBezTo>
                <a:cubicBezTo>
                  <a:pt x="228" y="367"/>
                  <a:pt x="228" y="367"/>
                  <a:pt x="226" y="368"/>
                </a:cubicBezTo>
                <a:cubicBezTo>
                  <a:pt x="230" y="368"/>
                  <a:pt x="234" y="367"/>
                  <a:pt x="237" y="367"/>
                </a:cubicBezTo>
                <a:cubicBezTo>
                  <a:pt x="239" y="367"/>
                  <a:pt x="240" y="367"/>
                  <a:pt x="242" y="367"/>
                </a:cubicBezTo>
                <a:cubicBezTo>
                  <a:pt x="243" y="367"/>
                  <a:pt x="244" y="367"/>
                  <a:pt x="245" y="367"/>
                </a:cubicBezTo>
                <a:cubicBezTo>
                  <a:pt x="245" y="367"/>
                  <a:pt x="244" y="367"/>
                  <a:pt x="243" y="367"/>
                </a:cubicBezTo>
                <a:cubicBezTo>
                  <a:pt x="242" y="367"/>
                  <a:pt x="241" y="368"/>
                  <a:pt x="240" y="368"/>
                </a:cubicBezTo>
                <a:cubicBezTo>
                  <a:pt x="238" y="368"/>
                  <a:pt x="236" y="368"/>
                  <a:pt x="234" y="368"/>
                </a:cubicBezTo>
                <a:cubicBezTo>
                  <a:pt x="232" y="368"/>
                  <a:pt x="230" y="369"/>
                  <a:pt x="228" y="369"/>
                </a:cubicBezTo>
                <a:cubicBezTo>
                  <a:pt x="227" y="369"/>
                  <a:pt x="226" y="369"/>
                  <a:pt x="225" y="368"/>
                </a:cubicBezTo>
                <a:cubicBezTo>
                  <a:pt x="218" y="367"/>
                  <a:pt x="211" y="366"/>
                  <a:pt x="204" y="365"/>
                </a:cubicBezTo>
                <a:cubicBezTo>
                  <a:pt x="203" y="364"/>
                  <a:pt x="201" y="364"/>
                  <a:pt x="201" y="364"/>
                </a:cubicBezTo>
                <a:cubicBezTo>
                  <a:pt x="200" y="363"/>
                  <a:pt x="202" y="364"/>
                  <a:pt x="202" y="364"/>
                </a:cubicBezTo>
                <a:cubicBezTo>
                  <a:pt x="200" y="363"/>
                  <a:pt x="204" y="363"/>
                  <a:pt x="201" y="363"/>
                </a:cubicBezTo>
                <a:cubicBezTo>
                  <a:pt x="200" y="362"/>
                  <a:pt x="198" y="362"/>
                  <a:pt x="197" y="361"/>
                </a:cubicBezTo>
                <a:cubicBezTo>
                  <a:pt x="198" y="362"/>
                  <a:pt x="199" y="362"/>
                  <a:pt x="200" y="362"/>
                </a:cubicBezTo>
                <a:cubicBezTo>
                  <a:pt x="201" y="362"/>
                  <a:pt x="205" y="364"/>
                  <a:pt x="205" y="363"/>
                </a:cubicBezTo>
                <a:cubicBezTo>
                  <a:pt x="205" y="362"/>
                  <a:pt x="201" y="362"/>
                  <a:pt x="199" y="361"/>
                </a:cubicBezTo>
                <a:cubicBezTo>
                  <a:pt x="199" y="361"/>
                  <a:pt x="199" y="361"/>
                  <a:pt x="198" y="360"/>
                </a:cubicBezTo>
                <a:cubicBezTo>
                  <a:pt x="200" y="361"/>
                  <a:pt x="201" y="361"/>
                  <a:pt x="203" y="362"/>
                </a:cubicBezTo>
                <a:cubicBezTo>
                  <a:pt x="204" y="363"/>
                  <a:pt x="205" y="363"/>
                  <a:pt x="206" y="362"/>
                </a:cubicBezTo>
                <a:cubicBezTo>
                  <a:pt x="206" y="362"/>
                  <a:pt x="207" y="362"/>
                  <a:pt x="205" y="361"/>
                </a:cubicBezTo>
                <a:cubicBezTo>
                  <a:pt x="204" y="361"/>
                  <a:pt x="203" y="361"/>
                  <a:pt x="202" y="361"/>
                </a:cubicBezTo>
                <a:cubicBezTo>
                  <a:pt x="197" y="360"/>
                  <a:pt x="191" y="358"/>
                  <a:pt x="186" y="355"/>
                </a:cubicBezTo>
                <a:cubicBezTo>
                  <a:pt x="183" y="355"/>
                  <a:pt x="182" y="355"/>
                  <a:pt x="180" y="355"/>
                </a:cubicBezTo>
                <a:cubicBezTo>
                  <a:pt x="180" y="355"/>
                  <a:pt x="181" y="355"/>
                  <a:pt x="182" y="356"/>
                </a:cubicBezTo>
                <a:cubicBezTo>
                  <a:pt x="179" y="354"/>
                  <a:pt x="179" y="354"/>
                  <a:pt x="177" y="354"/>
                </a:cubicBezTo>
                <a:cubicBezTo>
                  <a:pt x="176" y="354"/>
                  <a:pt x="174" y="352"/>
                  <a:pt x="173" y="352"/>
                </a:cubicBezTo>
                <a:cubicBezTo>
                  <a:pt x="174" y="353"/>
                  <a:pt x="175" y="353"/>
                  <a:pt x="176" y="354"/>
                </a:cubicBezTo>
                <a:cubicBezTo>
                  <a:pt x="177" y="355"/>
                  <a:pt x="178" y="355"/>
                  <a:pt x="179" y="356"/>
                </a:cubicBezTo>
                <a:cubicBezTo>
                  <a:pt x="180" y="357"/>
                  <a:pt x="181" y="357"/>
                  <a:pt x="182" y="358"/>
                </a:cubicBezTo>
                <a:cubicBezTo>
                  <a:pt x="183" y="358"/>
                  <a:pt x="184" y="359"/>
                  <a:pt x="185" y="359"/>
                </a:cubicBezTo>
                <a:cubicBezTo>
                  <a:pt x="185" y="359"/>
                  <a:pt x="181" y="358"/>
                  <a:pt x="182" y="359"/>
                </a:cubicBezTo>
                <a:cubicBezTo>
                  <a:pt x="184" y="359"/>
                  <a:pt x="185" y="360"/>
                  <a:pt x="187" y="361"/>
                </a:cubicBezTo>
                <a:cubicBezTo>
                  <a:pt x="187" y="361"/>
                  <a:pt x="187" y="361"/>
                  <a:pt x="187" y="361"/>
                </a:cubicBezTo>
                <a:cubicBezTo>
                  <a:pt x="186" y="361"/>
                  <a:pt x="185" y="361"/>
                  <a:pt x="184" y="360"/>
                </a:cubicBezTo>
                <a:cubicBezTo>
                  <a:pt x="183" y="359"/>
                  <a:pt x="181" y="359"/>
                  <a:pt x="180" y="358"/>
                </a:cubicBezTo>
                <a:cubicBezTo>
                  <a:pt x="182" y="359"/>
                  <a:pt x="183" y="360"/>
                  <a:pt x="184" y="360"/>
                </a:cubicBezTo>
                <a:cubicBezTo>
                  <a:pt x="185" y="361"/>
                  <a:pt x="186" y="361"/>
                  <a:pt x="187" y="362"/>
                </a:cubicBezTo>
                <a:cubicBezTo>
                  <a:pt x="188" y="362"/>
                  <a:pt x="189" y="363"/>
                  <a:pt x="189" y="363"/>
                </a:cubicBezTo>
                <a:cubicBezTo>
                  <a:pt x="192" y="363"/>
                  <a:pt x="194" y="364"/>
                  <a:pt x="196" y="365"/>
                </a:cubicBezTo>
                <a:cubicBezTo>
                  <a:pt x="197" y="366"/>
                  <a:pt x="198" y="366"/>
                  <a:pt x="200" y="367"/>
                </a:cubicBezTo>
                <a:cubicBezTo>
                  <a:pt x="200" y="367"/>
                  <a:pt x="201" y="368"/>
                  <a:pt x="203" y="368"/>
                </a:cubicBezTo>
                <a:cubicBezTo>
                  <a:pt x="205" y="368"/>
                  <a:pt x="203" y="368"/>
                  <a:pt x="204" y="368"/>
                </a:cubicBezTo>
                <a:cubicBezTo>
                  <a:pt x="205" y="367"/>
                  <a:pt x="203" y="367"/>
                  <a:pt x="201" y="366"/>
                </a:cubicBezTo>
                <a:cubicBezTo>
                  <a:pt x="200" y="366"/>
                  <a:pt x="199" y="366"/>
                  <a:pt x="199" y="365"/>
                </a:cubicBezTo>
                <a:cubicBezTo>
                  <a:pt x="208" y="368"/>
                  <a:pt x="216" y="370"/>
                  <a:pt x="226" y="371"/>
                </a:cubicBezTo>
                <a:cubicBezTo>
                  <a:pt x="225" y="371"/>
                  <a:pt x="224" y="371"/>
                  <a:pt x="223" y="372"/>
                </a:cubicBezTo>
                <a:cubicBezTo>
                  <a:pt x="225" y="372"/>
                  <a:pt x="227" y="372"/>
                  <a:pt x="229" y="372"/>
                </a:cubicBezTo>
                <a:cubicBezTo>
                  <a:pt x="228" y="372"/>
                  <a:pt x="227" y="372"/>
                  <a:pt x="227" y="372"/>
                </a:cubicBezTo>
                <a:cubicBezTo>
                  <a:pt x="226" y="372"/>
                  <a:pt x="225" y="372"/>
                  <a:pt x="224" y="372"/>
                </a:cubicBezTo>
                <a:cubicBezTo>
                  <a:pt x="224" y="372"/>
                  <a:pt x="224" y="372"/>
                  <a:pt x="223" y="372"/>
                </a:cubicBezTo>
                <a:cubicBezTo>
                  <a:pt x="223" y="372"/>
                  <a:pt x="221" y="372"/>
                  <a:pt x="221" y="372"/>
                </a:cubicBezTo>
                <a:cubicBezTo>
                  <a:pt x="223" y="371"/>
                  <a:pt x="219" y="371"/>
                  <a:pt x="216" y="370"/>
                </a:cubicBezTo>
                <a:cubicBezTo>
                  <a:pt x="214" y="370"/>
                  <a:pt x="213" y="370"/>
                  <a:pt x="212" y="369"/>
                </a:cubicBezTo>
                <a:cubicBezTo>
                  <a:pt x="215" y="370"/>
                  <a:pt x="216" y="371"/>
                  <a:pt x="215" y="371"/>
                </a:cubicBezTo>
                <a:cubicBezTo>
                  <a:pt x="214" y="371"/>
                  <a:pt x="215" y="372"/>
                  <a:pt x="216" y="372"/>
                </a:cubicBezTo>
                <a:cubicBezTo>
                  <a:pt x="215" y="372"/>
                  <a:pt x="214" y="372"/>
                  <a:pt x="212" y="372"/>
                </a:cubicBezTo>
                <a:cubicBezTo>
                  <a:pt x="211" y="372"/>
                  <a:pt x="209" y="372"/>
                  <a:pt x="206" y="372"/>
                </a:cubicBezTo>
                <a:cubicBezTo>
                  <a:pt x="206" y="372"/>
                  <a:pt x="206" y="372"/>
                  <a:pt x="206" y="372"/>
                </a:cubicBezTo>
                <a:cubicBezTo>
                  <a:pt x="206" y="372"/>
                  <a:pt x="206" y="372"/>
                  <a:pt x="206" y="372"/>
                </a:cubicBezTo>
                <a:cubicBezTo>
                  <a:pt x="204" y="371"/>
                  <a:pt x="204" y="371"/>
                  <a:pt x="205" y="372"/>
                </a:cubicBezTo>
                <a:cubicBezTo>
                  <a:pt x="203" y="372"/>
                  <a:pt x="201" y="371"/>
                  <a:pt x="200" y="371"/>
                </a:cubicBezTo>
                <a:cubicBezTo>
                  <a:pt x="199" y="371"/>
                  <a:pt x="199" y="371"/>
                  <a:pt x="197" y="370"/>
                </a:cubicBezTo>
                <a:cubicBezTo>
                  <a:pt x="196" y="369"/>
                  <a:pt x="192" y="368"/>
                  <a:pt x="190" y="366"/>
                </a:cubicBezTo>
                <a:cubicBezTo>
                  <a:pt x="187" y="366"/>
                  <a:pt x="186" y="365"/>
                  <a:pt x="185" y="364"/>
                </a:cubicBezTo>
                <a:cubicBezTo>
                  <a:pt x="184" y="364"/>
                  <a:pt x="185" y="363"/>
                  <a:pt x="183" y="362"/>
                </a:cubicBezTo>
                <a:cubicBezTo>
                  <a:pt x="181" y="362"/>
                  <a:pt x="182" y="363"/>
                  <a:pt x="182" y="363"/>
                </a:cubicBezTo>
                <a:cubicBezTo>
                  <a:pt x="183" y="364"/>
                  <a:pt x="182" y="364"/>
                  <a:pt x="184" y="365"/>
                </a:cubicBezTo>
                <a:cubicBezTo>
                  <a:pt x="186" y="366"/>
                  <a:pt x="185" y="366"/>
                  <a:pt x="184" y="365"/>
                </a:cubicBezTo>
                <a:cubicBezTo>
                  <a:pt x="183" y="365"/>
                  <a:pt x="183" y="365"/>
                  <a:pt x="183" y="365"/>
                </a:cubicBezTo>
                <a:cubicBezTo>
                  <a:pt x="182" y="365"/>
                  <a:pt x="182" y="366"/>
                  <a:pt x="183" y="366"/>
                </a:cubicBezTo>
                <a:cubicBezTo>
                  <a:pt x="184" y="367"/>
                  <a:pt x="184" y="367"/>
                  <a:pt x="185" y="367"/>
                </a:cubicBezTo>
                <a:cubicBezTo>
                  <a:pt x="186" y="368"/>
                  <a:pt x="188" y="368"/>
                  <a:pt x="189" y="369"/>
                </a:cubicBezTo>
                <a:cubicBezTo>
                  <a:pt x="191" y="370"/>
                  <a:pt x="194" y="370"/>
                  <a:pt x="194" y="371"/>
                </a:cubicBezTo>
                <a:cubicBezTo>
                  <a:pt x="191" y="370"/>
                  <a:pt x="191" y="370"/>
                  <a:pt x="191" y="370"/>
                </a:cubicBezTo>
                <a:cubicBezTo>
                  <a:pt x="189" y="369"/>
                  <a:pt x="189" y="369"/>
                  <a:pt x="189" y="369"/>
                </a:cubicBezTo>
                <a:cubicBezTo>
                  <a:pt x="187" y="369"/>
                  <a:pt x="185" y="368"/>
                  <a:pt x="183" y="367"/>
                </a:cubicBezTo>
                <a:cubicBezTo>
                  <a:pt x="182" y="366"/>
                  <a:pt x="180" y="366"/>
                  <a:pt x="179" y="365"/>
                </a:cubicBezTo>
                <a:cubicBezTo>
                  <a:pt x="178" y="365"/>
                  <a:pt x="176" y="364"/>
                  <a:pt x="175" y="363"/>
                </a:cubicBezTo>
                <a:cubicBezTo>
                  <a:pt x="172" y="362"/>
                  <a:pt x="170" y="361"/>
                  <a:pt x="167" y="359"/>
                </a:cubicBezTo>
                <a:cubicBezTo>
                  <a:pt x="165" y="358"/>
                  <a:pt x="166" y="359"/>
                  <a:pt x="166" y="360"/>
                </a:cubicBezTo>
                <a:cubicBezTo>
                  <a:pt x="167" y="360"/>
                  <a:pt x="170" y="362"/>
                  <a:pt x="168" y="361"/>
                </a:cubicBezTo>
                <a:cubicBezTo>
                  <a:pt x="166" y="361"/>
                  <a:pt x="165" y="360"/>
                  <a:pt x="164" y="359"/>
                </a:cubicBezTo>
                <a:cubicBezTo>
                  <a:pt x="163" y="359"/>
                  <a:pt x="163" y="359"/>
                  <a:pt x="160" y="358"/>
                </a:cubicBezTo>
                <a:cubicBezTo>
                  <a:pt x="162" y="359"/>
                  <a:pt x="164" y="360"/>
                  <a:pt x="165" y="361"/>
                </a:cubicBezTo>
                <a:cubicBezTo>
                  <a:pt x="165" y="361"/>
                  <a:pt x="164" y="361"/>
                  <a:pt x="164" y="361"/>
                </a:cubicBezTo>
                <a:cubicBezTo>
                  <a:pt x="162" y="360"/>
                  <a:pt x="161" y="359"/>
                  <a:pt x="160" y="358"/>
                </a:cubicBezTo>
                <a:cubicBezTo>
                  <a:pt x="160" y="358"/>
                  <a:pt x="159" y="358"/>
                  <a:pt x="159" y="358"/>
                </a:cubicBezTo>
                <a:cubicBezTo>
                  <a:pt x="158" y="356"/>
                  <a:pt x="155" y="353"/>
                  <a:pt x="150" y="349"/>
                </a:cubicBezTo>
                <a:cubicBezTo>
                  <a:pt x="151" y="350"/>
                  <a:pt x="152" y="350"/>
                  <a:pt x="153" y="351"/>
                </a:cubicBezTo>
                <a:cubicBezTo>
                  <a:pt x="150" y="348"/>
                  <a:pt x="147" y="345"/>
                  <a:pt x="143" y="342"/>
                </a:cubicBezTo>
                <a:cubicBezTo>
                  <a:pt x="143" y="342"/>
                  <a:pt x="143" y="342"/>
                  <a:pt x="144" y="343"/>
                </a:cubicBezTo>
                <a:cubicBezTo>
                  <a:pt x="144" y="344"/>
                  <a:pt x="146" y="345"/>
                  <a:pt x="147" y="347"/>
                </a:cubicBezTo>
                <a:cubicBezTo>
                  <a:pt x="145" y="345"/>
                  <a:pt x="142" y="343"/>
                  <a:pt x="143" y="344"/>
                </a:cubicBezTo>
                <a:cubicBezTo>
                  <a:pt x="143" y="345"/>
                  <a:pt x="143" y="345"/>
                  <a:pt x="147" y="349"/>
                </a:cubicBezTo>
                <a:cubicBezTo>
                  <a:pt x="149" y="351"/>
                  <a:pt x="151" y="352"/>
                  <a:pt x="154" y="354"/>
                </a:cubicBezTo>
                <a:cubicBezTo>
                  <a:pt x="156" y="356"/>
                  <a:pt x="158" y="358"/>
                  <a:pt x="161" y="359"/>
                </a:cubicBezTo>
                <a:cubicBezTo>
                  <a:pt x="161" y="360"/>
                  <a:pt x="163" y="360"/>
                  <a:pt x="164" y="361"/>
                </a:cubicBezTo>
                <a:cubicBezTo>
                  <a:pt x="165" y="362"/>
                  <a:pt x="166" y="363"/>
                  <a:pt x="166" y="363"/>
                </a:cubicBezTo>
                <a:cubicBezTo>
                  <a:pt x="166" y="363"/>
                  <a:pt x="165" y="363"/>
                  <a:pt x="164" y="362"/>
                </a:cubicBezTo>
                <a:cubicBezTo>
                  <a:pt x="163" y="361"/>
                  <a:pt x="162" y="360"/>
                  <a:pt x="161" y="360"/>
                </a:cubicBezTo>
                <a:cubicBezTo>
                  <a:pt x="159" y="359"/>
                  <a:pt x="158" y="358"/>
                  <a:pt x="157" y="357"/>
                </a:cubicBezTo>
                <a:cubicBezTo>
                  <a:pt x="153" y="354"/>
                  <a:pt x="153" y="354"/>
                  <a:pt x="153" y="354"/>
                </a:cubicBezTo>
                <a:cubicBezTo>
                  <a:pt x="152" y="353"/>
                  <a:pt x="151" y="352"/>
                  <a:pt x="149" y="351"/>
                </a:cubicBezTo>
                <a:cubicBezTo>
                  <a:pt x="147" y="350"/>
                  <a:pt x="145" y="347"/>
                  <a:pt x="142" y="345"/>
                </a:cubicBezTo>
                <a:cubicBezTo>
                  <a:pt x="142" y="346"/>
                  <a:pt x="142" y="346"/>
                  <a:pt x="142" y="346"/>
                </a:cubicBezTo>
                <a:cubicBezTo>
                  <a:pt x="140" y="344"/>
                  <a:pt x="138" y="343"/>
                  <a:pt x="136" y="342"/>
                </a:cubicBezTo>
                <a:cubicBezTo>
                  <a:pt x="135" y="340"/>
                  <a:pt x="133" y="338"/>
                  <a:pt x="131" y="336"/>
                </a:cubicBezTo>
                <a:cubicBezTo>
                  <a:pt x="130" y="334"/>
                  <a:pt x="128" y="332"/>
                  <a:pt x="127" y="331"/>
                </a:cubicBezTo>
                <a:cubicBezTo>
                  <a:pt x="126" y="329"/>
                  <a:pt x="124" y="327"/>
                  <a:pt x="123" y="326"/>
                </a:cubicBezTo>
                <a:cubicBezTo>
                  <a:pt x="120" y="323"/>
                  <a:pt x="120" y="322"/>
                  <a:pt x="119" y="320"/>
                </a:cubicBezTo>
                <a:cubicBezTo>
                  <a:pt x="119" y="320"/>
                  <a:pt x="118" y="318"/>
                  <a:pt x="119" y="319"/>
                </a:cubicBezTo>
                <a:cubicBezTo>
                  <a:pt x="120" y="320"/>
                  <a:pt x="121" y="322"/>
                  <a:pt x="122" y="324"/>
                </a:cubicBezTo>
                <a:cubicBezTo>
                  <a:pt x="122" y="324"/>
                  <a:pt x="123" y="324"/>
                  <a:pt x="123" y="325"/>
                </a:cubicBezTo>
                <a:cubicBezTo>
                  <a:pt x="121" y="321"/>
                  <a:pt x="121" y="321"/>
                  <a:pt x="124" y="325"/>
                </a:cubicBezTo>
                <a:cubicBezTo>
                  <a:pt x="126" y="326"/>
                  <a:pt x="127" y="327"/>
                  <a:pt x="128" y="329"/>
                </a:cubicBezTo>
                <a:cubicBezTo>
                  <a:pt x="129" y="330"/>
                  <a:pt x="131" y="331"/>
                  <a:pt x="132" y="332"/>
                </a:cubicBezTo>
                <a:cubicBezTo>
                  <a:pt x="132" y="333"/>
                  <a:pt x="133" y="333"/>
                  <a:pt x="134" y="334"/>
                </a:cubicBezTo>
                <a:cubicBezTo>
                  <a:pt x="134" y="335"/>
                  <a:pt x="135" y="335"/>
                  <a:pt x="136" y="336"/>
                </a:cubicBezTo>
                <a:cubicBezTo>
                  <a:pt x="137" y="337"/>
                  <a:pt x="139" y="339"/>
                  <a:pt x="141" y="341"/>
                </a:cubicBezTo>
                <a:cubicBezTo>
                  <a:pt x="139" y="339"/>
                  <a:pt x="138" y="337"/>
                  <a:pt x="136" y="335"/>
                </a:cubicBezTo>
                <a:cubicBezTo>
                  <a:pt x="136" y="335"/>
                  <a:pt x="135" y="334"/>
                  <a:pt x="134" y="333"/>
                </a:cubicBezTo>
                <a:cubicBezTo>
                  <a:pt x="133" y="332"/>
                  <a:pt x="133" y="332"/>
                  <a:pt x="132" y="331"/>
                </a:cubicBezTo>
                <a:cubicBezTo>
                  <a:pt x="129" y="327"/>
                  <a:pt x="124" y="322"/>
                  <a:pt x="123" y="318"/>
                </a:cubicBezTo>
                <a:cubicBezTo>
                  <a:pt x="126" y="322"/>
                  <a:pt x="128" y="326"/>
                  <a:pt x="132" y="330"/>
                </a:cubicBezTo>
                <a:cubicBezTo>
                  <a:pt x="131" y="329"/>
                  <a:pt x="131" y="328"/>
                  <a:pt x="130" y="328"/>
                </a:cubicBezTo>
                <a:cubicBezTo>
                  <a:pt x="130" y="327"/>
                  <a:pt x="130" y="326"/>
                  <a:pt x="129" y="326"/>
                </a:cubicBezTo>
                <a:cubicBezTo>
                  <a:pt x="128" y="324"/>
                  <a:pt x="127" y="323"/>
                  <a:pt x="125" y="321"/>
                </a:cubicBezTo>
                <a:cubicBezTo>
                  <a:pt x="121" y="316"/>
                  <a:pt x="119" y="310"/>
                  <a:pt x="116" y="305"/>
                </a:cubicBezTo>
                <a:cubicBezTo>
                  <a:pt x="114" y="302"/>
                  <a:pt x="114" y="302"/>
                  <a:pt x="114" y="302"/>
                </a:cubicBezTo>
                <a:cubicBezTo>
                  <a:pt x="114" y="302"/>
                  <a:pt x="114" y="303"/>
                  <a:pt x="113" y="301"/>
                </a:cubicBezTo>
                <a:cubicBezTo>
                  <a:pt x="112" y="299"/>
                  <a:pt x="112" y="298"/>
                  <a:pt x="112" y="298"/>
                </a:cubicBezTo>
                <a:cubicBezTo>
                  <a:pt x="112" y="298"/>
                  <a:pt x="113" y="299"/>
                  <a:pt x="115" y="301"/>
                </a:cubicBezTo>
                <a:cubicBezTo>
                  <a:pt x="115" y="302"/>
                  <a:pt x="116" y="303"/>
                  <a:pt x="116" y="304"/>
                </a:cubicBezTo>
                <a:cubicBezTo>
                  <a:pt x="118" y="307"/>
                  <a:pt x="118" y="307"/>
                  <a:pt x="118" y="307"/>
                </a:cubicBezTo>
                <a:cubicBezTo>
                  <a:pt x="119" y="308"/>
                  <a:pt x="119" y="309"/>
                  <a:pt x="120" y="310"/>
                </a:cubicBezTo>
                <a:cubicBezTo>
                  <a:pt x="120" y="311"/>
                  <a:pt x="121" y="312"/>
                  <a:pt x="122" y="313"/>
                </a:cubicBezTo>
                <a:cubicBezTo>
                  <a:pt x="122" y="314"/>
                  <a:pt x="123" y="315"/>
                  <a:pt x="124" y="316"/>
                </a:cubicBezTo>
                <a:cubicBezTo>
                  <a:pt x="124" y="317"/>
                  <a:pt x="125" y="317"/>
                  <a:pt x="125" y="318"/>
                </a:cubicBezTo>
                <a:cubicBezTo>
                  <a:pt x="126" y="318"/>
                  <a:pt x="126" y="319"/>
                  <a:pt x="127" y="319"/>
                </a:cubicBezTo>
                <a:cubicBezTo>
                  <a:pt x="127" y="319"/>
                  <a:pt x="126" y="317"/>
                  <a:pt x="125" y="315"/>
                </a:cubicBezTo>
                <a:cubicBezTo>
                  <a:pt x="123" y="312"/>
                  <a:pt x="126" y="317"/>
                  <a:pt x="125" y="316"/>
                </a:cubicBezTo>
                <a:cubicBezTo>
                  <a:pt x="124" y="315"/>
                  <a:pt x="123" y="314"/>
                  <a:pt x="123" y="314"/>
                </a:cubicBezTo>
                <a:cubicBezTo>
                  <a:pt x="123" y="313"/>
                  <a:pt x="121" y="310"/>
                  <a:pt x="121" y="309"/>
                </a:cubicBezTo>
                <a:cubicBezTo>
                  <a:pt x="122" y="310"/>
                  <a:pt x="122" y="311"/>
                  <a:pt x="123" y="311"/>
                </a:cubicBezTo>
                <a:cubicBezTo>
                  <a:pt x="123" y="311"/>
                  <a:pt x="123" y="311"/>
                  <a:pt x="123" y="311"/>
                </a:cubicBezTo>
                <a:cubicBezTo>
                  <a:pt x="123" y="311"/>
                  <a:pt x="123" y="311"/>
                  <a:pt x="123" y="311"/>
                </a:cubicBezTo>
                <a:cubicBezTo>
                  <a:pt x="123" y="311"/>
                  <a:pt x="123" y="311"/>
                  <a:pt x="123" y="311"/>
                </a:cubicBezTo>
                <a:cubicBezTo>
                  <a:pt x="125" y="315"/>
                  <a:pt x="127" y="318"/>
                  <a:pt x="130" y="320"/>
                </a:cubicBezTo>
                <a:cubicBezTo>
                  <a:pt x="130" y="321"/>
                  <a:pt x="133" y="323"/>
                  <a:pt x="134" y="325"/>
                </a:cubicBezTo>
                <a:cubicBezTo>
                  <a:pt x="136" y="328"/>
                  <a:pt x="138" y="330"/>
                  <a:pt x="141" y="333"/>
                </a:cubicBezTo>
                <a:cubicBezTo>
                  <a:pt x="141" y="333"/>
                  <a:pt x="140" y="331"/>
                  <a:pt x="138" y="329"/>
                </a:cubicBezTo>
                <a:cubicBezTo>
                  <a:pt x="138" y="329"/>
                  <a:pt x="137" y="328"/>
                  <a:pt x="137" y="327"/>
                </a:cubicBezTo>
                <a:cubicBezTo>
                  <a:pt x="137" y="327"/>
                  <a:pt x="137" y="327"/>
                  <a:pt x="137" y="327"/>
                </a:cubicBezTo>
                <a:cubicBezTo>
                  <a:pt x="137" y="328"/>
                  <a:pt x="138" y="328"/>
                  <a:pt x="139" y="329"/>
                </a:cubicBezTo>
                <a:cubicBezTo>
                  <a:pt x="140" y="331"/>
                  <a:pt x="141" y="332"/>
                  <a:pt x="144" y="334"/>
                </a:cubicBezTo>
                <a:cubicBezTo>
                  <a:pt x="142" y="333"/>
                  <a:pt x="142" y="332"/>
                  <a:pt x="141" y="331"/>
                </a:cubicBezTo>
                <a:cubicBezTo>
                  <a:pt x="142" y="332"/>
                  <a:pt x="142" y="332"/>
                  <a:pt x="142" y="332"/>
                </a:cubicBezTo>
                <a:cubicBezTo>
                  <a:pt x="143" y="334"/>
                  <a:pt x="145" y="333"/>
                  <a:pt x="146" y="336"/>
                </a:cubicBezTo>
                <a:cubicBezTo>
                  <a:pt x="148" y="338"/>
                  <a:pt x="150" y="339"/>
                  <a:pt x="152" y="340"/>
                </a:cubicBezTo>
                <a:cubicBezTo>
                  <a:pt x="151" y="339"/>
                  <a:pt x="149" y="338"/>
                  <a:pt x="148" y="336"/>
                </a:cubicBezTo>
                <a:cubicBezTo>
                  <a:pt x="152" y="340"/>
                  <a:pt x="155" y="342"/>
                  <a:pt x="158" y="345"/>
                </a:cubicBezTo>
                <a:cubicBezTo>
                  <a:pt x="164" y="349"/>
                  <a:pt x="164" y="349"/>
                  <a:pt x="169" y="351"/>
                </a:cubicBezTo>
                <a:cubicBezTo>
                  <a:pt x="165" y="349"/>
                  <a:pt x="161" y="347"/>
                  <a:pt x="159" y="344"/>
                </a:cubicBezTo>
                <a:cubicBezTo>
                  <a:pt x="161" y="346"/>
                  <a:pt x="163" y="347"/>
                  <a:pt x="165" y="348"/>
                </a:cubicBezTo>
                <a:cubicBezTo>
                  <a:pt x="166" y="349"/>
                  <a:pt x="168" y="351"/>
                  <a:pt x="169" y="350"/>
                </a:cubicBezTo>
                <a:cubicBezTo>
                  <a:pt x="169" y="350"/>
                  <a:pt x="166" y="349"/>
                  <a:pt x="166" y="348"/>
                </a:cubicBezTo>
                <a:cubicBezTo>
                  <a:pt x="166" y="348"/>
                  <a:pt x="165" y="347"/>
                  <a:pt x="165" y="347"/>
                </a:cubicBezTo>
                <a:cubicBezTo>
                  <a:pt x="167" y="347"/>
                  <a:pt x="168" y="348"/>
                  <a:pt x="170" y="348"/>
                </a:cubicBezTo>
                <a:cubicBezTo>
                  <a:pt x="171" y="349"/>
                  <a:pt x="170" y="348"/>
                  <a:pt x="171" y="347"/>
                </a:cubicBezTo>
                <a:cubicBezTo>
                  <a:pt x="171" y="347"/>
                  <a:pt x="170" y="346"/>
                  <a:pt x="168" y="345"/>
                </a:cubicBezTo>
                <a:cubicBezTo>
                  <a:pt x="165" y="344"/>
                  <a:pt x="164" y="342"/>
                  <a:pt x="164" y="341"/>
                </a:cubicBezTo>
                <a:cubicBezTo>
                  <a:pt x="163" y="341"/>
                  <a:pt x="161" y="340"/>
                  <a:pt x="159" y="339"/>
                </a:cubicBezTo>
                <a:cubicBezTo>
                  <a:pt x="158" y="338"/>
                  <a:pt x="156" y="336"/>
                  <a:pt x="154" y="335"/>
                </a:cubicBezTo>
                <a:cubicBezTo>
                  <a:pt x="151" y="331"/>
                  <a:pt x="151" y="332"/>
                  <a:pt x="151" y="333"/>
                </a:cubicBezTo>
                <a:cubicBezTo>
                  <a:pt x="151" y="333"/>
                  <a:pt x="152" y="333"/>
                  <a:pt x="151" y="333"/>
                </a:cubicBezTo>
                <a:cubicBezTo>
                  <a:pt x="151" y="333"/>
                  <a:pt x="151" y="333"/>
                  <a:pt x="151" y="333"/>
                </a:cubicBezTo>
                <a:cubicBezTo>
                  <a:pt x="149" y="333"/>
                  <a:pt x="153" y="335"/>
                  <a:pt x="153" y="335"/>
                </a:cubicBezTo>
                <a:cubicBezTo>
                  <a:pt x="152" y="335"/>
                  <a:pt x="151" y="335"/>
                  <a:pt x="150" y="334"/>
                </a:cubicBezTo>
                <a:cubicBezTo>
                  <a:pt x="145" y="329"/>
                  <a:pt x="141" y="324"/>
                  <a:pt x="137" y="319"/>
                </a:cubicBezTo>
                <a:cubicBezTo>
                  <a:pt x="136" y="317"/>
                  <a:pt x="136" y="316"/>
                  <a:pt x="135" y="315"/>
                </a:cubicBezTo>
                <a:cubicBezTo>
                  <a:pt x="135" y="314"/>
                  <a:pt x="134" y="314"/>
                  <a:pt x="134" y="313"/>
                </a:cubicBezTo>
                <a:cubicBezTo>
                  <a:pt x="134" y="313"/>
                  <a:pt x="135" y="312"/>
                  <a:pt x="136" y="313"/>
                </a:cubicBezTo>
                <a:cubicBezTo>
                  <a:pt x="136" y="313"/>
                  <a:pt x="137" y="314"/>
                  <a:pt x="135" y="311"/>
                </a:cubicBezTo>
                <a:cubicBezTo>
                  <a:pt x="134" y="309"/>
                  <a:pt x="133" y="308"/>
                  <a:pt x="132" y="306"/>
                </a:cubicBezTo>
                <a:cubicBezTo>
                  <a:pt x="131" y="305"/>
                  <a:pt x="130" y="304"/>
                  <a:pt x="129" y="302"/>
                </a:cubicBezTo>
                <a:cubicBezTo>
                  <a:pt x="127" y="300"/>
                  <a:pt x="125" y="296"/>
                  <a:pt x="123" y="292"/>
                </a:cubicBezTo>
                <a:cubicBezTo>
                  <a:pt x="127" y="299"/>
                  <a:pt x="123" y="292"/>
                  <a:pt x="123" y="291"/>
                </a:cubicBezTo>
                <a:cubicBezTo>
                  <a:pt x="124" y="293"/>
                  <a:pt x="125" y="294"/>
                  <a:pt x="126" y="297"/>
                </a:cubicBezTo>
                <a:cubicBezTo>
                  <a:pt x="125" y="294"/>
                  <a:pt x="125" y="293"/>
                  <a:pt x="124" y="290"/>
                </a:cubicBezTo>
                <a:cubicBezTo>
                  <a:pt x="121" y="285"/>
                  <a:pt x="120" y="279"/>
                  <a:pt x="117" y="275"/>
                </a:cubicBezTo>
                <a:cubicBezTo>
                  <a:pt x="118" y="277"/>
                  <a:pt x="119" y="279"/>
                  <a:pt x="119" y="281"/>
                </a:cubicBezTo>
                <a:cubicBezTo>
                  <a:pt x="120" y="284"/>
                  <a:pt x="121" y="286"/>
                  <a:pt x="122" y="288"/>
                </a:cubicBezTo>
                <a:cubicBezTo>
                  <a:pt x="122" y="289"/>
                  <a:pt x="122" y="290"/>
                  <a:pt x="122" y="289"/>
                </a:cubicBezTo>
                <a:cubicBezTo>
                  <a:pt x="121" y="287"/>
                  <a:pt x="121" y="287"/>
                  <a:pt x="121" y="287"/>
                </a:cubicBezTo>
                <a:cubicBezTo>
                  <a:pt x="121" y="287"/>
                  <a:pt x="121" y="288"/>
                  <a:pt x="121" y="288"/>
                </a:cubicBezTo>
                <a:cubicBezTo>
                  <a:pt x="121" y="291"/>
                  <a:pt x="120" y="290"/>
                  <a:pt x="118" y="284"/>
                </a:cubicBezTo>
                <a:cubicBezTo>
                  <a:pt x="117" y="283"/>
                  <a:pt x="116" y="282"/>
                  <a:pt x="116" y="280"/>
                </a:cubicBezTo>
                <a:cubicBezTo>
                  <a:pt x="115" y="279"/>
                  <a:pt x="115" y="278"/>
                  <a:pt x="114" y="276"/>
                </a:cubicBezTo>
                <a:cubicBezTo>
                  <a:pt x="114" y="275"/>
                  <a:pt x="113" y="273"/>
                  <a:pt x="113" y="272"/>
                </a:cubicBezTo>
                <a:cubicBezTo>
                  <a:pt x="112" y="266"/>
                  <a:pt x="112" y="264"/>
                  <a:pt x="114" y="265"/>
                </a:cubicBezTo>
                <a:cubicBezTo>
                  <a:pt x="114" y="265"/>
                  <a:pt x="115" y="267"/>
                  <a:pt x="115" y="266"/>
                </a:cubicBezTo>
                <a:cubicBezTo>
                  <a:pt x="115" y="266"/>
                  <a:pt x="116" y="266"/>
                  <a:pt x="115" y="264"/>
                </a:cubicBezTo>
                <a:cubicBezTo>
                  <a:pt x="115" y="263"/>
                  <a:pt x="115" y="262"/>
                  <a:pt x="114" y="262"/>
                </a:cubicBezTo>
                <a:cubicBezTo>
                  <a:pt x="113" y="259"/>
                  <a:pt x="112" y="255"/>
                  <a:pt x="111" y="251"/>
                </a:cubicBezTo>
                <a:cubicBezTo>
                  <a:pt x="112" y="251"/>
                  <a:pt x="112" y="250"/>
                  <a:pt x="112" y="249"/>
                </a:cubicBezTo>
                <a:cubicBezTo>
                  <a:pt x="112" y="247"/>
                  <a:pt x="113" y="244"/>
                  <a:pt x="113" y="242"/>
                </a:cubicBezTo>
                <a:cubicBezTo>
                  <a:pt x="114" y="240"/>
                  <a:pt x="115" y="238"/>
                  <a:pt x="115" y="235"/>
                </a:cubicBezTo>
                <a:cubicBezTo>
                  <a:pt x="116" y="236"/>
                  <a:pt x="115" y="239"/>
                  <a:pt x="116" y="240"/>
                </a:cubicBezTo>
                <a:cubicBezTo>
                  <a:pt x="116" y="237"/>
                  <a:pt x="116" y="236"/>
                  <a:pt x="117" y="235"/>
                </a:cubicBezTo>
                <a:cubicBezTo>
                  <a:pt x="117" y="235"/>
                  <a:pt x="118" y="234"/>
                  <a:pt x="118" y="234"/>
                </a:cubicBezTo>
                <a:cubicBezTo>
                  <a:pt x="118" y="231"/>
                  <a:pt x="119" y="229"/>
                  <a:pt x="120" y="227"/>
                </a:cubicBezTo>
                <a:cubicBezTo>
                  <a:pt x="120" y="226"/>
                  <a:pt x="121" y="225"/>
                  <a:pt x="121" y="224"/>
                </a:cubicBezTo>
                <a:cubicBezTo>
                  <a:pt x="121" y="223"/>
                  <a:pt x="122" y="222"/>
                  <a:pt x="122" y="221"/>
                </a:cubicBezTo>
                <a:cubicBezTo>
                  <a:pt x="122" y="222"/>
                  <a:pt x="121" y="224"/>
                  <a:pt x="122" y="224"/>
                </a:cubicBezTo>
                <a:cubicBezTo>
                  <a:pt x="123" y="219"/>
                  <a:pt x="123" y="220"/>
                  <a:pt x="123" y="217"/>
                </a:cubicBezTo>
                <a:cubicBezTo>
                  <a:pt x="123" y="215"/>
                  <a:pt x="122" y="216"/>
                  <a:pt x="120" y="219"/>
                </a:cubicBezTo>
                <a:cubicBezTo>
                  <a:pt x="118" y="223"/>
                  <a:pt x="119" y="223"/>
                  <a:pt x="119" y="223"/>
                </a:cubicBezTo>
                <a:cubicBezTo>
                  <a:pt x="119" y="224"/>
                  <a:pt x="120" y="221"/>
                  <a:pt x="121" y="221"/>
                </a:cubicBezTo>
                <a:cubicBezTo>
                  <a:pt x="120" y="222"/>
                  <a:pt x="120" y="223"/>
                  <a:pt x="120" y="224"/>
                </a:cubicBezTo>
                <a:cubicBezTo>
                  <a:pt x="120" y="225"/>
                  <a:pt x="119" y="226"/>
                  <a:pt x="119" y="226"/>
                </a:cubicBezTo>
                <a:cubicBezTo>
                  <a:pt x="119" y="227"/>
                  <a:pt x="118" y="227"/>
                  <a:pt x="118" y="228"/>
                </a:cubicBezTo>
                <a:cubicBezTo>
                  <a:pt x="117" y="228"/>
                  <a:pt x="116" y="227"/>
                  <a:pt x="116" y="228"/>
                </a:cubicBezTo>
                <a:cubicBezTo>
                  <a:pt x="114" y="231"/>
                  <a:pt x="116" y="226"/>
                  <a:pt x="115" y="227"/>
                </a:cubicBezTo>
                <a:cubicBezTo>
                  <a:pt x="114" y="230"/>
                  <a:pt x="114" y="228"/>
                  <a:pt x="114" y="227"/>
                </a:cubicBezTo>
                <a:cubicBezTo>
                  <a:pt x="113" y="225"/>
                  <a:pt x="113" y="229"/>
                  <a:pt x="113" y="228"/>
                </a:cubicBezTo>
                <a:cubicBezTo>
                  <a:pt x="113" y="226"/>
                  <a:pt x="113" y="225"/>
                  <a:pt x="114" y="223"/>
                </a:cubicBezTo>
                <a:cubicBezTo>
                  <a:pt x="114" y="223"/>
                  <a:pt x="114" y="223"/>
                  <a:pt x="114" y="223"/>
                </a:cubicBezTo>
                <a:cubicBezTo>
                  <a:pt x="113" y="226"/>
                  <a:pt x="113" y="226"/>
                  <a:pt x="113" y="226"/>
                </a:cubicBezTo>
                <a:cubicBezTo>
                  <a:pt x="113" y="225"/>
                  <a:pt x="113" y="223"/>
                  <a:pt x="114" y="222"/>
                </a:cubicBezTo>
                <a:cubicBezTo>
                  <a:pt x="115" y="219"/>
                  <a:pt x="115" y="219"/>
                  <a:pt x="115" y="219"/>
                </a:cubicBezTo>
                <a:cubicBezTo>
                  <a:pt x="116" y="216"/>
                  <a:pt x="116" y="214"/>
                  <a:pt x="118" y="212"/>
                </a:cubicBezTo>
                <a:cubicBezTo>
                  <a:pt x="118" y="212"/>
                  <a:pt x="118" y="212"/>
                  <a:pt x="118" y="212"/>
                </a:cubicBezTo>
                <a:cubicBezTo>
                  <a:pt x="118" y="213"/>
                  <a:pt x="116" y="214"/>
                  <a:pt x="117" y="215"/>
                </a:cubicBezTo>
                <a:cubicBezTo>
                  <a:pt x="118" y="213"/>
                  <a:pt x="118" y="212"/>
                  <a:pt x="119" y="210"/>
                </a:cubicBezTo>
                <a:cubicBezTo>
                  <a:pt x="120" y="208"/>
                  <a:pt x="120" y="207"/>
                  <a:pt x="120" y="205"/>
                </a:cubicBezTo>
                <a:cubicBezTo>
                  <a:pt x="121" y="204"/>
                  <a:pt x="118" y="207"/>
                  <a:pt x="120" y="204"/>
                </a:cubicBezTo>
                <a:cubicBezTo>
                  <a:pt x="122" y="202"/>
                  <a:pt x="121" y="201"/>
                  <a:pt x="122" y="200"/>
                </a:cubicBezTo>
                <a:cubicBezTo>
                  <a:pt x="123" y="197"/>
                  <a:pt x="123" y="196"/>
                  <a:pt x="124" y="194"/>
                </a:cubicBezTo>
                <a:cubicBezTo>
                  <a:pt x="124" y="193"/>
                  <a:pt x="125" y="192"/>
                  <a:pt x="125" y="191"/>
                </a:cubicBezTo>
                <a:cubicBezTo>
                  <a:pt x="125" y="193"/>
                  <a:pt x="124" y="195"/>
                  <a:pt x="124" y="196"/>
                </a:cubicBezTo>
                <a:cubicBezTo>
                  <a:pt x="125" y="193"/>
                  <a:pt x="125" y="195"/>
                  <a:pt x="127" y="193"/>
                </a:cubicBezTo>
                <a:cubicBezTo>
                  <a:pt x="126" y="195"/>
                  <a:pt x="125" y="196"/>
                  <a:pt x="125" y="197"/>
                </a:cubicBezTo>
                <a:cubicBezTo>
                  <a:pt x="125" y="197"/>
                  <a:pt x="125" y="197"/>
                  <a:pt x="125" y="197"/>
                </a:cubicBezTo>
                <a:cubicBezTo>
                  <a:pt x="126" y="195"/>
                  <a:pt x="127" y="192"/>
                  <a:pt x="128" y="190"/>
                </a:cubicBezTo>
                <a:cubicBezTo>
                  <a:pt x="129" y="189"/>
                  <a:pt x="129" y="188"/>
                  <a:pt x="130" y="187"/>
                </a:cubicBezTo>
                <a:cubicBezTo>
                  <a:pt x="130" y="187"/>
                  <a:pt x="131" y="187"/>
                  <a:pt x="131" y="186"/>
                </a:cubicBezTo>
                <a:cubicBezTo>
                  <a:pt x="129" y="191"/>
                  <a:pt x="127" y="195"/>
                  <a:pt x="126" y="199"/>
                </a:cubicBezTo>
                <a:cubicBezTo>
                  <a:pt x="127" y="197"/>
                  <a:pt x="129" y="194"/>
                  <a:pt x="129" y="191"/>
                </a:cubicBezTo>
                <a:cubicBezTo>
                  <a:pt x="129" y="190"/>
                  <a:pt x="130" y="189"/>
                  <a:pt x="131" y="188"/>
                </a:cubicBezTo>
                <a:cubicBezTo>
                  <a:pt x="131" y="188"/>
                  <a:pt x="131" y="187"/>
                  <a:pt x="132" y="186"/>
                </a:cubicBezTo>
                <a:cubicBezTo>
                  <a:pt x="132" y="186"/>
                  <a:pt x="132" y="186"/>
                  <a:pt x="132" y="186"/>
                </a:cubicBezTo>
                <a:cubicBezTo>
                  <a:pt x="132" y="187"/>
                  <a:pt x="132" y="187"/>
                  <a:pt x="132" y="187"/>
                </a:cubicBezTo>
                <a:cubicBezTo>
                  <a:pt x="132" y="188"/>
                  <a:pt x="132" y="189"/>
                  <a:pt x="131" y="189"/>
                </a:cubicBezTo>
                <a:cubicBezTo>
                  <a:pt x="131" y="190"/>
                  <a:pt x="131" y="191"/>
                  <a:pt x="130" y="191"/>
                </a:cubicBezTo>
                <a:cubicBezTo>
                  <a:pt x="130" y="192"/>
                  <a:pt x="130" y="193"/>
                  <a:pt x="129" y="194"/>
                </a:cubicBezTo>
                <a:cubicBezTo>
                  <a:pt x="129" y="195"/>
                  <a:pt x="128" y="197"/>
                  <a:pt x="127" y="198"/>
                </a:cubicBezTo>
                <a:cubicBezTo>
                  <a:pt x="127" y="199"/>
                  <a:pt x="126" y="201"/>
                  <a:pt x="127" y="200"/>
                </a:cubicBezTo>
                <a:cubicBezTo>
                  <a:pt x="128" y="199"/>
                  <a:pt x="128" y="200"/>
                  <a:pt x="128" y="200"/>
                </a:cubicBezTo>
                <a:cubicBezTo>
                  <a:pt x="129" y="200"/>
                  <a:pt x="129" y="200"/>
                  <a:pt x="128" y="203"/>
                </a:cubicBezTo>
                <a:cubicBezTo>
                  <a:pt x="127" y="205"/>
                  <a:pt x="126" y="207"/>
                  <a:pt x="127" y="209"/>
                </a:cubicBezTo>
                <a:cubicBezTo>
                  <a:pt x="128" y="202"/>
                  <a:pt x="131" y="196"/>
                  <a:pt x="133" y="190"/>
                </a:cubicBezTo>
                <a:cubicBezTo>
                  <a:pt x="133" y="189"/>
                  <a:pt x="134" y="188"/>
                  <a:pt x="134" y="187"/>
                </a:cubicBezTo>
                <a:cubicBezTo>
                  <a:pt x="134" y="187"/>
                  <a:pt x="135" y="187"/>
                  <a:pt x="135" y="187"/>
                </a:cubicBezTo>
                <a:cubicBezTo>
                  <a:pt x="136" y="187"/>
                  <a:pt x="136" y="187"/>
                  <a:pt x="138" y="184"/>
                </a:cubicBezTo>
                <a:cubicBezTo>
                  <a:pt x="140" y="182"/>
                  <a:pt x="141" y="179"/>
                  <a:pt x="144" y="177"/>
                </a:cubicBezTo>
                <a:cubicBezTo>
                  <a:pt x="143" y="178"/>
                  <a:pt x="142" y="179"/>
                  <a:pt x="142" y="179"/>
                </a:cubicBezTo>
                <a:cubicBezTo>
                  <a:pt x="141" y="180"/>
                  <a:pt x="141" y="181"/>
                  <a:pt x="140" y="181"/>
                </a:cubicBezTo>
                <a:cubicBezTo>
                  <a:pt x="139" y="183"/>
                  <a:pt x="138" y="184"/>
                  <a:pt x="137" y="186"/>
                </a:cubicBezTo>
                <a:cubicBezTo>
                  <a:pt x="135" y="189"/>
                  <a:pt x="135" y="190"/>
                  <a:pt x="136" y="191"/>
                </a:cubicBezTo>
                <a:cubicBezTo>
                  <a:pt x="136" y="191"/>
                  <a:pt x="138" y="188"/>
                  <a:pt x="139" y="187"/>
                </a:cubicBezTo>
                <a:cubicBezTo>
                  <a:pt x="139" y="186"/>
                  <a:pt x="140" y="185"/>
                  <a:pt x="140" y="185"/>
                </a:cubicBezTo>
                <a:cubicBezTo>
                  <a:pt x="141" y="184"/>
                  <a:pt x="142" y="182"/>
                  <a:pt x="143" y="182"/>
                </a:cubicBezTo>
                <a:cubicBezTo>
                  <a:pt x="143" y="182"/>
                  <a:pt x="142" y="184"/>
                  <a:pt x="141" y="185"/>
                </a:cubicBezTo>
                <a:cubicBezTo>
                  <a:pt x="140" y="187"/>
                  <a:pt x="138" y="190"/>
                  <a:pt x="137" y="192"/>
                </a:cubicBezTo>
                <a:cubicBezTo>
                  <a:pt x="136" y="194"/>
                  <a:pt x="134" y="197"/>
                  <a:pt x="133" y="199"/>
                </a:cubicBezTo>
                <a:cubicBezTo>
                  <a:pt x="133" y="199"/>
                  <a:pt x="133" y="199"/>
                  <a:pt x="133" y="199"/>
                </a:cubicBezTo>
                <a:cubicBezTo>
                  <a:pt x="132" y="201"/>
                  <a:pt x="131" y="203"/>
                  <a:pt x="131" y="205"/>
                </a:cubicBezTo>
                <a:cubicBezTo>
                  <a:pt x="130" y="205"/>
                  <a:pt x="130" y="205"/>
                  <a:pt x="130" y="204"/>
                </a:cubicBezTo>
                <a:cubicBezTo>
                  <a:pt x="129" y="204"/>
                  <a:pt x="130" y="203"/>
                  <a:pt x="131" y="202"/>
                </a:cubicBezTo>
                <a:cubicBezTo>
                  <a:pt x="131" y="202"/>
                  <a:pt x="132" y="201"/>
                  <a:pt x="131" y="200"/>
                </a:cubicBezTo>
                <a:cubicBezTo>
                  <a:pt x="130" y="202"/>
                  <a:pt x="129" y="204"/>
                  <a:pt x="128" y="206"/>
                </a:cubicBezTo>
                <a:cubicBezTo>
                  <a:pt x="128" y="207"/>
                  <a:pt x="127" y="208"/>
                  <a:pt x="128" y="208"/>
                </a:cubicBezTo>
                <a:cubicBezTo>
                  <a:pt x="129" y="206"/>
                  <a:pt x="130" y="206"/>
                  <a:pt x="132" y="203"/>
                </a:cubicBezTo>
                <a:cubicBezTo>
                  <a:pt x="135" y="199"/>
                  <a:pt x="137" y="198"/>
                  <a:pt x="139" y="195"/>
                </a:cubicBezTo>
                <a:cubicBezTo>
                  <a:pt x="142" y="190"/>
                  <a:pt x="142" y="193"/>
                  <a:pt x="143" y="193"/>
                </a:cubicBezTo>
                <a:cubicBezTo>
                  <a:pt x="144" y="193"/>
                  <a:pt x="144" y="192"/>
                  <a:pt x="143" y="194"/>
                </a:cubicBezTo>
                <a:cubicBezTo>
                  <a:pt x="143" y="195"/>
                  <a:pt x="144" y="195"/>
                  <a:pt x="145" y="195"/>
                </a:cubicBezTo>
                <a:cubicBezTo>
                  <a:pt x="146" y="194"/>
                  <a:pt x="146" y="192"/>
                  <a:pt x="147" y="191"/>
                </a:cubicBezTo>
                <a:cubicBezTo>
                  <a:pt x="148" y="191"/>
                  <a:pt x="148" y="190"/>
                  <a:pt x="149" y="189"/>
                </a:cubicBezTo>
                <a:cubicBezTo>
                  <a:pt x="149" y="191"/>
                  <a:pt x="148" y="192"/>
                  <a:pt x="148" y="194"/>
                </a:cubicBezTo>
                <a:cubicBezTo>
                  <a:pt x="147" y="195"/>
                  <a:pt x="145" y="197"/>
                  <a:pt x="144" y="199"/>
                </a:cubicBezTo>
                <a:cubicBezTo>
                  <a:pt x="144" y="200"/>
                  <a:pt x="144" y="200"/>
                  <a:pt x="144" y="200"/>
                </a:cubicBezTo>
                <a:cubicBezTo>
                  <a:pt x="145" y="199"/>
                  <a:pt x="145" y="199"/>
                  <a:pt x="146" y="199"/>
                </a:cubicBezTo>
                <a:cubicBezTo>
                  <a:pt x="146" y="199"/>
                  <a:pt x="147" y="199"/>
                  <a:pt x="148" y="197"/>
                </a:cubicBezTo>
                <a:cubicBezTo>
                  <a:pt x="150" y="195"/>
                  <a:pt x="152" y="193"/>
                  <a:pt x="154" y="191"/>
                </a:cubicBezTo>
                <a:cubicBezTo>
                  <a:pt x="155" y="190"/>
                  <a:pt x="156" y="189"/>
                  <a:pt x="157" y="188"/>
                </a:cubicBezTo>
                <a:cubicBezTo>
                  <a:pt x="158" y="187"/>
                  <a:pt x="159" y="186"/>
                  <a:pt x="160" y="185"/>
                </a:cubicBezTo>
                <a:cubicBezTo>
                  <a:pt x="159" y="188"/>
                  <a:pt x="155" y="190"/>
                  <a:pt x="155" y="193"/>
                </a:cubicBezTo>
                <a:cubicBezTo>
                  <a:pt x="156" y="192"/>
                  <a:pt x="156" y="190"/>
                  <a:pt x="158" y="190"/>
                </a:cubicBezTo>
                <a:cubicBezTo>
                  <a:pt x="154" y="195"/>
                  <a:pt x="157" y="194"/>
                  <a:pt x="157" y="195"/>
                </a:cubicBezTo>
                <a:cubicBezTo>
                  <a:pt x="158" y="194"/>
                  <a:pt x="159" y="192"/>
                  <a:pt x="160" y="192"/>
                </a:cubicBezTo>
                <a:cubicBezTo>
                  <a:pt x="160" y="192"/>
                  <a:pt x="160" y="193"/>
                  <a:pt x="159" y="193"/>
                </a:cubicBezTo>
                <a:cubicBezTo>
                  <a:pt x="158" y="194"/>
                  <a:pt x="158" y="195"/>
                  <a:pt x="159" y="195"/>
                </a:cubicBezTo>
                <a:cubicBezTo>
                  <a:pt x="159" y="195"/>
                  <a:pt x="160" y="194"/>
                  <a:pt x="160" y="193"/>
                </a:cubicBezTo>
                <a:cubicBezTo>
                  <a:pt x="161" y="191"/>
                  <a:pt x="163" y="189"/>
                  <a:pt x="163" y="188"/>
                </a:cubicBezTo>
                <a:cubicBezTo>
                  <a:pt x="164" y="187"/>
                  <a:pt x="165" y="185"/>
                  <a:pt x="166" y="185"/>
                </a:cubicBezTo>
                <a:cubicBezTo>
                  <a:pt x="167" y="184"/>
                  <a:pt x="167" y="183"/>
                  <a:pt x="168" y="183"/>
                </a:cubicBezTo>
                <a:cubicBezTo>
                  <a:pt x="169" y="183"/>
                  <a:pt x="172" y="181"/>
                  <a:pt x="174" y="179"/>
                </a:cubicBezTo>
                <a:cubicBezTo>
                  <a:pt x="173" y="181"/>
                  <a:pt x="172" y="182"/>
                  <a:pt x="170" y="183"/>
                </a:cubicBezTo>
                <a:cubicBezTo>
                  <a:pt x="167" y="186"/>
                  <a:pt x="165" y="189"/>
                  <a:pt x="163" y="192"/>
                </a:cubicBezTo>
                <a:cubicBezTo>
                  <a:pt x="165" y="191"/>
                  <a:pt x="166" y="189"/>
                  <a:pt x="168" y="188"/>
                </a:cubicBezTo>
                <a:cubicBezTo>
                  <a:pt x="168" y="188"/>
                  <a:pt x="170" y="186"/>
                  <a:pt x="170" y="186"/>
                </a:cubicBezTo>
                <a:cubicBezTo>
                  <a:pt x="171" y="187"/>
                  <a:pt x="170" y="188"/>
                  <a:pt x="169" y="189"/>
                </a:cubicBezTo>
                <a:cubicBezTo>
                  <a:pt x="168" y="191"/>
                  <a:pt x="167" y="191"/>
                  <a:pt x="166" y="191"/>
                </a:cubicBezTo>
                <a:cubicBezTo>
                  <a:pt x="166" y="191"/>
                  <a:pt x="166" y="192"/>
                  <a:pt x="166" y="192"/>
                </a:cubicBezTo>
                <a:cubicBezTo>
                  <a:pt x="163" y="195"/>
                  <a:pt x="162" y="195"/>
                  <a:pt x="162" y="193"/>
                </a:cubicBezTo>
                <a:cubicBezTo>
                  <a:pt x="162" y="193"/>
                  <a:pt x="161" y="193"/>
                  <a:pt x="160" y="194"/>
                </a:cubicBezTo>
                <a:cubicBezTo>
                  <a:pt x="158" y="197"/>
                  <a:pt x="156" y="199"/>
                  <a:pt x="155" y="201"/>
                </a:cubicBezTo>
                <a:cubicBezTo>
                  <a:pt x="153" y="202"/>
                  <a:pt x="152" y="204"/>
                  <a:pt x="151" y="206"/>
                </a:cubicBezTo>
                <a:cubicBezTo>
                  <a:pt x="150" y="208"/>
                  <a:pt x="149" y="210"/>
                  <a:pt x="148" y="211"/>
                </a:cubicBezTo>
                <a:cubicBezTo>
                  <a:pt x="149" y="211"/>
                  <a:pt x="150" y="209"/>
                  <a:pt x="151" y="208"/>
                </a:cubicBezTo>
                <a:cubicBezTo>
                  <a:pt x="151" y="209"/>
                  <a:pt x="150" y="210"/>
                  <a:pt x="150" y="212"/>
                </a:cubicBezTo>
                <a:cubicBezTo>
                  <a:pt x="149" y="213"/>
                  <a:pt x="149" y="215"/>
                  <a:pt x="148" y="217"/>
                </a:cubicBezTo>
                <a:cubicBezTo>
                  <a:pt x="148" y="218"/>
                  <a:pt x="148" y="219"/>
                  <a:pt x="147" y="220"/>
                </a:cubicBezTo>
                <a:cubicBezTo>
                  <a:pt x="146" y="220"/>
                  <a:pt x="145" y="222"/>
                  <a:pt x="144" y="225"/>
                </a:cubicBezTo>
                <a:cubicBezTo>
                  <a:pt x="146" y="223"/>
                  <a:pt x="146" y="223"/>
                  <a:pt x="147" y="223"/>
                </a:cubicBezTo>
                <a:cubicBezTo>
                  <a:pt x="146" y="224"/>
                  <a:pt x="145" y="224"/>
                  <a:pt x="144" y="226"/>
                </a:cubicBezTo>
                <a:cubicBezTo>
                  <a:pt x="144" y="229"/>
                  <a:pt x="146" y="227"/>
                  <a:pt x="147" y="227"/>
                </a:cubicBezTo>
                <a:cubicBezTo>
                  <a:pt x="146" y="228"/>
                  <a:pt x="145" y="230"/>
                  <a:pt x="145" y="231"/>
                </a:cubicBezTo>
                <a:cubicBezTo>
                  <a:pt x="145" y="231"/>
                  <a:pt x="145" y="232"/>
                  <a:pt x="146" y="232"/>
                </a:cubicBezTo>
                <a:cubicBezTo>
                  <a:pt x="146" y="232"/>
                  <a:pt x="146" y="231"/>
                  <a:pt x="146" y="231"/>
                </a:cubicBezTo>
                <a:cubicBezTo>
                  <a:pt x="147" y="229"/>
                  <a:pt x="148" y="227"/>
                  <a:pt x="148" y="225"/>
                </a:cubicBezTo>
                <a:cubicBezTo>
                  <a:pt x="149" y="225"/>
                  <a:pt x="149" y="224"/>
                  <a:pt x="150" y="223"/>
                </a:cubicBezTo>
                <a:cubicBezTo>
                  <a:pt x="150" y="222"/>
                  <a:pt x="151" y="221"/>
                  <a:pt x="151" y="220"/>
                </a:cubicBezTo>
                <a:cubicBezTo>
                  <a:pt x="150" y="222"/>
                  <a:pt x="150" y="224"/>
                  <a:pt x="149" y="225"/>
                </a:cubicBezTo>
                <a:cubicBezTo>
                  <a:pt x="150" y="225"/>
                  <a:pt x="150" y="224"/>
                  <a:pt x="150" y="223"/>
                </a:cubicBezTo>
                <a:cubicBezTo>
                  <a:pt x="151" y="222"/>
                  <a:pt x="153" y="220"/>
                  <a:pt x="152" y="219"/>
                </a:cubicBezTo>
                <a:cubicBezTo>
                  <a:pt x="151" y="219"/>
                  <a:pt x="153" y="217"/>
                  <a:pt x="153" y="217"/>
                </a:cubicBezTo>
                <a:cubicBezTo>
                  <a:pt x="153" y="217"/>
                  <a:pt x="154" y="216"/>
                  <a:pt x="155" y="215"/>
                </a:cubicBezTo>
                <a:cubicBezTo>
                  <a:pt x="156" y="214"/>
                  <a:pt x="157" y="213"/>
                  <a:pt x="158" y="214"/>
                </a:cubicBezTo>
                <a:cubicBezTo>
                  <a:pt x="156" y="215"/>
                  <a:pt x="156" y="217"/>
                  <a:pt x="155" y="219"/>
                </a:cubicBezTo>
                <a:cubicBezTo>
                  <a:pt x="154" y="220"/>
                  <a:pt x="153" y="221"/>
                  <a:pt x="152" y="222"/>
                </a:cubicBezTo>
                <a:cubicBezTo>
                  <a:pt x="151" y="224"/>
                  <a:pt x="151" y="225"/>
                  <a:pt x="150" y="227"/>
                </a:cubicBezTo>
                <a:cubicBezTo>
                  <a:pt x="149" y="229"/>
                  <a:pt x="150" y="229"/>
                  <a:pt x="150" y="229"/>
                </a:cubicBezTo>
                <a:cubicBezTo>
                  <a:pt x="151" y="229"/>
                  <a:pt x="151" y="229"/>
                  <a:pt x="152" y="228"/>
                </a:cubicBezTo>
                <a:cubicBezTo>
                  <a:pt x="152" y="226"/>
                  <a:pt x="153" y="225"/>
                  <a:pt x="153" y="224"/>
                </a:cubicBezTo>
                <a:cubicBezTo>
                  <a:pt x="154" y="222"/>
                  <a:pt x="155" y="221"/>
                  <a:pt x="155" y="220"/>
                </a:cubicBezTo>
                <a:cubicBezTo>
                  <a:pt x="157" y="216"/>
                  <a:pt x="157" y="216"/>
                  <a:pt x="157" y="216"/>
                </a:cubicBezTo>
                <a:cubicBezTo>
                  <a:pt x="158" y="214"/>
                  <a:pt x="159" y="213"/>
                  <a:pt x="159" y="212"/>
                </a:cubicBezTo>
                <a:cubicBezTo>
                  <a:pt x="160" y="211"/>
                  <a:pt x="161" y="210"/>
                  <a:pt x="162" y="210"/>
                </a:cubicBezTo>
                <a:cubicBezTo>
                  <a:pt x="160" y="212"/>
                  <a:pt x="162" y="210"/>
                  <a:pt x="162" y="211"/>
                </a:cubicBezTo>
                <a:cubicBezTo>
                  <a:pt x="162" y="211"/>
                  <a:pt x="162" y="212"/>
                  <a:pt x="161" y="213"/>
                </a:cubicBezTo>
                <a:cubicBezTo>
                  <a:pt x="160" y="214"/>
                  <a:pt x="160" y="215"/>
                  <a:pt x="159" y="216"/>
                </a:cubicBezTo>
                <a:cubicBezTo>
                  <a:pt x="158" y="217"/>
                  <a:pt x="158" y="219"/>
                  <a:pt x="157" y="220"/>
                </a:cubicBezTo>
                <a:cubicBezTo>
                  <a:pt x="158" y="219"/>
                  <a:pt x="159" y="218"/>
                  <a:pt x="160" y="217"/>
                </a:cubicBezTo>
                <a:cubicBezTo>
                  <a:pt x="161" y="215"/>
                  <a:pt x="163" y="213"/>
                  <a:pt x="164" y="211"/>
                </a:cubicBezTo>
                <a:cubicBezTo>
                  <a:pt x="165" y="209"/>
                  <a:pt x="166" y="209"/>
                  <a:pt x="167" y="208"/>
                </a:cubicBezTo>
                <a:cubicBezTo>
                  <a:pt x="168" y="206"/>
                  <a:pt x="169" y="205"/>
                  <a:pt x="170" y="204"/>
                </a:cubicBezTo>
                <a:cubicBezTo>
                  <a:pt x="170" y="205"/>
                  <a:pt x="169" y="207"/>
                  <a:pt x="167" y="208"/>
                </a:cubicBezTo>
                <a:cubicBezTo>
                  <a:pt x="167" y="209"/>
                  <a:pt x="166" y="210"/>
                  <a:pt x="166" y="210"/>
                </a:cubicBezTo>
                <a:cubicBezTo>
                  <a:pt x="165" y="211"/>
                  <a:pt x="165" y="211"/>
                  <a:pt x="165" y="211"/>
                </a:cubicBezTo>
                <a:cubicBezTo>
                  <a:pt x="165" y="212"/>
                  <a:pt x="165" y="213"/>
                  <a:pt x="164" y="214"/>
                </a:cubicBezTo>
                <a:cubicBezTo>
                  <a:pt x="164" y="214"/>
                  <a:pt x="165" y="212"/>
                  <a:pt x="166" y="210"/>
                </a:cubicBezTo>
                <a:cubicBezTo>
                  <a:pt x="168" y="209"/>
                  <a:pt x="169" y="207"/>
                  <a:pt x="169" y="207"/>
                </a:cubicBezTo>
                <a:cubicBezTo>
                  <a:pt x="169" y="208"/>
                  <a:pt x="169" y="208"/>
                  <a:pt x="169" y="208"/>
                </a:cubicBezTo>
                <a:cubicBezTo>
                  <a:pt x="169" y="208"/>
                  <a:pt x="168" y="209"/>
                  <a:pt x="167" y="210"/>
                </a:cubicBezTo>
                <a:cubicBezTo>
                  <a:pt x="166" y="211"/>
                  <a:pt x="166" y="212"/>
                  <a:pt x="166" y="212"/>
                </a:cubicBezTo>
                <a:cubicBezTo>
                  <a:pt x="167" y="211"/>
                  <a:pt x="168" y="209"/>
                  <a:pt x="169" y="209"/>
                </a:cubicBezTo>
                <a:cubicBezTo>
                  <a:pt x="170" y="209"/>
                  <a:pt x="173" y="205"/>
                  <a:pt x="173" y="205"/>
                </a:cubicBezTo>
                <a:cubicBezTo>
                  <a:pt x="173" y="206"/>
                  <a:pt x="172" y="207"/>
                  <a:pt x="171" y="209"/>
                </a:cubicBezTo>
                <a:cubicBezTo>
                  <a:pt x="173" y="207"/>
                  <a:pt x="175" y="207"/>
                  <a:pt x="177" y="203"/>
                </a:cubicBezTo>
                <a:cubicBezTo>
                  <a:pt x="177" y="203"/>
                  <a:pt x="178" y="202"/>
                  <a:pt x="179" y="202"/>
                </a:cubicBezTo>
                <a:cubicBezTo>
                  <a:pt x="180" y="201"/>
                  <a:pt x="181" y="200"/>
                  <a:pt x="182" y="200"/>
                </a:cubicBezTo>
                <a:cubicBezTo>
                  <a:pt x="183" y="199"/>
                  <a:pt x="184" y="198"/>
                  <a:pt x="185" y="197"/>
                </a:cubicBezTo>
                <a:cubicBezTo>
                  <a:pt x="185" y="197"/>
                  <a:pt x="185" y="197"/>
                  <a:pt x="185" y="197"/>
                </a:cubicBezTo>
                <a:cubicBezTo>
                  <a:pt x="185" y="197"/>
                  <a:pt x="185" y="197"/>
                  <a:pt x="185" y="197"/>
                </a:cubicBezTo>
                <a:cubicBezTo>
                  <a:pt x="185" y="197"/>
                  <a:pt x="184" y="198"/>
                  <a:pt x="183" y="199"/>
                </a:cubicBezTo>
                <a:cubicBezTo>
                  <a:pt x="182" y="200"/>
                  <a:pt x="182" y="200"/>
                  <a:pt x="183" y="200"/>
                </a:cubicBezTo>
                <a:cubicBezTo>
                  <a:pt x="183" y="200"/>
                  <a:pt x="184" y="200"/>
                  <a:pt x="184" y="199"/>
                </a:cubicBezTo>
                <a:cubicBezTo>
                  <a:pt x="184" y="199"/>
                  <a:pt x="185" y="197"/>
                  <a:pt x="186" y="197"/>
                </a:cubicBezTo>
                <a:cubicBezTo>
                  <a:pt x="187" y="196"/>
                  <a:pt x="188" y="196"/>
                  <a:pt x="188" y="195"/>
                </a:cubicBezTo>
                <a:cubicBezTo>
                  <a:pt x="189" y="195"/>
                  <a:pt x="189" y="194"/>
                  <a:pt x="189" y="194"/>
                </a:cubicBezTo>
                <a:cubicBezTo>
                  <a:pt x="190" y="194"/>
                  <a:pt x="191" y="193"/>
                  <a:pt x="191" y="193"/>
                </a:cubicBezTo>
                <a:cubicBezTo>
                  <a:pt x="191" y="195"/>
                  <a:pt x="192" y="194"/>
                  <a:pt x="194" y="192"/>
                </a:cubicBezTo>
                <a:cubicBezTo>
                  <a:pt x="195" y="192"/>
                  <a:pt x="195" y="191"/>
                  <a:pt x="196" y="191"/>
                </a:cubicBezTo>
                <a:cubicBezTo>
                  <a:pt x="194" y="192"/>
                  <a:pt x="193" y="192"/>
                  <a:pt x="193" y="191"/>
                </a:cubicBezTo>
                <a:cubicBezTo>
                  <a:pt x="194" y="190"/>
                  <a:pt x="193" y="191"/>
                  <a:pt x="192" y="191"/>
                </a:cubicBezTo>
                <a:cubicBezTo>
                  <a:pt x="193" y="190"/>
                  <a:pt x="193" y="189"/>
                  <a:pt x="193" y="188"/>
                </a:cubicBezTo>
                <a:cubicBezTo>
                  <a:pt x="194" y="187"/>
                  <a:pt x="195" y="186"/>
                  <a:pt x="196" y="185"/>
                </a:cubicBezTo>
                <a:cubicBezTo>
                  <a:pt x="196" y="185"/>
                  <a:pt x="196" y="185"/>
                  <a:pt x="196" y="185"/>
                </a:cubicBezTo>
                <a:cubicBezTo>
                  <a:pt x="196" y="185"/>
                  <a:pt x="196" y="185"/>
                  <a:pt x="196" y="185"/>
                </a:cubicBezTo>
                <a:cubicBezTo>
                  <a:pt x="197" y="184"/>
                  <a:pt x="197" y="184"/>
                  <a:pt x="196" y="184"/>
                </a:cubicBezTo>
                <a:cubicBezTo>
                  <a:pt x="197" y="183"/>
                  <a:pt x="198" y="183"/>
                  <a:pt x="199" y="182"/>
                </a:cubicBezTo>
                <a:cubicBezTo>
                  <a:pt x="199" y="182"/>
                  <a:pt x="199" y="181"/>
                  <a:pt x="200" y="181"/>
                </a:cubicBezTo>
                <a:cubicBezTo>
                  <a:pt x="201" y="182"/>
                  <a:pt x="204" y="180"/>
                  <a:pt x="205" y="180"/>
                </a:cubicBezTo>
                <a:cubicBezTo>
                  <a:pt x="206" y="179"/>
                  <a:pt x="207" y="179"/>
                  <a:pt x="208" y="179"/>
                </a:cubicBezTo>
                <a:cubicBezTo>
                  <a:pt x="209" y="179"/>
                  <a:pt x="209" y="180"/>
                  <a:pt x="210" y="179"/>
                </a:cubicBezTo>
                <a:cubicBezTo>
                  <a:pt x="211" y="179"/>
                  <a:pt x="210" y="178"/>
                  <a:pt x="210" y="178"/>
                </a:cubicBezTo>
                <a:cubicBezTo>
                  <a:pt x="209" y="178"/>
                  <a:pt x="210" y="177"/>
                  <a:pt x="208" y="178"/>
                </a:cubicBezTo>
                <a:cubicBezTo>
                  <a:pt x="207" y="178"/>
                  <a:pt x="207" y="177"/>
                  <a:pt x="208" y="177"/>
                </a:cubicBezTo>
                <a:cubicBezTo>
                  <a:pt x="209" y="177"/>
                  <a:pt x="208" y="177"/>
                  <a:pt x="208" y="176"/>
                </a:cubicBezTo>
                <a:cubicBezTo>
                  <a:pt x="208" y="176"/>
                  <a:pt x="208" y="175"/>
                  <a:pt x="207" y="176"/>
                </a:cubicBezTo>
                <a:cubicBezTo>
                  <a:pt x="207" y="176"/>
                  <a:pt x="206" y="176"/>
                  <a:pt x="206" y="176"/>
                </a:cubicBezTo>
                <a:cubicBezTo>
                  <a:pt x="205" y="176"/>
                  <a:pt x="205" y="176"/>
                  <a:pt x="204" y="177"/>
                </a:cubicBezTo>
                <a:cubicBezTo>
                  <a:pt x="203" y="178"/>
                  <a:pt x="201" y="179"/>
                  <a:pt x="200" y="178"/>
                </a:cubicBezTo>
                <a:cubicBezTo>
                  <a:pt x="201" y="177"/>
                  <a:pt x="203" y="177"/>
                  <a:pt x="204" y="176"/>
                </a:cubicBezTo>
                <a:cubicBezTo>
                  <a:pt x="205" y="176"/>
                  <a:pt x="206" y="175"/>
                  <a:pt x="207" y="175"/>
                </a:cubicBezTo>
                <a:cubicBezTo>
                  <a:pt x="211" y="173"/>
                  <a:pt x="214" y="172"/>
                  <a:pt x="217" y="170"/>
                </a:cubicBezTo>
                <a:cubicBezTo>
                  <a:pt x="219" y="169"/>
                  <a:pt x="218" y="169"/>
                  <a:pt x="217" y="169"/>
                </a:cubicBezTo>
                <a:cubicBezTo>
                  <a:pt x="217" y="169"/>
                  <a:pt x="215" y="170"/>
                  <a:pt x="216" y="169"/>
                </a:cubicBezTo>
                <a:cubicBezTo>
                  <a:pt x="217" y="168"/>
                  <a:pt x="218" y="169"/>
                  <a:pt x="219" y="168"/>
                </a:cubicBezTo>
                <a:cubicBezTo>
                  <a:pt x="219" y="167"/>
                  <a:pt x="219" y="167"/>
                  <a:pt x="221" y="166"/>
                </a:cubicBezTo>
                <a:cubicBezTo>
                  <a:pt x="219" y="166"/>
                  <a:pt x="218" y="167"/>
                  <a:pt x="217" y="167"/>
                </a:cubicBezTo>
                <a:cubicBezTo>
                  <a:pt x="217" y="167"/>
                  <a:pt x="217" y="166"/>
                  <a:pt x="218" y="166"/>
                </a:cubicBezTo>
                <a:cubicBezTo>
                  <a:pt x="219" y="165"/>
                  <a:pt x="220" y="165"/>
                  <a:pt x="221" y="165"/>
                </a:cubicBezTo>
                <a:cubicBezTo>
                  <a:pt x="221" y="165"/>
                  <a:pt x="221" y="165"/>
                  <a:pt x="221" y="165"/>
                </a:cubicBezTo>
                <a:cubicBezTo>
                  <a:pt x="223" y="166"/>
                  <a:pt x="225" y="166"/>
                  <a:pt x="230" y="165"/>
                </a:cubicBezTo>
                <a:cubicBezTo>
                  <a:pt x="228" y="166"/>
                  <a:pt x="228" y="166"/>
                  <a:pt x="227" y="166"/>
                </a:cubicBezTo>
                <a:cubicBezTo>
                  <a:pt x="228" y="167"/>
                  <a:pt x="230" y="166"/>
                  <a:pt x="231" y="167"/>
                </a:cubicBezTo>
                <a:cubicBezTo>
                  <a:pt x="232" y="167"/>
                  <a:pt x="234" y="167"/>
                  <a:pt x="236" y="166"/>
                </a:cubicBezTo>
                <a:cubicBezTo>
                  <a:pt x="236" y="165"/>
                  <a:pt x="234" y="165"/>
                  <a:pt x="232" y="165"/>
                </a:cubicBezTo>
                <a:cubicBezTo>
                  <a:pt x="233" y="165"/>
                  <a:pt x="235" y="165"/>
                  <a:pt x="235" y="164"/>
                </a:cubicBezTo>
                <a:cubicBezTo>
                  <a:pt x="234" y="163"/>
                  <a:pt x="234" y="162"/>
                  <a:pt x="231" y="163"/>
                </a:cubicBezTo>
                <a:cubicBezTo>
                  <a:pt x="229" y="163"/>
                  <a:pt x="227" y="163"/>
                  <a:pt x="225" y="164"/>
                </a:cubicBezTo>
                <a:cubicBezTo>
                  <a:pt x="223" y="164"/>
                  <a:pt x="221" y="164"/>
                  <a:pt x="220" y="165"/>
                </a:cubicBezTo>
                <a:cubicBezTo>
                  <a:pt x="219" y="165"/>
                  <a:pt x="216" y="166"/>
                  <a:pt x="215" y="165"/>
                </a:cubicBezTo>
                <a:cubicBezTo>
                  <a:pt x="215" y="164"/>
                  <a:pt x="218" y="165"/>
                  <a:pt x="219" y="164"/>
                </a:cubicBezTo>
                <a:cubicBezTo>
                  <a:pt x="220" y="164"/>
                  <a:pt x="221" y="163"/>
                  <a:pt x="223" y="163"/>
                </a:cubicBezTo>
                <a:cubicBezTo>
                  <a:pt x="226" y="163"/>
                  <a:pt x="230" y="162"/>
                  <a:pt x="234" y="162"/>
                </a:cubicBezTo>
                <a:cubicBezTo>
                  <a:pt x="234" y="162"/>
                  <a:pt x="234" y="161"/>
                  <a:pt x="234" y="161"/>
                </a:cubicBezTo>
                <a:cubicBezTo>
                  <a:pt x="236" y="160"/>
                  <a:pt x="237" y="160"/>
                  <a:pt x="239" y="160"/>
                </a:cubicBezTo>
                <a:cubicBezTo>
                  <a:pt x="240" y="159"/>
                  <a:pt x="242" y="159"/>
                  <a:pt x="244" y="160"/>
                </a:cubicBezTo>
                <a:cubicBezTo>
                  <a:pt x="245" y="160"/>
                  <a:pt x="246" y="160"/>
                  <a:pt x="248" y="160"/>
                </a:cubicBezTo>
                <a:cubicBezTo>
                  <a:pt x="249" y="160"/>
                  <a:pt x="251" y="160"/>
                  <a:pt x="252" y="160"/>
                </a:cubicBezTo>
                <a:cubicBezTo>
                  <a:pt x="255" y="160"/>
                  <a:pt x="255" y="161"/>
                  <a:pt x="256" y="161"/>
                </a:cubicBezTo>
                <a:cubicBezTo>
                  <a:pt x="257" y="161"/>
                  <a:pt x="257" y="162"/>
                  <a:pt x="257" y="162"/>
                </a:cubicBezTo>
                <a:cubicBezTo>
                  <a:pt x="256" y="162"/>
                  <a:pt x="254" y="162"/>
                  <a:pt x="253" y="161"/>
                </a:cubicBezTo>
                <a:cubicBezTo>
                  <a:pt x="253" y="161"/>
                  <a:pt x="253" y="161"/>
                  <a:pt x="252" y="161"/>
                </a:cubicBezTo>
                <a:cubicBezTo>
                  <a:pt x="255" y="162"/>
                  <a:pt x="255" y="163"/>
                  <a:pt x="251" y="163"/>
                </a:cubicBezTo>
                <a:cubicBezTo>
                  <a:pt x="250" y="163"/>
                  <a:pt x="249" y="163"/>
                  <a:pt x="248" y="163"/>
                </a:cubicBezTo>
                <a:cubicBezTo>
                  <a:pt x="247" y="163"/>
                  <a:pt x="246" y="164"/>
                  <a:pt x="245" y="164"/>
                </a:cubicBezTo>
                <a:cubicBezTo>
                  <a:pt x="244" y="164"/>
                  <a:pt x="242" y="164"/>
                  <a:pt x="241" y="165"/>
                </a:cubicBezTo>
                <a:cubicBezTo>
                  <a:pt x="240" y="165"/>
                  <a:pt x="239" y="165"/>
                  <a:pt x="237" y="165"/>
                </a:cubicBezTo>
                <a:cubicBezTo>
                  <a:pt x="239" y="165"/>
                  <a:pt x="240" y="165"/>
                  <a:pt x="241" y="166"/>
                </a:cubicBezTo>
                <a:cubicBezTo>
                  <a:pt x="242" y="166"/>
                  <a:pt x="244" y="166"/>
                  <a:pt x="245" y="166"/>
                </a:cubicBezTo>
                <a:cubicBezTo>
                  <a:pt x="246" y="166"/>
                  <a:pt x="247" y="165"/>
                  <a:pt x="248" y="165"/>
                </a:cubicBezTo>
                <a:cubicBezTo>
                  <a:pt x="248" y="166"/>
                  <a:pt x="249" y="166"/>
                  <a:pt x="250" y="166"/>
                </a:cubicBezTo>
                <a:cubicBezTo>
                  <a:pt x="252" y="166"/>
                  <a:pt x="254" y="166"/>
                  <a:pt x="254" y="167"/>
                </a:cubicBezTo>
                <a:cubicBezTo>
                  <a:pt x="253" y="167"/>
                  <a:pt x="252" y="167"/>
                  <a:pt x="250" y="167"/>
                </a:cubicBezTo>
                <a:cubicBezTo>
                  <a:pt x="249" y="166"/>
                  <a:pt x="247" y="166"/>
                  <a:pt x="245" y="167"/>
                </a:cubicBezTo>
                <a:cubicBezTo>
                  <a:pt x="246" y="167"/>
                  <a:pt x="247" y="167"/>
                  <a:pt x="247" y="167"/>
                </a:cubicBezTo>
                <a:cubicBezTo>
                  <a:pt x="248" y="167"/>
                  <a:pt x="248" y="167"/>
                  <a:pt x="248" y="167"/>
                </a:cubicBezTo>
                <a:cubicBezTo>
                  <a:pt x="249" y="168"/>
                  <a:pt x="251" y="168"/>
                  <a:pt x="252" y="168"/>
                </a:cubicBezTo>
                <a:cubicBezTo>
                  <a:pt x="253" y="167"/>
                  <a:pt x="254" y="167"/>
                  <a:pt x="255" y="168"/>
                </a:cubicBezTo>
                <a:cubicBezTo>
                  <a:pt x="256" y="168"/>
                  <a:pt x="257" y="168"/>
                  <a:pt x="258" y="168"/>
                </a:cubicBezTo>
                <a:cubicBezTo>
                  <a:pt x="259" y="169"/>
                  <a:pt x="261" y="170"/>
                  <a:pt x="263" y="170"/>
                </a:cubicBezTo>
                <a:cubicBezTo>
                  <a:pt x="265" y="171"/>
                  <a:pt x="265" y="171"/>
                  <a:pt x="265" y="170"/>
                </a:cubicBezTo>
                <a:cubicBezTo>
                  <a:pt x="265" y="170"/>
                  <a:pt x="265" y="169"/>
                  <a:pt x="266" y="170"/>
                </a:cubicBezTo>
                <a:cubicBezTo>
                  <a:pt x="268" y="170"/>
                  <a:pt x="268" y="171"/>
                  <a:pt x="268" y="171"/>
                </a:cubicBezTo>
                <a:cubicBezTo>
                  <a:pt x="267" y="172"/>
                  <a:pt x="267" y="172"/>
                  <a:pt x="265" y="172"/>
                </a:cubicBezTo>
                <a:cubicBezTo>
                  <a:pt x="264" y="172"/>
                  <a:pt x="264" y="171"/>
                  <a:pt x="263" y="171"/>
                </a:cubicBezTo>
                <a:cubicBezTo>
                  <a:pt x="261" y="171"/>
                  <a:pt x="261" y="171"/>
                  <a:pt x="261" y="171"/>
                </a:cubicBezTo>
                <a:cubicBezTo>
                  <a:pt x="259" y="171"/>
                  <a:pt x="258" y="170"/>
                  <a:pt x="257" y="170"/>
                </a:cubicBezTo>
                <a:cubicBezTo>
                  <a:pt x="256" y="170"/>
                  <a:pt x="255" y="170"/>
                  <a:pt x="255" y="170"/>
                </a:cubicBezTo>
                <a:cubicBezTo>
                  <a:pt x="254" y="170"/>
                  <a:pt x="254" y="170"/>
                  <a:pt x="253" y="170"/>
                </a:cubicBezTo>
                <a:cubicBezTo>
                  <a:pt x="253" y="170"/>
                  <a:pt x="252" y="171"/>
                  <a:pt x="252" y="171"/>
                </a:cubicBezTo>
                <a:cubicBezTo>
                  <a:pt x="252" y="171"/>
                  <a:pt x="253" y="172"/>
                  <a:pt x="254" y="172"/>
                </a:cubicBezTo>
                <a:cubicBezTo>
                  <a:pt x="256" y="172"/>
                  <a:pt x="253" y="172"/>
                  <a:pt x="254" y="171"/>
                </a:cubicBezTo>
                <a:cubicBezTo>
                  <a:pt x="255" y="171"/>
                  <a:pt x="256" y="171"/>
                  <a:pt x="256" y="171"/>
                </a:cubicBezTo>
                <a:cubicBezTo>
                  <a:pt x="256" y="172"/>
                  <a:pt x="258" y="172"/>
                  <a:pt x="259" y="173"/>
                </a:cubicBezTo>
                <a:cubicBezTo>
                  <a:pt x="258" y="172"/>
                  <a:pt x="257" y="173"/>
                  <a:pt x="257" y="173"/>
                </a:cubicBezTo>
                <a:cubicBezTo>
                  <a:pt x="257" y="173"/>
                  <a:pt x="257" y="173"/>
                  <a:pt x="257" y="173"/>
                </a:cubicBezTo>
                <a:cubicBezTo>
                  <a:pt x="257" y="173"/>
                  <a:pt x="257" y="173"/>
                  <a:pt x="257" y="173"/>
                </a:cubicBezTo>
                <a:cubicBezTo>
                  <a:pt x="257" y="173"/>
                  <a:pt x="257" y="173"/>
                  <a:pt x="257" y="173"/>
                </a:cubicBezTo>
                <a:cubicBezTo>
                  <a:pt x="254" y="172"/>
                  <a:pt x="252" y="172"/>
                  <a:pt x="250" y="173"/>
                </a:cubicBezTo>
                <a:cubicBezTo>
                  <a:pt x="249" y="173"/>
                  <a:pt x="247" y="174"/>
                  <a:pt x="246" y="173"/>
                </a:cubicBezTo>
                <a:cubicBezTo>
                  <a:pt x="244" y="172"/>
                  <a:pt x="242" y="173"/>
                  <a:pt x="240" y="173"/>
                </a:cubicBezTo>
                <a:cubicBezTo>
                  <a:pt x="240" y="174"/>
                  <a:pt x="241" y="174"/>
                  <a:pt x="242" y="174"/>
                </a:cubicBezTo>
                <a:cubicBezTo>
                  <a:pt x="243" y="174"/>
                  <a:pt x="244" y="174"/>
                  <a:pt x="244" y="174"/>
                </a:cubicBezTo>
                <a:cubicBezTo>
                  <a:pt x="244" y="174"/>
                  <a:pt x="244" y="174"/>
                  <a:pt x="244" y="174"/>
                </a:cubicBezTo>
                <a:cubicBezTo>
                  <a:pt x="243" y="174"/>
                  <a:pt x="243" y="174"/>
                  <a:pt x="242" y="174"/>
                </a:cubicBezTo>
                <a:cubicBezTo>
                  <a:pt x="241" y="174"/>
                  <a:pt x="240" y="174"/>
                  <a:pt x="238" y="174"/>
                </a:cubicBezTo>
                <a:cubicBezTo>
                  <a:pt x="239" y="174"/>
                  <a:pt x="240" y="174"/>
                  <a:pt x="240" y="174"/>
                </a:cubicBezTo>
                <a:cubicBezTo>
                  <a:pt x="240" y="175"/>
                  <a:pt x="240" y="175"/>
                  <a:pt x="240" y="175"/>
                </a:cubicBezTo>
                <a:cubicBezTo>
                  <a:pt x="238" y="174"/>
                  <a:pt x="238" y="176"/>
                  <a:pt x="236" y="176"/>
                </a:cubicBezTo>
                <a:cubicBezTo>
                  <a:pt x="235" y="175"/>
                  <a:pt x="233" y="176"/>
                  <a:pt x="232" y="176"/>
                </a:cubicBezTo>
                <a:cubicBezTo>
                  <a:pt x="233" y="176"/>
                  <a:pt x="234" y="176"/>
                  <a:pt x="235" y="177"/>
                </a:cubicBezTo>
                <a:cubicBezTo>
                  <a:pt x="234" y="177"/>
                  <a:pt x="233" y="177"/>
                  <a:pt x="232" y="177"/>
                </a:cubicBezTo>
                <a:cubicBezTo>
                  <a:pt x="230" y="177"/>
                  <a:pt x="229" y="178"/>
                  <a:pt x="228" y="178"/>
                </a:cubicBezTo>
                <a:cubicBezTo>
                  <a:pt x="226" y="178"/>
                  <a:pt x="225" y="178"/>
                  <a:pt x="224" y="179"/>
                </a:cubicBezTo>
                <a:cubicBezTo>
                  <a:pt x="223" y="179"/>
                  <a:pt x="222" y="179"/>
                  <a:pt x="221" y="180"/>
                </a:cubicBezTo>
                <a:cubicBezTo>
                  <a:pt x="223" y="180"/>
                  <a:pt x="226" y="178"/>
                  <a:pt x="228" y="179"/>
                </a:cubicBezTo>
                <a:cubicBezTo>
                  <a:pt x="226" y="180"/>
                  <a:pt x="225" y="180"/>
                  <a:pt x="224" y="180"/>
                </a:cubicBezTo>
                <a:cubicBezTo>
                  <a:pt x="223" y="180"/>
                  <a:pt x="222" y="180"/>
                  <a:pt x="221" y="181"/>
                </a:cubicBezTo>
                <a:cubicBezTo>
                  <a:pt x="221" y="182"/>
                  <a:pt x="223" y="181"/>
                  <a:pt x="224" y="181"/>
                </a:cubicBezTo>
                <a:cubicBezTo>
                  <a:pt x="224" y="181"/>
                  <a:pt x="224" y="182"/>
                  <a:pt x="224" y="182"/>
                </a:cubicBezTo>
                <a:cubicBezTo>
                  <a:pt x="224" y="183"/>
                  <a:pt x="223" y="184"/>
                  <a:pt x="222" y="185"/>
                </a:cubicBezTo>
                <a:cubicBezTo>
                  <a:pt x="222" y="185"/>
                  <a:pt x="222" y="186"/>
                  <a:pt x="222" y="187"/>
                </a:cubicBezTo>
                <a:cubicBezTo>
                  <a:pt x="222" y="187"/>
                  <a:pt x="223" y="187"/>
                  <a:pt x="224" y="186"/>
                </a:cubicBezTo>
                <a:cubicBezTo>
                  <a:pt x="226" y="186"/>
                  <a:pt x="227" y="186"/>
                  <a:pt x="228" y="187"/>
                </a:cubicBezTo>
                <a:cubicBezTo>
                  <a:pt x="228" y="186"/>
                  <a:pt x="231" y="184"/>
                  <a:pt x="234" y="185"/>
                </a:cubicBezTo>
                <a:cubicBezTo>
                  <a:pt x="236" y="185"/>
                  <a:pt x="236" y="184"/>
                  <a:pt x="236" y="184"/>
                </a:cubicBezTo>
                <a:cubicBezTo>
                  <a:pt x="236" y="183"/>
                  <a:pt x="235" y="183"/>
                  <a:pt x="235" y="183"/>
                </a:cubicBezTo>
                <a:cubicBezTo>
                  <a:pt x="235" y="183"/>
                  <a:pt x="235" y="183"/>
                  <a:pt x="235" y="183"/>
                </a:cubicBezTo>
                <a:cubicBezTo>
                  <a:pt x="236" y="182"/>
                  <a:pt x="234" y="183"/>
                  <a:pt x="234" y="183"/>
                </a:cubicBezTo>
                <a:cubicBezTo>
                  <a:pt x="235" y="182"/>
                  <a:pt x="235" y="181"/>
                  <a:pt x="236" y="182"/>
                </a:cubicBezTo>
                <a:cubicBezTo>
                  <a:pt x="237" y="182"/>
                  <a:pt x="237" y="182"/>
                  <a:pt x="238" y="182"/>
                </a:cubicBezTo>
                <a:cubicBezTo>
                  <a:pt x="239" y="182"/>
                  <a:pt x="240" y="182"/>
                  <a:pt x="241" y="182"/>
                </a:cubicBezTo>
                <a:cubicBezTo>
                  <a:pt x="243" y="182"/>
                  <a:pt x="245" y="182"/>
                  <a:pt x="246" y="183"/>
                </a:cubicBezTo>
                <a:cubicBezTo>
                  <a:pt x="250" y="184"/>
                  <a:pt x="250" y="184"/>
                  <a:pt x="249" y="186"/>
                </a:cubicBezTo>
                <a:cubicBezTo>
                  <a:pt x="249" y="186"/>
                  <a:pt x="248" y="187"/>
                  <a:pt x="250" y="187"/>
                </a:cubicBezTo>
                <a:cubicBezTo>
                  <a:pt x="250" y="187"/>
                  <a:pt x="251" y="187"/>
                  <a:pt x="252" y="187"/>
                </a:cubicBezTo>
                <a:cubicBezTo>
                  <a:pt x="253" y="187"/>
                  <a:pt x="254" y="187"/>
                  <a:pt x="255" y="187"/>
                </a:cubicBezTo>
                <a:cubicBezTo>
                  <a:pt x="256" y="187"/>
                  <a:pt x="257" y="187"/>
                  <a:pt x="258" y="187"/>
                </a:cubicBezTo>
                <a:cubicBezTo>
                  <a:pt x="259" y="187"/>
                  <a:pt x="260" y="187"/>
                  <a:pt x="261" y="188"/>
                </a:cubicBezTo>
                <a:cubicBezTo>
                  <a:pt x="257" y="188"/>
                  <a:pt x="261" y="189"/>
                  <a:pt x="261" y="189"/>
                </a:cubicBezTo>
                <a:cubicBezTo>
                  <a:pt x="260" y="190"/>
                  <a:pt x="260" y="189"/>
                  <a:pt x="258" y="188"/>
                </a:cubicBezTo>
                <a:cubicBezTo>
                  <a:pt x="260" y="189"/>
                  <a:pt x="259" y="191"/>
                  <a:pt x="261" y="191"/>
                </a:cubicBezTo>
                <a:cubicBezTo>
                  <a:pt x="262" y="191"/>
                  <a:pt x="262" y="191"/>
                  <a:pt x="263" y="191"/>
                </a:cubicBezTo>
                <a:cubicBezTo>
                  <a:pt x="265" y="192"/>
                  <a:pt x="265" y="192"/>
                  <a:pt x="265" y="192"/>
                </a:cubicBezTo>
                <a:cubicBezTo>
                  <a:pt x="266" y="193"/>
                  <a:pt x="268" y="193"/>
                  <a:pt x="269" y="193"/>
                </a:cubicBezTo>
                <a:cubicBezTo>
                  <a:pt x="268" y="193"/>
                  <a:pt x="267" y="192"/>
                  <a:pt x="266" y="191"/>
                </a:cubicBezTo>
                <a:cubicBezTo>
                  <a:pt x="265" y="191"/>
                  <a:pt x="264" y="190"/>
                  <a:pt x="263" y="190"/>
                </a:cubicBezTo>
                <a:cubicBezTo>
                  <a:pt x="262" y="190"/>
                  <a:pt x="262" y="189"/>
                  <a:pt x="262" y="189"/>
                </a:cubicBezTo>
                <a:cubicBezTo>
                  <a:pt x="263" y="189"/>
                  <a:pt x="264" y="189"/>
                  <a:pt x="264" y="189"/>
                </a:cubicBezTo>
                <a:cubicBezTo>
                  <a:pt x="264" y="189"/>
                  <a:pt x="264" y="189"/>
                  <a:pt x="263" y="189"/>
                </a:cubicBezTo>
                <a:cubicBezTo>
                  <a:pt x="263" y="187"/>
                  <a:pt x="264" y="186"/>
                  <a:pt x="267" y="188"/>
                </a:cubicBezTo>
                <a:cubicBezTo>
                  <a:pt x="268" y="188"/>
                  <a:pt x="268" y="188"/>
                  <a:pt x="269" y="188"/>
                </a:cubicBezTo>
                <a:cubicBezTo>
                  <a:pt x="270" y="188"/>
                  <a:pt x="271" y="188"/>
                  <a:pt x="272" y="188"/>
                </a:cubicBezTo>
                <a:cubicBezTo>
                  <a:pt x="272" y="189"/>
                  <a:pt x="273" y="189"/>
                  <a:pt x="274" y="189"/>
                </a:cubicBezTo>
                <a:cubicBezTo>
                  <a:pt x="276" y="191"/>
                  <a:pt x="276" y="193"/>
                  <a:pt x="275" y="194"/>
                </a:cubicBezTo>
                <a:cubicBezTo>
                  <a:pt x="274" y="195"/>
                  <a:pt x="273" y="194"/>
                  <a:pt x="273" y="195"/>
                </a:cubicBezTo>
                <a:cubicBezTo>
                  <a:pt x="273" y="196"/>
                  <a:pt x="273" y="196"/>
                  <a:pt x="273" y="196"/>
                </a:cubicBezTo>
                <a:cubicBezTo>
                  <a:pt x="274" y="197"/>
                  <a:pt x="274" y="197"/>
                  <a:pt x="275" y="197"/>
                </a:cubicBezTo>
                <a:cubicBezTo>
                  <a:pt x="276" y="197"/>
                  <a:pt x="277" y="197"/>
                  <a:pt x="278" y="198"/>
                </a:cubicBezTo>
                <a:cubicBezTo>
                  <a:pt x="279" y="198"/>
                  <a:pt x="281" y="198"/>
                  <a:pt x="282" y="199"/>
                </a:cubicBezTo>
                <a:cubicBezTo>
                  <a:pt x="282" y="199"/>
                  <a:pt x="283" y="199"/>
                  <a:pt x="283" y="200"/>
                </a:cubicBezTo>
                <a:cubicBezTo>
                  <a:pt x="283" y="200"/>
                  <a:pt x="281" y="199"/>
                  <a:pt x="282" y="200"/>
                </a:cubicBezTo>
                <a:cubicBezTo>
                  <a:pt x="283" y="201"/>
                  <a:pt x="283" y="202"/>
                  <a:pt x="284" y="202"/>
                </a:cubicBezTo>
                <a:cubicBezTo>
                  <a:pt x="285" y="203"/>
                  <a:pt x="286" y="203"/>
                  <a:pt x="286" y="204"/>
                </a:cubicBezTo>
                <a:cubicBezTo>
                  <a:pt x="288" y="204"/>
                  <a:pt x="288" y="203"/>
                  <a:pt x="287" y="201"/>
                </a:cubicBezTo>
                <a:cubicBezTo>
                  <a:pt x="287" y="201"/>
                  <a:pt x="287" y="200"/>
                  <a:pt x="288" y="200"/>
                </a:cubicBezTo>
                <a:cubicBezTo>
                  <a:pt x="288" y="201"/>
                  <a:pt x="289" y="202"/>
                  <a:pt x="289" y="202"/>
                </a:cubicBezTo>
                <a:cubicBezTo>
                  <a:pt x="290" y="203"/>
                  <a:pt x="290" y="203"/>
                  <a:pt x="289" y="203"/>
                </a:cubicBezTo>
                <a:cubicBezTo>
                  <a:pt x="289" y="203"/>
                  <a:pt x="289" y="204"/>
                  <a:pt x="289" y="204"/>
                </a:cubicBezTo>
                <a:cubicBezTo>
                  <a:pt x="290" y="205"/>
                  <a:pt x="290" y="206"/>
                  <a:pt x="290" y="206"/>
                </a:cubicBezTo>
                <a:cubicBezTo>
                  <a:pt x="291" y="207"/>
                  <a:pt x="291" y="207"/>
                  <a:pt x="291" y="208"/>
                </a:cubicBezTo>
                <a:cubicBezTo>
                  <a:pt x="291" y="208"/>
                  <a:pt x="291" y="208"/>
                  <a:pt x="291" y="209"/>
                </a:cubicBezTo>
                <a:cubicBezTo>
                  <a:pt x="292" y="211"/>
                  <a:pt x="293" y="212"/>
                  <a:pt x="294" y="214"/>
                </a:cubicBezTo>
                <a:cubicBezTo>
                  <a:pt x="295" y="214"/>
                  <a:pt x="294" y="214"/>
                  <a:pt x="295" y="214"/>
                </a:cubicBezTo>
                <a:cubicBezTo>
                  <a:pt x="294" y="213"/>
                  <a:pt x="293" y="213"/>
                  <a:pt x="292" y="212"/>
                </a:cubicBezTo>
                <a:cubicBezTo>
                  <a:pt x="292" y="211"/>
                  <a:pt x="291" y="210"/>
                  <a:pt x="290" y="209"/>
                </a:cubicBezTo>
                <a:cubicBezTo>
                  <a:pt x="290" y="209"/>
                  <a:pt x="290" y="209"/>
                  <a:pt x="290" y="210"/>
                </a:cubicBezTo>
                <a:cubicBezTo>
                  <a:pt x="291" y="211"/>
                  <a:pt x="292" y="212"/>
                  <a:pt x="292" y="213"/>
                </a:cubicBezTo>
                <a:cubicBezTo>
                  <a:pt x="293" y="213"/>
                  <a:pt x="293" y="214"/>
                  <a:pt x="293" y="214"/>
                </a:cubicBezTo>
                <a:cubicBezTo>
                  <a:pt x="294" y="215"/>
                  <a:pt x="294" y="215"/>
                  <a:pt x="294" y="216"/>
                </a:cubicBezTo>
                <a:cubicBezTo>
                  <a:pt x="294" y="218"/>
                  <a:pt x="295" y="219"/>
                  <a:pt x="295" y="221"/>
                </a:cubicBezTo>
                <a:cubicBezTo>
                  <a:pt x="296" y="221"/>
                  <a:pt x="296" y="222"/>
                  <a:pt x="296" y="222"/>
                </a:cubicBezTo>
                <a:cubicBezTo>
                  <a:pt x="297" y="222"/>
                  <a:pt x="298" y="222"/>
                  <a:pt x="297" y="220"/>
                </a:cubicBezTo>
                <a:cubicBezTo>
                  <a:pt x="297" y="219"/>
                  <a:pt x="297" y="219"/>
                  <a:pt x="296" y="219"/>
                </a:cubicBezTo>
                <a:cubicBezTo>
                  <a:pt x="296" y="219"/>
                  <a:pt x="296" y="220"/>
                  <a:pt x="296" y="219"/>
                </a:cubicBezTo>
                <a:cubicBezTo>
                  <a:pt x="295" y="218"/>
                  <a:pt x="294" y="217"/>
                  <a:pt x="295" y="217"/>
                </a:cubicBezTo>
                <a:cubicBezTo>
                  <a:pt x="296" y="217"/>
                  <a:pt x="294" y="216"/>
                  <a:pt x="295" y="215"/>
                </a:cubicBezTo>
                <a:cubicBezTo>
                  <a:pt x="296" y="217"/>
                  <a:pt x="298" y="217"/>
                  <a:pt x="298" y="219"/>
                </a:cubicBezTo>
                <a:cubicBezTo>
                  <a:pt x="298" y="220"/>
                  <a:pt x="298" y="220"/>
                  <a:pt x="298" y="220"/>
                </a:cubicBezTo>
                <a:cubicBezTo>
                  <a:pt x="298" y="220"/>
                  <a:pt x="298" y="220"/>
                  <a:pt x="298" y="220"/>
                </a:cubicBezTo>
                <a:cubicBezTo>
                  <a:pt x="300" y="221"/>
                  <a:pt x="302" y="224"/>
                  <a:pt x="303" y="227"/>
                </a:cubicBezTo>
                <a:cubicBezTo>
                  <a:pt x="304" y="228"/>
                  <a:pt x="304" y="229"/>
                  <a:pt x="304" y="230"/>
                </a:cubicBezTo>
                <a:cubicBezTo>
                  <a:pt x="303" y="231"/>
                  <a:pt x="303" y="232"/>
                  <a:pt x="302" y="232"/>
                </a:cubicBezTo>
                <a:cubicBezTo>
                  <a:pt x="302" y="232"/>
                  <a:pt x="301" y="232"/>
                  <a:pt x="300" y="233"/>
                </a:cubicBezTo>
                <a:cubicBezTo>
                  <a:pt x="300" y="234"/>
                  <a:pt x="301" y="236"/>
                  <a:pt x="302" y="237"/>
                </a:cubicBezTo>
                <a:cubicBezTo>
                  <a:pt x="303" y="238"/>
                  <a:pt x="303" y="239"/>
                  <a:pt x="303" y="240"/>
                </a:cubicBezTo>
                <a:cubicBezTo>
                  <a:pt x="303" y="241"/>
                  <a:pt x="303" y="242"/>
                  <a:pt x="303" y="244"/>
                </a:cubicBezTo>
                <a:cubicBezTo>
                  <a:pt x="303" y="245"/>
                  <a:pt x="303" y="246"/>
                  <a:pt x="303" y="247"/>
                </a:cubicBezTo>
                <a:cubicBezTo>
                  <a:pt x="304" y="244"/>
                  <a:pt x="303" y="241"/>
                  <a:pt x="303" y="239"/>
                </a:cubicBezTo>
                <a:cubicBezTo>
                  <a:pt x="303" y="238"/>
                  <a:pt x="303" y="238"/>
                  <a:pt x="303" y="238"/>
                </a:cubicBezTo>
                <a:cubicBezTo>
                  <a:pt x="303" y="237"/>
                  <a:pt x="303" y="237"/>
                  <a:pt x="303" y="237"/>
                </a:cubicBezTo>
                <a:cubicBezTo>
                  <a:pt x="303" y="236"/>
                  <a:pt x="303" y="236"/>
                  <a:pt x="303" y="235"/>
                </a:cubicBezTo>
                <a:cubicBezTo>
                  <a:pt x="303" y="235"/>
                  <a:pt x="303" y="234"/>
                  <a:pt x="303" y="233"/>
                </a:cubicBezTo>
                <a:cubicBezTo>
                  <a:pt x="304" y="235"/>
                  <a:pt x="304" y="237"/>
                  <a:pt x="304" y="238"/>
                </a:cubicBezTo>
                <a:cubicBezTo>
                  <a:pt x="304" y="240"/>
                  <a:pt x="304" y="241"/>
                  <a:pt x="305" y="243"/>
                </a:cubicBezTo>
                <a:cubicBezTo>
                  <a:pt x="305" y="242"/>
                  <a:pt x="306" y="241"/>
                  <a:pt x="306" y="244"/>
                </a:cubicBezTo>
                <a:cubicBezTo>
                  <a:pt x="306" y="245"/>
                  <a:pt x="306" y="246"/>
                  <a:pt x="306" y="246"/>
                </a:cubicBezTo>
                <a:cubicBezTo>
                  <a:pt x="306" y="248"/>
                  <a:pt x="306" y="249"/>
                  <a:pt x="307" y="251"/>
                </a:cubicBezTo>
                <a:cubicBezTo>
                  <a:pt x="307" y="252"/>
                  <a:pt x="307" y="253"/>
                  <a:pt x="307" y="254"/>
                </a:cubicBezTo>
                <a:cubicBezTo>
                  <a:pt x="307" y="253"/>
                  <a:pt x="308" y="252"/>
                  <a:pt x="308" y="251"/>
                </a:cubicBezTo>
                <a:cubicBezTo>
                  <a:pt x="308" y="249"/>
                  <a:pt x="308" y="248"/>
                  <a:pt x="308" y="247"/>
                </a:cubicBezTo>
                <a:cubicBezTo>
                  <a:pt x="308" y="245"/>
                  <a:pt x="308" y="244"/>
                  <a:pt x="308" y="243"/>
                </a:cubicBezTo>
                <a:cubicBezTo>
                  <a:pt x="308" y="241"/>
                  <a:pt x="308" y="240"/>
                  <a:pt x="308" y="239"/>
                </a:cubicBezTo>
                <a:cubicBezTo>
                  <a:pt x="309" y="241"/>
                  <a:pt x="309" y="243"/>
                  <a:pt x="310" y="245"/>
                </a:cubicBezTo>
                <a:cubicBezTo>
                  <a:pt x="310" y="245"/>
                  <a:pt x="310" y="245"/>
                  <a:pt x="310" y="244"/>
                </a:cubicBezTo>
                <a:cubicBezTo>
                  <a:pt x="310" y="243"/>
                  <a:pt x="309" y="242"/>
                  <a:pt x="309" y="241"/>
                </a:cubicBezTo>
                <a:cubicBezTo>
                  <a:pt x="309" y="239"/>
                  <a:pt x="309" y="237"/>
                  <a:pt x="309" y="236"/>
                </a:cubicBezTo>
                <a:cubicBezTo>
                  <a:pt x="309" y="236"/>
                  <a:pt x="309" y="236"/>
                  <a:pt x="309" y="236"/>
                </a:cubicBezTo>
                <a:cubicBezTo>
                  <a:pt x="309" y="236"/>
                  <a:pt x="309" y="236"/>
                  <a:pt x="309" y="236"/>
                </a:cubicBezTo>
                <a:cubicBezTo>
                  <a:pt x="310" y="240"/>
                  <a:pt x="311" y="243"/>
                  <a:pt x="310" y="248"/>
                </a:cubicBezTo>
                <a:cubicBezTo>
                  <a:pt x="310" y="248"/>
                  <a:pt x="311" y="248"/>
                  <a:pt x="311" y="248"/>
                </a:cubicBezTo>
                <a:cubicBezTo>
                  <a:pt x="312" y="250"/>
                  <a:pt x="312" y="253"/>
                  <a:pt x="312" y="256"/>
                </a:cubicBezTo>
                <a:cubicBezTo>
                  <a:pt x="311" y="260"/>
                  <a:pt x="313" y="256"/>
                  <a:pt x="313" y="257"/>
                </a:cubicBezTo>
                <a:cubicBezTo>
                  <a:pt x="313" y="258"/>
                  <a:pt x="313" y="257"/>
                  <a:pt x="313" y="256"/>
                </a:cubicBezTo>
                <a:cubicBezTo>
                  <a:pt x="313" y="253"/>
                  <a:pt x="313" y="251"/>
                  <a:pt x="314" y="247"/>
                </a:cubicBezTo>
                <a:cubicBezTo>
                  <a:pt x="314" y="248"/>
                  <a:pt x="314" y="249"/>
                  <a:pt x="314" y="249"/>
                </a:cubicBezTo>
                <a:cubicBezTo>
                  <a:pt x="314" y="250"/>
                  <a:pt x="314" y="251"/>
                  <a:pt x="314" y="251"/>
                </a:cubicBezTo>
                <a:cubicBezTo>
                  <a:pt x="315" y="251"/>
                  <a:pt x="315" y="249"/>
                  <a:pt x="315" y="249"/>
                </a:cubicBezTo>
                <a:cubicBezTo>
                  <a:pt x="314" y="247"/>
                  <a:pt x="314" y="246"/>
                  <a:pt x="314" y="245"/>
                </a:cubicBezTo>
                <a:cubicBezTo>
                  <a:pt x="314" y="243"/>
                  <a:pt x="314" y="243"/>
                  <a:pt x="314" y="243"/>
                </a:cubicBezTo>
                <a:cubicBezTo>
                  <a:pt x="314" y="242"/>
                  <a:pt x="314" y="242"/>
                  <a:pt x="314" y="241"/>
                </a:cubicBezTo>
                <a:cubicBezTo>
                  <a:pt x="315" y="241"/>
                  <a:pt x="315" y="242"/>
                  <a:pt x="315" y="243"/>
                </a:cubicBezTo>
                <a:cubicBezTo>
                  <a:pt x="315" y="243"/>
                  <a:pt x="315" y="244"/>
                  <a:pt x="315" y="245"/>
                </a:cubicBezTo>
                <a:cubicBezTo>
                  <a:pt x="315" y="246"/>
                  <a:pt x="315" y="248"/>
                  <a:pt x="316" y="248"/>
                </a:cubicBezTo>
                <a:cubicBezTo>
                  <a:pt x="316" y="248"/>
                  <a:pt x="316" y="248"/>
                  <a:pt x="316" y="249"/>
                </a:cubicBezTo>
                <a:cubicBezTo>
                  <a:pt x="316" y="249"/>
                  <a:pt x="316" y="250"/>
                  <a:pt x="316" y="250"/>
                </a:cubicBezTo>
                <a:cubicBezTo>
                  <a:pt x="316" y="251"/>
                  <a:pt x="316" y="251"/>
                  <a:pt x="316" y="251"/>
                </a:cubicBezTo>
                <a:cubicBezTo>
                  <a:pt x="315" y="251"/>
                  <a:pt x="315" y="251"/>
                  <a:pt x="315" y="252"/>
                </a:cubicBezTo>
                <a:cubicBezTo>
                  <a:pt x="315" y="255"/>
                  <a:pt x="314" y="258"/>
                  <a:pt x="313" y="261"/>
                </a:cubicBezTo>
                <a:cubicBezTo>
                  <a:pt x="313" y="263"/>
                  <a:pt x="313" y="266"/>
                  <a:pt x="312" y="268"/>
                </a:cubicBezTo>
                <a:cubicBezTo>
                  <a:pt x="313" y="267"/>
                  <a:pt x="313" y="266"/>
                  <a:pt x="313" y="266"/>
                </a:cubicBezTo>
                <a:cubicBezTo>
                  <a:pt x="314" y="265"/>
                  <a:pt x="314" y="264"/>
                  <a:pt x="314" y="264"/>
                </a:cubicBezTo>
                <a:cubicBezTo>
                  <a:pt x="315" y="263"/>
                  <a:pt x="316" y="262"/>
                  <a:pt x="317" y="261"/>
                </a:cubicBezTo>
                <a:cubicBezTo>
                  <a:pt x="317" y="262"/>
                  <a:pt x="316" y="265"/>
                  <a:pt x="316" y="266"/>
                </a:cubicBezTo>
                <a:cubicBezTo>
                  <a:pt x="317" y="266"/>
                  <a:pt x="317" y="263"/>
                  <a:pt x="318" y="261"/>
                </a:cubicBezTo>
                <a:cubicBezTo>
                  <a:pt x="318" y="263"/>
                  <a:pt x="317" y="264"/>
                  <a:pt x="317" y="266"/>
                </a:cubicBezTo>
                <a:cubicBezTo>
                  <a:pt x="317" y="267"/>
                  <a:pt x="317" y="268"/>
                  <a:pt x="317" y="269"/>
                </a:cubicBezTo>
                <a:cubicBezTo>
                  <a:pt x="318" y="268"/>
                  <a:pt x="318" y="267"/>
                  <a:pt x="318" y="266"/>
                </a:cubicBezTo>
                <a:cubicBezTo>
                  <a:pt x="318" y="265"/>
                  <a:pt x="318" y="263"/>
                  <a:pt x="319" y="262"/>
                </a:cubicBezTo>
                <a:cubicBezTo>
                  <a:pt x="319" y="263"/>
                  <a:pt x="319" y="265"/>
                  <a:pt x="319" y="267"/>
                </a:cubicBezTo>
                <a:cubicBezTo>
                  <a:pt x="318" y="268"/>
                  <a:pt x="318" y="270"/>
                  <a:pt x="317" y="271"/>
                </a:cubicBezTo>
                <a:cubicBezTo>
                  <a:pt x="317" y="272"/>
                  <a:pt x="317" y="274"/>
                  <a:pt x="316" y="275"/>
                </a:cubicBezTo>
                <a:cubicBezTo>
                  <a:pt x="316" y="276"/>
                  <a:pt x="316" y="278"/>
                  <a:pt x="316" y="279"/>
                </a:cubicBezTo>
                <a:cubicBezTo>
                  <a:pt x="317" y="278"/>
                  <a:pt x="317" y="275"/>
                  <a:pt x="318" y="274"/>
                </a:cubicBezTo>
                <a:cubicBezTo>
                  <a:pt x="319" y="272"/>
                  <a:pt x="319" y="269"/>
                  <a:pt x="320" y="267"/>
                </a:cubicBezTo>
                <a:cubicBezTo>
                  <a:pt x="319" y="266"/>
                  <a:pt x="319" y="266"/>
                  <a:pt x="319" y="266"/>
                </a:cubicBezTo>
                <a:cubicBezTo>
                  <a:pt x="319" y="264"/>
                  <a:pt x="320" y="262"/>
                  <a:pt x="320" y="261"/>
                </a:cubicBezTo>
                <a:cubicBezTo>
                  <a:pt x="320" y="258"/>
                  <a:pt x="320" y="258"/>
                  <a:pt x="320" y="258"/>
                </a:cubicBezTo>
                <a:cubicBezTo>
                  <a:pt x="320" y="256"/>
                  <a:pt x="320" y="256"/>
                  <a:pt x="320" y="256"/>
                </a:cubicBezTo>
                <a:cubicBezTo>
                  <a:pt x="321" y="254"/>
                  <a:pt x="321" y="253"/>
                  <a:pt x="321" y="251"/>
                </a:cubicBezTo>
                <a:cubicBezTo>
                  <a:pt x="321" y="250"/>
                  <a:pt x="321" y="250"/>
                  <a:pt x="321" y="249"/>
                </a:cubicBezTo>
                <a:cubicBezTo>
                  <a:pt x="321" y="246"/>
                  <a:pt x="321" y="246"/>
                  <a:pt x="321" y="246"/>
                </a:cubicBezTo>
                <a:cubicBezTo>
                  <a:pt x="321" y="246"/>
                  <a:pt x="321" y="246"/>
                  <a:pt x="322" y="246"/>
                </a:cubicBezTo>
                <a:cubicBezTo>
                  <a:pt x="322" y="246"/>
                  <a:pt x="321" y="259"/>
                  <a:pt x="321" y="261"/>
                </a:cubicBezTo>
                <a:cubicBezTo>
                  <a:pt x="321" y="261"/>
                  <a:pt x="321" y="260"/>
                  <a:pt x="322" y="259"/>
                </a:cubicBezTo>
                <a:cubicBezTo>
                  <a:pt x="321" y="261"/>
                  <a:pt x="321" y="262"/>
                  <a:pt x="321" y="264"/>
                </a:cubicBezTo>
                <a:cubicBezTo>
                  <a:pt x="320" y="265"/>
                  <a:pt x="320" y="267"/>
                  <a:pt x="320" y="268"/>
                </a:cubicBezTo>
                <a:cubicBezTo>
                  <a:pt x="320" y="271"/>
                  <a:pt x="323" y="269"/>
                  <a:pt x="322" y="274"/>
                </a:cubicBezTo>
                <a:cubicBezTo>
                  <a:pt x="323" y="270"/>
                  <a:pt x="324" y="269"/>
                  <a:pt x="325" y="270"/>
                </a:cubicBezTo>
                <a:cubicBezTo>
                  <a:pt x="326" y="271"/>
                  <a:pt x="325" y="274"/>
                  <a:pt x="325" y="276"/>
                </a:cubicBezTo>
                <a:close/>
                <a:moveTo>
                  <a:pt x="155" y="205"/>
                </a:moveTo>
                <a:cubicBezTo>
                  <a:pt x="155" y="205"/>
                  <a:pt x="155" y="205"/>
                  <a:pt x="155" y="205"/>
                </a:cubicBezTo>
                <a:cubicBezTo>
                  <a:pt x="155" y="205"/>
                  <a:pt x="155" y="205"/>
                  <a:pt x="155" y="206"/>
                </a:cubicBezTo>
                <a:cubicBezTo>
                  <a:pt x="155" y="206"/>
                  <a:pt x="155" y="207"/>
                  <a:pt x="155" y="207"/>
                </a:cubicBezTo>
                <a:cubicBezTo>
                  <a:pt x="155" y="207"/>
                  <a:pt x="155" y="206"/>
                  <a:pt x="155" y="206"/>
                </a:cubicBezTo>
                <a:cubicBezTo>
                  <a:pt x="155" y="205"/>
                  <a:pt x="155" y="205"/>
                  <a:pt x="155" y="205"/>
                </a:cubicBezTo>
                <a:close/>
                <a:moveTo>
                  <a:pt x="337" y="70"/>
                </a:moveTo>
                <a:cubicBezTo>
                  <a:pt x="331" y="67"/>
                  <a:pt x="331" y="67"/>
                  <a:pt x="331" y="67"/>
                </a:cubicBezTo>
                <a:cubicBezTo>
                  <a:pt x="323" y="64"/>
                  <a:pt x="323" y="64"/>
                  <a:pt x="323" y="64"/>
                </a:cubicBezTo>
                <a:cubicBezTo>
                  <a:pt x="321" y="63"/>
                  <a:pt x="319" y="62"/>
                  <a:pt x="318" y="61"/>
                </a:cubicBezTo>
                <a:cubicBezTo>
                  <a:pt x="318" y="61"/>
                  <a:pt x="318" y="61"/>
                  <a:pt x="318" y="61"/>
                </a:cubicBezTo>
                <a:cubicBezTo>
                  <a:pt x="319" y="62"/>
                  <a:pt x="320" y="62"/>
                  <a:pt x="320" y="62"/>
                </a:cubicBezTo>
                <a:cubicBezTo>
                  <a:pt x="323" y="63"/>
                  <a:pt x="325" y="64"/>
                  <a:pt x="326" y="64"/>
                </a:cubicBezTo>
                <a:cubicBezTo>
                  <a:pt x="326" y="64"/>
                  <a:pt x="326" y="64"/>
                  <a:pt x="326" y="64"/>
                </a:cubicBezTo>
                <a:cubicBezTo>
                  <a:pt x="327" y="65"/>
                  <a:pt x="329" y="65"/>
                  <a:pt x="330" y="65"/>
                </a:cubicBezTo>
                <a:cubicBezTo>
                  <a:pt x="331" y="66"/>
                  <a:pt x="332" y="66"/>
                  <a:pt x="333" y="67"/>
                </a:cubicBezTo>
                <a:cubicBezTo>
                  <a:pt x="335" y="67"/>
                  <a:pt x="338" y="68"/>
                  <a:pt x="340" y="70"/>
                </a:cubicBezTo>
                <a:cubicBezTo>
                  <a:pt x="339" y="70"/>
                  <a:pt x="338" y="69"/>
                  <a:pt x="337" y="69"/>
                </a:cubicBezTo>
                <a:cubicBezTo>
                  <a:pt x="336" y="68"/>
                  <a:pt x="335" y="68"/>
                  <a:pt x="335" y="68"/>
                </a:cubicBezTo>
                <a:cubicBezTo>
                  <a:pt x="335" y="68"/>
                  <a:pt x="336" y="69"/>
                  <a:pt x="337" y="70"/>
                </a:cubicBezTo>
                <a:cubicBezTo>
                  <a:pt x="338" y="70"/>
                  <a:pt x="340" y="71"/>
                  <a:pt x="340" y="71"/>
                </a:cubicBezTo>
                <a:cubicBezTo>
                  <a:pt x="344" y="73"/>
                  <a:pt x="347" y="74"/>
                  <a:pt x="350" y="76"/>
                </a:cubicBezTo>
                <a:cubicBezTo>
                  <a:pt x="352" y="77"/>
                  <a:pt x="353" y="78"/>
                  <a:pt x="354" y="79"/>
                </a:cubicBezTo>
                <a:cubicBezTo>
                  <a:pt x="356" y="80"/>
                  <a:pt x="357" y="81"/>
                  <a:pt x="359" y="82"/>
                </a:cubicBezTo>
                <a:cubicBezTo>
                  <a:pt x="360" y="83"/>
                  <a:pt x="361" y="84"/>
                  <a:pt x="362" y="85"/>
                </a:cubicBezTo>
                <a:cubicBezTo>
                  <a:pt x="363" y="85"/>
                  <a:pt x="364" y="86"/>
                  <a:pt x="364" y="87"/>
                </a:cubicBezTo>
                <a:cubicBezTo>
                  <a:pt x="364" y="86"/>
                  <a:pt x="363" y="86"/>
                  <a:pt x="362" y="85"/>
                </a:cubicBezTo>
                <a:cubicBezTo>
                  <a:pt x="359" y="83"/>
                  <a:pt x="356" y="81"/>
                  <a:pt x="352" y="78"/>
                </a:cubicBezTo>
                <a:cubicBezTo>
                  <a:pt x="342" y="73"/>
                  <a:pt x="342" y="73"/>
                  <a:pt x="342" y="73"/>
                </a:cubicBezTo>
                <a:cubicBezTo>
                  <a:pt x="340" y="72"/>
                  <a:pt x="338" y="71"/>
                  <a:pt x="337" y="70"/>
                </a:cubicBezTo>
                <a:close/>
                <a:moveTo>
                  <a:pt x="343" y="387"/>
                </a:moveTo>
                <a:cubicBezTo>
                  <a:pt x="343" y="387"/>
                  <a:pt x="343" y="387"/>
                  <a:pt x="343" y="387"/>
                </a:cubicBezTo>
                <a:cubicBezTo>
                  <a:pt x="344" y="386"/>
                  <a:pt x="345" y="385"/>
                  <a:pt x="346" y="385"/>
                </a:cubicBezTo>
                <a:cubicBezTo>
                  <a:pt x="345" y="386"/>
                  <a:pt x="344" y="387"/>
                  <a:pt x="343" y="387"/>
                </a:cubicBezTo>
                <a:close/>
                <a:moveTo>
                  <a:pt x="351" y="384"/>
                </a:moveTo>
                <a:cubicBezTo>
                  <a:pt x="354" y="381"/>
                  <a:pt x="357" y="378"/>
                  <a:pt x="361" y="375"/>
                </a:cubicBezTo>
                <a:cubicBezTo>
                  <a:pt x="361" y="375"/>
                  <a:pt x="361" y="375"/>
                  <a:pt x="361" y="375"/>
                </a:cubicBezTo>
                <a:cubicBezTo>
                  <a:pt x="361" y="375"/>
                  <a:pt x="361" y="375"/>
                  <a:pt x="361" y="375"/>
                </a:cubicBezTo>
                <a:cubicBezTo>
                  <a:pt x="358" y="378"/>
                  <a:pt x="354" y="381"/>
                  <a:pt x="351" y="384"/>
                </a:cubicBezTo>
                <a:close/>
                <a:moveTo>
                  <a:pt x="362" y="375"/>
                </a:moveTo>
                <a:cubicBezTo>
                  <a:pt x="362" y="376"/>
                  <a:pt x="361" y="376"/>
                  <a:pt x="361" y="377"/>
                </a:cubicBezTo>
                <a:cubicBezTo>
                  <a:pt x="361" y="376"/>
                  <a:pt x="362" y="375"/>
                  <a:pt x="363" y="374"/>
                </a:cubicBezTo>
                <a:cubicBezTo>
                  <a:pt x="363" y="375"/>
                  <a:pt x="363" y="375"/>
                  <a:pt x="362" y="375"/>
                </a:cubicBezTo>
                <a:close/>
                <a:moveTo>
                  <a:pt x="364" y="373"/>
                </a:moveTo>
                <a:cubicBezTo>
                  <a:pt x="364" y="373"/>
                  <a:pt x="364" y="373"/>
                  <a:pt x="364" y="373"/>
                </a:cubicBezTo>
                <a:cubicBezTo>
                  <a:pt x="363" y="374"/>
                  <a:pt x="363" y="374"/>
                  <a:pt x="362" y="375"/>
                </a:cubicBezTo>
                <a:cubicBezTo>
                  <a:pt x="363" y="374"/>
                  <a:pt x="364" y="372"/>
                  <a:pt x="365" y="372"/>
                </a:cubicBezTo>
                <a:cubicBezTo>
                  <a:pt x="365" y="372"/>
                  <a:pt x="365" y="372"/>
                  <a:pt x="364" y="373"/>
                </a:cubicBezTo>
                <a:close/>
                <a:moveTo>
                  <a:pt x="368" y="361"/>
                </a:moveTo>
                <a:cubicBezTo>
                  <a:pt x="364" y="365"/>
                  <a:pt x="360" y="369"/>
                  <a:pt x="357" y="373"/>
                </a:cubicBezTo>
                <a:cubicBezTo>
                  <a:pt x="363" y="368"/>
                  <a:pt x="369" y="362"/>
                  <a:pt x="374" y="355"/>
                </a:cubicBezTo>
                <a:cubicBezTo>
                  <a:pt x="374" y="356"/>
                  <a:pt x="374" y="357"/>
                  <a:pt x="373" y="357"/>
                </a:cubicBezTo>
                <a:cubicBezTo>
                  <a:pt x="372" y="360"/>
                  <a:pt x="369" y="363"/>
                  <a:pt x="366" y="366"/>
                </a:cubicBezTo>
                <a:cubicBezTo>
                  <a:pt x="362" y="370"/>
                  <a:pt x="357" y="374"/>
                  <a:pt x="352" y="378"/>
                </a:cubicBezTo>
                <a:cubicBezTo>
                  <a:pt x="351" y="379"/>
                  <a:pt x="351" y="380"/>
                  <a:pt x="350" y="380"/>
                </a:cubicBezTo>
                <a:cubicBezTo>
                  <a:pt x="351" y="380"/>
                  <a:pt x="352" y="379"/>
                  <a:pt x="353" y="379"/>
                </a:cubicBezTo>
                <a:cubicBezTo>
                  <a:pt x="350" y="380"/>
                  <a:pt x="348" y="382"/>
                  <a:pt x="346" y="384"/>
                </a:cubicBezTo>
                <a:cubicBezTo>
                  <a:pt x="345" y="385"/>
                  <a:pt x="344" y="385"/>
                  <a:pt x="343" y="386"/>
                </a:cubicBezTo>
                <a:cubicBezTo>
                  <a:pt x="343" y="386"/>
                  <a:pt x="344" y="386"/>
                  <a:pt x="344" y="386"/>
                </a:cubicBezTo>
                <a:cubicBezTo>
                  <a:pt x="344" y="385"/>
                  <a:pt x="344" y="385"/>
                  <a:pt x="345" y="384"/>
                </a:cubicBezTo>
                <a:cubicBezTo>
                  <a:pt x="347" y="382"/>
                  <a:pt x="347" y="381"/>
                  <a:pt x="351" y="379"/>
                </a:cubicBezTo>
                <a:cubicBezTo>
                  <a:pt x="350" y="379"/>
                  <a:pt x="349" y="380"/>
                  <a:pt x="349" y="380"/>
                </a:cubicBezTo>
                <a:cubicBezTo>
                  <a:pt x="351" y="378"/>
                  <a:pt x="353" y="377"/>
                  <a:pt x="355" y="375"/>
                </a:cubicBezTo>
                <a:cubicBezTo>
                  <a:pt x="357" y="373"/>
                  <a:pt x="358" y="371"/>
                  <a:pt x="360" y="368"/>
                </a:cubicBezTo>
                <a:cubicBezTo>
                  <a:pt x="364" y="364"/>
                  <a:pt x="368" y="360"/>
                  <a:pt x="372" y="355"/>
                </a:cubicBezTo>
                <a:cubicBezTo>
                  <a:pt x="373" y="353"/>
                  <a:pt x="375" y="351"/>
                  <a:pt x="377" y="349"/>
                </a:cubicBezTo>
                <a:cubicBezTo>
                  <a:pt x="374" y="353"/>
                  <a:pt x="371" y="357"/>
                  <a:pt x="368" y="361"/>
                </a:cubicBezTo>
                <a:close/>
                <a:moveTo>
                  <a:pt x="376" y="93"/>
                </a:moveTo>
                <a:cubicBezTo>
                  <a:pt x="376" y="94"/>
                  <a:pt x="377" y="96"/>
                  <a:pt x="378" y="97"/>
                </a:cubicBezTo>
                <a:cubicBezTo>
                  <a:pt x="378" y="97"/>
                  <a:pt x="378" y="97"/>
                  <a:pt x="378" y="97"/>
                </a:cubicBezTo>
                <a:cubicBezTo>
                  <a:pt x="375" y="95"/>
                  <a:pt x="373" y="93"/>
                  <a:pt x="371" y="91"/>
                </a:cubicBezTo>
                <a:cubicBezTo>
                  <a:pt x="371" y="91"/>
                  <a:pt x="372" y="92"/>
                  <a:pt x="372" y="92"/>
                </a:cubicBezTo>
                <a:cubicBezTo>
                  <a:pt x="373" y="92"/>
                  <a:pt x="373" y="92"/>
                  <a:pt x="373" y="92"/>
                </a:cubicBezTo>
                <a:cubicBezTo>
                  <a:pt x="369" y="89"/>
                  <a:pt x="366" y="87"/>
                  <a:pt x="364" y="85"/>
                </a:cubicBezTo>
                <a:cubicBezTo>
                  <a:pt x="362" y="82"/>
                  <a:pt x="358" y="80"/>
                  <a:pt x="355" y="78"/>
                </a:cubicBezTo>
                <a:cubicBezTo>
                  <a:pt x="354" y="77"/>
                  <a:pt x="353" y="76"/>
                  <a:pt x="353" y="77"/>
                </a:cubicBezTo>
                <a:cubicBezTo>
                  <a:pt x="353" y="76"/>
                  <a:pt x="352" y="76"/>
                  <a:pt x="352" y="76"/>
                </a:cubicBezTo>
                <a:cubicBezTo>
                  <a:pt x="347" y="73"/>
                  <a:pt x="343" y="70"/>
                  <a:pt x="340" y="67"/>
                </a:cubicBezTo>
                <a:cubicBezTo>
                  <a:pt x="341" y="67"/>
                  <a:pt x="345" y="70"/>
                  <a:pt x="347" y="71"/>
                </a:cubicBezTo>
                <a:cubicBezTo>
                  <a:pt x="349" y="73"/>
                  <a:pt x="352" y="74"/>
                  <a:pt x="354" y="76"/>
                </a:cubicBezTo>
                <a:cubicBezTo>
                  <a:pt x="355" y="77"/>
                  <a:pt x="356" y="78"/>
                  <a:pt x="356" y="78"/>
                </a:cubicBezTo>
                <a:cubicBezTo>
                  <a:pt x="356" y="77"/>
                  <a:pt x="357" y="78"/>
                  <a:pt x="358" y="79"/>
                </a:cubicBezTo>
                <a:cubicBezTo>
                  <a:pt x="359" y="79"/>
                  <a:pt x="360" y="81"/>
                  <a:pt x="362" y="82"/>
                </a:cubicBezTo>
                <a:cubicBezTo>
                  <a:pt x="364" y="83"/>
                  <a:pt x="366" y="85"/>
                  <a:pt x="369" y="87"/>
                </a:cubicBezTo>
                <a:cubicBezTo>
                  <a:pt x="371" y="89"/>
                  <a:pt x="373" y="91"/>
                  <a:pt x="375" y="93"/>
                </a:cubicBezTo>
                <a:cubicBezTo>
                  <a:pt x="374" y="90"/>
                  <a:pt x="376" y="93"/>
                  <a:pt x="380" y="96"/>
                </a:cubicBezTo>
                <a:cubicBezTo>
                  <a:pt x="372" y="88"/>
                  <a:pt x="364" y="81"/>
                  <a:pt x="356" y="75"/>
                </a:cubicBezTo>
                <a:cubicBezTo>
                  <a:pt x="356" y="75"/>
                  <a:pt x="356" y="75"/>
                  <a:pt x="356" y="75"/>
                </a:cubicBezTo>
                <a:cubicBezTo>
                  <a:pt x="359" y="77"/>
                  <a:pt x="362" y="79"/>
                  <a:pt x="365" y="81"/>
                </a:cubicBezTo>
                <a:cubicBezTo>
                  <a:pt x="368" y="83"/>
                  <a:pt x="370" y="86"/>
                  <a:pt x="373" y="89"/>
                </a:cubicBezTo>
                <a:cubicBezTo>
                  <a:pt x="375" y="91"/>
                  <a:pt x="378" y="93"/>
                  <a:pt x="380" y="95"/>
                </a:cubicBezTo>
                <a:cubicBezTo>
                  <a:pt x="380" y="96"/>
                  <a:pt x="380" y="96"/>
                  <a:pt x="380" y="97"/>
                </a:cubicBezTo>
                <a:cubicBezTo>
                  <a:pt x="380" y="97"/>
                  <a:pt x="380" y="97"/>
                  <a:pt x="380" y="97"/>
                </a:cubicBezTo>
                <a:cubicBezTo>
                  <a:pt x="379" y="96"/>
                  <a:pt x="377" y="95"/>
                  <a:pt x="376" y="93"/>
                </a:cubicBezTo>
                <a:close/>
                <a:moveTo>
                  <a:pt x="344" y="420"/>
                </a:moveTo>
                <a:cubicBezTo>
                  <a:pt x="341" y="421"/>
                  <a:pt x="345" y="419"/>
                  <a:pt x="348" y="417"/>
                </a:cubicBezTo>
                <a:cubicBezTo>
                  <a:pt x="347" y="418"/>
                  <a:pt x="345" y="419"/>
                  <a:pt x="344" y="420"/>
                </a:cubicBezTo>
                <a:close/>
                <a:moveTo>
                  <a:pt x="363" y="396"/>
                </a:moveTo>
                <a:cubicBezTo>
                  <a:pt x="368" y="390"/>
                  <a:pt x="369" y="391"/>
                  <a:pt x="371" y="390"/>
                </a:cubicBezTo>
                <a:cubicBezTo>
                  <a:pt x="370" y="391"/>
                  <a:pt x="369" y="392"/>
                  <a:pt x="368" y="392"/>
                </a:cubicBezTo>
                <a:cubicBezTo>
                  <a:pt x="364" y="395"/>
                  <a:pt x="364" y="395"/>
                  <a:pt x="364" y="395"/>
                </a:cubicBezTo>
                <a:cubicBezTo>
                  <a:pt x="361" y="397"/>
                  <a:pt x="361" y="397"/>
                  <a:pt x="361" y="397"/>
                </a:cubicBezTo>
                <a:cubicBezTo>
                  <a:pt x="362" y="397"/>
                  <a:pt x="362" y="396"/>
                  <a:pt x="363" y="396"/>
                </a:cubicBezTo>
                <a:close/>
                <a:moveTo>
                  <a:pt x="351" y="406"/>
                </a:moveTo>
                <a:cubicBezTo>
                  <a:pt x="353" y="404"/>
                  <a:pt x="356" y="402"/>
                  <a:pt x="358" y="400"/>
                </a:cubicBezTo>
                <a:cubicBezTo>
                  <a:pt x="360" y="399"/>
                  <a:pt x="362" y="397"/>
                  <a:pt x="365" y="395"/>
                </a:cubicBezTo>
                <a:cubicBezTo>
                  <a:pt x="366" y="394"/>
                  <a:pt x="367" y="394"/>
                  <a:pt x="368" y="393"/>
                </a:cubicBezTo>
                <a:cubicBezTo>
                  <a:pt x="369" y="392"/>
                  <a:pt x="370" y="391"/>
                  <a:pt x="371" y="390"/>
                </a:cubicBezTo>
                <a:cubicBezTo>
                  <a:pt x="371" y="390"/>
                  <a:pt x="371" y="390"/>
                  <a:pt x="371" y="390"/>
                </a:cubicBezTo>
                <a:cubicBezTo>
                  <a:pt x="372" y="390"/>
                  <a:pt x="372" y="390"/>
                  <a:pt x="372" y="390"/>
                </a:cubicBezTo>
                <a:cubicBezTo>
                  <a:pt x="369" y="393"/>
                  <a:pt x="366" y="395"/>
                  <a:pt x="363" y="398"/>
                </a:cubicBezTo>
                <a:cubicBezTo>
                  <a:pt x="361" y="399"/>
                  <a:pt x="359" y="401"/>
                  <a:pt x="359" y="401"/>
                </a:cubicBezTo>
                <a:cubicBezTo>
                  <a:pt x="359" y="401"/>
                  <a:pt x="360" y="401"/>
                  <a:pt x="361" y="400"/>
                </a:cubicBezTo>
                <a:cubicBezTo>
                  <a:pt x="362" y="399"/>
                  <a:pt x="365" y="397"/>
                  <a:pt x="367" y="395"/>
                </a:cubicBezTo>
                <a:cubicBezTo>
                  <a:pt x="368" y="394"/>
                  <a:pt x="370" y="392"/>
                  <a:pt x="372" y="390"/>
                </a:cubicBezTo>
                <a:cubicBezTo>
                  <a:pt x="372" y="390"/>
                  <a:pt x="372" y="391"/>
                  <a:pt x="372" y="391"/>
                </a:cubicBezTo>
                <a:cubicBezTo>
                  <a:pt x="372" y="391"/>
                  <a:pt x="371" y="392"/>
                  <a:pt x="371" y="393"/>
                </a:cubicBezTo>
                <a:cubicBezTo>
                  <a:pt x="370" y="393"/>
                  <a:pt x="370" y="394"/>
                  <a:pt x="369" y="394"/>
                </a:cubicBezTo>
                <a:cubicBezTo>
                  <a:pt x="368" y="395"/>
                  <a:pt x="368" y="395"/>
                  <a:pt x="367" y="396"/>
                </a:cubicBezTo>
                <a:cubicBezTo>
                  <a:pt x="366" y="397"/>
                  <a:pt x="366" y="397"/>
                  <a:pt x="365" y="398"/>
                </a:cubicBezTo>
                <a:cubicBezTo>
                  <a:pt x="364" y="399"/>
                  <a:pt x="362" y="400"/>
                  <a:pt x="361" y="401"/>
                </a:cubicBezTo>
                <a:cubicBezTo>
                  <a:pt x="356" y="404"/>
                  <a:pt x="354" y="404"/>
                  <a:pt x="351" y="406"/>
                </a:cubicBezTo>
                <a:close/>
                <a:moveTo>
                  <a:pt x="373" y="392"/>
                </a:moveTo>
                <a:cubicBezTo>
                  <a:pt x="372" y="393"/>
                  <a:pt x="372" y="394"/>
                  <a:pt x="371" y="395"/>
                </a:cubicBezTo>
                <a:cubicBezTo>
                  <a:pt x="371" y="395"/>
                  <a:pt x="370" y="396"/>
                  <a:pt x="370" y="396"/>
                </a:cubicBezTo>
                <a:cubicBezTo>
                  <a:pt x="371" y="395"/>
                  <a:pt x="372" y="394"/>
                  <a:pt x="373" y="392"/>
                </a:cubicBezTo>
                <a:close/>
                <a:moveTo>
                  <a:pt x="367" y="397"/>
                </a:moveTo>
                <a:cubicBezTo>
                  <a:pt x="367" y="398"/>
                  <a:pt x="366" y="398"/>
                  <a:pt x="365" y="399"/>
                </a:cubicBezTo>
                <a:cubicBezTo>
                  <a:pt x="364" y="400"/>
                  <a:pt x="362" y="401"/>
                  <a:pt x="361" y="403"/>
                </a:cubicBezTo>
                <a:cubicBezTo>
                  <a:pt x="362" y="401"/>
                  <a:pt x="363" y="400"/>
                  <a:pt x="365" y="399"/>
                </a:cubicBezTo>
                <a:cubicBezTo>
                  <a:pt x="365" y="399"/>
                  <a:pt x="366" y="398"/>
                  <a:pt x="367" y="397"/>
                </a:cubicBezTo>
                <a:close/>
                <a:moveTo>
                  <a:pt x="358" y="406"/>
                </a:moveTo>
                <a:cubicBezTo>
                  <a:pt x="358" y="406"/>
                  <a:pt x="358" y="406"/>
                  <a:pt x="358" y="406"/>
                </a:cubicBezTo>
                <a:cubicBezTo>
                  <a:pt x="363" y="402"/>
                  <a:pt x="367" y="399"/>
                  <a:pt x="371" y="395"/>
                </a:cubicBezTo>
                <a:cubicBezTo>
                  <a:pt x="371" y="396"/>
                  <a:pt x="370" y="397"/>
                  <a:pt x="369" y="397"/>
                </a:cubicBezTo>
                <a:cubicBezTo>
                  <a:pt x="369" y="397"/>
                  <a:pt x="369" y="398"/>
                  <a:pt x="368" y="398"/>
                </a:cubicBezTo>
                <a:cubicBezTo>
                  <a:pt x="367" y="400"/>
                  <a:pt x="365" y="401"/>
                  <a:pt x="363" y="402"/>
                </a:cubicBezTo>
                <a:cubicBezTo>
                  <a:pt x="362" y="403"/>
                  <a:pt x="360" y="405"/>
                  <a:pt x="358" y="406"/>
                </a:cubicBezTo>
                <a:cubicBezTo>
                  <a:pt x="358" y="406"/>
                  <a:pt x="358" y="406"/>
                  <a:pt x="358" y="406"/>
                </a:cubicBezTo>
                <a:cubicBezTo>
                  <a:pt x="358" y="406"/>
                  <a:pt x="358" y="406"/>
                  <a:pt x="358" y="406"/>
                </a:cubicBezTo>
                <a:cubicBezTo>
                  <a:pt x="358" y="406"/>
                  <a:pt x="358" y="406"/>
                  <a:pt x="358" y="406"/>
                </a:cubicBezTo>
                <a:cubicBezTo>
                  <a:pt x="358" y="406"/>
                  <a:pt x="358" y="406"/>
                  <a:pt x="358" y="406"/>
                </a:cubicBezTo>
                <a:cubicBezTo>
                  <a:pt x="358" y="406"/>
                  <a:pt x="358" y="406"/>
                  <a:pt x="358" y="406"/>
                </a:cubicBezTo>
                <a:close/>
                <a:moveTo>
                  <a:pt x="355" y="408"/>
                </a:moveTo>
                <a:cubicBezTo>
                  <a:pt x="356" y="408"/>
                  <a:pt x="357" y="407"/>
                  <a:pt x="358" y="406"/>
                </a:cubicBezTo>
                <a:cubicBezTo>
                  <a:pt x="360" y="405"/>
                  <a:pt x="362" y="404"/>
                  <a:pt x="364" y="402"/>
                </a:cubicBezTo>
                <a:cubicBezTo>
                  <a:pt x="368" y="399"/>
                  <a:pt x="368" y="399"/>
                  <a:pt x="368" y="399"/>
                </a:cubicBezTo>
                <a:cubicBezTo>
                  <a:pt x="367" y="400"/>
                  <a:pt x="367" y="400"/>
                  <a:pt x="366" y="401"/>
                </a:cubicBezTo>
                <a:cubicBezTo>
                  <a:pt x="362" y="404"/>
                  <a:pt x="357" y="408"/>
                  <a:pt x="352" y="411"/>
                </a:cubicBezTo>
                <a:cubicBezTo>
                  <a:pt x="353" y="410"/>
                  <a:pt x="354" y="409"/>
                  <a:pt x="355" y="408"/>
                </a:cubicBezTo>
                <a:close/>
                <a:moveTo>
                  <a:pt x="355" y="412"/>
                </a:moveTo>
                <a:cubicBezTo>
                  <a:pt x="354" y="413"/>
                  <a:pt x="351" y="414"/>
                  <a:pt x="352" y="414"/>
                </a:cubicBezTo>
                <a:cubicBezTo>
                  <a:pt x="354" y="413"/>
                  <a:pt x="355" y="412"/>
                  <a:pt x="357" y="410"/>
                </a:cubicBezTo>
                <a:lnTo>
                  <a:pt x="355" y="412"/>
                </a:lnTo>
                <a:close/>
                <a:moveTo>
                  <a:pt x="360" y="408"/>
                </a:moveTo>
                <a:cubicBezTo>
                  <a:pt x="360" y="408"/>
                  <a:pt x="359" y="408"/>
                  <a:pt x="359" y="408"/>
                </a:cubicBezTo>
                <a:cubicBezTo>
                  <a:pt x="359" y="408"/>
                  <a:pt x="360" y="407"/>
                  <a:pt x="362" y="406"/>
                </a:cubicBezTo>
                <a:cubicBezTo>
                  <a:pt x="362" y="406"/>
                  <a:pt x="363" y="405"/>
                  <a:pt x="363" y="405"/>
                </a:cubicBezTo>
                <a:lnTo>
                  <a:pt x="360" y="408"/>
                </a:lnTo>
                <a:close/>
                <a:moveTo>
                  <a:pt x="365" y="405"/>
                </a:moveTo>
                <a:cubicBezTo>
                  <a:pt x="365" y="406"/>
                  <a:pt x="364" y="406"/>
                  <a:pt x="363" y="407"/>
                </a:cubicBezTo>
                <a:cubicBezTo>
                  <a:pt x="364" y="406"/>
                  <a:pt x="365" y="405"/>
                  <a:pt x="366" y="404"/>
                </a:cubicBezTo>
                <a:cubicBezTo>
                  <a:pt x="366" y="404"/>
                  <a:pt x="366" y="405"/>
                  <a:pt x="365" y="405"/>
                </a:cubicBezTo>
                <a:close/>
                <a:moveTo>
                  <a:pt x="372" y="396"/>
                </a:moveTo>
                <a:cubicBezTo>
                  <a:pt x="371" y="397"/>
                  <a:pt x="369" y="399"/>
                  <a:pt x="368" y="400"/>
                </a:cubicBezTo>
                <a:cubicBezTo>
                  <a:pt x="370" y="398"/>
                  <a:pt x="372" y="395"/>
                  <a:pt x="375" y="393"/>
                </a:cubicBezTo>
                <a:cubicBezTo>
                  <a:pt x="374" y="394"/>
                  <a:pt x="373" y="395"/>
                  <a:pt x="372" y="396"/>
                </a:cubicBezTo>
                <a:close/>
                <a:moveTo>
                  <a:pt x="267" y="17"/>
                </a:moveTo>
                <a:cubicBezTo>
                  <a:pt x="259" y="17"/>
                  <a:pt x="255" y="16"/>
                  <a:pt x="247" y="15"/>
                </a:cubicBezTo>
                <a:cubicBezTo>
                  <a:pt x="244" y="17"/>
                  <a:pt x="247" y="17"/>
                  <a:pt x="267" y="17"/>
                </a:cubicBezTo>
                <a:close/>
                <a:moveTo>
                  <a:pt x="454" y="290"/>
                </a:moveTo>
                <a:cubicBezTo>
                  <a:pt x="453" y="294"/>
                  <a:pt x="451" y="299"/>
                  <a:pt x="450" y="298"/>
                </a:cubicBezTo>
                <a:cubicBezTo>
                  <a:pt x="450" y="301"/>
                  <a:pt x="450" y="302"/>
                  <a:pt x="450" y="303"/>
                </a:cubicBezTo>
                <a:cubicBezTo>
                  <a:pt x="451" y="304"/>
                  <a:pt x="451" y="304"/>
                  <a:pt x="450" y="306"/>
                </a:cubicBezTo>
                <a:cubicBezTo>
                  <a:pt x="450" y="307"/>
                  <a:pt x="450" y="308"/>
                  <a:pt x="449" y="309"/>
                </a:cubicBezTo>
                <a:cubicBezTo>
                  <a:pt x="450" y="307"/>
                  <a:pt x="451" y="306"/>
                  <a:pt x="451" y="304"/>
                </a:cubicBezTo>
                <a:cubicBezTo>
                  <a:pt x="452" y="302"/>
                  <a:pt x="453" y="299"/>
                  <a:pt x="454" y="297"/>
                </a:cubicBezTo>
                <a:cubicBezTo>
                  <a:pt x="455" y="292"/>
                  <a:pt x="456" y="288"/>
                  <a:pt x="457" y="282"/>
                </a:cubicBezTo>
                <a:cubicBezTo>
                  <a:pt x="458" y="277"/>
                  <a:pt x="459" y="272"/>
                  <a:pt x="460" y="267"/>
                </a:cubicBezTo>
                <a:cubicBezTo>
                  <a:pt x="458" y="273"/>
                  <a:pt x="458" y="279"/>
                  <a:pt x="456" y="283"/>
                </a:cubicBezTo>
                <a:cubicBezTo>
                  <a:pt x="456" y="286"/>
                  <a:pt x="454" y="296"/>
                  <a:pt x="454" y="290"/>
                </a:cubicBezTo>
                <a:close/>
                <a:moveTo>
                  <a:pt x="475" y="230"/>
                </a:moveTo>
                <a:cubicBezTo>
                  <a:pt x="475" y="233"/>
                  <a:pt x="475" y="237"/>
                  <a:pt x="475" y="241"/>
                </a:cubicBezTo>
                <a:cubicBezTo>
                  <a:pt x="475" y="244"/>
                  <a:pt x="475" y="248"/>
                  <a:pt x="474" y="251"/>
                </a:cubicBezTo>
                <a:cubicBezTo>
                  <a:pt x="475" y="253"/>
                  <a:pt x="474" y="262"/>
                  <a:pt x="475" y="262"/>
                </a:cubicBezTo>
                <a:cubicBezTo>
                  <a:pt x="475" y="259"/>
                  <a:pt x="475" y="252"/>
                  <a:pt x="476" y="246"/>
                </a:cubicBezTo>
                <a:cubicBezTo>
                  <a:pt x="476" y="239"/>
                  <a:pt x="475" y="233"/>
                  <a:pt x="475" y="230"/>
                </a:cubicBezTo>
                <a:close/>
                <a:moveTo>
                  <a:pt x="474" y="251"/>
                </a:moveTo>
                <a:cubicBezTo>
                  <a:pt x="474" y="251"/>
                  <a:pt x="474" y="251"/>
                  <a:pt x="474" y="251"/>
                </a:cubicBezTo>
                <a:cubicBezTo>
                  <a:pt x="474" y="251"/>
                  <a:pt x="474" y="251"/>
                  <a:pt x="474" y="251"/>
                </a:cubicBezTo>
                <a:cubicBezTo>
                  <a:pt x="474" y="251"/>
                  <a:pt x="474" y="251"/>
                  <a:pt x="474" y="251"/>
                </a:cubicBezTo>
                <a:cubicBezTo>
                  <a:pt x="474" y="251"/>
                  <a:pt x="474" y="251"/>
                  <a:pt x="474" y="251"/>
                </a:cubicBezTo>
                <a:cubicBezTo>
                  <a:pt x="474" y="251"/>
                  <a:pt x="474" y="251"/>
                  <a:pt x="474" y="251"/>
                </a:cubicBezTo>
                <a:close/>
                <a:moveTo>
                  <a:pt x="472" y="265"/>
                </a:moveTo>
                <a:cubicBezTo>
                  <a:pt x="471" y="270"/>
                  <a:pt x="470" y="275"/>
                  <a:pt x="469" y="281"/>
                </a:cubicBezTo>
                <a:cubicBezTo>
                  <a:pt x="470" y="277"/>
                  <a:pt x="471" y="274"/>
                  <a:pt x="472" y="271"/>
                </a:cubicBezTo>
                <a:cubicBezTo>
                  <a:pt x="473" y="269"/>
                  <a:pt x="473" y="266"/>
                  <a:pt x="473" y="263"/>
                </a:cubicBezTo>
                <a:cubicBezTo>
                  <a:pt x="474" y="259"/>
                  <a:pt x="474" y="255"/>
                  <a:pt x="474" y="251"/>
                </a:cubicBezTo>
                <a:cubicBezTo>
                  <a:pt x="473" y="254"/>
                  <a:pt x="473" y="259"/>
                  <a:pt x="473" y="261"/>
                </a:cubicBezTo>
                <a:cubicBezTo>
                  <a:pt x="472" y="263"/>
                  <a:pt x="472" y="263"/>
                  <a:pt x="472" y="265"/>
                </a:cubicBezTo>
                <a:close/>
                <a:moveTo>
                  <a:pt x="122" y="263"/>
                </a:moveTo>
                <a:cubicBezTo>
                  <a:pt x="122" y="263"/>
                  <a:pt x="122" y="263"/>
                  <a:pt x="122" y="263"/>
                </a:cubicBezTo>
                <a:cubicBezTo>
                  <a:pt x="122" y="263"/>
                  <a:pt x="122" y="263"/>
                  <a:pt x="122" y="263"/>
                </a:cubicBezTo>
                <a:cubicBezTo>
                  <a:pt x="122" y="263"/>
                  <a:pt x="122" y="263"/>
                  <a:pt x="122" y="263"/>
                </a:cubicBezTo>
                <a:close/>
                <a:moveTo>
                  <a:pt x="126" y="249"/>
                </a:moveTo>
                <a:cubicBezTo>
                  <a:pt x="126" y="251"/>
                  <a:pt x="126" y="253"/>
                  <a:pt x="126" y="255"/>
                </a:cubicBezTo>
                <a:cubicBezTo>
                  <a:pt x="126" y="256"/>
                  <a:pt x="125" y="258"/>
                  <a:pt x="125" y="260"/>
                </a:cubicBezTo>
                <a:cubicBezTo>
                  <a:pt x="125" y="265"/>
                  <a:pt x="125" y="265"/>
                  <a:pt x="125" y="265"/>
                </a:cubicBezTo>
                <a:cubicBezTo>
                  <a:pt x="126" y="267"/>
                  <a:pt x="125" y="269"/>
                  <a:pt x="126" y="271"/>
                </a:cubicBezTo>
                <a:cubicBezTo>
                  <a:pt x="126" y="269"/>
                  <a:pt x="126" y="268"/>
                  <a:pt x="126" y="267"/>
                </a:cubicBezTo>
                <a:cubicBezTo>
                  <a:pt x="126" y="267"/>
                  <a:pt x="126" y="269"/>
                  <a:pt x="126" y="269"/>
                </a:cubicBezTo>
                <a:cubicBezTo>
                  <a:pt x="126" y="266"/>
                  <a:pt x="126" y="262"/>
                  <a:pt x="126" y="259"/>
                </a:cubicBezTo>
                <a:cubicBezTo>
                  <a:pt x="127" y="255"/>
                  <a:pt x="127" y="252"/>
                  <a:pt x="126" y="249"/>
                </a:cubicBezTo>
                <a:close/>
                <a:moveTo>
                  <a:pt x="118" y="244"/>
                </a:moveTo>
                <a:cubicBezTo>
                  <a:pt x="119" y="244"/>
                  <a:pt x="118" y="244"/>
                  <a:pt x="118" y="245"/>
                </a:cubicBezTo>
                <a:cubicBezTo>
                  <a:pt x="118" y="246"/>
                  <a:pt x="118" y="247"/>
                  <a:pt x="118" y="248"/>
                </a:cubicBezTo>
                <a:cubicBezTo>
                  <a:pt x="118" y="251"/>
                  <a:pt x="118" y="252"/>
                  <a:pt x="119" y="252"/>
                </a:cubicBezTo>
                <a:cubicBezTo>
                  <a:pt x="119" y="252"/>
                  <a:pt x="119" y="250"/>
                  <a:pt x="119" y="248"/>
                </a:cubicBezTo>
                <a:cubicBezTo>
                  <a:pt x="119" y="248"/>
                  <a:pt x="119" y="247"/>
                  <a:pt x="120" y="246"/>
                </a:cubicBezTo>
                <a:cubicBezTo>
                  <a:pt x="121" y="243"/>
                  <a:pt x="121" y="242"/>
                  <a:pt x="121" y="240"/>
                </a:cubicBezTo>
                <a:cubicBezTo>
                  <a:pt x="121" y="239"/>
                  <a:pt x="120" y="239"/>
                  <a:pt x="121" y="237"/>
                </a:cubicBezTo>
                <a:cubicBezTo>
                  <a:pt x="121" y="236"/>
                  <a:pt x="122" y="233"/>
                  <a:pt x="123" y="234"/>
                </a:cubicBezTo>
                <a:cubicBezTo>
                  <a:pt x="123" y="235"/>
                  <a:pt x="123" y="236"/>
                  <a:pt x="123" y="238"/>
                </a:cubicBezTo>
                <a:cubicBezTo>
                  <a:pt x="122" y="239"/>
                  <a:pt x="122" y="240"/>
                  <a:pt x="122" y="242"/>
                </a:cubicBezTo>
                <a:cubicBezTo>
                  <a:pt x="123" y="240"/>
                  <a:pt x="123" y="237"/>
                  <a:pt x="124" y="234"/>
                </a:cubicBezTo>
                <a:cubicBezTo>
                  <a:pt x="125" y="230"/>
                  <a:pt x="123" y="233"/>
                  <a:pt x="123" y="233"/>
                </a:cubicBezTo>
                <a:cubicBezTo>
                  <a:pt x="123" y="231"/>
                  <a:pt x="125" y="228"/>
                  <a:pt x="125" y="227"/>
                </a:cubicBezTo>
                <a:cubicBezTo>
                  <a:pt x="124" y="228"/>
                  <a:pt x="124" y="229"/>
                  <a:pt x="123" y="230"/>
                </a:cubicBezTo>
                <a:cubicBezTo>
                  <a:pt x="123" y="230"/>
                  <a:pt x="123" y="230"/>
                  <a:pt x="123" y="230"/>
                </a:cubicBezTo>
                <a:cubicBezTo>
                  <a:pt x="124" y="226"/>
                  <a:pt x="124" y="226"/>
                  <a:pt x="124" y="226"/>
                </a:cubicBezTo>
                <a:cubicBezTo>
                  <a:pt x="126" y="221"/>
                  <a:pt x="126" y="221"/>
                  <a:pt x="126" y="221"/>
                </a:cubicBezTo>
                <a:cubicBezTo>
                  <a:pt x="127" y="219"/>
                  <a:pt x="128" y="217"/>
                  <a:pt x="129" y="214"/>
                </a:cubicBezTo>
                <a:cubicBezTo>
                  <a:pt x="130" y="212"/>
                  <a:pt x="131" y="210"/>
                  <a:pt x="132" y="207"/>
                </a:cubicBezTo>
                <a:cubicBezTo>
                  <a:pt x="132" y="207"/>
                  <a:pt x="133" y="205"/>
                  <a:pt x="132" y="205"/>
                </a:cubicBezTo>
                <a:cubicBezTo>
                  <a:pt x="132" y="205"/>
                  <a:pt x="132" y="206"/>
                  <a:pt x="131" y="207"/>
                </a:cubicBezTo>
                <a:cubicBezTo>
                  <a:pt x="130" y="208"/>
                  <a:pt x="129" y="210"/>
                  <a:pt x="128" y="211"/>
                </a:cubicBezTo>
                <a:cubicBezTo>
                  <a:pt x="128" y="212"/>
                  <a:pt x="127" y="213"/>
                  <a:pt x="127" y="213"/>
                </a:cubicBezTo>
                <a:cubicBezTo>
                  <a:pt x="126" y="214"/>
                  <a:pt x="126" y="215"/>
                  <a:pt x="126" y="216"/>
                </a:cubicBezTo>
                <a:cubicBezTo>
                  <a:pt x="125" y="218"/>
                  <a:pt x="124" y="219"/>
                  <a:pt x="123" y="221"/>
                </a:cubicBezTo>
                <a:cubicBezTo>
                  <a:pt x="123" y="223"/>
                  <a:pt x="122" y="224"/>
                  <a:pt x="121" y="226"/>
                </a:cubicBezTo>
                <a:cubicBezTo>
                  <a:pt x="121" y="228"/>
                  <a:pt x="121" y="229"/>
                  <a:pt x="122" y="229"/>
                </a:cubicBezTo>
                <a:cubicBezTo>
                  <a:pt x="123" y="226"/>
                  <a:pt x="122" y="228"/>
                  <a:pt x="122" y="229"/>
                </a:cubicBezTo>
                <a:cubicBezTo>
                  <a:pt x="121" y="231"/>
                  <a:pt x="121" y="232"/>
                  <a:pt x="121" y="234"/>
                </a:cubicBezTo>
                <a:cubicBezTo>
                  <a:pt x="120" y="235"/>
                  <a:pt x="120" y="237"/>
                  <a:pt x="120" y="238"/>
                </a:cubicBezTo>
                <a:cubicBezTo>
                  <a:pt x="120" y="238"/>
                  <a:pt x="120" y="239"/>
                  <a:pt x="120" y="240"/>
                </a:cubicBezTo>
                <a:cubicBezTo>
                  <a:pt x="119" y="240"/>
                  <a:pt x="119" y="240"/>
                  <a:pt x="119" y="239"/>
                </a:cubicBezTo>
                <a:cubicBezTo>
                  <a:pt x="119" y="239"/>
                  <a:pt x="119" y="238"/>
                  <a:pt x="119" y="238"/>
                </a:cubicBezTo>
                <a:cubicBezTo>
                  <a:pt x="118" y="238"/>
                  <a:pt x="118" y="238"/>
                  <a:pt x="119" y="236"/>
                </a:cubicBezTo>
                <a:cubicBezTo>
                  <a:pt x="120" y="235"/>
                  <a:pt x="120" y="233"/>
                  <a:pt x="120" y="231"/>
                </a:cubicBezTo>
                <a:cubicBezTo>
                  <a:pt x="120" y="230"/>
                  <a:pt x="120" y="230"/>
                  <a:pt x="120" y="230"/>
                </a:cubicBezTo>
                <a:cubicBezTo>
                  <a:pt x="119" y="231"/>
                  <a:pt x="119" y="231"/>
                  <a:pt x="119" y="232"/>
                </a:cubicBezTo>
                <a:cubicBezTo>
                  <a:pt x="118" y="233"/>
                  <a:pt x="118" y="234"/>
                  <a:pt x="118" y="236"/>
                </a:cubicBezTo>
                <a:cubicBezTo>
                  <a:pt x="118" y="237"/>
                  <a:pt x="118" y="238"/>
                  <a:pt x="118" y="239"/>
                </a:cubicBezTo>
                <a:cubicBezTo>
                  <a:pt x="118" y="242"/>
                  <a:pt x="118" y="243"/>
                  <a:pt x="118" y="244"/>
                </a:cubicBezTo>
                <a:close/>
                <a:moveTo>
                  <a:pt x="122" y="256"/>
                </a:moveTo>
                <a:cubicBezTo>
                  <a:pt x="122" y="259"/>
                  <a:pt x="122" y="262"/>
                  <a:pt x="122" y="266"/>
                </a:cubicBezTo>
                <a:cubicBezTo>
                  <a:pt x="123" y="264"/>
                  <a:pt x="122" y="261"/>
                  <a:pt x="123" y="259"/>
                </a:cubicBezTo>
                <a:cubicBezTo>
                  <a:pt x="123" y="261"/>
                  <a:pt x="123" y="262"/>
                  <a:pt x="123" y="264"/>
                </a:cubicBezTo>
                <a:cubicBezTo>
                  <a:pt x="123" y="263"/>
                  <a:pt x="124" y="261"/>
                  <a:pt x="124" y="259"/>
                </a:cubicBezTo>
                <a:cubicBezTo>
                  <a:pt x="124" y="256"/>
                  <a:pt x="125" y="253"/>
                  <a:pt x="125" y="248"/>
                </a:cubicBezTo>
                <a:cubicBezTo>
                  <a:pt x="124" y="250"/>
                  <a:pt x="124" y="251"/>
                  <a:pt x="124" y="253"/>
                </a:cubicBezTo>
                <a:cubicBezTo>
                  <a:pt x="123" y="254"/>
                  <a:pt x="123" y="256"/>
                  <a:pt x="123" y="254"/>
                </a:cubicBezTo>
                <a:cubicBezTo>
                  <a:pt x="122" y="254"/>
                  <a:pt x="122" y="253"/>
                  <a:pt x="121" y="256"/>
                </a:cubicBezTo>
                <a:cubicBezTo>
                  <a:pt x="121" y="258"/>
                  <a:pt x="120" y="261"/>
                  <a:pt x="122" y="263"/>
                </a:cubicBezTo>
                <a:cubicBezTo>
                  <a:pt x="122" y="259"/>
                  <a:pt x="122" y="259"/>
                  <a:pt x="122" y="259"/>
                </a:cubicBezTo>
                <a:cubicBezTo>
                  <a:pt x="122" y="258"/>
                  <a:pt x="122" y="257"/>
                  <a:pt x="122" y="256"/>
                </a:cubicBezTo>
                <a:close/>
                <a:moveTo>
                  <a:pt x="140" y="253"/>
                </a:moveTo>
                <a:cubicBezTo>
                  <a:pt x="141" y="252"/>
                  <a:pt x="141" y="250"/>
                  <a:pt x="141" y="249"/>
                </a:cubicBezTo>
                <a:cubicBezTo>
                  <a:pt x="141" y="248"/>
                  <a:pt x="142" y="247"/>
                  <a:pt x="142" y="246"/>
                </a:cubicBezTo>
                <a:cubicBezTo>
                  <a:pt x="142" y="246"/>
                  <a:pt x="143" y="245"/>
                  <a:pt x="142" y="245"/>
                </a:cubicBezTo>
                <a:cubicBezTo>
                  <a:pt x="141" y="245"/>
                  <a:pt x="143" y="243"/>
                  <a:pt x="142" y="242"/>
                </a:cubicBezTo>
                <a:cubicBezTo>
                  <a:pt x="142" y="242"/>
                  <a:pt x="141" y="243"/>
                  <a:pt x="141" y="244"/>
                </a:cubicBezTo>
                <a:cubicBezTo>
                  <a:pt x="140" y="247"/>
                  <a:pt x="140" y="246"/>
                  <a:pt x="140" y="246"/>
                </a:cubicBezTo>
                <a:cubicBezTo>
                  <a:pt x="139" y="244"/>
                  <a:pt x="139" y="245"/>
                  <a:pt x="138" y="246"/>
                </a:cubicBezTo>
                <a:cubicBezTo>
                  <a:pt x="138" y="247"/>
                  <a:pt x="137" y="248"/>
                  <a:pt x="137" y="249"/>
                </a:cubicBezTo>
                <a:cubicBezTo>
                  <a:pt x="137" y="250"/>
                  <a:pt x="137" y="251"/>
                  <a:pt x="137" y="251"/>
                </a:cubicBezTo>
                <a:cubicBezTo>
                  <a:pt x="139" y="253"/>
                  <a:pt x="138" y="256"/>
                  <a:pt x="138" y="258"/>
                </a:cubicBezTo>
                <a:cubicBezTo>
                  <a:pt x="138" y="255"/>
                  <a:pt x="139" y="252"/>
                  <a:pt x="139" y="250"/>
                </a:cubicBezTo>
                <a:cubicBezTo>
                  <a:pt x="140" y="251"/>
                  <a:pt x="140" y="253"/>
                  <a:pt x="139" y="255"/>
                </a:cubicBezTo>
                <a:cubicBezTo>
                  <a:pt x="139" y="257"/>
                  <a:pt x="139" y="258"/>
                  <a:pt x="140" y="259"/>
                </a:cubicBezTo>
                <a:cubicBezTo>
                  <a:pt x="140" y="258"/>
                  <a:pt x="140" y="257"/>
                  <a:pt x="140" y="256"/>
                </a:cubicBezTo>
                <a:cubicBezTo>
                  <a:pt x="140" y="255"/>
                  <a:pt x="140" y="254"/>
                  <a:pt x="140" y="253"/>
                </a:cubicBezTo>
                <a:close/>
                <a:moveTo>
                  <a:pt x="131" y="219"/>
                </a:moveTo>
                <a:cubicBezTo>
                  <a:pt x="131" y="219"/>
                  <a:pt x="130" y="219"/>
                  <a:pt x="130" y="219"/>
                </a:cubicBezTo>
                <a:cubicBezTo>
                  <a:pt x="130" y="218"/>
                  <a:pt x="129" y="219"/>
                  <a:pt x="128" y="220"/>
                </a:cubicBezTo>
                <a:cubicBezTo>
                  <a:pt x="127" y="222"/>
                  <a:pt x="126" y="224"/>
                  <a:pt x="126" y="227"/>
                </a:cubicBezTo>
                <a:cubicBezTo>
                  <a:pt x="126" y="227"/>
                  <a:pt x="126" y="227"/>
                  <a:pt x="126" y="226"/>
                </a:cubicBezTo>
                <a:cubicBezTo>
                  <a:pt x="127" y="225"/>
                  <a:pt x="127" y="224"/>
                  <a:pt x="127" y="224"/>
                </a:cubicBezTo>
                <a:cubicBezTo>
                  <a:pt x="128" y="222"/>
                  <a:pt x="129" y="220"/>
                  <a:pt x="129" y="220"/>
                </a:cubicBezTo>
                <a:cubicBezTo>
                  <a:pt x="128" y="222"/>
                  <a:pt x="128" y="224"/>
                  <a:pt x="127" y="226"/>
                </a:cubicBezTo>
                <a:cubicBezTo>
                  <a:pt x="127" y="228"/>
                  <a:pt x="126" y="230"/>
                  <a:pt x="125" y="232"/>
                </a:cubicBezTo>
                <a:cubicBezTo>
                  <a:pt x="125" y="234"/>
                  <a:pt x="124" y="236"/>
                  <a:pt x="124" y="238"/>
                </a:cubicBezTo>
                <a:cubicBezTo>
                  <a:pt x="124" y="240"/>
                  <a:pt x="123" y="242"/>
                  <a:pt x="123" y="244"/>
                </a:cubicBezTo>
                <a:cubicBezTo>
                  <a:pt x="124" y="244"/>
                  <a:pt x="124" y="241"/>
                  <a:pt x="124" y="242"/>
                </a:cubicBezTo>
                <a:cubicBezTo>
                  <a:pt x="125" y="243"/>
                  <a:pt x="125" y="243"/>
                  <a:pt x="125" y="240"/>
                </a:cubicBezTo>
                <a:cubicBezTo>
                  <a:pt x="126" y="238"/>
                  <a:pt x="126" y="236"/>
                  <a:pt x="126" y="236"/>
                </a:cubicBezTo>
                <a:cubicBezTo>
                  <a:pt x="126" y="231"/>
                  <a:pt x="127" y="228"/>
                  <a:pt x="129" y="226"/>
                </a:cubicBezTo>
                <a:cubicBezTo>
                  <a:pt x="130" y="224"/>
                  <a:pt x="130" y="223"/>
                  <a:pt x="131" y="222"/>
                </a:cubicBezTo>
                <a:cubicBezTo>
                  <a:pt x="129" y="224"/>
                  <a:pt x="130" y="221"/>
                  <a:pt x="131" y="219"/>
                </a:cubicBezTo>
                <a:close/>
                <a:moveTo>
                  <a:pt x="156" y="243"/>
                </a:moveTo>
                <a:cubicBezTo>
                  <a:pt x="155" y="244"/>
                  <a:pt x="154" y="244"/>
                  <a:pt x="154" y="246"/>
                </a:cubicBezTo>
                <a:cubicBezTo>
                  <a:pt x="153" y="249"/>
                  <a:pt x="153" y="249"/>
                  <a:pt x="153" y="249"/>
                </a:cubicBezTo>
                <a:cubicBezTo>
                  <a:pt x="152" y="253"/>
                  <a:pt x="152" y="253"/>
                  <a:pt x="152" y="253"/>
                </a:cubicBezTo>
                <a:cubicBezTo>
                  <a:pt x="152" y="254"/>
                  <a:pt x="151" y="254"/>
                  <a:pt x="152" y="255"/>
                </a:cubicBezTo>
                <a:cubicBezTo>
                  <a:pt x="152" y="255"/>
                  <a:pt x="152" y="254"/>
                  <a:pt x="152" y="253"/>
                </a:cubicBezTo>
                <a:cubicBezTo>
                  <a:pt x="153" y="252"/>
                  <a:pt x="152" y="251"/>
                  <a:pt x="153" y="251"/>
                </a:cubicBezTo>
                <a:cubicBezTo>
                  <a:pt x="154" y="251"/>
                  <a:pt x="154" y="249"/>
                  <a:pt x="154" y="248"/>
                </a:cubicBezTo>
                <a:cubicBezTo>
                  <a:pt x="155" y="248"/>
                  <a:pt x="156" y="246"/>
                  <a:pt x="156" y="243"/>
                </a:cubicBezTo>
                <a:cubicBezTo>
                  <a:pt x="156" y="242"/>
                  <a:pt x="156" y="243"/>
                  <a:pt x="156" y="243"/>
                </a:cubicBezTo>
                <a:close/>
                <a:moveTo>
                  <a:pt x="140" y="219"/>
                </a:moveTo>
                <a:cubicBezTo>
                  <a:pt x="140" y="219"/>
                  <a:pt x="140" y="219"/>
                  <a:pt x="141" y="218"/>
                </a:cubicBezTo>
                <a:cubicBezTo>
                  <a:pt x="141" y="218"/>
                  <a:pt x="141" y="217"/>
                  <a:pt x="141" y="217"/>
                </a:cubicBezTo>
                <a:cubicBezTo>
                  <a:pt x="143" y="216"/>
                  <a:pt x="143" y="216"/>
                  <a:pt x="143" y="213"/>
                </a:cubicBezTo>
                <a:cubicBezTo>
                  <a:pt x="145" y="212"/>
                  <a:pt x="146" y="211"/>
                  <a:pt x="147" y="211"/>
                </a:cubicBezTo>
                <a:cubicBezTo>
                  <a:pt x="147" y="211"/>
                  <a:pt x="147" y="211"/>
                  <a:pt x="148" y="209"/>
                </a:cubicBezTo>
                <a:cubicBezTo>
                  <a:pt x="149" y="209"/>
                  <a:pt x="149" y="208"/>
                  <a:pt x="149" y="208"/>
                </a:cubicBezTo>
                <a:cubicBezTo>
                  <a:pt x="149" y="208"/>
                  <a:pt x="148" y="208"/>
                  <a:pt x="147" y="209"/>
                </a:cubicBezTo>
                <a:cubicBezTo>
                  <a:pt x="147" y="208"/>
                  <a:pt x="145" y="211"/>
                  <a:pt x="146" y="208"/>
                </a:cubicBezTo>
                <a:cubicBezTo>
                  <a:pt x="147" y="206"/>
                  <a:pt x="147" y="206"/>
                  <a:pt x="148" y="204"/>
                </a:cubicBezTo>
                <a:cubicBezTo>
                  <a:pt x="147" y="205"/>
                  <a:pt x="146" y="206"/>
                  <a:pt x="145" y="207"/>
                </a:cubicBezTo>
                <a:cubicBezTo>
                  <a:pt x="144" y="209"/>
                  <a:pt x="144" y="209"/>
                  <a:pt x="144" y="209"/>
                </a:cubicBezTo>
                <a:cubicBezTo>
                  <a:pt x="144" y="210"/>
                  <a:pt x="144" y="210"/>
                  <a:pt x="144" y="211"/>
                </a:cubicBezTo>
                <a:cubicBezTo>
                  <a:pt x="143" y="212"/>
                  <a:pt x="143" y="212"/>
                  <a:pt x="143" y="212"/>
                </a:cubicBezTo>
                <a:cubicBezTo>
                  <a:pt x="143" y="212"/>
                  <a:pt x="143" y="212"/>
                  <a:pt x="143" y="211"/>
                </a:cubicBezTo>
                <a:cubicBezTo>
                  <a:pt x="143" y="210"/>
                  <a:pt x="144" y="209"/>
                  <a:pt x="144" y="209"/>
                </a:cubicBezTo>
                <a:cubicBezTo>
                  <a:pt x="143" y="209"/>
                  <a:pt x="142" y="210"/>
                  <a:pt x="142" y="211"/>
                </a:cubicBezTo>
                <a:cubicBezTo>
                  <a:pt x="141" y="214"/>
                  <a:pt x="141" y="213"/>
                  <a:pt x="140" y="213"/>
                </a:cubicBezTo>
                <a:cubicBezTo>
                  <a:pt x="140" y="213"/>
                  <a:pt x="139" y="212"/>
                  <a:pt x="138" y="214"/>
                </a:cubicBezTo>
                <a:cubicBezTo>
                  <a:pt x="137" y="215"/>
                  <a:pt x="136" y="216"/>
                  <a:pt x="136" y="217"/>
                </a:cubicBezTo>
                <a:cubicBezTo>
                  <a:pt x="135" y="218"/>
                  <a:pt x="135" y="220"/>
                  <a:pt x="135" y="221"/>
                </a:cubicBezTo>
                <a:cubicBezTo>
                  <a:pt x="136" y="220"/>
                  <a:pt x="136" y="219"/>
                  <a:pt x="136" y="218"/>
                </a:cubicBezTo>
                <a:cubicBezTo>
                  <a:pt x="136" y="219"/>
                  <a:pt x="137" y="220"/>
                  <a:pt x="135" y="223"/>
                </a:cubicBezTo>
                <a:cubicBezTo>
                  <a:pt x="135" y="223"/>
                  <a:pt x="133" y="226"/>
                  <a:pt x="133" y="227"/>
                </a:cubicBezTo>
                <a:cubicBezTo>
                  <a:pt x="133" y="228"/>
                  <a:pt x="133" y="230"/>
                  <a:pt x="133" y="230"/>
                </a:cubicBezTo>
                <a:cubicBezTo>
                  <a:pt x="132" y="228"/>
                  <a:pt x="132" y="229"/>
                  <a:pt x="132" y="231"/>
                </a:cubicBezTo>
                <a:cubicBezTo>
                  <a:pt x="131" y="233"/>
                  <a:pt x="131" y="234"/>
                  <a:pt x="132" y="231"/>
                </a:cubicBezTo>
                <a:cubicBezTo>
                  <a:pt x="132" y="233"/>
                  <a:pt x="134" y="232"/>
                  <a:pt x="133" y="235"/>
                </a:cubicBezTo>
                <a:cubicBezTo>
                  <a:pt x="132" y="238"/>
                  <a:pt x="133" y="240"/>
                  <a:pt x="132" y="243"/>
                </a:cubicBezTo>
                <a:cubicBezTo>
                  <a:pt x="133" y="241"/>
                  <a:pt x="133" y="239"/>
                  <a:pt x="134" y="238"/>
                </a:cubicBezTo>
                <a:cubicBezTo>
                  <a:pt x="135" y="233"/>
                  <a:pt x="135" y="233"/>
                  <a:pt x="135" y="233"/>
                </a:cubicBezTo>
                <a:cubicBezTo>
                  <a:pt x="136" y="231"/>
                  <a:pt x="136" y="229"/>
                  <a:pt x="137" y="228"/>
                </a:cubicBezTo>
                <a:cubicBezTo>
                  <a:pt x="138" y="226"/>
                  <a:pt x="139" y="225"/>
                  <a:pt x="139" y="223"/>
                </a:cubicBezTo>
                <a:cubicBezTo>
                  <a:pt x="140" y="222"/>
                  <a:pt x="141" y="219"/>
                  <a:pt x="140" y="219"/>
                </a:cubicBezTo>
                <a:close/>
                <a:moveTo>
                  <a:pt x="304" y="308"/>
                </a:moveTo>
                <a:cubicBezTo>
                  <a:pt x="303" y="309"/>
                  <a:pt x="302" y="308"/>
                  <a:pt x="301" y="307"/>
                </a:cubicBezTo>
                <a:cubicBezTo>
                  <a:pt x="301" y="309"/>
                  <a:pt x="301" y="309"/>
                  <a:pt x="297" y="311"/>
                </a:cubicBezTo>
                <a:cubicBezTo>
                  <a:pt x="298" y="310"/>
                  <a:pt x="299" y="309"/>
                  <a:pt x="300" y="308"/>
                </a:cubicBezTo>
                <a:cubicBezTo>
                  <a:pt x="299" y="308"/>
                  <a:pt x="298" y="309"/>
                  <a:pt x="298" y="310"/>
                </a:cubicBezTo>
                <a:cubicBezTo>
                  <a:pt x="297" y="309"/>
                  <a:pt x="299" y="306"/>
                  <a:pt x="297" y="308"/>
                </a:cubicBezTo>
                <a:cubicBezTo>
                  <a:pt x="296" y="309"/>
                  <a:pt x="295" y="309"/>
                  <a:pt x="294" y="310"/>
                </a:cubicBezTo>
                <a:cubicBezTo>
                  <a:pt x="294" y="311"/>
                  <a:pt x="293" y="311"/>
                  <a:pt x="293" y="312"/>
                </a:cubicBezTo>
                <a:cubicBezTo>
                  <a:pt x="292" y="312"/>
                  <a:pt x="292" y="313"/>
                  <a:pt x="291" y="313"/>
                </a:cubicBezTo>
                <a:cubicBezTo>
                  <a:pt x="291" y="314"/>
                  <a:pt x="290" y="314"/>
                  <a:pt x="290" y="314"/>
                </a:cubicBezTo>
                <a:cubicBezTo>
                  <a:pt x="291" y="313"/>
                  <a:pt x="292" y="312"/>
                  <a:pt x="293" y="312"/>
                </a:cubicBezTo>
                <a:cubicBezTo>
                  <a:pt x="293" y="311"/>
                  <a:pt x="294" y="310"/>
                  <a:pt x="295" y="309"/>
                </a:cubicBezTo>
                <a:cubicBezTo>
                  <a:pt x="297" y="307"/>
                  <a:pt x="299" y="305"/>
                  <a:pt x="301" y="303"/>
                </a:cubicBezTo>
                <a:cubicBezTo>
                  <a:pt x="299" y="305"/>
                  <a:pt x="297" y="305"/>
                  <a:pt x="298" y="304"/>
                </a:cubicBezTo>
                <a:cubicBezTo>
                  <a:pt x="298" y="303"/>
                  <a:pt x="298" y="303"/>
                  <a:pt x="297" y="304"/>
                </a:cubicBezTo>
                <a:cubicBezTo>
                  <a:pt x="296" y="305"/>
                  <a:pt x="296" y="305"/>
                  <a:pt x="297" y="304"/>
                </a:cubicBezTo>
                <a:cubicBezTo>
                  <a:pt x="297" y="303"/>
                  <a:pt x="297" y="302"/>
                  <a:pt x="297" y="303"/>
                </a:cubicBezTo>
                <a:cubicBezTo>
                  <a:pt x="296" y="303"/>
                  <a:pt x="296" y="304"/>
                  <a:pt x="295" y="304"/>
                </a:cubicBezTo>
                <a:cubicBezTo>
                  <a:pt x="294" y="306"/>
                  <a:pt x="293" y="308"/>
                  <a:pt x="291" y="310"/>
                </a:cubicBezTo>
                <a:cubicBezTo>
                  <a:pt x="290" y="312"/>
                  <a:pt x="288" y="313"/>
                  <a:pt x="287" y="314"/>
                </a:cubicBezTo>
                <a:cubicBezTo>
                  <a:pt x="285" y="316"/>
                  <a:pt x="285" y="316"/>
                  <a:pt x="285" y="316"/>
                </a:cubicBezTo>
                <a:cubicBezTo>
                  <a:pt x="282" y="318"/>
                  <a:pt x="282" y="318"/>
                  <a:pt x="282" y="318"/>
                </a:cubicBezTo>
                <a:cubicBezTo>
                  <a:pt x="281" y="319"/>
                  <a:pt x="279" y="320"/>
                  <a:pt x="278" y="321"/>
                </a:cubicBezTo>
                <a:cubicBezTo>
                  <a:pt x="276" y="322"/>
                  <a:pt x="275" y="323"/>
                  <a:pt x="273" y="324"/>
                </a:cubicBezTo>
                <a:cubicBezTo>
                  <a:pt x="273" y="325"/>
                  <a:pt x="272" y="325"/>
                  <a:pt x="272" y="325"/>
                </a:cubicBezTo>
                <a:cubicBezTo>
                  <a:pt x="276" y="323"/>
                  <a:pt x="276" y="325"/>
                  <a:pt x="279" y="324"/>
                </a:cubicBezTo>
                <a:cubicBezTo>
                  <a:pt x="279" y="324"/>
                  <a:pt x="279" y="324"/>
                  <a:pt x="279" y="324"/>
                </a:cubicBezTo>
                <a:cubicBezTo>
                  <a:pt x="279" y="324"/>
                  <a:pt x="279" y="324"/>
                  <a:pt x="279" y="324"/>
                </a:cubicBezTo>
                <a:cubicBezTo>
                  <a:pt x="279" y="324"/>
                  <a:pt x="279" y="324"/>
                  <a:pt x="279" y="324"/>
                </a:cubicBezTo>
                <a:cubicBezTo>
                  <a:pt x="278" y="325"/>
                  <a:pt x="276" y="326"/>
                  <a:pt x="274" y="327"/>
                </a:cubicBezTo>
                <a:cubicBezTo>
                  <a:pt x="273" y="327"/>
                  <a:pt x="272" y="328"/>
                  <a:pt x="272" y="328"/>
                </a:cubicBezTo>
                <a:cubicBezTo>
                  <a:pt x="271" y="329"/>
                  <a:pt x="270" y="329"/>
                  <a:pt x="269" y="330"/>
                </a:cubicBezTo>
                <a:cubicBezTo>
                  <a:pt x="268" y="331"/>
                  <a:pt x="266" y="331"/>
                  <a:pt x="266" y="332"/>
                </a:cubicBezTo>
                <a:cubicBezTo>
                  <a:pt x="265" y="332"/>
                  <a:pt x="264" y="332"/>
                  <a:pt x="264" y="332"/>
                </a:cubicBezTo>
                <a:cubicBezTo>
                  <a:pt x="264" y="332"/>
                  <a:pt x="263" y="333"/>
                  <a:pt x="263" y="333"/>
                </a:cubicBezTo>
                <a:cubicBezTo>
                  <a:pt x="262" y="333"/>
                  <a:pt x="261" y="334"/>
                  <a:pt x="260" y="335"/>
                </a:cubicBezTo>
                <a:cubicBezTo>
                  <a:pt x="260" y="335"/>
                  <a:pt x="261" y="334"/>
                  <a:pt x="262" y="334"/>
                </a:cubicBezTo>
                <a:cubicBezTo>
                  <a:pt x="263" y="334"/>
                  <a:pt x="263" y="333"/>
                  <a:pt x="264" y="333"/>
                </a:cubicBezTo>
                <a:cubicBezTo>
                  <a:pt x="265" y="333"/>
                  <a:pt x="266" y="332"/>
                  <a:pt x="266" y="332"/>
                </a:cubicBezTo>
                <a:cubicBezTo>
                  <a:pt x="269" y="331"/>
                  <a:pt x="271" y="330"/>
                  <a:pt x="272" y="329"/>
                </a:cubicBezTo>
                <a:cubicBezTo>
                  <a:pt x="272" y="329"/>
                  <a:pt x="272" y="329"/>
                  <a:pt x="273" y="329"/>
                </a:cubicBezTo>
                <a:cubicBezTo>
                  <a:pt x="273" y="329"/>
                  <a:pt x="272" y="329"/>
                  <a:pt x="272" y="329"/>
                </a:cubicBezTo>
                <a:cubicBezTo>
                  <a:pt x="268" y="332"/>
                  <a:pt x="264" y="334"/>
                  <a:pt x="260" y="336"/>
                </a:cubicBezTo>
                <a:cubicBezTo>
                  <a:pt x="259" y="336"/>
                  <a:pt x="258" y="337"/>
                  <a:pt x="256" y="338"/>
                </a:cubicBezTo>
                <a:cubicBezTo>
                  <a:pt x="255" y="339"/>
                  <a:pt x="254" y="339"/>
                  <a:pt x="252" y="339"/>
                </a:cubicBezTo>
                <a:cubicBezTo>
                  <a:pt x="252" y="339"/>
                  <a:pt x="250" y="340"/>
                  <a:pt x="251" y="340"/>
                </a:cubicBezTo>
                <a:cubicBezTo>
                  <a:pt x="251" y="340"/>
                  <a:pt x="249" y="341"/>
                  <a:pt x="249" y="341"/>
                </a:cubicBezTo>
                <a:cubicBezTo>
                  <a:pt x="251" y="341"/>
                  <a:pt x="253" y="341"/>
                  <a:pt x="255" y="341"/>
                </a:cubicBezTo>
                <a:cubicBezTo>
                  <a:pt x="256" y="341"/>
                  <a:pt x="256" y="341"/>
                  <a:pt x="257" y="341"/>
                </a:cubicBezTo>
                <a:cubicBezTo>
                  <a:pt x="258" y="340"/>
                  <a:pt x="259" y="340"/>
                  <a:pt x="260" y="340"/>
                </a:cubicBezTo>
                <a:cubicBezTo>
                  <a:pt x="256" y="341"/>
                  <a:pt x="256" y="342"/>
                  <a:pt x="256" y="344"/>
                </a:cubicBezTo>
                <a:cubicBezTo>
                  <a:pt x="255" y="343"/>
                  <a:pt x="253" y="344"/>
                  <a:pt x="251" y="344"/>
                </a:cubicBezTo>
                <a:cubicBezTo>
                  <a:pt x="249" y="345"/>
                  <a:pt x="250" y="344"/>
                  <a:pt x="250" y="343"/>
                </a:cubicBezTo>
                <a:cubicBezTo>
                  <a:pt x="251" y="343"/>
                  <a:pt x="251" y="342"/>
                  <a:pt x="250" y="343"/>
                </a:cubicBezTo>
                <a:cubicBezTo>
                  <a:pt x="248" y="343"/>
                  <a:pt x="246" y="343"/>
                  <a:pt x="245" y="344"/>
                </a:cubicBezTo>
                <a:cubicBezTo>
                  <a:pt x="243" y="344"/>
                  <a:pt x="241" y="345"/>
                  <a:pt x="239" y="345"/>
                </a:cubicBezTo>
                <a:cubicBezTo>
                  <a:pt x="239" y="345"/>
                  <a:pt x="236" y="345"/>
                  <a:pt x="237" y="346"/>
                </a:cubicBezTo>
                <a:cubicBezTo>
                  <a:pt x="237" y="346"/>
                  <a:pt x="235" y="347"/>
                  <a:pt x="234" y="347"/>
                </a:cubicBezTo>
                <a:cubicBezTo>
                  <a:pt x="236" y="347"/>
                  <a:pt x="238" y="347"/>
                  <a:pt x="240" y="347"/>
                </a:cubicBezTo>
                <a:cubicBezTo>
                  <a:pt x="240" y="347"/>
                  <a:pt x="241" y="347"/>
                  <a:pt x="241" y="347"/>
                </a:cubicBezTo>
                <a:cubicBezTo>
                  <a:pt x="241" y="346"/>
                  <a:pt x="243" y="345"/>
                  <a:pt x="243" y="346"/>
                </a:cubicBezTo>
                <a:cubicBezTo>
                  <a:pt x="246" y="346"/>
                  <a:pt x="249" y="345"/>
                  <a:pt x="252" y="345"/>
                </a:cubicBezTo>
                <a:cubicBezTo>
                  <a:pt x="252" y="345"/>
                  <a:pt x="251" y="345"/>
                  <a:pt x="250" y="346"/>
                </a:cubicBezTo>
                <a:cubicBezTo>
                  <a:pt x="249" y="346"/>
                  <a:pt x="249" y="346"/>
                  <a:pt x="250" y="346"/>
                </a:cubicBezTo>
                <a:cubicBezTo>
                  <a:pt x="250" y="347"/>
                  <a:pt x="250" y="347"/>
                  <a:pt x="251" y="346"/>
                </a:cubicBezTo>
                <a:cubicBezTo>
                  <a:pt x="254" y="345"/>
                  <a:pt x="256" y="344"/>
                  <a:pt x="259" y="343"/>
                </a:cubicBezTo>
                <a:cubicBezTo>
                  <a:pt x="258" y="343"/>
                  <a:pt x="256" y="343"/>
                  <a:pt x="257" y="342"/>
                </a:cubicBezTo>
                <a:cubicBezTo>
                  <a:pt x="257" y="342"/>
                  <a:pt x="259" y="341"/>
                  <a:pt x="259" y="341"/>
                </a:cubicBezTo>
                <a:cubicBezTo>
                  <a:pt x="262" y="340"/>
                  <a:pt x="264" y="340"/>
                  <a:pt x="266" y="339"/>
                </a:cubicBezTo>
                <a:cubicBezTo>
                  <a:pt x="268" y="338"/>
                  <a:pt x="271" y="337"/>
                  <a:pt x="273" y="336"/>
                </a:cubicBezTo>
                <a:cubicBezTo>
                  <a:pt x="272" y="337"/>
                  <a:pt x="270" y="337"/>
                  <a:pt x="269" y="338"/>
                </a:cubicBezTo>
                <a:cubicBezTo>
                  <a:pt x="272" y="337"/>
                  <a:pt x="272" y="338"/>
                  <a:pt x="272" y="339"/>
                </a:cubicBezTo>
                <a:cubicBezTo>
                  <a:pt x="274" y="339"/>
                  <a:pt x="275" y="338"/>
                  <a:pt x="276" y="337"/>
                </a:cubicBezTo>
                <a:cubicBezTo>
                  <a:pt x="278" y="336"/>
                  <a:pt x="279" y="335"/>
                  <a:pt x="280" y="334"/>
                </a:cubicBezTo>
                <a:cubicBezTo>
                  <a:pt x="280" y="334"/>
                  <a:pt x="278" y="335"/>
                  <a:pt x="278" y="334"/>
                </a:cubicBezTo>
                <a:cubicBezTo>
                  <a:pt x="280" y="334"/>
                  <a:pt x="281" y="333"/>
                  <a:pt x="283" y="332"/>
                </a:cubicBezTo>
                <a:cubicBezTo>
                  <a:pt x="282" y="332"/>
                  <a:pt x="283" y="331"/>
                  <a:pt x="283" y="331"/>
                </a:cubicBezTo>
                <a:cubicBezTo>
                  <a:pt x="284" y="330"/>
                  <a:pt x="285" y="330"/>
                  <a:pt x="284" y="330"/>
                </a:cubicBezTo>
                <a:cubicBezTo>
                  <a:pt x="283" y="330"/>
                  <a:pt x="282" y="331"/>
                  <a:pt x="281" y="332"/>
                </a:cubicBezTo>
                <a:cubicBezTo>
                  <a:pt x="282" y="331"/>
                  <a:pt x="282" y="330"/>
                  <a:pt x="283" y="330"/>
                </a:cubicBezTo>
                <a:cubicBezTo>
                  <a:pt x="284" y="329"/>
                  <a:pt x="285" y="329"/>
                  <a:pt x="285" y="328"/>
                </a:cubicBezTo>
                <a:cubicBezTo>
                  <a:pt x="287" y="328"/>
                  <a:pt x="288" y="326"/>
                  <a:pt x="289" y="325"/>
                </a:cubicBezTo>
                <a:cubicBezTo>
                  <a:pt x="289" y="325"/>
                  <a:pt x="289" y="325"/>
                  <a:pt x="289" y="325"/>
                </a:cubicBezTo>
                <a:cubicBezTo>
                  <a:pt x="288" y="325"/>
                  <a:pt x="287" y="326"/>
                  <a:pt x="287" y="327"/>
                </a:cubicBezTo>
                <a:cubicBezTo>
                  <a:pt x="287" y="327"/>
                  <a:pt x="287" y="327"/>
                  <a:pt x="287" y="327"/>
                </a:cubicBezTo>
                <a:cubicBezTo>
                  <a:pt x="285" y="327"/>
                  <a:pt x="284" y="328"/>
                  <a:pt x="283" y="329"/>
                </a:cubicBezTo>
                <a:cubicBezTo>
                  <a:pt x="282" y="330"/>
                  <a:pt x="280" y="331"/>
                  <a:pt x="279" y="331"/>
                </a:cubicBezTo>
                <a:cubicBezTo>
                  <a:pt x="283" y="329"/>
                  <a:pt x="279" y="330"/>
                  <a:pt x="279" y="329"/>
                </a:cubicBezTo>
                <a:cubicBezTo>
                  <a:pt x="280" y="328"/>
                  <a:pt x="279" y="328"/>
                  <a:pt x="280" y="328"/>
                </a:cubicBezTo>
                <a:cubicBezTo>
                  <a:pt x="281" y="328"/>
                  <a:pt x="282" y="327"/>
                  <a:pt x="284" y="326"/>
                </a:cubicBezTo>
                <a:cubicBezTo>
                  <a:pt x="285" y="325"/>
                  <a:pt x="286" y="324"/>
                  <a:pt x="288" y="323"/>
                </a:cubicBezTo>
                <a:cubicBezTo>
                  <a:pt x="288" y="323"/>
                  <a:pt x="290" y="321"/>
                  <a:pt x="290" y="322"/>
                </a:cubicBezTo>
                <a:cubicBezTo>
                  <a:pt x="290" y="323"/>
                  <a:pt x="288" y="323"/>
                  <a:pt x="288" y="324"/>
                </a:cubicBezTo>
                <a:cubicBezTo>
                  <a:pt x="286" y="325"/>
                  <a:pt x="284" y="326"/>
                  <a:pt x="282" y="328"/>
                </a:cubicBezTo>
                <a:cubicBezTo>
                  <a:pt x="283" y="328"/>
                  <a:pt x="285" y="326"/>
                  <a:pt x="285" y="327"/>
                </a:cubicBezTo>
                <a:cubicBezTo>
                  <a:pt x="287" y="325"/>
                  <a:pt x="290" y="324"/>
                  <a:pt x="292" y="321"/>
                </a:cubicBezTo>
                <a:cubicBezTo>
                  <a:pt x="294" y="319"/>
                  <a:pt x="295" y="318"/>
                  <a:pt x="295" y="317"/>
                </a:cubicBezTo>
                <a:cubicBezTo>
                  <a:pt x="295" y="315"/>
                  <a:pt x="293" y="319"/>
                  <a:pt x="293" y="318"/>
                </a:cubicBezTo>
                <a:cubicBezTo>
                  <a:pt x="294" y="317"/>
                  <a:pt x="295" y="316"/>
                  <a:pt x="296" y="315"/>
                </a:cubicBezTo>
                <a:cubicBezTo>
                  <a:pt x="297" y="314"/>
                  <a:pt x="299" y="313"/>
                  <a:pt x="300" y="312"/>
                </a:cubicBezTo>
                <a:cubicBezTo>
                  <a:pt x="302" y="308"/>
                  <a:pt x="302" y="310"/>
                  <a:pt x="303" y="310"/>
                </a:cubicBezTo>
                <a:cubicBezTo>
                  <a:pt x="304" y="309"/>
                  <a:pt x="305" y="308"/>
                  <a:pt x="304" y="308"/>
                </a:cubicBezTo>
                <a:close/>
                <a:moveTo>
                  <a:pt x="283" y="332"/>
                </a:moveTo>
                <a:cubicBezTo>
                  <a:pt x="283" y="332"/>
                  <a:pt x="283" y="332"/>
                  <a:pt x="283" y="332"/>
                </a:cubicBezTo>
                <a:cubicBezTo>
                  <a:pt x="283" y="332"/>
                  <a:pt x="283" y="332"/>
                  <a:pt x="283" y="332"/>
                </a:cubicBezTo>
                <a:close/>
                <a:moveTo>
                  <a:pt x="288" y="333"/>
                </a:moveTo>
                <a:cubicBezTo>
                  <a:pt x="288" y="334"/>
                  <a:pt x="287" y="334"/>
                  <a:pt x="286" y="335"/>
                </a:cubicBezTo>
                <a:cubicBezTo>
                  <a:pt x="286" y="336"/>
                  <a:pt x="285" y="336"/>
                  <a:pt x="284" y="337"/>
                </a:cubicBezTo>
                <a:cubicBezTo>
                  <a:pt x="284" y="337"/>
                  <a:pt x="283" y="338"/>
                  <a:pt x="284" y="338"/>
                </a:cubicBezTo>
                <a:cubicBezTo>
                  <a:pt x="284" y="338"/>
                  <a:pt x="285" y="338"/>
                  <a:pt x="286" y="337"/>
                </a:cubicBezTo>
                <a:cubicBezTo>
                  <a:pt x="288" y="335"/>
                  <a:pt x="287" y="336"/>
                  <a:pt x="288" y="337"/>
                </a:cubicBezTo>
                <a:cubicBezTo>
                  <a:pt x="289" y="336"/>
                  <a:pt x="291" y="334"/>
                  <a:pt x="293" y="333"/>
                </a:cubicBezTo>
                <a:cubicBezTo>
                  <a:pt x="291" y="334"/>
                  <a:pt x="287" y="336"/>
                  <a:pt x="288" y="333"/>
                </a:cubicBezTo>
                <a:close/>
                <a:moveTo>
                  <a:pt x="293" y="260"/>
                </a:moveTo>
                <a:cubicBezTo>
                  <a:pt x="293" y="260"/>
                  <a:pt x="293" y="261"/>
                  <a:pt x="292" y="261"/>
                </a:cubicBezTo>
                <a:cubicBezTo>
                  <a:pt x="292" y="262"/>
                  <a:pt x="292" y="262"/>
                  <a:pt x="292" y="263"/>
                </a:cubicBezTo>
                <a:cubicBezTo>
                  <a:pt x="292" y="264"/>
                  <a:pt x="291" y="265"/>
                  <a:pt x="291" y="265"/>
                </a:cubicBezTo>
                <a:cubicBezTo>
                  <a:pt x="292" y="265"/>
                  <a:pt x="293" y="265"/>
                  <a:pt x="293" y="264"/>
                </a:cubicBezTo>
                <a:cubicBezTo>
                  <a:pt x="293" y="264"/>
                  <a:pt x="293" y="263"/>
                  <a:pt x="294" y="262"/>
                </a:cubicBezTo>
                <a:cubicBezTo>
                  <a:pt x="294" y="262"/>
                  <a:pt x="294" y="261"/>
                  <a:pt x="294" y="260"/>
                </a:cubicBezTo>
                <a:cubicBezTo>
                  <a:pt x="293" y="261"/>
                  <a:pt x="294" y="263"/>
                  <a:pt x="293" y="264"/>
                </a:cubicBezTo>
                <a:cubicBezTo>
                  <a:pt x="292" y="263"/>
                  <a:pt x="293" y="261"/>
                  <a:pt x="293" y="260"/>
                </a:cubicBezTo>
                <a:close/>
                <a:moveTo>
                  <a:pt x="283" y="332"/>
                </a:moveTo>
                <a:cubicBezTo>
                  <a:pt x="283" y="332"/>
                  <a:pt x="283" y="332"/>
                  <a:pt x="283" y="332"/>
                </a:cubicBezTo>
                <a:cubicBezTo>
                  <a:pt x="283" y="332"/>
                  <a:pt x="283" y="332"/>
                  <a:pt x="283" y="332"/>
                </a:cubicBezTo>
                <a:cubicBezTo>
                  <a:pt x="283" y="332"/>
                  <a:pt x="283" y="332"/>
                  <a:pt x="283" y="332"/>
                </a:cubicBezTo>
                <a:close/>
                <a:moveTo>
                  <a:pt x="294" y="283"/>
                </a:moveTo>
                <a:cubicBezTo>
                  <a:pt x="294" y="282"/>
                  <a:pt x="294" y="282"/>
                  <a:pt x="294" y="281"/>
                </a:cubicBezTo>
                <a:cubicBezTo>
                  <a:pt x="294" y="281"/>
                  <a:pt x="293" y="282"/>
                  <a:pt x="293" y="283"/>
                </a:cubicBezTo>
                <a:cubicBezTo>
                  <a:pt x="293" y="283"/>
                  <a:pt x="292" y="284"/>
                  <a:pt x="292" y="285"/>
                </a:cubicBezTo>
                <a:cubicBezTo>
                  <a:pt x="291" y="286"/>
                  <a:pt x="291" y="287"/>
                  <a:pt x="290" y="288"/>
                </a:cubicBezTo>
                <a:cubicBezTo>
                  <a:pt x="290" y="288"/>
                  <a:pt x="290" y="288"/>
                  <a:pt x="290" y="288"/>
                </a:cubicBezTo>
                <a:cubicBezTo>
                  <a:pt x="291" y="287"/>
                  <a:pt x="291" y="288"/>
                  <a:pt x="292" y="287"/>
                </a:cubicBezTo>
                <a:cubicBezTo>
                  <a:pt x="293" y="286"/>
                  <a:pt x="293" y="285"/>
                  <a:pt x="293" y="284"/>
                </a:cubicBezTo>
                <a:cubicBezTo>
                  <a:pt x="293" y="284"/>
                  <a:pt x="293" y="283"/>
                  <a:pt x="294" y="283"/>
                </a:cubicBezTo>
                <a:close/>
                <a:moveTo>
                  <a:pt x="309" y="254"/>
                </a:moveTo>
                <a:cubicBezTo>
                  <a:pt x="308" y="254"/>
                  <a:pt x="308" y="255"/>
                  <a:pt x="308" y="256"/>
                </a:cubicBezTo>
                <a:cubicBezTo>
                  <a:pt x="308" y="257"/>
                  <a:pt x="308" y="258"/>
                  <a:pt x="307" y="259"/>
                </a:cubicBezTo>
                <a:cubicBezTo>
                  <a:pt x="309" y="258"/>
                  <a:pt x="309" y="258"/>
                  <a:pt x="309" y="254"/>
                </a:cubicBezTo>
                <a:close/>
                <a:moveTo>
                  <a:pt x="288" y="337"/>
                </a:moveTo>
                <a:cubicBezTo>
                  <a:pt x="288" y="337"/>
                  <a:pt x="288" y="337"/>
                  <a:pt x="288" y="337"/>
                </a:cubicBezTo>
                <a:cubicBezTo>
                  <a:pt x="288" y="337"/>
                  <a:pt x="288" y="337"/>
                  <a:pt x="288" y="337"/>
                </a:cubicBezTo>
                <a:cubicBezTo>
                  <a:pt x="288" y="337"/>
                  <a:pt x="288" y="337"/>
                  <a:pt x="288" y="337"/>
                </a:cubicBezTo>
                <a:close/>
                <a:moveTo>
                  <a:pt x="308" y="298"/>
                </a:moveTo>
                <a:cubicBezTo>
                  <a:pt x="308" y="299"/>
                  <a:pt x="307" y="300"/>
                  <a:pt x="306" y="301"/>
                </a:cubicBezTo>
                <a:cubicBezTo>
                  <a:pt x="306" y="302"/>
                  <a:pt x="307" y="302"/>
                  <a:pt x="307" y="301"/>
                </a:cubicBezTo>
                <a:cubicBezTo>
                  <a:pt x="308" y="301"/>
                  <a:pt x="308" y="301"/>
                  <a:pt x="309" y="300"/>
                </a:cubicBezTo>
                <a:cubicBezTo>
                  <a:pt x="309" y="299"/>
                  <a:pt x="310" y="298"/>
                  <a:pt x="311" y="296"/>
                </a:cubicBezTo>
                <a:cubicBezTo>
                  <a:pt x="310" y="297"/>
                  <a:pt x="309" y="297"/>
                  <a:pt x="308" y="298"/>
                </a:cubicBezTo>
                <a:close/>
                <a:moveTo>
                  <a:pt x="321" y="261"/>
                </a:moveTo>
                <a:cubicBezTo>
                  <a:pt x="321" y="261"/>
                  <a:pt x="321" y="261"/>
                  <a:pt x="321" y="261"/>
                </a:cubicBezTo>
                <a:cubicBezTo>
                  <a:pt x="321" y="261"/>
                  <a:pt x="321" y="261"/>
                  <a:pt x="321" y="261"/>
                </a:cubicBezTo>
                <a:close/>
                <a:moveTo>
                  <a:pt x="303" y="310"/>
                </a:moveTo>
                <a:cubicBezTo>
                  <a:pt x="303" y="310"/>
                  <a:pt x="303" y="310"/>
                  <a:pt x="303" y="310"/>
                </a:cubicBezTo>
                <a:cubicBezTo>
                  <a:pt x="303" y="310"/>
                  <a:pt x="303" y="310"/>
                  <a:pt x="303" y="310"/>
                </a:cubicBezTo>
                <a:cubicBezTo>
                  <a:pt x="303" y="310"/>
                  <a:pt x="303" y="310"/>
                  <a:pt x="303" y="310"/>
                </a:cubicBezTo>
                <a:cubicBezTo>
                  <a:pt x="303" y="310"/>
                  <a:pt x="303" y="310"/>
                  <a:pt x="303" y="310"/>
                </a:cubicBezTo>
                <a:cubicBezTo>
                  <a:pt x="303" y="310"/>
                  <a:pt x="303" y="310"/>
                  <a:pt x="303" y="310"/>
                </a:cubicBezTo>
                <a:close/>
                <a:moveTo>
                  <a:pt x="284" y="333"/>
                </a:moveTo>
                <a:cubicBezTo>
                  <a:pt x="286" y="332"/>
                  <a:pt x="287" y="331"/>
                  <a:pt x="288" y="329"/>
                </a:cubicBezTo>
                <a:cubicBezTo>
                  <a:pt x="288" y="329"/>
                  <a:pt x="288" y="329"/>
                  <a:pt x="288" y="329"/>
                </a:cubicBezTo>
                <a:cubicBezTo>
                  <a:pt x="287" y="329"/>
                  <a:pt x="285" y="330"/>
                  <a:pt x="284" y="331"/>
                </a:cubicBezTo>
                <a:cubicBezTo>
                  <a:pt x="283" y="331"/>
                  <a:pt x="283" y="331"/>
                  <a:pt x="283" y="332"/>
                </a:cubicBezTo>
                <a:cubicBezTo>
                  <a:pt x="283" y="332"/>
                  <a:pt x="279" y="335"/>
                  <a:pt x="284" y="333"/>
                </a:cubicBezTo>
                <a:close/>
                <a:moveTo>
                  <a:pt x="287" y="302"/>
                </a:moveTo>
                <a:cubicBezTo>
                  <a:pt x="287" y="302"/>
                  <a:pt x="286" y="303"/>
                  <a:pt x="285" y="303"/>
                </a:cubicBezTo>
                <a:cubicBezTo>
                  <a:pt x="285" y="303"/>
                  <a:pt x="285" y="303"/>
                  <a:pt x="285" y="304"/>
                </a:cubicBezTo>
                <a:cubicBezTo>
                  <a:pt x="285" y="304"/>
                  <a:pt x="285" y="305"/>
                  <a:pt x="284" y="305"/>
                </a:cubicBezTo>
                <a:cubicBezTo>
                  <a:pt x="285" y="304"/>
                  <a:pt x="286" y="303"/>
                  <a:pt x="287" y="302"/>
                </a:cubicBezTo>
                <a:cubicBezTo>
                  <a:pt x="288" y="302"/>
                  <a:pt x="288" y="301"/>
                  <a:pt x="288" y="302"/>
                </a:cubicBezTo>
                <a:cubicBezTo>
                  <a:pt x="288" y="302"/>
                  <a:pt x="288" y="302"/>
                  <a:pt x="288" y="303"/>
                </a:cubicBezTo>
                <a:cubicBezTo>
                  <a:pt x="287" y="303"/>
                  <a:pt x="286" y="304"/>
                  <a:pt x="286" y="305"/>
                </a:cubicBezTo>
                <a:cubicBezTo>
                  <a:pt x="285" y="306"/>
                  <a:pt x="284" y="307"/>
                  <a:pt x="283" y="307"/>
                </a:cubicBezTo>
                <a:cubicBezTo>
                  <a:pt x="283" y="308"/>
                  <a:pt x="282" y="308"/>
                  <a:pt x="282" y="309"/>
                </a:cubicBezTo>
                <a:cubicBezTo>
                  <a:pt x="282" y="309"/>
                  <a:pt x="284" y="310"/>
                  <a:pt x="281" y="312"/>
                </a:cubicBezTo>
                <a:cubicBezTo>
                  <a:pt x="281" y="312"/>
                  <a:pt x="280" y="312"/>
                  <a:pt x="280" y="312"/>
                </a:cubicBezTo>
                <a:cubicBezTo>
                  <a:pt x="281" y="312"/>
                  <a:pt x="281" y="312"/>
                  <a:pt x="281" y="312"/>
                </a:cubicBezTo>
                <a:cubicBezTo>
                  <a:pt x="283" y="311"/>
                  <a:pt x="284" y="309"/>
                  <a:pt x="286" y="308"/>
                </a:cubicBezTo>
                <a:cubicBezTo>
                  <a:pt x="286" y="308"/>
                  <a:pt x="286" y="308"/>
                  <a:pt x="286" y="308"/>
                </a:cubicBezTo>
                <a:cubicBezTo>
                  <a:pt x="285" y="307"/>
                  <a:pt x="286" y="307"/>
                  <a:pt x="287" y="306"/>
                </a:cubicBezTo>
                <a:cubicBezTo>
                  <a:pt x="288" y="306"/>
                  <a:pt x="288" y="306"/>
                  <a:pt x="288" y="307"/>
                </a:cubicBezTo>
                <a:cubicBezTo>
                  <a:pt x="287" y="307"/>
                  <a:pt x="287" y="307"/>
                  <a:pt x="287" y="307"/>
                </a:cubicBezTo>
                <a:cubicBezTo>
                  <a:pt x="288" y="307"/>
                  <a:pt x="289" y="306"/>
                  <a:pt x="289" y="305"/>
                </a:cubicBezTo>
                <a:cubicBezTo>
                  <a:pt x="289" y="305"/>
                  <a:pt x="290" y="304"/>
                  <a:pt x="288" y="304"/>
                </a:cubicBezTo>
                <a:cubicBezTo>
                  <a:pt x="288" y="304"/>
                  <a:pt x="287" y="304"/>
                  <a:pt x="288" y="303"/>
                </a:cubicBezTo>
                <a:cubicBezTo>
                  <a:pt x="290" y="301"/>
                  <a:pt x="291" y="300"/>
                  <a:pt x="292" y="298"/>
                </a:cubicBezTo>
                <a:cubicBezTo>
                  <a:pt x="291" y="299"/>
                  <a:pt x="290" y="299"/>
                  <a:pt x="289" y="300"/>
                </a:cubicBezTo>
                <a:cubicBezTo>
                  <a:pt x="289" y="300"/>
                  <a:pt x="288" y="301"/>
                  <a:pt x="287" y="302"/>
                </a:cubicBezTo>
                <a:close/>
                <a:moveTo>
                  <a:pt x="287" y="236"/>
                </a:moveTo>
                <a:cubicBezTo>
                  <a:pt x="287" y="236"/>
                  <a:pt x="286" y="236"/>
                  <a:pt x="285" y="236"/>
                </a:cubicBezTo>
                <a:cubicBezTo>
                  <a:pt x="285" y="237"/>
                  <a:pt x="285" y="238"/>
                  <a:pt x="285" y="238"/>
                </a:cubicBezTo>
                <a:cubicBezTo>
                  <a:pt x="286" y="239"/>
                  <a:pt x="287" y="240"/>
                  <a:pt x="287" y="241"/>
                </a:cubicBezTo>
                <a:cubicBezTo>
                  <a:pt x="287" y="242"/>
                  <a:pt x="287" y="243"/>
                  <a:pt x="288" y="243"/>
                </a:cubicBezTo>
                <a:cubicBezTo>
                  <a:pt x="289" y="243"/>
                  <a:pt x="289" y="242"/>
                  <a:pt x="289" y="241"/>
                </a:cubicBezTo>
                <a:cubicBezTo>
                  <a:pt x="289" y="241"/>
                  <a:pt x="288" y="240"/>
                  <a:pt x="288" y="240"/>
                </a:cubicBezTo>
                <a:cubicBezTo>
                  <a:pt x="288" y="238"/>
                  <a:pt x="288" y="237"/>
                  <a:pt x="287" y="236"/>
                </a:cubicBezTo>
                <a:close/>
                <a:moveTo>
                  <a:pt x="288" y="251"/>
                </a:moveTo>
                <a:cubicBezTo>
                  <a:pt x="288" y="251"/>
                  <a:pt x="288" y="251"/>
                  <a:pt x="288" y="251"/>
                </a:cubicBezTo>
                <a:cubicBezTo>
                  <a:pt x="287" y="251"/>
                  <a:pt x="286" y="252"/>
                  <a:pt x="286" y="253"/>
                </a:cubicBezTo>
                <a:cubicBezTo>
                  <a:pt x="286" y="254"/>
                  <a:pt x="286" y="254"/>
                  <a:pt x="287" y="254"/>
                </a:cubicBezTo>
                <a:cubicBezTo>
                  <a:pt x="287" y="254"/>
                  <a:pt x="288" y="254"/>
                  <a:pt x="288" y="252"/>
                </a:cubicBezTo>
                <a:cubicBezTo>
                  <a:pt x="288" y="252"/>
                  <a:pt x="288" y="252"/>
                  <a:pt x="288" y="251"/>
                </a:cubicBezTo>
                <a:close/>
                <a:moveTo>
                  <a:pt x="287" y="288"/>
                </a:moveTo>
                <a:cubicBezTo>
                  <a:pt x="287" y="288"/>
                  <a:pt x="287" y="288"/>
                  <a:pt x="288" y="287"/>
                </a:cubicBezTo>
                <a:cubicBezTo>
                  <a:pt x="288" y="287"/>
                  <a:pt x="288" y="287"/>
                  <a:pt x="289" y="286"/>
                </a:cubicBezTo>
                <a:cubicBezTo>
                  <a:pt x="289" y="285"/>
                  <a:pt x="290" y="285"/>
                  <a:pt x="290" y="283"/>
                </a:cubicBezTo>
                <a:cubicBezTo>
                  <a:pt x="290" y="284"/>
                  <a:pt x="289" y="285"/>
                  <a:pt x="288" y="285"/>
                </a:cubicBezTo>
                <a:cubicBezTo>
                  <a:pt x="288" y="286"/>
                  <a:pt x="287" y="287"/>
                  <a:pt x="286" y="288"/>
                </a:cubicBezTo>
                <a:cubicBezTo>
                  <a:pt x="286" y="288"/>
                  <a:pt x="285" y="288"/>
                  <a:pt x="286" y="289"/>
                </a:cubicBezTo>
                <a:cubicBezTo>
                  <a:pt x="286" y="289"/>
                  <a:pt x="286" y="289"/>
                  <a:pt x="286" y="289"/>
                </a:cubicBezTo>
                <a:cubicBezTo>
                  <a:pt x="286" y="289"/>
                  <a:pt x="287" y="288"/>
                  <a:pt x="287" y="288"/>
                </a:cubicBezTo>
                <a:cubicBezTo>
                  <a:pt x="287" y="287"/>
                  <a:pt x="288" y="286"/>
                  <a:pt x="288" y="286"/>
                </a:cubicBezTo>
                <a:cubicBezTo>
                  <a:pt x="288" y="286"/>
                  <a:pt x="288" y="287"/>
                  <a:pt x="288" y="287"/>
                </a:cubicBezTo>
                <a:cubicBezTo>
                  <a:pt x="287" y="288"/>
                  <a:pt x="287" y="288"/>
                  <a:pt x="287" y="288"/>
                </a:cubicBezTo>
                <a:close/>
                <a:moveTo>
                  <a:pt x="283" y="231"/>
                </a:moveTo>
                <a:cubicBezTo>
                  <a:pt x="283" y="232"/>
                  <a:pt x="283" y="232"/>
                  <a:pt x="284" y="233"/>
                </a:cubicBezTo>
                <a:cubicBezTo>
                  <a:pt x="284" y="234"/>
                  <a:pt x="284" y="235"/>
                  <a:pt x="285" y="236"/>
                </a:cubicBezTo>
                <a:cubicBezTo>
                  <a:pt x="285" y="235"/>
                  <a:pt x="285" y="234"/>
                  <a:pt x="286" y="234"/>
                </a:cubicBezTo>
                <a:cubicBezTo>
                  <a:pt x="288" y="235"/>
                  <a:pt x="286" y="233"/>
                  <a:pt x="286" y="232"/>
                </a:cubicBezTo>
                <a:cubicBezTo>
                  <a:pt x="286" y="232"/>
                  <a:pt x="286" y="231"/>
                  <a:pt x="286" y="231"/>
                </a:cubicBezTo>
                <a:cubicBezTo>
                  <a:pt x="286" y="231"/>
                  <a:pt x="286" y="230"/>
                  <a:pt x="286" y="230"/>
                </a:cubicBezTo>
                <a:cubicBezTo>
                  <a:pt x="285" y="229"/>
                  <a:pt x="285" y="229"/>
                  <a:pt x="285" y="228"/>
                </a:cubicBezTo>
                <a:cubicBezTo>
                  <a:pt x="285" y="227"/>
                  <a:pt x="285" y="227"/>
                  <a:pt x="285" y="227"/>
                </a:cubicBezTo>
                <a:cubicBezTo>
                  <a:pt x="284" y="228"/>
                  <a:pt x="283" y="228"/>
                  <a:pt x="283" y="228"/>
                </a:cubicBezTo>
                <a:cubicBezTo>
                  <a:pt x="282" y="229"/>
                  <a:pt x="282" y="229"/>
                  <a:pt x="282" y="228"/>
                </a:cubicBezTo>
                <a:cubicBezTo>
                  <a:pt x="281" y="227"/>
                  <a:pt x="281" y="226"/>
                  <a:pt x="280" y="226"/>
                </a:cubicBezTo>
                <a:cubicBezTo>
                  <a:pt x="281" y="227"/>
                  <a:pt x="281" y="228"/>
                  <a:pt x="282" y="230"/>
                </a:cubicBezTo>
                <a:cubicBezTo>
                  <a:pt x="282" y="230"/>
                  <a:pt x="282" y="231"/>
                  <a:pt x="283" y="231"/>
                </a:cubicBezTo>
                <a:close/>
                <a:moveTo>
                  <a:pt x="289" y="235"/>
                </a:moveTo>
                <a:cubicBezTo>
                  <a:pt x="289" y="235"/>
                  <a:pt x="289" y="235"/>
                  <a:pt x="289" y="235"/>
                </a:cubicBezTo>
                <a:cubicBezTo>
                  <a:pt x="289" y="235"/>
                  <a:pt x="289" y="235"/>
                  <a:pt x="289" y="235"/>
                </a:cubicBezTo>
                <a:close/>
                <a:moveTo>
                  <a:pt x="283" y="306"/>
                </a:moveTo>
                <a:cubicBezTo>
                  <a:pt x="282" y="306"/>
                  <a:pt x="281" y="307"/>
                  <a:pt x="280" y="308"/>
                </a:cubicBezTo>
                <a:cubicBezTo>
                  <a:pt x="280" y="308"/>
                  <a:pt x="279" y="308"/>
                  <a:pt x="279" y="309"/>
                </a:cubicBezTo>
                <a:cubicBezTo>
                  <a:pt x="278" y="309"/>
                  <a:pt x="278" y="309"/>
                  <a:pt x="278" y="309"/>
                </a:cubicBezTo>
                <a:cubicBezTo>
                  <a:pt x="279" y="310"/>
                  <a:pt x="277" y="311"/>
                  <a:pt x="276" y="312"/>
                </a:cubicBezTo>
                <a:cubicBezTo>
                  <a:pt x="276" y="312"/>
                  <a:pt x="277" y="311"/>
                  <a:pt x="277" y="311"/>
                </a:cubicBezTo>
                <a:cubicBezTo>
                  <a:pt x="278" y="311"/>
                  <a:pt x="279" y="310"/>
                  <a:pt x="280" y="309"/>
                </a:cubicBezTo>
                <a:cubicBezTo>
                  <a:pt x="280" y="309"/>
                  <a:pt x="281" y="308"/>
                  <a:pt x="282" y="307"/>
                </a:cubicBezTo>
                <a:cubicBezTo>
                  <a:pt x="284" y="307"/>
                  <a:pt x="282" y="307"/>
                  <a:pt x="283" y="306"/>
                </a:cubicBezTo>
                <a:close/>
                <a:moveTo>
                  <a:pt x="306" y="287"/>
                </a:moveTo>
                <a:cubicBezTo>
                  <a:pt x="306" y="286"/>
                  <a:pt x="306" y="285"/>
                  <a:pt x="306" y="285"/>
                </a:cubicBezTo>
                <a:cubicBezTo>
                  <a:pt x="307" y="284"/>
                  <a:pt x="307" y="283"/>
                  <a:pt x="307" y="283"/>
                </a:cubicBezTo>
                <a:cubicBezTo>
                  <a:pt x="306" y="283"/>
                  <a:pt x="306" y="283"/>
                  <a:pt x="305" y="285"/>
                </a:cubicBezTo>
                <a:cubicBezTo>
                  <a:pt x="304" y="286"/>
                  <a:pt x="304" y="287"/>
                  <a:pt x="303" y="287"/>
                </a:cubicBezTo>
                <a:cubicBezTo>
                  <a:pt x="303" y="288"/>
                  <a:pt x="302" y="289"/>
                  <a:pt x="302" y="290"/>
                </a:cubicBezTo>
                <a:cubicBezTo>
                  <a:pt x="302" y="291"/>
                  <a:pt x="301" y="292"/>
                  <a:pt x="301" y="291"/>
                </a:cubicBezTo>
                <a:cubicBezTo>
                  <a:pt x="301" y="291"/>
                  <a:pt x="301" y="291"/>
                  <a:pt x="301" y="290"/>
                </a:cubicBezTo>
                <a:cubicBezTo>
                  <a:pt x="303" y="288"/>
                  <a:pt x="304" y="285"/>
                  <a:pt x="305" y="282"/>
                </a:cubicBezTo>
                <a:cubicBezTo>
                  <a:pt x="305" y="282"/>
                  <a:pt x="305" y="282"/>
                  <a:pt x="305" y="282"/>
                </a:cubicBezTo>
                <a:cubicBezTo>
                  <a:pt x="304" y="284"/>
                  <a:pt x="303" y="286"/>
                  <a:pt x="302" y="287"/>
                </a:cubicBezTo>
                <a:cubicBezTo>
                  <a:pt x="301" y="289"/>
                  <a:pt x="300" y="290"/>
                  <a:pt x="299" y="292"/>
                </a:cubicBezTo>
                <a:cubicBezTo>
                  <a:pt x="300" y="290"/>
                  <a:pt x="301" y="289"/>
                  <a:pt x="302" y="287"/>
                </a:cubicBezTo>
                <a:cubicBezTo>
                  <a:pt x="302" y="287"/>
                  <a:pt x="303" y="284"/>
                  <a:pt x="302" y="286"/>
                </a:cubicBezTo>
                <a:cubicBezTo>
                  <a:pt x="299" y="288"/>
                  <a:pt x="301" y="286"/>
                  <a:pt x="301" y="285"/>
                </a:cubicBezTo>
                <a:cubicBezTo>
                  <a:pt x="301" y="284"/>
                  <a:pt x="301" y="283"/>
                  <a:pt x="301" y="284"/>
                </a:cubicBezTo>
                <a:cubicBezTo>
                  <a:pt x="300" y="284"/>
                  <a:pt x="300" y="285"/>
                  <a:pt x="300" y="285"/>
                </a:cubicBezTo>
                <a:cubicBezTo>
                  <a:pt x="301" y="286"/>
                  <a:pt x="299" y="287"/>
                  <a:pt x="299" y="288"/>
                </a:cubicBezTo>
                <a:cubicBezTo>
                  <a:pt x="298" y="290"/>
                  <a:pt x="297" y="291"/>
                  <a:pt x="296" y="293"/>
                </a:cubicBezTo>
                <a:cubicBezTo>
                  <a:pt x="295" y="294"/>
                  <a:pt x="294" y="296"/>
                  <a:pt x="294" y="297"/>
                </a:cubicBezTo>
                <a:cubicBezTo>
                  <a:pt x="295" y="296"/>
                  <a:pt x="296" y="295"/>
                  <a:pt x="297" y="295"/>
                </a:cubicBezTo>
                <a:cubicBezTo>
                  <a:pt x="293" y="299"/>
                  <a:pt x="295" y="301"/>
                  <a:pt x="292" y="304"/>
                </a:cubicBezTo>
                <a:cubicBezTo>
                  <a:pt x="293" y="303"/>
                  <a:pt x="295" y="302"/>
                  <a:pt x="296" y="301"/>
                </a:cubicBezTo>
                <a:cubicBezTo>
                  <a:pt x="296" y="301"/>
                  <a:pt x="297" y="300"/>
                  <a:pt x="298" y="299"/>
                </a:cubicBezTo>
                <a:cubicBezTo>
                  <a:pt x="299" y="298"/>
                  <a:pt x="299" y="298"/>
                  <a:pt x="299" y="299"/>
                </a:cubicBezTo>
                <a:cubicBezTo>
                  <a:pt x="299" y="302"/>
                  <a:pt x="299" y="302"/>
                  <a:pt x="303" y="297"/>
                </a:cubicBezTo>
                <a:cubicBezTo>
                  <a:pt x="303" y="297"/>
                  <a:pt x="303" y="297"/>
                  <a:pt x="303" y="296"/>
                </a:cubicBezTo>
                <a:cubicBezTo>
                  <a:pt x="302" y="297"/>
                  <a:pt x="302" y="297"/>
                  <a:pt x="301" y="297"/>
                </a:cubicBezTo>
                <a:cubicBezTo>
                  <a:pt x="301" y="298"/>
                  <a:pt x="301" y="298"/>
                  <a:pt x="301" y="297"/>
                </a:cubicBezTo>
                <a:cubicBezTo>
                  <a:pt x="301" y="297"/>
                  <a:pt x="301" y="297"/>
                  <a:pt x="302" y="296"/>
                </a:cubicBezTo>
                <a:cubicBezTo>
                  <a:pt x="303" y="296"/>
                  <a:pt x="304" y="294"/>
                  <a:pt x="305" y="292"/>
                </a:cubicBezTo>
                <a:cubicBezTo>
                  <a:pt x="305" y="291"/>
                  <a:pt x="306" y="290"/>
                  <a:pt x="306" y="289"/>
                </a:cubicBezTo>
                <a:cubicBezTo>
                  <a:pt x="306" y="288"/>
                  <a:pt x="306" y="287"/>
                  <a:pt x="306" y="287"/>
                </a:cubicBezTo>
                <a:close/>
                <a:moveTo>
                  <a:pt x="281" y="288"/>
                </a:moveTo>
                <a:cubicBezTo>
                  <a:pt x="281" y="289"/>
                  <a:pt x="282" y="289"/>
                  <a:pt x="282" y="289"/>
                </a:cubicBezTo>
                <a:cubicBezTo>
                  <a:pt x="283" y="288"/>
                  <a:pt x="281" y="288"/>
                  <a:pt x="282" y="287"/>
                </a:cubicBezTo>
                <a:cubicBezTo>
                  <a:pt x="283" y="286"/>
                  <a:pt x="284" y="285"/>
                  <a:pt x="284" y="284"/>
                </a:cubicBezTo>
                <a:cubicBezTo>
                  <a:pt x="284" y="283"/>
                  <a:pt x="285" y="282"/>
                  <a:pt x="285" y="282"/>
                </a:cubicBezTo>
                <a:cubicBezTo>
                  <a:pt x="284" y="282"/>
                  <a:pt x="284" y="284"/>
                  <a:pt x="283" y="284"/>
                </a:cubicBezTo>
                <a:cubicBezTo>
                  <a:pt x="282" y="284"/>
                  <a:pt x="281" y="286"/>
                  <a:pt x="280" y="287"/>
                </a:cubicBezTo>
                <a:cubicBezTo>
                  <a:pt x="282" y="287"/>
                  <a:pt x="279" y="289"/>
                  <a:pt x="280" y="289"/>
                </a:cubicBezTo>
                <a:cubicBezTo>
                  <a:pt x="280" y="290"/>
                  <a:pt x="281" y="288"/>
                  <a:pt x="281" y="288"/>
                </a:cubicBezTo>
                <a:close/>
                <a:moveTo>
                  <a:pt x="242" y="194"/>
                </a:moveTo>
                <a:cubicBezTo>
                  <a:pt x="242" y="195"/>
                  <a:pt x="240" y="195"/>
                  <a:pt x="241" y="195"/>
                </a:cubicBezTo>
                <a:cubicBezTo>
                  <a:pt x="241" y="196"/>
                  <a:pt x="242" y="196"/>
                  <a:pt x="243" y="196"/>
                </a:cubicBezTo>
                <a:cubicBezTo>
                  <a:pt x="243" y="196"/>
                  <a:pt x="244" y="196"/>
                  <a:pt x="245" y="196"/>
                </a:cubicBezTo>
                <a:cubicBezTo>
                  <a:pt x="244" y="196"/>
                  <a:pt x="244" y="195"/>
                  <a:pt x="243" y="195"/>
                </a:cubicBezTo>
                <a:cubicBezTo>
                  <a:pt x="243" y="195"/>
                  <a:pt x="242" y="194"/>
                  <a:pt x="242" y="194"/>
                </a:cubicBezTo>
                <a:close/>
                <a:moveTo>
                  <a:pt x="288" y="230"/>
                </a:moveTo>
                <a:cubicBezTo>
                  <a:pt x="288" y="231"/>
                  <a:pt x="288" y="231"/>
                  <a:pt x="288" y="232"/>
                </a:cubicBezTo>
                <a:cubicBezTo>
                  <a:pt x="287" y="232"/>
                  <a:pt x="288" y="234"/>
                  <a:pt x="288" y="234"/>
                </a:cubicBezTo>
                <a:cubicBezTo>
                  <a:pt x="288" y="235"/>
                  <a:pt x="288" y="235"/>
                  <a:pt x="288" y="235"/>
                </a:cubicBezTo>
                <a:cubicBezTo>
                  <a:pt x="288" y="234"/>
                  <a:pt x="288" y="233"/>
                  <a:pt x="288" y="232"/>
                </a:cubicBezTo>
                <a:cubicBezTo>
                  <a:pt x="289" y="234"/>
                  <a:pt x="289" y="235"/>
                  <a:pt x="289" y="235"/>
                </a:cubicBezTo>
                <a:cubicBezTo>
                  <a:pt x="289" y="234"/>
                  <a:pt x="289" y="232"/>
                  <a:pt x="288" y="231"/>
                </a:cubicBezTo>
                <a:cubicBezTo>
                  <a:pt x="288" y="229"/>
                  <a:pt x="287" y="228"/>
                  <a:pt x="286" y="227"/>
                </a:cubicBezTo>
                <a:cubicBezTo>
                  <a:pt x="286" y="228"/>
                  <a:pt x="286" y="230"/>
                  <a:pt x="288" y="230"/>
                </a:cubicBezTo>
                <a:close/>
                <a:moveTo>
                  <a:pt x="283" y="303"/>
                </a:moveTo>
                <a:cubicBezTo>
                  <a:pt x="283" y="302"/>
                  <a:pt x="283" y="302"/>
                  <a:pt x="283" y="303"/>
                </a:cubicBezTo>
                <a:cubicBezTo>
                  <a:pt x="282" y="304"/>
                  <a:pt x="279" y="306"/>
                  <a:pt x="278" y="308"/>
                </a:cubicBezTo>
                <a:cubicBezTo>
                  <a:pt x="279" y="307"/>
                  <a:pt x="280" y="307"/>
                  <a:pt x="280" y="306"/>
                </a:cubicBezTo>
                <a:cubicBezTo>
                  <a:pt x="282" y="306"/>
                  <a:pt x="283" y="304"/>
                  <a:pt x="283" y="303"/>
                </a:cubicBezTo>
                <a:close/>
                <a:moveTo>
                  <a:pt x="289" y="235"/>
                </a:moveTo>
                <a:cubicBezTo>
                  <a:pt x="289" y="235"/>
                  <a:pt x="289" y="235"/>
                  <a:pt x="289" y="235"/>
                </a:cubicBezTo>
                <a:cubicBezTo>
                  <a:pt x="289" y="235"/>
                  <a:pt x="289" y="235"/>
                  <a:pt x="289" y="235"/>
                </a:cubicBezTo>
                <a:cubicBezTo>
                  <a:pt x="289" y="235"/>
                  <a:pt x="289" y="235"/>
                  <a:pt x="289" y="235"/>
                </a:cubicBezTo>
                <a:close/>
                <a:moveTo>
                  <a:pt x="287" y="337"/>
                </a:moveTo>
                <a:cubicBezTo>
                  <a:pt x="288" y="337"/>
                  <a:pt x="288" y="337"/>
                  <a:pt x="288" y="337"/>
                </a:cubicBezTo>
                <a:cubicBezTo>
                  <a:pt x="288" y="337"/>
                  <a:pt x="288" y="337"/>
                  <a:pt x="288" y="337"/>
                </a:cubicBezTo>
                <a:lnTo>
                  <a:pt x="287" y="337"/>
                </a:lnTo>
                <a:close/>
                <a:moveTo>
                  <a:pt x="293" y="269"/>
                </a:moveTo>
                <a:cubicBezTo>
                  <a:pt x="293" y="269"/>
                  <a:pt x="293" y="270"/>
                  <a:pt x="292" y="271"/>
                </a:cubicBezTo>
                <a:cubicBezTo>
                  <a:pt x="293" y="270"/>
                  <a:pt x="293" y="270"/>
                  <a:pt x="294" y="269"/>
                </a:cubicBezTo>
                <a:cubicBezTo>
                  <a:pt x="294" y="268"/>
                  <a:pt x="294" y="268"/>
                  <a:pt x="294" y="267"/>
                </a:cubicBezTo>
                <a:cubicBezTo>
                  <a:pt x="294" y="265"/>
                  <a:pt x="295" y="264"/>
                  <a:pt x="296" y="263"/>
                </a:cubicBezTo>
                <a:cubicBezTo>
                  <a:pt x="296" y="263"/>
                  <a:pt x="296" y="261"/>
                  <a:pt x="295" y="261"/>
                </a:cubicBezTo>
                <a:cubicBezTo>
                  <a:pt x="295" y="261"/>
                  <a:pt x="294" y="262"/>
                  <a:pt x="294" y="263"/>
                </a:cubicBezTo>
                <a:cubicBezTo>
                  <a:pt x="294" y="264"/>
                  <a:pt x="294" y="265"/>
                  <a:pt x="294" y="267"/>
                </a:cubicBezTo>
                <a:cubicBezTo>
                  <a:pt x="294" y="267"/>
                  <a:pt x="294" y="268"/>
                  <a:pt x="293" y="269"/>
                </a:cubicBezTo>
                <a:close/>
                <a:moveTo>
                  <a:pt x="262" y="318"/>
                </a:moveTo>
                <a:cubicBezTo>
                  <a:pt x="263" y="318"/>
                  <a:pt x="264" y="318"/>
                  <a:pt x="266" y="317"/>
                </a:cubicBezTo>
                <a:cubicBezTo>
                  <a:pt x="267" y="317"/>
                  <a:pt x="268" y="316"/>
                  <a:pt x="269" y="314"/>
                </a:cubicBezTo>
                <a:cubicBezTo>
                  <a:pt x="268" y="315"/>
                  <a:pt x="267" y="316"/>
                  <a:pt x="266" y="317"/>
                </a:cubicBezTo>
                <a:cubicBezTo>
                  <a:pt x="265" y="317"/>
                  <a:pt x="263" y="317"/>
                  <a:pt x="262" y="318"/>
                </a:cubicBezTo>
                <a:close/>
                <a:moveTo>
                  <a:pt x="282" y="233"/>
                </a:moveTo>
                <a:cubicBezTo>
                  <a:pt x="282" y="234"/>
                  <a:pt x="282" y="234"/>
                  <a:pt x="283" y="234"/>
                </a:cubicBezTo>
                <a:cubicBezTo>
                  <a:pt x="283" y="234"/>
                  <a:pt x="283" y="233"/>
                  <a:pt x="283" y="233"/>
                </a:cubicBezTo>
                <a:cubicBezTo>
                  <a:pt x="282" y="232"/>
                  <a:pt x="281" y="231"/>
                  <a:pt x="281" y="230"/>
                </a:cubicBezTo>
                <a:cubicBezTo>
                  <a:pt x="280" y="232"/>
                  <a:pt x="281" y="232"/>
                  <a:pt x="282" y="233"/>
                </a:cubicBezTo>
                <a:close/>
                <a:moveTo>
                  <a:pt x="290" y="241"/>
                </a:moveTo>
                <a:cubicBezTo>
                  <a:pt x="290" y="239"/>
                  <a:pt x="289" y="238"/>
                  <a:pt x="289" y="237"/>
                </a:cubicBezTo>
                <a:cubicBezTo>
                  <a:pt x="288" y="237"/>
                  <a:pt x="288" y="238"/>
                  <a:pt x="289" y="238"/>
                </a:cubicBezTo>
                <a:cubicBezTo>
                  <a:pt x="290" y="240"/>
                  <a:pt x="289" y="243"/>
                  <a:pt x="290" y="245"/>
                </a:cubicBezTo>
                <a:cubicBezTo>
                  <a:pt x="290" y="246"/>
                  <a:pt x="290" y="246"/>
                  <a:pt x="291" y="246"/>
                </a:cubicBezTo>
                <a:cubicBezTo>
                  <a:pt x="291" y="246"/>
                  <a:pt x="291" y="246"/>
                  <a:pt x="291" y="245"/>
                </a:cubicBezTo>
                <a:cubicBezTo>
                  <a:pt x="291" y="245"/>
                  <a:pt x="291" y="243"/>
                  <a:pt x="291" y="243"/>
                </a:cubicBezTo>
                <a:cubicBezTo>
                  <a:pt x="292" y="242"/>
                  <a:pt x="293" y="241"/>
                  <a:pt x="292" y="240"/>
                </a:cubicBezTo>
                <a:cubicBezTo>
                  <a:pt x="292" y="237"/>
                  <a:pt x="292" y="235"/>
                  <a:pt x="291" y="232"/>
                </a:cubicBezTo>
                <a:cubicBezTo>
                  <a:pt x="291" y="232"/>
                  <a:pt x="291" y="231"/>
                  <a:pt x="291" y="230"/>
                </a:cubicBezTo>
                <a:cubicBezTo>
                  <a:pt x="290" y="230"/>
                  <a:pt x="290" y="229"/>
                  <a:pt x="290" y="229"/>
                </a:cubicBezTo>
                <a:cubicBezTo>
                  <a:pt x="290" y="229"/>
                  <a:pt x="291" y="229"/>
                  <a:pt x="291" y="229"/>
                </a:cubicBezTo>
                <a:cubicBezTo>
                  <a:pt x="291" y="229"/>
                  <a:pt x="291" y="230"/>
                  <a:pt x="291" y="230"/>
                </a:cubicBezTo>
                <a:cubicBezTo>
                  <a:pt x="292" y="230"/>
                  <a:pt x="292" y="231"/>
                  <a:pt x="292" y="231"/>
                </a:cubicBezTo>
                <a:cubicBezTo>
                  <a:pt x="291" y="233"/>
                  <a:pt x="292" y="234"/>
                  <a:pt x="292" y="235"/>
                </a:cubicBezTo>
                <a:cubicBezTo>
                  <a:pt x="293" y="235"/>
                  <a:pt x="293" y="236"/>
                  <a:pt x="293" y="236"/>
                </a:cubicBezTo>
                <a:cubicBezTo>
                  <a:pt x="294" y="236"/>
                  <a:pt x="293" y="235"/>
                  <a:pt x="293" y="234"/>
                </a:cubicBezTo>
                <a:cubicBezTo>
                  <a:pt x="293" y="234"/>
                  <a:pt x="293" y="233"/>
                  <a:pt x="293" y="232"/>
                </a:cubicBezTo>
                <a:cubicBezTo>
                  <a:pt x="293" y="231"/>
                  <a:pt x="293" y="231"/>
                  <a:pt x="293" y="231"/>
                </a:cubicBezTo>
                <a:cubicBezTo>
                  <a:pt x="293" y="230"/>
                  <a:pt x="293" y="232"/>
                  <a:pt x="294" y="232"/>
                </a:cubicBezTo>
                <a:cubicBezTo>
                  <a:pt x="294" y="230"/>
                  <a:pt x="293" y="228"/>
                  <a:pt x="292" y="226"/>
                </a:cubicBezTo>
                <a:cubicBezTo>
                  <a:pt x="292" y="227"/>
                  <a:pt x="292" y="228"/>
                  <a:pt x="292" y="228"/>
                </a:cubicBezTo>
                <a:cubicBezTo>
                  <a:pt x="291" y="227"/>
                  <a:pt x="291" y="226"/>
                  <a:pt x="290" y="225"/>
                </a:cubicBezTo>
                <a:cubicBezTo>
                  <a:pt x="291" y="227"/>
                  <a:pt x="289" y="227"/>
                  <a:pt x="289" y="228"/>
                </a:cubicBezTo>
                <a:cubicBezTo>
                  <a:pt x="289" y="227"/>
                  <a:pt x="289" y="227"/>
                  <a:pt x="289" y="226"/>
                </a:cubicBezTo>
                <a:cubicBezTo>
                  <a:pt x="288" y="226"/>
                  <a:pt x="288" y="226"/>
                  <a:pt x="288" y="226"/>
                </a:cubicBezTo>
                <a:cubicBezTo>
                  <a:pt x="289" y="227"/>
                  <a:pt x="289" y="228"/>
                  <a:pt x="289" y="229"/>
                </a:cubicBezTo>
                <a:cubicBezTo>
                  <a:pt x="290" y="230"/>
                  <a:pt x="290" y="231"/>
                  <a:pt x="290" y="232"/>
                </a:cubicBezTo>
                <a:cubicBezTo>
                  <a:pt x="290" y="233"/>
                  <a:pt x="290" y="234"/>
                  <a:pt x="291" y="235"/>
                </a:cubicBezTo>
                <a:cubicBezTo>
                  <a:pt x="291" y="236"/>
                  <a:pt x="291" y="237"/>
                  <a:pt x="292" y="238"/>
                </a:cubicBezTo>
                <a:cubicBezTo>
                  <a:pt x="290" y="237"/>
                  <a:pt x="290" y="236"/>
                  <a:pt x="290" y="235"/>
                </a:cubicBezTo>
                <a:cubicBezTo>
                  <a:pt x="289" y="234"/>
                  <a:pt x="289" y="235"/>
                  <a:pt x="289" y="235"/>
                </a:cubicBezTo>
                <a:cubicBezTo>
                  <a:pt x="289" y="236"/>
                  <a:pt x="290" y="237"/>
                  <a:pt x="290" y="238"/>
                </a:cubicBezTo>
                <a:cubicBezTo>
                  <a:pt x="290" y="239"/>
                  <a:pt x="290" y="240"/>
                  <a:pt x="290" y="241"/>
                </a:cubicBezTo>
                <a:close/>
                <a:moveTo>
                  <a:pt x="70" y="56"/>
                </a:moveTo>
                <a:cubicBezTo>
                  <a:pt x="71" y="55"/>
                  <a:pt x="78" y="48"/>
                  <a:pt x="78" y="48"/>
                </a:cubicBezTo>
                <a:cubicBezTo>
                  <a:pt x="76" y="49"/>
                  <a:pt x="75" y="50"/>
                  <a:pt x="72" y="52"/>
                </a:cubicBezTo>
                <a:cubicBezTo>
                  <a:pt x="70" y="54"/>
                  <a:pt x="68" y="57"/>
                  <a:pt x="65" y="59"/>
                </a:cubicBezTo>
                <a:cubicBezTo>
                  <a:pt x="63" y="62"/>
                  <a:pt x="61" y="64"/>
                  <a:pt x="59" y="66"/>
                </a:cubicBezTo>
                <a:cubicBezTo>
                  <a:pt x="57" y="69"/>
                  <a:pt x="55" y="71"/>
                  <a:pt x="54" y="72"/>
                </a:cubicBezTo>
                <a:cubicBezTo>
                  <a:pt x="59" y="67"/>
                  <a:pt x="65" y="60"/>
                  <a:pt x="70" y="56"/>
                </a:cubicBezTo>
                <a:close/>
                <a:moveTo>
                  <a:pt x="16" y="164"/>
                </a:moveTo>
                <a:cubicBezTo>
                  <a:pt x="15" y="167"/>
                  <a:pt x="14" y="169"/>
                  <a:pt x="13" y="172"/>
                </a:cubicBezTo>
                <a:cubicBezTo>
                  <a:pt x="13" y="175"/>
                  <a:pt x="12" y="177"/>
                  <a:pt x="11" y="180"/>
                </a:cubicBezTo>
                <a:cubicBezTo>
                  <a:pt x="10" y="185"/>
                  <a:pt x="9" y="191"/>
                  <a:pt x="8" y="196"/>
                </a:cubicBezTo>
                <a:cubicBezTo>
                  <a:pt x="10" y="186"/>
                  <a:pt x="13" y="175"/>
                  <a:pt x="16" y="164"/>
                </a:cubicBezTo>
                <a:close/>
                <a:moveTo>
                  <a:pt x="126" y="27"/>
                </a:moveTo>
                <a:cubicBezTo>
                  <a:pt x="127" y="26"/>
                  <a:pt x="128" y="26"/>
                  <a:pt x="129" y="25"/>
                </a:cubicBezTo>
                <a:cubicBezTo>
                  <a:pt x="128" y="26"/>
                  <a:pt x="127" y="26"/>
                  <a:pt x="126" y="27"/>
                </a:cubicBezTo>
                <a:close/>
                <a:moveTo>
                  <a:pt x="96" y="37"/>
                </a:moveTo>
                <a:cubicBezTo>
                  <a:pt x="97" y="37"/>
                  <a:pt x="98" y="36"/>
                  <a:pt x="98" y="36"/>
                </a:cubicBezTo>
                <a:cubicBezTo>
                  <a:pt x="99" y="35"/>
                  <a:pt x="99" y="35"/>
                  <a:pt x="97" y="36"/>
                </a:cubicBezTo>
                <a:cubicBezTo>
                  <a:pt x="89" y="42"/>
                  <a:pt x="81" y="48"/>
                  <a:pt x="75" y="54"/>
                </a:cubicBezTo>
                <a:cubicBezTo>
                  <a:pt x="82" y="49"/>
                  <a:pt x="89" y="41"/>
                  <a:pt x="96" y="37"/>
                </a:cubicBezTo>
                <a:close/>
                <a:moveTo>
                  <a:pt x="96" y="46"/>
                </a:moveTo>
                <a:cubicBezTo>
                  <a:pt x="98" y="44"/>
                  <a:pt x="100" y="43"/>
                  <a:pt x="102" y="42"/>
                </a:cubicBezTo>
                <a:cubicBezTo>
                  <a:pt x="104" y="40"/>
                  <a:pt x="113" y="34"/>
                  <a:pt x="109" y="38"/>
                </a:cubicBezTo>
                <a:cubicBezTo>
                  <a:pt x="112" y="36"/>
                  <a:pt x="117" y="33"/>
                  <a:pt x="117" y="34"/>
                </a:cubicBezTo>
                <a:cubicBezTo>
                  <a:pt x="120" y="32"/>
                  <a:pt x="120" y="31"/>
                  <a:pt x="121" y="30"/>
                </a:cubicBezTo>
                <a:cubicBezTo>
                  <a:pt x="121" y="30"/>
                  <a:pt x="122" y="29"/>
                  <a:pt x="123" y="29"/>
                </a:cubicBezTo>
                <a:cubicBezTo>
                  <a:pt x="124" y="28"/>
                  <a:pt x="125" y="27"/>
                  <a:pt x="126" y="27"/>
                </a:cubicBezTo>
                <a:cubicBezTo>
                  <a:pt x="124" y="28"/>
                  <a:pt x="123" y="29"/>
                  <a:pt x="121" y="29"/>
                </a:cubicBezTo>
                <a:cubicBezTo>
                  <a:pt x="119" y="31"/>
                  <a:pt x="116" y="32"/>
                  <a:pt x="114" y="33"/>
                </a:cubicBezTo>
                <a:cubicBezTo>
                  <a:pt x="110" y="36"/>
                  <a:pt x="106" y="39"/>
                  <a:pt x="101" y="42"/>
                </a:cubicBezTo>
                <a:cubicBezTo>
                  <a:pt x="97" y="45"/>
                  <a:pt x="93" y="48"/>
                  <a:pt x="89" y="52"/>
                </a:cubicBezTo>
                <a:cubicBezTo>
                  <a:pt x="91" y="50"/>
                  <a:pt x="93" y="48"/>
                  <a:pt x="96" y="46"/>
                </a:cubicBezTo>
                <a:close/>
                <a:moveTo>
                  <a:pt x="81" y="47"/>
                </a:moveTo>
                <a:cubicBezTo>
                  <a:pt x="83" y="45"/>
                  <a:pt x="85" y="44"/>
                  <a:pt x="87" y="42"/>
                </a:cubicBezTo>
                <a:cubicBezTo>
                  <a:pt x="89" y="40"/>
                  <a:pt x="92" y="39"/>
                  <a:pt x="94" y="37"/>
                </a:cubicBezTo>
                <a:cubicBezTo>
                  <a:pt x="91" y="39"/>
                  <a:pt x="88" y="41"/>
                  <a:pt x="86" y="42"/>
                </a:cubicBezTo>
                <a:cubicBezTo>
                  <a:pt x="83" y="44"/>
                  <a:pt x="81" y="46"/>
                  <a:pt x="79" y="48"/>
                </a:cubicBezTo>
                <a:cubicBezTo>
                  <a:pt x="76" y="50"/>
                  <a:pt x="73" y="53"/>
                  <a:pt x="70" y="56"/>
                </a:cubicBezTo>
                <a:cubicBezTo>
                  <a:pt x="72" y="54"/>
                  <a:pt x="76" y="51"/>
                  <a:pt x="78" y="50"/>
                </a:cubicBezTo>
                <a:cubicBezTo>
                  <a:pt x="79" y="49"/>
                  <a:pt x="80" y="49"/>
                  <a:pt x="81" y="47"/>
                </a:cubicBezTo>
                <a:close/>
                <a:moveTo>
                  <a:pt x="70" y="56"/>
                </a:moveTo>
                <a:cubicBezTo>
                  <a:pt x="70" y="56"/>
                  <a:pt x="70" y="56"/>
                  <a:pt x="70" y="56"/>
                </a:cubicBezTo>
                <a:cubicBezTo>
                  <a:pt x="70" y="56"/>
                  <a:pt x="70" y="56"/>
                  <a:pt x="70" y="56"/>
                </a:cubicBezTo>
                <a:cubicBezTo>
                  <a:pt x="70" y="56"/>
                  <a:pt x="70" y="56"/>
                  <a:pt x="70" y="56"/>
                </a:cubicBezTo>
                <a:cubicBezTo>
                  <a:pt x="70" y="56"/>
                  <a:pt x="70" y="56"/>
                  <a:pt x="70" y="56"/>
                </a:cubicBezTo>
                <a:cubicBezTo>
                  <a:pt x="70" y="56"/>
                  <a:pt x="70" y="56"/>
                  <a:pt x="70" y="56"/>
                </a:cubicBezTo>
                <a:cubicBezTo>
                  <a:pt x="70" y="56"/>
                  <a:pt x="70" y="56"/>
                  <a:pt x="70" y="56"/>
                </a:cubicBezTo>
                <a:cubicBezTo>
                  <a:pt x="70" y="56"/>
                  <a:pt x="70" y="56"/>
                  <a:pt x="70" y="56"/>
                </a:cubicBezTo>
                <a:close/>
                <a:moveTo>
                  <a:pt x="63" y="394"/>
                </a:moveTo>
                <a:cubicBezTo>
                  <a:pt x="64" y="395"/>
                  <a:pt x="64" y="395"/>
                  <a:pt x="64" y="394"/>
                </a:cubicBezTo>
                <a:cubicBezTo>
                  <a:pt x="64" y="393"/>
                  <a:pt x="63" y="392"/>
                  <a:pt x="62" y="391"/>
                </a:cubicBezTo>
                <a:cubicBezTo>
                  <a:pt x="61" y="390"/>
                  <a:pt x="60" y="389"/>
                  <a:pt x="58" y="387"/>
                </a:cubicBezTo>
                <a:cubicBezTo>
                  <a:pt x="57" y="385"/>
                  <a:pt x="55" y="383"/>
                  <a:pt x="54" y="381"/>
                </a:cubicBezTo>
                <a:cubicBezTo>
                  <a:pt x="56" y="384"/>
                  <a:pt x="58" y="387"/>
                  <a:pt x="60" y="390"/>
                </a:cubicBezTo>
                <a:cubicBezTo>
                  <a:pt x="60" y="391"/>
                  <a:pt x="62" y="393"/>
                  <a:pt x="63" y="394"/>
                </a:cubicBezTo>
                <a:close/>
                <a:moveTo>
                  <a:pt x="70" y="394"/>
                </a:moveTo>
                <a:cubicBezTo>
                  <a:pt x="67" y="391"/>
                  <a:pt x="66" y="389"/>
                  <a:pt x="66" y="389"/>
                </a:cubicBezTo>
                <a:cubicBezTo>
                  <a:pt x="67" y="390"/>
                  <a:pt x="67" y="388"/>
                  <a:pt x="65" y="387"/>
                </a:cubicBezTo>
                <a:cubicBezTo>
                  <a:pt x="64" y="386"/>
                  <a:pt x="64" y="385"/>
                  <a:pt x="63" y="384"/>
                </a:cubicBezTo>
                <a:cubicBezTo>
                  <a:pt x="62" y="382"/>
                  <a:pt x="61" y="381"/>
                  <a:pt x="60" y="380"/>
                </a:cubicBezTo>
                <a:cubicBezTo>
                  <a:pt x="58" y="378"/>
                  <a:pt x="57" y="376"/>
                  <a:pt x="56" y="375"/>
                </a:cubicBezTo>
                <a:cubicBezTo>
                  <a:pt x="54" y="373"/>
                  <a:pt x="53" y="371"/>
                  <a:pt x="53" y="370"/>
                </a:cubicBezTo>
                <a:cubicBezTo>
                  <a:pt x="53" y="370"/>
                  <a:pt x="52" y="368"/>
                  <a:pt x="51" y="367"/>
                </a:cubicBezTo>
                <a:cubicBezTo>
                  <a:pt x="50" y="366"/>
                  <a:pt x="50" y="365"/>
                  <a:pt x="50" y="365"/>
                </a:cubicBezTo>
                <a:cubicBezTo>
                  <a:pt x="49" y="364"/>
                  <a:pt x="49" y="364"/>
                  <a:pt x="49" y="364"/>
                </a:cubicBezTo>
                <a:cubicBezTo>
                  <a:pt x="47" y="361"/>
                  <a:pt x="46" y="359"/>
                  <a:pt x="45" y="356"/>
                </a:cubicBezTo>
                <a:cubicBezTo>
                  <a:pt x="44" y="355"/>
                  <a:pt x="42" y="352"/>
                  <a:pt x="42" y="354"/>
                </a:cubicBezTo>
                <a:cubicBezTo>
                  <a:pt x="44" y="356"/>
                  <a:pt x="43" y="356"/>
                  <a:pt x="41" y="353"/>
                </a:cubicBezTo>
                <a:cubicBezTo>
                  <a:pt x="40" y="352"/>
                  <a:pt x="43" y="356"/>
                  <a:pt x="43" y="356"/>
                </a:cubicBezTo>
                <a:cubicBezTo>
                  <a:pt x="41" y="354"/>
                  <a:pt x="40" y="352"/>
                  <a:pt x="39" y="350"/>
                </a:cubicBezTo>
                <a:cubicBezTo>
                  <a:pt x="39" y="351"/>
                  <a:pt x="41" y="354"/>
                  <a:pt x="41" y="354"/>
                </a:cubicBezTo>
                <a:cubicBezTo>
                  <a:pt x="40" y="352"/>
                  <a:pt x="38" y="350"/>
                  <a:pt x="37" y="348"/>
                </a:cubicBezTo>
                <a:cubicBezTo>
                  <a:pt x="36" y="346"/>
                  <a:pt x="35" y="344"/>
                  <a:pt x="34" y="342"/>
                </a:cubicBezTo>
                <a:cubicBezTo>
                  <a:pt x="35" y="344"/>
                  <a:pt x="37" y="347"/>
                  <a:pt x="37" y="349"/>
                </a:cubicBezTo>
                <a:cubicBezTo>
                  <a:pt x="36" y="347"/>
                  <a:pt x="34" y="343"/>
                  <a:pt x="33" y="342"/>
                </a:cubicBezTo>
                <a:cubicBezTo>
                  <a:pt x="33" y="342"/>
                  <a:pt x="33" y="342"/>
                  <a:pt x="33" y="342"/>
                </a:cubicBezTo>
                <a:cubicBezTo>
                  <a:pt x="33" y="342"/>
                  <a:pt x="33" y="342"/>
                  <a:pt x="33" y="342"/>
                </a:cubicBezTo>
                <a:cubicBezTo>
                  <a:pt x="31" y="339"/>
                  <a:pt x="30" y="336"/>
                  <a:pt x="29" y="333"/>
                </a:cubicBezTo>
                <a:cubicBezTo>
                  <a:pt x="27" y="328"/>
                  <a:pt x="25" y="325"/>
                  <a:pt x="24" y="322"/>
                </a:cubicBezTo>
                <a:cubicBezTo>
                  <a:pt x="23" y="319"/>
                  <a:pt x="22" y="318"/>
                  <a:pt x="21" y="317"/>
                </a:cubicBezTo>
                <a:cubicBezTo>
                  <a:pt x="20" y="316"/>
                  <a:pt x="21" y="317"/>
                  <a:pt x="21" y="319"/>
                </a:cubicBezTo>
                <a:cubicBezTo>
                  <a:pt x="25" y="331"/>
                  <a:pt x="29" y="341"/>
                  <a:pt x="35" y="352"/>
                </a:cubicBezTo>
                <a:cubicBezTo>
                  <a:pt x="39" y="359"/>
                  <a:pt x="39" y="359"/>
                  <a:pt x="39" y="359"/>
                </a:cubicBezTo>
                <a:cubicBezTo>
                  <a:pt x="44" y="366"/>
                  <a:pt x="44" y="366"/>
                  <a:pt x="44" y="366"/>
                </a:cubicBezTo>
                <a:cubicBezTo>
                  <a:pt x="45" y="368"/>
                  <a:pt x="46" y="370"/>
                  <a:pt x="48" y="372"/>
                </a:cubicBezTo>
                <a:cubicBezTo>
                  <a:pt x="49" y="374"/>
                  <a:pt x="51" y="376"/>
                  <a:pt x="52" y="378"/>
                </a:cubicBezTo>
                <a:cubicBezTo>
                  <a:pt x="55" y="382"/>
                  <a:pt x="58" y="386"/>
                  <a:pt x="60" y="389"/>
                </a:cubicBezTo>
                <a:cubicBezTo>
                  <a:pt x="63" y="391"/>
                  <a:pt x="65" y="393"/>
                  <a:pt x="65" y="392"/>
                </a:cubicBezTo>
                <a:cubicBezTo>
                  <a:pt x="65" y="392"/>
                  <a:pt x="67" y="394"/>
                  <a:pt x="66" y="393"/>
                </a:cubicBezTo>
                <a:cubicBezTo>
                  <a:pt x="58" y="384"/>
                  <a:pt x="52" y="375"/>
                  <a:pt x="45" y="366"/>
                </a:cubicBezTo>
                <a:cubicBezTo>
                  <a:pt x="39" y="358"/>
                  <a:pt x="37" y="352"/>
                  <a:pt x="38" y="353"/>
                </a:cubicBezTo>
                <a:cubicBezTo>
                  <a:pt x="38" y="353"/>
                  <a:pt x="38" y="353"/>
                  <a:pt x="38" y="353"/>
                </a:cubicBezTo>
                <a:cubicBezTo>
                  <a:pt x="38" y="353"/>
                  <a:pt x="38" y="353"/>
                  <a:pt x="38" y="353"/>
                </a:cubicBezTo>
                <a:cubicBezTo>
                  <a:pt x="38" y="353"/>
                  <a:pt x="38" y="353"/>
                  <a:pt x="38" y="353"/>
                </a:cubicBezTo>
                <a:cubicBezTo>
                  <a:pt x="38" y="354"/>
                  <a:pt x="38" y="354"/>
                  <a:pt x="39" y="354"/>
                </a:cubicBezTo>
                <a:cubicBezTo>
                  <a:pt x="38" y="354"/>
                  <a:pt x="38" y="354"/>
                  <a:pt x="38" y="353"/>
                </a:cubicBezTo>
                <a:cubicBezTo>
                  <a:pt x="39" y="355"/>
                  <a:pt x="42" y="360"/>
                  <a:pt x="41" y="358"/>
                </a:cubicBezTo>
                <a:cubicBezTo>
                  <a:pt x="43" y="361"/>
                  <a:pt x="45" y="364"/>
                  <a:pt x="47" y="367"/>
                </a:cubicBezTo>
                <a:cubicBezTo>
                  <a:pt x="49" y="370"/>
                  <a:pt x="51" y="373"/>
                  <a:pt x="53" y="376"/>
                </a:cubicBezTo>
                <a:cubicBezTo>
                  <a:pt x="55" y="379"/>
                  <a:pt x="60" y="386"/>
                  <a:pt x="63" y="387"/>
                </a:cubicBezTo>
                <a:cubicBezTo>
                  <a:pt x="63" y="388"/>
                  <a:pt x="66" y="391"/>
                  <a:pt x="67" y="392"/>
                </a:cubicBezTo>
                <a:cubicBezTo>
                  <a:pt x="69" y="395"/>
                  <a:pt x="65" y="390"/>
                  <a:pt x="65" y="390"/>
                </a:cubicBezTo>
                <a:cubicBezTo>
                  <a:pt x="65" y="390"/>
                  <a:pt x="66" y="392"/>
                  <a:pt x="66" y="392"/>
                </a:cubicBezTo>
                <a:cubicBezTo>
                  <a:pt x="71" y="397"/>
                  <a:pt x="76" y="402"/>
                  <a:pt x="81" y="407"/>
                </a:cubicBezTo>
                <a:cubicBezTo>
                  <a:pt x="79" y="405"/>
                  <a:pt x="77" y="403"/>
                  <a:pt x="75" y="401"/>
                </a:cubicBezTo>
                <a:cubicBezTo>
                  <a:pt x="74" y="398"/>
                  <a:pt x="72" y="396"/>
                  <a:pt x="70" y="394"/>
                </a:cubicBezTo>
                <a:close/>
                <a:moveTo>
                  <a:pt x="86" y="406"/>
                </a:moveTo>
                <a:cubicBezTo>
                  <a:pt x="86" y="406"/>
                  <a:pt x="85" y="406"/>
                  <a:pt x="85" y="405"/>
                </a:cubicBezTo>
                <a:cubicBezTo>
                  <a:pt x="86" y="406"/>
                  <a:pt x="86" y="406"/>
                  <a:pt x="86" y="406"/>
                </a:cubicBezTo>
                <a:close/>
                <a:moveTo>
                  <a:pt x="88" y="405"/>
                </a:moveTo>
                <a:cubicBezTo>
                  <a:pt x="88" y="405"/>
                  <a:pt x="85" y="402"/>
                  <a:pt x="84" y="401"/>
                </a:cubicBezTo>
                <a:cubicBezTo>
                  <a:pt x="83" y="400"/>
                  <a:pt x="79" y="396"/>
                  <a:pt x="79" y="396"/>
                </a:cubicBezTo>
                <a:cubicBezTo>
                  <a:pt x="79" y="397"/>
                  <a:pt x="83" y="400"/>
                  <a:pt x="84" y="402"/>
                </a:cubicBezTo>
                <a:cubicBezTo>
                  <a:pt x="85" y="403"/>
                  <a:pt x="87" y="404"/>
                  <a:pt x="88" y="405"/>
                </a:cubicBezTo>
                <a:cubicBezTo>
                  <a:pt x="89" y="406"/>
                  <a:pt x="90" y="407"/>
                  <a:pt x="91" y="408"/>
                </a:cubicBezTo>
                <a:cubicBezTo>
                  <a:pt x="93" y="409"/>
                  <a:pt x="95" y="411"/>
                  <a:pt x="96" y="413"/>
                </a:cubicBezTo>
                <a:cubicBezTo>
                  <a:pt x="97" y="414"/>
                  <a:pt x="93" y="411"/>
                  <a:pt x="97" y="415"/>
                </a:cubicBezTo>
                <a:cubicBezTo>
                  <a:pt x="102" y="418"/>
                  <a:pt x="98" y="415"/>
                  <a:pt x="99" y="415"/>
                </a:cubicBezTo>
                <a:cubicBezTo>
                  <a:pt x="99" y="415"/>
                  <a:pt x="99" y="415"/>
                  <a:pt x="100" y="415"/>
                </a:cubicBezTo>
                <a:cubicBezTo>
                  <a:pt x="103" y="419"/>
                  <a:pt x="105" y="421"/>
                  <a:pt x="115" y="427"/>
                </a:cubicBezTo>
                <a:cubicBezTo>
                  <a:pt x="106" y="421"/>
                  <a:pt x="114" y="426"/>
                  <a:pt x="110" y="422"/>
                </a:cubicBezTo>
                <a:cubicBezTo>
                  <a:pt x="113" y="425"/>
                  <a:pt x="117" y="427"/>
                  <a:pt x="120" y="429"/>
                </a:cubicBezTo>
                <a:cubicBezTo>
                  <a:pt x="118" y="428"/>
                  <a:pt x="115" y="426"/>
                  <a:pt x="116" y="427"/>
                </a:cubicBezTo>
                <a:cubicBezTo>
                  <a:pt x="116" y="428"/>
                  <a:pt x="118" y="429"/>
                  <a:pt x="120" y="430"/>
                </a:cubicBezTo>
                <a:cubicBezTo>
                  <a:pt x="122" y="431"/>
                  <a:pt x="125" y="433"/>
                  <a:pt x="126" y="433"/>
                </a:cubicBezTo>
                <a:cubicBezTo>
                  <a:pt x="131" y="437"/>
                  <a:pt x="131" y="436"/>
                  <a:pt x="132" y="436"/>
                </a:cubicBezTo>
                <a:cubicBezTo>
                  <a:pt x="134" y="437"/>
                  <a:pt x="129" y="434"/>
                  <a:pt x="128" y="433"/>
                </a:cubicBezTo>
                <a:cubicBezTo>
                  <a:pt x="126" y="432"/>
                  <a:pt x="125" y="431"/>
                  <a:pt x="123" y="430"/>
                </a:cubicBezTo>
                <a:cubicBezTo>
                  <a:pt x="122" y="429"/>
                  <a:pt x="120" y="428"/>
                  <a:pt x="119" y="427"/>
                </a:cubicBezTo>
                <a:cubicBezTo>
                  <a:pt x="117" y="426"/>
                  <a:pt x="116" y="425"/>
                  <a:pt x="115" y="424"/>
                </a:cubicBezTo>
                <a:cubicBezTo>
                  <a:pt x="113" y="423"/>
                  <a:pt x="112" y="422"/>
                  <a:pt x="112" y="421"/>
                </a:cubicBezTo>
                <a:cubicBezTo>
                  <a:pt x="111" y="421"/>
                  <a:pt x="108" y="419"/>
                  <a:pt x="107" y="418"/>
                </a:cubicBezTo>
                <a:cubicBezTo>
                  <a:pt x="105" y="416"/>
                  <a:pt x="103" y="414"/>
                  <a:pt x="100" y="413"/>
                </a:cubicBezTo>
                <a:cubicBezTo>
                  <a:pt x="98" y="411"/>
                  <a:pt x="96" y="409"/>
                  <a:pt x="93" y="407"/>
                </a:cubicBezTo>
                <a:cubicBezTo>
                  <a:pt x="95" y="408"/>
                  <a:pt x="96" y="409"/>
                  <a:pt x="98" y="410"/>
                </a:cubicBezTo>
                <a:cubicBezTo>
                  <a:pt x="99" y="411"/>
                  <a:pt x="100" y="412"/>
                  <a:pt x="102" y="413"/>
                </a:cubicBezTo>
                <a:cubicBezTo>
                  <a:pt x="103" y="414"/>
                  <a:pt x="104" y="415"/>
                  <a:pt x="104" y="415"/>
                </a:cubicBezTo>
                <a:cubicBezTo>
                  <a:pt x="104" y="414"/>
                  <a:pt x="104" y="414"/>
                  <a:pt x="103" y="413"/>
                </a:cubicBezTo>
                <a:cubicBezTo>
                  <a:pt x="94" y="407"/>
                  <a:pt x="89" y="401"/>
                  <a:pt x="83" y="395"/>
                </a:cubicBezTo>
                <a:cubicBezTo>
                  <a:pt x="82" y="394"/>
                  <a:pt x="81" y="392"/>
                  <a:pt x="80" y="391"/>
                </a:cubicBezTo>
                <a:cubicBezTo>
                  <a:pt x="78" y="389"/>
                  <a:pt x="79" y="390"/>
                  <a:pt x="79" y="391"/>
                </a:cubicBezTo>
                <a:cubicBezTo>
                  <a:pt x="80" y="394"/>
                  <a:pt x="79" y="394"/>
                  <a:pt x="74" y="390"/>
                </a:cubicBezTo>
                <a:cubicBezTo>
                  <a:pt x="77" y="394"/>
                  <a:pt x="81" y="397"/>
                  <a:pt x="84" y="401"/>
                </a:cubicBezTo>
                <a:cubicBezTo>
                  <a:pt x="86" y="402"/>
                  <a:pt x="89" y="405"/>
                  <a:pt x="88" y="405"/>
                </a:cubicBezTo>
                <a:close/>
                <a:moveTo>
                  <a:pt x="74" y="389"/>
                </a:moveTo>
                <a:cubicBezTo>
                  <a:pt x="74" y="389"/>
                  <a:pt x="74" y="389"/>
                  <a:pt x="74" y="389"/>
                </a:cubicBezTo>
                <a:cubicBezTo>
                  <a:pt x="74" y="389"/>
                  <a:pt x="74" y="390"/>
                  <a:pt x="74" y="390"/>
                </a:cubicBezTo>
                <a:cubicBezTo>
                  <a:pt x="74" y="390"/>
                  <a:pt x="74" y="389"/>
                  <a:pt x="74" y="389"/>
                </a:cubicBezTo>
                <a:close/>
                <a:moveTo>
                  <a:pt x="65" y="381"/>
                </a:moveTo>
                <a:cubicBezTo>
                  <a:pt x="69" y="386"/>
                  <a:pt x="72" y="390"/>
                  <a:pt x="76" y="394"/>
                </a:cubicBezTo>
                <a:cubicBezTo>
                  <a:pt x="76" y="393"/>
                  <a:pt x="73" y="390"/>
                  <a:pt x="72" y="388"/>
                </a:cubicBezTo>
                <a:cubicBezTo>
                  <a:pt x="70" y="385"/>
                  <a:pt x="73" y="390"/>
                  <a:pt x="74" y="389"/>
                </a:cubicBezTo>
                <a:cubicBezTo>
                  <a:pt x="71" y="386"/>
                  <a:pt x="68" y="383"/>
                  <a:pt x="66" y="382"/>
                </a:cubicBezTo>
                <a:cubicBezTo>
                  <a:pt x="66" y="381"/>
                  <a:pt x="66" y="381"/>
                  <a:pt x="66" y="382"/>
                </a:cubicBezTo>
                <a:cubicBezTo>
                  <a:pt x="67" y="383"/>
                  <a:pt x="69" y="385"/>
                  <a:pt x="70" y="387"/>
                </a:cubicBezTo>
                <a:cubicBezTo>
                  <a:pt x="69" y="386"/>
                  <a:pt x="67" y="383"/>
                  <a:pt x="65" y="381"/>
                </a:cubicBezTo>
                <a:close/>
                <a:moveTo>
                  <a:pt x="74" y="390"/>
                </a:moveTo>
                <a:cubicBezTo>
                  <a:pt x="74" y="390"/>
                  <a:pt x="74" y="390"/>
                  <a:pt x="74" y="389"/>
                </a:cubicBezTo>
                <a:cubicBezTo>
                  <a:pt x="74" y="390"/>
                  <a:pt x="74" y="390"/>
                  <a:pt x="74" y="390"/>
                </a:cubicBezTo>
                <a:cubicBezTo>
                  <a:pt x="74" y="390"/>
                  <a:pt x="74" y="390"/>
                  <a:pt x="74" y="390"/>
                </a:cubicBezTo>
                <a:close/>
                <a:moveTo>
                  <a:pt x="9" y="174"/>
                </a:moveTo>
                <a:cubicBezTo>
                  <a:pt x="9" y="173"/>
                  <a:pt x="8" y="174"/>
                  <a:pt x="7" y="176"/>
                </a:cubicBezTo>
                <a:cubicBezTo>
                  <a:pt x="6" y="179"/>
                  <a:pt x="5" y="184"/>
                  <a:pt x="4" y="190"/>
                </a:cubicBezTo>
                <a:cubicBezTo>
                  <a:pt x="4" y="191"/>
                  <a:pt x="3" y="194"/>
                  <a:pt x="4" y="194"/>
                </a:cubicBezTo>
                <a:cubicBezTo>
                  <a:pt x="4" y="194"/>
                  <a:pt x="4" y="190"/>
                  <a:pt x="5" y="189"/>
                </a:cubicBezTo>
                <a:cubicBezTo>
                  <a:pt x="4" y="195"/>
                  <a:pt x="2" y="202"/>
                  <a:pt x="2" y="207"/>
                </a:cubicBezTo>
                <a:cubicBezTo>
                  <a:pt x="3" y="202"/>
                  <a:pt x="4" y="193"/>
                  <a:pt x="5" y="192"/>
                </a:cubicBezTo>
                <a:cubicBezTo>
                  <a:pt x="5" y="192"/>
                  <a:pt x="7" y="183"/>
                  <a:pt x="8" y="178"/>
                </a:cubicBezTo>
                <a:cubicBezTo>
                  <a:pt x="10" y="174"/>
                  <a:pt x="9" y="175"/>
                  <a:pt x="9" y="174"/>
                </a:cubicBezTo>
                <a:close/>
                <a:moveTo>
                  <a:pt x="5" y="177"/>
                </a:moveTo>
                <a:cubicBezTo>
                  <a:pt x="7" y="170"/>
                  <a:pt x="4" y="179"/>
                  <a:pt x="5" y="175"/>
                </a:cubicBezTo>
                <a:cubicBezTo>
                  <a:pt x="6" y="173"/>
                  <a:pt x="5" y="174"/>
                  <a:pt x="5" y="175"/>
                </a:cubicBezTo>
                <a:cubicBezTo>
                  <a:pt x="3" y="182"/>
                  <a:pt x="1" y="189"/>
                  <a:pt x="0" y="197"/>
                </a:cubicBezTo>
                <a:cubicBezTo>
                  <a:pt x="1" y="195"/>
                  <a:pt x="1" y="191"/>
                  <a:pt x="2" y="188"/>
                </a:cubicBezTo>
                <a:cubicBezTo>
                  <a:pt x="3" y="184"/>
                  <a:pt x="4" y="180"/>
                  <a:pt x="5" y="177"/>
                </a:cubicBezTo>
                <a:close/>
                <a:moveTo>
                  <a:pt x="37" y="357"/>
                </a:moveTo>
                <a:cubicBezTo>
                  <a:pt x="35" y="355"/>
                  <a:pt x="35" y="355"/>
                  <a:pt x="35" y="355"/>
                </a:cubicBezTo>
                <a:cubicBezTo>
                  <a:pt x="35" y="356"/>
                  <a:pt x="36" y="358"/>
                  <a:pt x="37" y="359"/>
                </a:cubicBezTo>
                <a:cubicBezTo>
                  <a:pt x="39" y="361"/>
                  <a:pt x="40" y="363"/>
                  <a:pt x="41" y="365"/>
                </a:cubicBezTo>
                <a:cubicBezTo>
                  <a:pt x="43" y="368"/>
                  <a:pt x="44" y="370"/>
                  <a:pt x="45" y="372"/>
                </a:cubicBezTo>
                <a:cubicBezTo>
                  <a:pt x="48" y="373"/>
                  <a:pt x="40" y="363"/>
                  <a:pt x="36" y="354"/>
                </a:cubicBezTo>
                <a:cubicBezTo>
                  <a:pt x="38" y="358"/>
                  <a:pt x="38" y="359"/>
                  <a:pt x="37" y="357"/>
                </a:cubicBezTo>
                <a:close/>
                <a:moveTo>
                  <a:pt x="58" y="404"/>
                </a:moveTo>
                <a:cubicBezTo>
                  <a:pt x="56" y="402"/>
                  <a:pt x="53" y="399"/>
                  <a:pt x="50" y="395"/>
                </a:cubicBezTo>
                <a:cubicBezTo>
                  <a:pt x="53" y="398"/>
                  <a:pt x="55" y="401"/>
                  <a:pt x="57" y="403"/>
                </a:cubicBezTo>
                <a:cubicBezTo>
                  <a:pt x="59" y="406"/>
                  <a:pt x="61" y="408"/>
                  <a:pt x="63" y="411"/>
                </a:cubicBezTo>
                <a:cubicBezTo>
                  <a:pt x="65" y="412"/>
                  <a:pt x="65" y="412"/>
                  <a:pt x="63" y="409"/>
                </a:cubicBezTo>
                <a:cubicBezTo>
                  <a:pt x="62" y="408"/>
                  <a:pt x="60" y="406"/>
                  <a:pt x="58" y="404"/>
                </a:cubicBezTo>
                <a:close/>
                <a:moveTo>
                  <a:pt x="13" y="182"/>
                </a:moveTo>
                <a:cubicBezTo>
                  <a:pt x="14" y="175"/>
                  <a:pt x="17" y="168"/>
                  <a:pt x="19" y="161"/>
                </a:cubicBezTo>
                <a:cubicBezTo>
                  <a:pt x="19" y="160"/>
                  <a:pt x="20" y="159"/>
                  <a:pt x="20" y="159"/>
                </a:cubicBezTo>
                <a:cubicBezTo>
                  <a:pt x="19" y="161"/>
                  <a:pt x="18" y="163"/>
                  <a:pt x="17" y="165"/>
                </a:cubicBezTo>
                <a:cubicBezTo>
                  <a:pt x="16" y="167"/>
                  <a:pt x="16" y="169"/>
                  <a:pt x="15" y="171"/>
                </a:cubicBezTo>
                <a:cubicBezTo>
                  <a:pt x="14" y="173"/>
                  <a:pt x="13" y="175"/>
                  <a:pt x="13" y="178"/>
                </a:cubicBezTo>
                <a:cubicBezTo>
                  <a:pt x="12" y="180"/>
                  <a:pt x="11" y="183"/>
                  <a:pt x="11" y="186"/>
                </a:cubicBezTo>
                <a:cubicBezTo>
                  <a:pt x="10" y="190"/>
                  <a:pt x="9" y="193"/>
                  <a:pt x="9" y="197"/>
                </a:cubicBezTo>
                <a:cubicBezTo>
                  <a:pt x="9" y="195"/>
                  <a:pt x="10" y="191"/>
                  <a:pt x="11" y="187"/>
                </a:cubicBezTo>
                <a:cubicBezTo>
                  <a:pt x="11" y="186"/>
                  <a:pt x="11" y="186"/>
                  <a:pt x="12" y="183"/>
                </a:cubicBezTo>
                <a:cubicBezTo>
                  <a:pt x="11" y="187"/>
                  <a:pt x="10" y="191"/>
                  <a:pt x="10" y="195"/>
                </a:cubicBezTo>
                <a:cubicBezTo>
                  <a:pt x="9" y="198"/>
                  <a:pt x="8" y="201"/>
                  <a:pt x="8" y="205"/>
                </a:cubicBezTo>
                <a:cubicBezTo>
                  <a:pt x="8" y="206"/>
                  <a:pt x="7" y="208"/>
                  <a:pt x="7" y="211"/>
                </a:cubicBezTo>
                <a:cubicBezTo>
                  <a:pt x="7" y="211"/>
                  <a:pt x="7" y="212"/>
                  <a:pt x="7" y="212"/>
                </a:cubicBezTo>
                <a:cubicBezTo>
                  <a:pt x="8" y="210"/>
                  <a:pt x="8" y="208"/>
                  <a:pt x="8" y="205"/>
                </a:cubicBezTo>
                <a:cubicBezTo>
                  <a:pt x="9" y="197"/>
                  <a:pt x="11" y="190"/>
                  <a:pt x="13" y="182"/>
                </a:cubicBezTo>
                <a:close/>
                <a:moveTo>
                  <a:pt x="215" y="9"/>
                </a:moveTo>
                <a:cubicBezTo>
                  <a:pt x="215" y="9"/>
                  <a:pt x="217" y="10"/>
                  <a:pt x="221" y="9"/>
                </a:cubicBezTo>
                <a:cubicBezTo>
                  <a:pt x="228" y="9"/>
                  <a:pt x="235" y="8"/>
                  <a:pt x="242" y="8"/>
                </a:cubicBezTo>
                <a:cubicBezTo>
                  <a:pt x="233" y="8"/>
                  <a:pt x="228" y="7"/>
                  <a:pt x="220" y="8"/>
                </a:cubicBezTo>
                <a:cubicBezTo>
                  <a:pt x="218" y="8"/>
                  <a:pt x="218" y="7"/>
                  <a:pt x="216" y="8"/>
                </a:cubicBezTo>
                <a:cubicBezTo>
                  <a:pt x="217" y="8"/>
                  <a:pt x="216" y="8"/>
                  <a:pt x="214" y="8"/>
                </a:cubicBezTo>
                <a:cubicBezTo>
                  <a:pt x="220" y="8"/>
                  <a:pt x="215" y="9"/>
                  <a:pt x="215" y="9"/>
                </a:cubicBezTo>
                <a:close/>
                <a:moveTo>
                  <a:pt x="388" y="80"/>
                </a:moveTo>
                <a:cubicBezTo>
                  <a:pt x="385" y="77"/>
                  <a:pt x="382" y="75"/>
                  <a:pt x="379" y="72"/>
                </a:cubicBezTo>
                <a:cubicBezTo>
                  <a:pt x="376" y="70"/>
                  <a:pt x="372" y="67"/>
                  <a:pt x="369" y="65"/>
                </a:cubicBezTo>
                <a:cubicBezTo>
                  <a:pt x="361" y="59"/>
                  <a:pt x="353" y="53"/>
                  <a:pt x="344" y="49"/>
                </a:cubicBezTo>
                <a:cubicBezTo>
                  <a:pt x="342" y="48"/>
                  <a:pt x="343" y="48"/>
                  <a:pt x="340" y="47"/>
                </a:cubicBezTo>
                <a:cubicBezTo>
                  <a:pt x="340" y="47"/>
                  <a:pt x="340" y="47"/>
                  <a:pt x="341" y="47"/>
                </a:cubicBezTo>
                <a:cubicBezTo>
                  <a:pt x="343" y="49"/>
                  <a:pt x="351" y="53"/>
                  <a:pt x="351" y="54"/>
                </a:cubicBezTo>
                <a:cubicBezTo>
                  <a:pt x="353" y="55"/>
                  <a:pt x="356" y="57"/>
                  <a:pt x="355" y="56"/>
                </a:cubicBezTo>
                <a:cubicBezTo>
                  <a:pt x="354" y="55"/>
                  <a:pt x="357" y="57"/>
                  <a:pt x="359" y="58"/>
                </a:cubicBezTo>
                <a:cubicBezTo>
                  <a:pt x="361" y="60"/>
                  <a:pt x="364" y="61"/>
                  <a:pt x="366" y="63"/>
                </a:cubicBezTo>
                <a:cubicBezTo>
                  <a:pt x="367" y="63"/>
                  <a:pt x="368" y="64"/>
                  <a:pt x="369" y="65"/>
                </a:cubicBezTo>
                <a:cubicBezTo>
                  <a:pt x="369" y="66"/>
                  <a:pt x="370" y="66"/>
                  <a:pt x="371" y="67"/>
                </a:cubicBezTo>
                <a:cubicBezTo>
                  <a:pt x="371" y="67"/>
                  <a:pt x="372" y="68"/>
                  <a:pt x="374" y="70"/>
                </a:cubicBezTo>
                <a:cubicBezTo>
                  <a:pt x="375" y="70"/>
                  <a:pt x="375" y="71"/>
                  <a:pt x="376" y="72"/>
                </a:cubicBezTo>
                <a:cubicBezTo>
                  <a:pt x="377" y="73"/>
                  <a:pt x="379" y="74"/>
                  <a:pt x="380" y="75"/>
                </a:cubicBezTo>
                <a:cubicBezTo>
                  <a:pt x="384" y="78"/>
                  <a:pt x="388" y="82"/>
                  <a:pt x="390" y="83"/>
                </a:cubicBezTo>
                <a:cubicBezTo>
                  <a:pt x="390" y="83"/>
                  <a:pt x="390" y="83"/>
                  <a:pt x="390" y="83"/>
                </a:cubicBezTo>
                <a:cubicBezTo>
                  <a:pt x="386" y="79"/>
                  <a:pt x="392" y="85"/>
                  <a:pt x="393" y="85"/>
                </a:cubicBezTo>
                <a:cubicBezTo>
                  <a:pt x="391" y="83"/>
                  <a:pt x="389" y="81"/>
                  <a:pt x="388" y="80"/>
                </a:cubicBezTo>
                <a:close/>
                <a:moveTo>
                  <a:pt x="348" y="53"/>
                </a:moveTo>
                <a:cubicBezTo>
                  <a:pt x="347" y="52"/>
                  <a:pt x="345" y="52"/>
                  <a:pt x="345" y="52"/>
                </a:cubicBezTo>
                <a:cubicBezTo>
                  <a:pt x="345" y="52"/>
                  <a:pt x="345" y="53"/>
                  <a:pt x="347" y="53"/>
                </a:cubicBezTo>
                <a:cubicBezTo>
                  <a:pt x="348" y="54"/>
                  <a:pt x="349" y="55"/>
                  <a:pt x="351" y="55"/>
                </a:cubicBezTo>
                <a:cubicBezTo>
                  <a:pt x="352" y="56"/>
                  <a:pt x="353" y="57"/>
                  <a:pt x="354" y="58"/>
                </a:cubicBezTo>
                <a:cubicBezTo>
                  <a:pt x="357" y="59"/>
                  <a:pt x="359" y="61"/>
                  <a:pt x="362" y="63"/>
                </a:cubicBezTo>
                <a:cubicBezTo>
                  <a:pt x="360" y="61"/>
                  <a:pt x="357" y="59"/>
                  <a:pt x="355" y="58"/>
                </a:cubicBezTo>
                <a:cubicBezTo>
                  <a:pt x="352" y="56"/>
                  <a:pt x="350" y="54"/>
                  <a:pt x="348" y="53"/>
                </a:cubicBezTo>
                <a:close/>
                <a:moveTo>
                  <a:pt x="334" y="17"/>
                </a:moveTo>
                <a:cubicBezTo>
                  <a:pt x="330" y="16"/>
                  <a:pt x="326" y="15"/>
                  <a:pt x="321" y="12"/>
                </a:cubicBezTo>
                <a:cubicBezTo>
                  <a:pt x="321" y="12"/>
                  <a:pt x="317" y="11"/>
                  <a:pt x="316" y="10"/>
                </a:cubicBezTo>
                <a:cubicBezTo>
                  <a:pt x="314" y="10"/>
                  <a:pt x="312" y="9"/>
                  <a:pt x="311" y="9"/>
                </a:cubicBezTo>
                <a:cubicBezTo>
                  <a:pt x="309" y="8"/>
                  <a:pt x="308" y="8"/>
                  <a:pt x="306" y="7"/>
                </a:cubicBezTo>
                <a:cubicBezTo>
                  <a:pt x="303" y="6"/>
                  <a:pt x="300" y="5"/>
                  <a:pt x="296" y="5"/>
                </a:cubicBezTo>
                <a:cubicBezTo>
                  <a:pt x="306" y="8"/>
                  <a:pt x="320" y="13"/>
                  <a:pt x="332" y="18"/>
                </a:cubicBezTo>
                <a:cubicBezTo>
                  <a:pt x="334" y="19"/>
                  <a:pt x="335" y="19"/>
                  <a:pt x="336" y="19"/>
                </a:cubicBezTo>
                <a:cubicBezTo>
                  <a:pt x="336" y="20"/>
                  <a:pt x="337" y="20"/>
                  <a:pt x="335" y="19"/>
                </a:cubicBezTo>
                <a:cubicBezTo>
                  <a:pt x="333" y="18"/>
                  <a:pt x="331" y="17"/>
                  <a:pt x="328" y="16"/>
                </a:cubicBezTo>
                <a:cubicBezTo>
                  <a:pt x="330" y="16"/>
                  <a:pt x="334" y="18"/>
                  <a:pt x="334" y="17"/>
                </a:cubicBezTo>
                <a:close/>
                <a:moveTo>
                  <a:pt x="391" y="66"/>
                </a:moveTo>
                <a:cubicBezTo>
                  <a:pt x="392" y="67"/>
                  <a:pt x="394" y="69"/>
                  <a:pt x="396" y="71"/>
                </a:cubicBezTo>
                <a:cubicBezTo>
                  <a:pt x="398" y="73"/>
                  <a:pt x="400" y="75"/>
                  <a:pt x="403" y="77"/>
                </a:cubicBezTo>
                <a:cubicBezTo>
                  <a:pt x="396" y="69"/>
                  <a:pt x="388" y="62"/>
                  <a:pt x="380" y="57"/>
                </a:cubicBezTo>
                <a:cubicBezTo>
                  <a:pt x="382" y="58"/>
                  <a:pt x="384" y="59"/>
                  <a:pt x="385" y="61"/>
                </a:cubicBezTo>
                <a:cubicBezTo>
                  <a:pt x="387" y="63"/>
                  <a:pt x="389" y="64"/>
                  <a:pt x="391" y="66"/>
                </a:cubicBezTo>
                <a:close/>
                <a:moveTo>
                  <a:pt x="301" y="13"/>
                </a:moveTo>
                <a:cubicBezTo>
                  <a:pt x="303" y="13"/>
                  <a:pt x="303" y="14"/>
                  <a:pt x="307" y="15"/>
                </a:cubicBezTo>
                <a:cubicBezTo>
                  <a:pt x="313" y="17"/>
                  <a:pt x="321" y="19"/>
                  <a:pt x="326" y="22"/>
                </a:cubicBezTo>
                <a:cubicBezTo>
                  <a:pt x="327" y="23"/>
                  <a:pt x="331" y="25"/>
                  <a:pt x="333" y="26"/>
                </a:cubicBezTo>
                <a:cubicBezTo>
                  <a:pt x="337" y="28"/>
                  <a:pt x="337" y="27"/>
                  <a:pt x="341" y="30"/>
                </a:cubicBezTo>
                <a:cubicBezTo>
                  <a:pt x="346" y="32"/>
                  <a:pt x="347" y="32"/>
                  <a:pt x="351" y="34"/>
                </a:cubicBezTo>
                <a:cubicBezTo>
                  <a:pt x="348" y="33"/>
                  <a:pt x="346" y="31"/>
                  <a:pt x="345" y="31"/>
                </a:cubicBezTo>
                <a:cubicBezTo>
                  <a:pt x="344" y="30"/>
                  <a:pt x="342" y="29"/>
                  <a:pt x="340" y="28"/>
                </a:cubicBezTo>
                <a:cubicBezTo>
                  <a:pt x="339" y="27"/>
                  <a:pt x="337" y="26"/>
                  <a:pt x="335" y="25"/>
                </a:cubicBezTo>
                <a:cubicBezTo>
                  <a:pt x="332" y="24"/>
                  <a:pt x="330" y="23"/>
                  <a:pt x="336" y="24"/>
                </a:cubicBezTo>
                <a:cubicBezTo>
                  <a:pt x="331" y="22"/>
                  <a:pt x="326" y="21"/>
                  <a:pt x="324" y="19"/>
                </a:cubicBezTo>
                <a:cubicBezTo>
                  <a:pt x="324" y="19"/>
                  <a:pt x="323" y="19"/>
                  <a:pt x="323" y="19"/>
                </a:cubicBezTo>
                <a:cubicBezTo>
                  <a:pt x="322" y="18"/>
                  <a:pt x="322" y="18"/>
                  <a:pt x="321" y="18"/>
                </a:cubicBezTo>
                <a:cubicBezTo>
                  <a:pt x="319" y="17"/>
                  <a:pt x="317" y="17"/>
                  <a:pt x="314" y="16"/>
                </a:cubicBezTo>
                <a:cubicBezTo>
                  <a:pt x="312" y="15"/>
                  <a:pt x="309" y="14"/>
                  <a:pt x="306" y="13"/>
                </a:cubicBezTo>
                <a:cubicBezTo>
                  <a:pt x="303" y="13"/>
                  <a:pt x="299" y="11"/>
                  <a:pt x="301" y="13"/>
                </a:cubicBezTo>
                <a:close/>
                <a:moveTo>
                  <a:pt x="317" y="13"/>
                </a:moveTo>
                <a:cubicBezTo>
                  <a:pt x="317" y="13"/>
                  <a:pt x="317" y="13"/>
                  <a:pt x="317" y="13"/>
                </a:cubicBezTo>
                <a:cubicBezTo>
                  <a:pt x="310" y="11"/>
                  <a:pt x="306" y="9"/>
                  <a:pt x="297" y="7"/>
                </a:cubicBezTo>
                <a:cubicBezTo>
                  <a:pt x="302" y="8"/>
                  <a:pt x="305" y="10"/>
                  <a:pt x="309" y="11"/>
                </a:cubicBezTo>
                <a:cubicBezTo>
                  <a:pt x="312" y="12"/>
                  <a:pt x="314" y="13"/>
                  <a:pt x="317" y="13"/>
                </a:cubicBezTo>
                <a:close/>
                <a:moveTo>
                  <a:pt x="376" y="93"/>
                </a:moveTo>
                <a:cubicBezTo>
                  <a:pt x="375" y="93"/>
                  <a:pt x="375" y="93"/>
                  <a:pt x="375" y="93"/>
                </a:cubicBezTo>
                <a:cubicBezTo>
                  <a:pt x="375" y="93"/>
                  <a:pt x="375" y="93"/>
                  <a:pt x="375" y="93"/>
                </a:cubicBezTo>
                <a:lnTo>
                  <a:pt x="376" y="93"/>
                </a:lnTo>
                <a:close/>
                <a:moveTo>
                  <a:pt x="425" y="118"/>
                </a:moveTo>
                <a:cubicBezTo>
                  <a:pt x="426" y="120"/>
                  <a:pt x="427" y="122"/>
                  <a:pt x="428" y="123"/>
                </a:cubicBezTo>
                <a:cubicBezTo>
                  <a:pt x="429" y="125"/>
                  <a:pt x="431" y="127"/>
                  <a:pt x="432" y="129"/>
                </a:cubicBezTo>
                <a:cubicBezTo>
                  <a:pt x="431" y="127"/>
                  <a:pt x="430" y="125"/>
                  <a:pt x="429" y="124"/>
                </a:cubicBezTo>
                <a:cubicBezTo>
                  <a:pt x="428" y="122"/>
                  <a:pt x="426" y="120"/>
                  <a:pt x="425" y="118"/>
                </a:cubicBezTo>
                <a:cubicBezTo>
                  <a:pt x="423" y="114"/>
                  <a:pt x="420" y="111"/>
                  <a:pt x="418" y="107"/>
                </a:cubicBezTo>
                <a:cubicBezTo>
                  <a:pt x="420" y="111"/>
                  <a:pt x="422" y="114"/>
                  <a:pt x="425" y="118"/>
                </a:cubicBezTo>
                <a:close/>
                <a:moveTo>
                  <a:pt x="401" y="91"/>
                </a:moveTo>
                <a:cubicBezTo>
                  <a:pt x="404" y="94"/>
                  <a:pt x="406" y="97"/>
                  <a:pt x="409" y="100"/>
                </a:cubicBezTo>
                <a:cubicBezTo>
                  <a:pt x="411" y="103"/>
                  <a:pt x="414" y="106"/>
                  <a:pt x="416" y="109"/>
                </a:cubicBezTo>
                <a:cubicBezTo>
                  <a:pt x="414" y="106"/>
                  <a:pt x="411" y="102"/>
                  <a:pt x="409" y="99"/>
                </a:cubicBezTo>
                <a:cubicBezTo>
                  <a:pt x="406" y="96"/>
                  <a:pt x="403" y="93"/>
                  <a:pt x="401" y="91"/>
                </a:cubicBezTo>
                <a:close/>
                <a:moveTo>
                  <a:pt x="403" y="77"/>
                </a:moveTo>
                <a:cubicBezTo>
                  <a:pt x="410" y="86"/>
                  <a:pt x="417" y="93"/>
                  <a:pt x="423" y="101"/>
                </a:cubicBezTo>
                <a:cubicBezTo>
                  <a:pt x="417" y="93"/>
                  <a:pt x="411" y="85"/>
                  <a:pt x="403" y="77"/>
                </a:cubicBezTo>
                <a:close/>
                <a:moveTo>
                  <a:pt x="329" y="13"/>
                </a:moveTo>
                <a:cubicBezTo>
                  <a:pt x="338" y="17"/>
                  <a:pt x="346" y="22"/>
                  <a:pt x="356" y="26"/>
                </a:cubicBezTo>
                <a:cubicBezTo>
                  <a:pt x="347" y="21"/>
                  <a:pt x="338" y="17"/>
                  <a:pt x="329" y="13"/>
                </a:cubicBezTo>
                <a:close/>
                <a:moveTo>
                  <a:pt x="337" y="18"/>
                </a:moveTo>
                <a:cubicBezTo>
                  <a:pt x="329" y="14"/>
                  <a:pt x="322" y="11"/>
                  <a:pt x="312" y="8"/>
                </a:cubicBezTo>
                <a:cubicBezTo>
                  <a:pt x="316" y="9"/>
                  <a:pt x="320" y="11"/>
                  <a:pt x="324" y="13"/>
                </a:cubicBezTo>
                <a:cubicBezTo>
                  <a:pt x="328" y="14"/>
                  <a:pt x="333" y="16"/>
                  <a:pt x="337" y="18"/>
                </a:cubicBezTo>
                <a:close/>
                <a:moveTo>
                  <a:pt x="281" y="0"/>
                </a:moveTo>
                <a:cubicBezTo>
                  <a:pt x="288" y="2"/>
                  <a:pt x="296" y="4"/>
                  <a:pt x="294" y="2"/>
                </a:cubicBezTo>
                <a:cubicBezTo>
                  <a:pt x="298" y="3"/>
                  <a:pt x="302" y="4"/>
                  <a:pt x="302" y="4"/>
                </a:cubicBezTo>
                <a:cubicBezTo>
                  <a:pt x="300" y="5"/>
                  <a:pt x="307" y="6"/>
                  <a:pt x="312" y="8"/>
                </a:cubicBezTo>
                <a:cubicBezTo>
                  <a:pt x="313" y="7"/>
                  <a:pt x="325" y="12"/>
                  <a:pt x="328" y="12"/>
                </a:cubicBezTo>
                <a:cubicBezTo>
                  <a:pt x="313" y="7"/>
                  <a:pt x="301" y="3"/>
                  <a:pt x="287" y="0"/>
                </a:cubicBezTo>
                <a:cubicBezTo>
                  <a:pt x="287" y="0"/>
                  <a:pt x="290" y="1"/>
                  <a:pt x="290" y="1"/>
                </a:cubicBezTo>
                <a:cubicBezTo>
                  <a:pt x="291" y="2"/>
                  <a:pt x="289" y="2"/>
                  <a:pt x="281" y="0"/>
                </a:cubicBezTo>
                <a:close/>
                <a:moveTo>
                  <a:pt x="88" y="407"/>
                </a:moveTo>
                <a:cubicBezTo>
                  <a:pt x="88" y="407"/>
                  <a:pt x="88" y="407"/>
                  <a:pt x="88" y="407"/>
                </a:cubicBezTo>
                <a:cubicBezTo>
                  <a:pt x="88" y="407"/>
                  <a:pt x="88" y="407"/>
                  <a:pt x="88" y="407"/>
                </a:cubicBezTo>
                <a:close/>
                <a:moveTo>
                  <a:pt x="223" y="4"/>
                </a:moveTo>
                <a:cubicBezTo>
                  <a:pt x="225" y="4"/>
                  <a:pt x="227" y="3"/>
                  <a:pt x="229" y="3"/>
                </a:cubicBezTo>
                <a:cubicBezTo>
                  <a:pt x="231" y="3"/>
                  <a:pt x="233" y="3"/>
                  <a:pt x="235" y="3"/>
                </a:cubicBezTo>
                <a:cubicBezTo>
                  <a:pt x="226" y="3"/>
                  <a:pt x="227" y="3"/>
                  <a:pt x="221" y="3"/>
                </a:cubicBezTo>
                <a:cubicBezTo>
                  <a:pt x="221" y="3"/>
                  <a:pt x="218" y="4"/>
                  <a:pt x="210" y="5"/>
                </a:cubicBezTo>
                <a:cubicBezTo>
                  <a:pt x="212" y="4"/>
                  <a:pt x="214" y="4"/>
                  <a:pt x="217" y="4"/>
                </a:cubicBezTo>
                <a:cubicBezTo>
                  <a:pt x="219" y="4"/>
                  <a:pt x="221" y="4"/>
                  <a:pt x="223" y="4"/>
                </a:cubicBezTo>
                <a:close/>
                <a:moveTo>
                  <a:pt x="312" y="8"/>
                </a:moveTo>
                <a:cubicBezTo>
                  <a:pt x="312" y="8"/>
                  <a:pt x="312" y="8"/>
                  <a:pt x="312" y="8"/>
                </a:cubicBezTo>
                <a:cubicBezTo>
                  <a:pt x="312" y="8"/>
                  <a:pt x="312" y="8"/>
                  <a:pt x="312" y="8"/>
                </a:cubicBezTo>
                <a:cubicBezTo>
                  <a:pt x="312" y="8"/>
                  <a:pt x="312" y="8"/>
                  <a:pt x="312" y="8"/>
                </a:cubicBezTo>
                <a:close/>
                <a:moveTo>
                  <a:pt x="365" y="60"/>
                </a:moveTo>
                <a:cubicBezTo>
                  <a:pt x="367" y="61"/>
                  <a:pt x="368" y="62"/>
                  <a:pt x="368" y="61"/>
                </a:cubicBezTo>
                <a:cubicBezTo>
                  <a:pt x="369" y="61"/>
                  <a:pt x="366" y="59"/>
                  <a:pt x="364" y="57"/>
                </a:cubicBezTo>
                <a:cubicBezTo>
                  <a:pt x="363" y="57"/>
                  <a:pt x="362" y="55"/>
                  <a:pt x="361" y="56"/>
                </a:cubicBezTo>
                <a:cubicBezTo>
                  <a:pt x="360" y="56"/>
                  <a:pt x="355" y="52"/>
                  <a:pt x="352" y="50"/>
                </a:cubicBezTo>
                <a:cubicBezTo>
                  <a:pt x="350" y="49"/>
                  <a:pt x="348" y="48"/>
                  <a:pt x="347" y="48"/>
                </a:cubicBezTo>
                <a:cubicBezTo>
                  <a:pt x="347" y="48"/>
                  <a:pt x="348" y="48"/>
                  <a:pt x="350" y="50"/>
                </a:cubicBezTo>
                <a:cubicBezTo>
                  <a:pt x="351" y="50"/>
                  <a:pt x="353" y="52"/>
                  <a:pt x="353" y="52"/>
                </a:cubicBezTo>
                <a:cubicBezTo>
                  <a:pt x="352" y="51"/>
                  <a:pt x="350" y="50"/>
                  <a:pt x="348" y="49"/>
                </a:cubicBezTo>
                <a:cubicBezTo>
                  <a:pt x="345" y="48"/>
                  <a:pt x="343" y="47"/>
                  <a:pt x="340" y="45"/>
                </a:cubicBezTo>
                <a:cubicBezTo>
                  <a:pt x="347" y="49"/>
                  <a:pt x="355" y="54"/>
                  <a:pt x="355" y="54"/>
                </a:cubicBezTo>
                <a:cubicBezTo>
                  <a:pt x="357" y="54"/>
                  <a:pt x="361" y="57"/>
                  <a:pt x="365" y="60"/>
                </a:cubicBezTo>
                <a:close/>
                <a:moveTo>
                  <a:pt x="373" y="64"/>
                </a:moveTo>
                <a:cubicBezTo>
                  <a:pt x="374" y="65"/>
                  <a:pt x="375" y="66"/>
                  <a:pt x="377" y="68"/>
                </a:cubicBezTo>
                <a:cubicBezTo>
                  <a:pt x="378" y="69"/>
                  <a:pt x="380" y="70"/>
                  <a:pt x="381" y="71"/>
                </a:cubicBezTo>
                <a:cubicBezTo>
                  <a:pt x="381" y="71"/>
                  <a:pt x="381" y="71"/>
                  <a:pt x="381" y="71"/>
                </a:cubicBezTo>
                <a:cubicBezTo>
                  <a:pt x="379" y="70"/>
                  <a:pt x="378" y="69"/>
                  <a:pt x="377" y="68"/>
                </a:cubicBezTo>
                <a:cubicBezTo>
                  <a:pt x="374" y="66"/>
                  <a:pt x="371" y="64"/>
                  <a:pt x="369" y="62"/>
                </a:cubicBezTo>
                <a:cubicBezTo>
                  <a:pt x="367" y="61"/>
                  <a:pt x="365" y="60"/>
                  <a:pt x="363" y="59"/>
                </a:cubicBezTo>
                <a:cubicBezTo>
                  <a:pt x="365" y="61"/>
                  <a:pt x="368" y="62"/>
                  <a:pt x="370" y="64"/>
                </a:cubicBezTo>
                <a:cubicBezTo>
                  <a:pt x="372" y="65"/>
                  <a:pt x="374" y="67"/>
                  <a:pt x="376" y="68"/>
                </a:cubicBezTo>
                <a:cubicBezTo>
                  <a:pt x="383" y="74"/>
                  <a:pt x="383" y="73"/>
                  <a:pt x="383" y="73"/>
                </a:cubicBezTo>
                <a:cubicBezTo>
                  <a:pt x="383" y="72"/>
                  <a:pt x="378" y="68"/>
                  <a:pt x="376" y="67"/>
                </a:cubicBezTo>
                <a:cubicBezTo>
                  <a:pt x="374" y="64"/>
                  <a:pt x="371" y="62"/>
                  <a:pt x="368" y="60"/>
                </a:cubicBezTo>
                <a:cubicBezTo>
                  <a:pt x="370" y="62"/>
                  <a:pt x="371" y="63"/>
                  <a:pt x="373" y="64"/>
                </a:cubicBezTo>
                <a:close/>
                <a:moveTo>
                  <a:pt x="370" y="51"/>
                </a:moveTo>
                <a:cubicBezTo>
                  <a:pt x="373" y="53"/>
                  <a:pt x="374" y="54"/>
                  <a:pt x="376" y="55"/>
                </a:cubicBezTo>
                <a:cubicBezTo>
                  <a:pt x="373" y="52"/>
                  <a:pt x="375" y="53"/>
                  <a:pt x="373" y="51"/>
                </a:cubicBezTo>
                <a:cubicBezTo>
                  <a:pt x="371" y="50"/>
                  <a:pt x="369" y="49"/>
                  <a:pt x="368" y="48"/>
                </a:cubicBezTo>
                <a:cubicBezTo>
                  <a:pt x="366" y="47"/>
                  <a:pt x="365" y="46"/>
                  <a:pt x="363" y="44"/>
                </a:cubicBezTo>
                <a:cubicBezTo>
                  <a:pt x="359" y="42"/>
                  <a:pt x="356" y="40"/>
                  <a:pt x="352" y="39"/>
                </a:cubicBezTo>
                <a:cubicBezTo>
                  <a:pt x="358" y="42"/>
                  <a:pt x="364" y="46"/>
                  <a:pt x="370" y="51"/>
                </a:cubicBezTo>
                <a:close/>
                <a:moveTo>
                  <a:pt x="216" y="5"/>
                </a:moveTo>
                <a:cubicBezTo>
                  <a:pt x="218" y="5"/>
                  <a:pt x="222" y="5"/>
                  <a:pt x="223" y="5"/>
                </a:cubicBezTo>
                <a:cubicBezTo>
                  <a:pt x="224" y="5"/>
                  <a:pt x="226" y="4"/>
                  <a:pt x="228" y="4"/>
                </a:cubicBezTo>
                <a:cubicBezTo>
                  <a:pt x="230" y="4"/>
                  <a:pt x="233" y="4"/>
                  <a:pt x="236" y="4"/>
                </a:cubicBezTo>
                <a:cubicBezTo>
                  <a:pt x="236" y="4"/>
                  <a:pt x="234" y="4"/>
                  <a:pt x="232" y="4"/>
                </a:cubicBezTo>
                <a:cubicBezTo>
                  <a:pt x="229" y="4"/>
                  <a:pt x="225" y="4"/>
                  <a:pt x="222" y="4"/>
                </a:cubicBezTo>
                <a:cubicBezTo>
                  <a:pt x="220" y="5"/>
                  <a:pt x="218" y="5"/>
                  <a:pt x="217" y="5"/>
                </a:cubicBezTo>
                <a:cubicBezTo>
                  <a:pt x="215" y="5"/>
                  <a:pt x="213" y="5"/>
                  <a:pt x="212" y="5"/>
                </a:cubicBezTo>
                <a:cubicBezTo>
                  <a:pt x="209" y="6"/>
                  <a:pt x="208" y="6"/>
                  <a:pt x="208" y="6"/>
                </a:cubicBezTo>
                <a:cubicBezTo>
                  <a:pt x="212" y="6"/>
                  <a:pt x="216" y="5"/>
                  <a:pt x="220" y="5"/>
                </a:cubicBezTo>
                <a:cubicBezTo>
                  <a:pt x="219" y="5"/>
                  <a:pt x="217" y="5"/>
                  <a:pt x="216" y="5"/>
                </a:cubicBezTo>
                <a:close/>
                <a:moveTo>
                  <a:pt x="312" y="8"/>
                </a:moveTo>
                <a:cubicBezTo>
                  <a:pt x="312" y="8"/>
                  <a:pt x="312" y="8"/>
                  <a:pt x="312" y="8"/>
                </a:cubicBezTo>
                <a:cubicBezTo>
                  <a:pt x="312" y="8"/>
                  <a:pt x="312" y="8"/>
                  <a:pt x="312" y="8"/>
                </a:cubicBezTo>
                <a:close/>
                <a:moveTo>
                  <a:pt x="413" y="99"/>
                </a:moveTo>
                <a:cubicBezTo>
                  <a:pt x="415" y="102"/>
                  <a:pt x="415" y="103"/>
                  <a:pt x="419" y="107"/>
                </a:cubicBezTo>
                <a:cubicBezTo>
                  <a:pt x="421" y="110"/>
                  <a:pt x="423" y="111"/>
                  <a:pt x="423" y="111"/>
                </a:cubicBezTo>
                <a:cubicBezTo>
                  <a:pt x="421" y="108"/>
                  <a:pt x="419" y="105"/>
                  <a:pt x="417" y="103"/>
                </a:cubicBezTo>
                <a:cubicBezTo>
                  <a:pt x="415" y="101"/>
                  <a:pt x="413" y="99"/>
                  <a:pt x="413" y="99"/>
                </a:cubicBezTo>
                <a:close/>
                <a:moveTo>
                  <a:pt x="310" y="426"/>
                </a:moveTo>
                <a:cubicBezTo>
                  <a:pt x="308" y="427"/>
                  <a:pt x="306" y="428"/>
                  <a:pt x="303" y="429"/>
                </a:cubicBezTo>
                <a:cubicBezTo>
                  <a:pt x="305" y="429"/>
                  <a:pt x="307" y="428"/>
                  <a:pt x="309" y="427"/>
                </a:cubicBezTo>
                <a:cubicBezTo>
                  <a:pt x="310" y="427"/>
                  <a:pt x="312" y="426"/>
                  <a:pt x="314" y="426"/>
                </a:cubicBezTo>
                <a:cubicBezTo>
                  <a:pt x="315" y="425"/>
                  <a:pt x="317" y="425"/>
                  <a:pt x="319" y="424"/>
                </a:cubicBezTo>
                <a:cubicBezTo>
                  <a:pt x="321" y="423"/>
                  <a:pt x="322" y="422"/>
                  <a:pt x="324" y="421"/>
                </a:cubicBezTo>
                <a:cubicBezTo>
                  <a:pt x="322" y="422"/>
                  <a:pt x="320" y="423"/>
                  <a:pt x="316" y="424"/>
                </a:cubicBezTo>
                <a:cubicBezTo>
                  <a:pt x="314" y="425"/>
                  <a:pt x="313" y="425"/>
                  <a:pt x="310" y="426"/>
                </a:cubicBezTo>
                <a:close/>
                <a:moveTo>
                  <a:pt x="378" y="417"/>
                </a:moveTo>
                <a:cubicBezTo>
                  <a:pt x="377" y="418"/>
                  <a:pt x="375" y="419"/>
                  <a:pt x="374" y="420"/>
                </a:cubicBezTo>
                <a:cubicBezTo>
                  <a:pt x="370" y="423"/>
                  <a:pt x="367" y="425"/>
                  <a:pt x="364" y="427"/>
                </a:cubicBezTo>
                <a:cubicBezTo>
                  <a:pt x="360" y="430"/>
                  <a:pt x="357" y="432"/>
                  <a:pt x="353" y="434"/>
                </a:cubicBezTo>
                <a:cubicBezTo>
                  <a:pt x="351" y="435"/>
                  <a:pt x="349" y="436"/>
                  <a:pt x="348" y="437"/>
                </a:cubicBezTo>
                <a:cubicBezTo>
                  <a:pt x="346" y="438"/>
                  <a:pt x="344" y="439"/>
                  <a:pt x="342" y="440"/>
                </a:cubicBezTo>
                <a:cubicBezTo>
                  <a:pt x="344" y="439"/>
                  <a:pt x="347" y="438"/>
                  <a:pt x="349" y="437"/>
                </a:cubicBezTo>
                <a:cubicBezTo>
                  <a:pt x="352" y="435"/>
                  <a:pt x="355" y="434"/>
                  <a:pt x="357" y="432"/>
                </a:cubicBezTo>
                <a:cubicBezTo>
                  <a:pt x="361" y="430"/>
                  <a:pt x="364" y="429"/>
                  <a:pt x="365" y="427"/>
                </a:cubicBezTo>
                <a:cubicBezTo>
                  <a:pt x="366" y="426"/>
                  <a:pt x="371" y="422"/>
                  <a:pt x="374" y="421"/>
                </a:cubicBezTo>
                <a:cubicBezTo>
                  <a:pt x="375" y="420"/>
                  <a:pt x="374" y="421"/>
                  <a:pt x="377" y="419"/>
                </a:cubicBezTo>
                <a:cubicBezTo>
                  <a:pt x="377" y="418"/>
                  <a:pt x="379" y="417"/>
                  <a:pt x="378" y="417"/>
                </a:cubicBezTo>
                <a:close/>
                <a:moveTo>
                  <a:pt x="120" y="276"/>
                </a:moveTo>
                <a:cubicBezTo>
                  <a:pt x="120" y="276"/>
                  <a:pt x="120" y="276"/>
                  <a:pt x="120" y="276"/>
                </a:cubicBezTo>
                <a:cubicBezTo>
                  <a:pt x="120" y="276"/>
                  <a:pt x="120" y="276"/>
                  <a:pt x="120" y="276"/>
                </a:cubicBezTo>
                <a:close/>
                <a:moveTo>
                  <a:pt x="371" y="370"/>
                </a:moveTo>
                <a:cubicBezTo>
                  <a:pt x="371" y="370"/>
                  <a:pt x="369" y="372"/>
                  <a:pt x="369" y="373"/>
                </a:cubicBezTo>
                <a:cubicBezTo>
                  <a:pt x="370" y="371"/>
                  <a:pt x="371" y="370"/>
                  <a:pt x="372" y="369"/>
                </a:cubicBezTo>
                <a:cubicBezTo>
                  <a:pt x="373" y="369"/>
                  <a:pt x="373" y="368"/>
                  <a:pt x="373" y="368"/>
                </a:cubicBezTo>
                <a:cubicBezTo>
                  <a:pt x="374" y="367"/>
                  <a:pt x="373" y="367"/>
                  <a:pt x="372" y="368"/>
                </a:cubicBezTo>
                <a:cubicBezTo>
                  <a:pt x="371" y="369"/>
                  <a:pt x="370" y="370"/>
                  <a:pt x="368" y="372"/>
                </a:cubicBezTo>
                <a:cubicBezTo>
                  <a:pt x="366" y="374"/>
                  <a:pt x="364" y="376"/>
                  <a:pt x="363" y="377"/>
                </a:cubicBezTo>
                <a:cubicBezTo>
                  <a:pt x="365" y="376"/>
                  <a:pt x="366" y="374"/>
                  <a:pt x="368" y="373"/>
                </a:cubicBezTo>
                <a:cubicBezTo>
                  <a:pt x="369" y="372"/>
                  <a:pt x="370" y="370"/>
                  <a:pt x="371" y="370"/>
                </a:cubicBezTo>
                <a:close/>
                <a:moveTo>
                  <a:pt x="324" y="421"/>
                </a:moveTo>
                <a:cubicBezTo>
                  <a:pt x="324" y="421"/>
                  <a:pt x="324" y="421"/>
                  <a:pt x="324" y="421"/>
                </a:cubicBezTo>
                <a:cubicBezTo>
                  <a:pt x="324" y="421"/>
                  <a:pt x="324" y="421"/>
                  <a:pt x="324" y="421"/>
                </a:cubicBezTo>
                <a:cubicBezTo>
                  <a:pt x="324" y="421"/>
                  <a:pt x="324" y="421"/>
                  <a:pt x="325" y="421"/>
                </a:cubicBezTo>
                <a:cubicBezTo>
                  <a:pt x="324" y="421"/>
                  <a:pt x="324" y="421"/>
                  <a:pt x="324" y="421"/>
                </a:cubicBezTo>
                <a:cubicBezTo>
                  <a:pt x="324" y="421"/>
                  <a:pt x="324" y="421"/>
                  <a:pt x="324" y="421"/>
                </a:cubicBezTo>
                <a:close/>
                <a:moveTo>
                  <a:pt x="120" y="276"/>
                </a:moveTo>
                <a:cubicBezTo>
                  <a:pt x="119" y="276"/>
                  <a:pt x="119" y="277"/>
                  <a:pt x="119" y="277"/>
                </a:cubicBezTo>
                <a:cubicBezTo>
                  <a:pt x="120" y="278"/>
                  <a:pt x="121" y="281"/>
                  <a:pt x="121" y="282"/>
                </a:cubicBezTo>
                <a:cubicBezTo>
                  <a:pt x="121" y="284"/>
                  <a:pt x="121" y="284"/>
                  <a:pt x="122" y="284"/>
                </a:cubicBezTo>
                <a:cubicBezTo>
                  <a:pt x="122" y="284"/>
                  <a:pt x="122" y="284"/>
                  <a:pt x="123" y="284"/>
                </a:cubicBezTo>
                <a:cubicBezTo>
                  <a:pt x="122" y="283"/>
                  <a:pt x="121" y="281"/>
                  <a:pt x="121" y="280"/>
                </a:cubicBezTo>
                <a:cubicBezTo>
                  <a:pt x="121" y="279"/>
                  <a:pt x="120" y="277"/>
                  <a:pt x="120" y="276"/>
                </a:cubicBezTo>
                <a:close/>
                <a:moveTo>
                  <a:pt x="52" y="93"/>
                </a:moveTo>
                <a:cubicBezTo>
                  <a:pt x="52" y="93"/>
                  <a:pt x="52" y="93"/>
                  <a:pt x="52" y="93"/>
                </a:cubicBezTo>
                <a:cubicBezTo>
                  <a:pt x="52" y="93"/>
                  <a:pt x="52" y="93"/>
                  <a:pt x="52" y="93"/>
                </a:cubicBezTo>
                <a:close/>
                <a:moveTo>
                  <a:pt x="127" y="285"/>
                </a:moveTo>
                <a:cubicBezTo>
                  <a:pt x="125" y="281"/>
                  <a:pt x="126" y="286"/>
                  <a:pt x="125" y="284"/>
                </a:cubicBezTo>
                <a:cubicBezTo>
                  <a:pt x="125" y="283"/>
                  <a:pt x="125" y="283"/>
                  <a:pt x="125" y="283"/>
                </a:cubicBezTo>
                <a:cubicBezTo>
                  <a:pt x="125" y="282"/>
                  <a:pt x="124" y="281"/>
                  <a:pt x="124" y="280"/>
                </a:cubicBezTo>
                <a:cubicBezTo>
                  <a:pt x="123" y="278"/>
                  <a:pt x="123" y="277"/>
                  <a:pt x="122" y="276"/>
                </a:cubicBezTo>
                <a:cubicBezTo>
                  <a:pt x="122" y="274"/>
                  <a:pt x="122" y="273"/>
                  <a:pt x="121" y="271"/>
                </a:cubicBezTo>
                <a:cubicBezTo>
                  <a:pt x="121" y="268"/>
                  <a:pt x="122" y="266"/>
                  <a:pt x="122" y="263"/>
                </a:cubicBezTo>
                <a:cubicBezTo>
                  <a:pt x="121" y="266"/>
                  <a:pt x="120" y="267"/>
                  <a:pt x="120" y="271"/>
                </a:cubicBezTo>
                <a:cubicBezTo>
                  <a:pt x="120" y="273"/>
                  <a:pt x="121" y="273"/>
                  <a:pt x="121" y="273"/>
                </a:cubicBezTo>
                <a:cubicBezTo>
                  <a:pt x="121" y="274"/>
                  <a:pt x="121" y="274"/>
                  <a:pt x="121" y="274"/>
                </a:cubicBezTo>
                <a:cubicBezTo>
                  <a:pt x="121" y="275"/>
                  <a:pt x="122" y="276"/>
                  <a:pt x="122" y="277"/>
                </a:cubicBezTo>
                <a:cubicBezTo>
                  <a:pt x="122" y="277"/>
                  <a:pt x="122" y="277"/>
                  <a:pt x="122" y="277"/>
                </a:cubicBezTo>
                <a:cubicBezTo>
                  <a:pt x="122" y="277"/>
                  <a:pt x="122" y="277"/>
                  <a:pt x="122" y="277"/>
                </a:cubicBezTo>
                <a:cubicBezTo>
                  <a:pt x="122" y="277"/>
                  <a:pt x="122" y="277"/>
                  <a:pt x="122" y="277"/>
                </a:cubicBezTo>
                <a:cubicBezTo>
                  <a:pt x="122" y="277"/>
                  <a:pt x="122" y="277"/>
                  <a:pt x="122" y="277"/>
                </a:cubicBezTo>
                <a:cubicBezTo>
                  <a:pt x="121" y="275"/>
                  <a:pt x="121" y="274"/>
                  <a:pt x="120" y="274"/>
                </a:cubicBezTo>
                <a:cubicBezTo>
                  <a:pt x="119" y="273"/>
                  <a:pt x="119" y="273"/>
                  <a:pt x="119" y="270"/>
                </a:cubicBezTo>
                <a:cubicBezTo>
                  <a:pt x="118" y="266"/>
                  <a:pt x="117" y="263"/>
                  <a:pt x="116" y="259"/>
                </a:cubicBezTo>
                <a:cubicBezTo>
                  <a:pt x="117" y="263"/>
                  <a:pt x="117" y="266"/>
                  <a:pt x="118" y="269"/>
                </a:cubicBezTo>
                <a:cubicBezTo>
                  <a:pt x="119" y="272"/>
                  <a:pt x="120" y="275"/>
                  <a:pt x="121" y="278"/>
                </a:cubicBezTo>
                <a:cubicBezTo>
                  <a:pt x="122" y="281"/>
                  <a:pt x="123" y="284"/>
                  <a:pt x="124" y="287"/>
                </a:cubicBezTo>
                <a:cubicBezTo>
                  <a:pt x="125" y="289"/>
                  <a:pt x="126" y="292"/>
                  <a:pt x="127" y="295"/>
                </a:cubicBezTo>
                <a:cubicBezTo>
                  <a:pt x="128" y="295"/>
                  <a:pt x="128" y="294"/>
                  <a:pt x="127" y="293"/>
                </a:cubicBezTo>
                <a:cubicBezTo>
                  <a:pt x="127" y="293"/>
                  <a:pt x="127" y="291"/>
                  <a:pt x="126" y="290"/>
                </a:cubicBezTo>
                <a:cubicBezTo>
                  <a:pt x="127" y="291"/>
                  <a:pt x="130" y="296"/>
                  <a:pt x="128" y="291"/>
                </a:cubicBezTo>
                <a:cubicBezTo>
                  <a:pt x="127" y="289"/>
                  <a:pt x="129" y="293"/>
                  <a:pt x="128" y="290"/>
                </a:cubicBezTo>
                <a:cubicBezTo>
                  <a:pt x="127" y="288"/>
                  <a:pt x="127" y="287"/>
                  <a:pt x="127" y="285"/>
                </a:cubicBezTo>
                <a:close/>
                <a:moveTo>
                  <a:pt x="353" y="440"/>
                </a:moveTo>
                <a:cubicBezTo>
                  <a:pt x="352" y="440"/>
                  <a:pt x="352" y="440"/>
                  <a:pt x="351" y="441"/>
                </a:cubicBezTo>
                <a:cubicBezTo>
                  <a:pt x="351" y="441"/>
                  <a:pt x="352" y="439"/>
                  <a:pt x="358" y="435"/>
                </a:cubicBezTo>
                <a:cubicBezTo>
                  <a:pt x="354" y="438"/>
                  <a:pt x="348" y="441"/>
                  <a:pt x="348" y="443"/>
                </a:cubicBezTo>
                <a:cubicBezTo>
                  <a:pt x="347" y="443"/>
                  <a:pt x="347" y="443"/>
                  <a:pt x="347" y="443"/>
                </a:cubicBezTo>
                <a:cubicBezTo>
                  <a:pt x="344" y="444"/>
                  <a:pt x="342" y="445"/>
                  <a:pt x="340" y="446"/>
                </a:cubicBezTo>
                <a:cubicBezTo>
                  <a:pt x="339" y="447"/>
                  <a:pt x="335" y="450"/>
                  <a:pt x="332" y="451"/>
                </a:cubicBezTo>
                <a:cubicBezTo>
                  <a:pt x="331" y="453"/>
                  <a:pt x="320" y="458"/>
                  <a:pt x="318" y="461"/>
                </a:cubicBezTo>
                <a:cubicBezTo>
                  <a:pt x="322" y="459"/>
                  <a:pt x="325" y="457"/>
                  <a:pt x="328" y="455"/>
                </a:cubicBezTo>
                <a:cubicBezTo>
                  <a:pt x="330" y="454"/>
                  <a:pt x="331" y="454"/>
                  <a:pt x="333" y="453"/>
                </a:cubicBezTo>
                <a:cubicBezTo>
                  <a:pt x="334" y="452"/>
                  <a:pt x="336" y="451"/>
                  <a:pt x="337" y="450"/>
                </a:cubicBezTo>
                <a:cubicBezTo>
                  <a:pt x="343" y="447"/>
                  <a:pt x="349" y="444"/>
                  <a:pt x="355" y="440"/>
                </a:cubicBezTo>
                <a:cubicBezTo>
                  <a:pt x="355" y="440"/>
                  <a:pt x="354" y="440"/>
                  <a:pt x="353" y="441"/>
                </a:cubicBezTo>
                <a:cubicBezTo>
                  <a:pt x="355" y="439"/>
                  <a:pt x="357" y="438"/>
                  <a:pt x="360" y="436"/>
                </a:cubicBezTo>
                <a:cubicBezTo>
                  <a:pt x="362" y="436"/>
                  <a:pt x="362" y="435"/>
                  <a:pt x="364" y="434"/>
                </a:cubicBezTo>
                <a:cubicBezTo>
                  <a:pt x="364" y="434"/>
                  <a:pt x="365" y="433"/>
                  <a:pt x="364" y="433"/>
                </a:cubicBezTo>
                <a:cubicBezTo>
                  <a:pt x="360" y="436"/>
                  <a:pt x="355" y="438"/>
                  <a:pt x="353" y="440"/>
                </a:cubicBezTo>
                <a:close/>
                <a:moveTo>
                  <a:pt x="341" y="447"/>
                </a:moveTo>
                <a:cubicBezTo>
                  <a:pt x="341" y="447"/>
                  <a:pt x="341" y="447"/>
                  <a:pt x="341" y="446"/>
                </a:cubicBezTo>
                <a:cubicBezTo>
                  <a:pt x="344" y="445"/>
                  <a:pt x="348" y="443"/>
                  <a:pt x="346" y="445"/>
                </a:cubicBezTo>
                <a:cubicBezTo>
                  <a:pt x="347" y="444"/>
                  <a:pt x="347" y="444"/>
                  <a:pt x="347" y="444"/>
                </a:cubicBezTo>
                <a:cubicBezTo>
                  <a:pt x="344" y="446"/>
                  <a:pt x="341" y="447"/>
                  <a:pt x="341" y="447"/>
                </a:cubicBezTo>
                <a:close/>
                <a:moveTo>
                  <a:pt x="307" y="446"/>
                </a:moveTo>
                <a:cubicBezTo>
                  <a:pt x="305" y="447"/>
                  <a:pt x="303" y="447"/>
                  <a:pt x="301" y="448"/>
                </a:cubicBezTo>
                <a:cubicBezTo>
                  <a:pt x="298" y="449"/>
                  <a:pt x="296" y="449"/>
                  <a:pt x="293" y="450"/>
                </a:cubicBezTo>
                <a:cubicBezTo>
                  <a:pt x="292" y="450"/>
                  <a:pt x="290" y="451"/>
                  <a:pt x="290" y="450"/>
                </a:cubicBezTo>
                <a:cubicBezTo>
                  <a:pt x="290" y="450"/>
                  <a:pt x="292" y="450"/>
                  <a:pt x="292" y="450"/>
                </a:cubicBezTo>
                <a:cubicBezTo>
                  <a:pt x="296" y="449"/>
                  <a:pt x="299" y="448"/>
                  <a:pt x="302" y="447"/>
                </a:cubicBezTo>
                <a:cubicBezTo>
                  <a:pt x="305" y="446"/>
                  <a:pt x="307" y="445"/>
                  <a:pt x="310" y="444"/>
                </a:cubicBezTo>
                <a:cubicBezTo>
                  <a:pt x="311" y="444"/>
                  <a:pt x="317" y="442"/>
                  <a:pt x="316" y="442"/>
                </a:cubicBezTo>
                <a:cubicBezTo>
                  <a:pt x="315" y="442"/>
                  <a:pt x="311" y="443"/>
                  <a:pt x="307" y="444"/>
                </a:cubicBezTo>
                <a:cubicBezTo>
                  <a:pt x="304" y="445"/>
                  <a:pt x="304" y="445"/>
                  <a:pt x="304" y="445"/>
                </a:cubicBezTo>
                <a:cubicBezTo>
                  <a:pt x="301" y="446"/>
                  <a:pt x="301" y="446"/>
                  <a:pt x="301" y="446"/>
                </a:cubicBezTo>
                <a:cubicBezTo>
                  <a:pt x="299" y="446"/>
                  <a:pt x="297" y="447"/>
                  <a:pt x="295" y="448"/>
                </a:cubicBezTo>
                <a:cubicBezTo>
                  <a:pt x="291" y="449"/>
                  <a:pt x="287" y="450"/>
                  <a:pt x="283" y="451"/>
                </a:cubicBezTo>
                <a:cubicBezTo>
                  <a:pt x="276" y="452"/>
                  <a:pt x="271" y="453"/>
                  <a:pt x="272" y="454"/>
                </a:cubicBezTo>
                <a:cubicBezTo>
                  <a:pt x="272" y="454"/>
                  <a:pt x="271" y="454"/>
                  <a:pt x="269" y="454"/>
                </a:cubicBezTo>
                <a:cubicBezTo>
                  <a:pt x="263" y="455"/>
                  <a:pt x="262" y="455"/>
                  <a:pt x="262" y="455"/>
                </a:cubicBezTo>
                <a:cubicBezTo>
                  <a:pt x="262" y="455"/>
                  <a:pt x="263" y="456"/>
                  <a:pt x="261" y="456"/>
                </a:cubicBezTo>
                <a:cubicBezTo>
                  <a:pt x="269" y="455"/>
                  <a:pt x="272" y="454"/>
                  <a:pt x="275" y="453"/>
                </a:cubicBezTo>
                <a:cubicBezTo>
                  <a:pt x="276" y="452"/>
                  <a:pt x="279" y="452"/>
                  <a:pt x="283" y="452"/>
                </a:cubicBezTo>
                <a:cubicBezTo>
                  <a:pt x="289" y="451"/>
                  <a:pt x="284" y="453"/>
                  <a:pt x="288" y="452"/>
                </a:cubicBezTo>
                <a:cubicBezTo>
                  <a:pt x="293" y="450"/>
                  <a:pt x="301" y="449"/>
                  <a:pt x="307" y="446"/>
                </a:cubicBezTo>
                <a:close/>
                <a:moveTo>
                  <a:pt x="117" y="267"/>
                </a:moveTo>
                <a:cubicBezTo>
                  <a:pt x="117" y="268"/>
                  <a:pt x="117" y="269"/>
                  <a:pt x="117" y="269"/>
                </a:cubicBezTo>
                <a:cubicBezTo>
                  <a:pt x="117" y="270"/>
                  <a:pt x="117" y="271"/>
                  <a:pt x="118" y="272"/>
                </a:cubicBezTo>
                <a:cubicBezTo>
                  <a:pt x="118" y="273"/>
                  <a:pt x="118" y="274"/>
                  <a:pt x="119" y="275"/>
                </a:cubicBezTo>
                <a:cubicBezTo>
                  <a:pt x="119" y="275"/>
                  <a:pt x="119" y="275"/>
                  <a:pt x="120" y="276"/>
                </a:cubicBezTo>
                <a:cubicBezTo>
                  <a:pt x="119" y="274"/>
                  <a:pt x="119" y="272"/>
                  <a:pt x="118" y="271"/>
                </a:cubicBezTo>
                <a:cubicBezTo>
                  <a:pt x="118" y="269"/>
                  <a:pt x="117" y="268"/>
                  <a:pt x="117" y="267"/>
                </a:cubicBezTo>
                <a:close/>
                <a:moveTo>
                  <a:pt x="120" y="276"/>
                </a:moveTo>
                <a:cubicBezTo>
                  <a:pt x="120" y="276"/>
                  <a:pt x="120" y="276"/>
                  <a:pt x="120" y="276"/>
                </a:cubicBezTo>
                <a:cubicBezTo>
                  <a:pt x="120" y="276"/>
                  <a:pt x="120" y="276"/>
                  <a:pt x="120" y="276"/>
                </a:cubicBezTo>
                <a:close/>
                <a:moveTo>
                  <a:pt x="377" y="89"/>
                </a:moveTo>
                <a:cubicBezTo>
                  <a:pt x="377" y="89"/>
                  <a:pt x="377" y="89"/>
                  <a:pt x="377" y="89"/>
                </a:cubicBezTo>
                <a:cubicBezTo>
                  <a:pt x="377" y="89"/>
                  <a:pt x="377" y="89"/>
                  <a:pt x="377" y="89"/>
                </a:cubicBezTo>
                <a:cubicBezTo>
                  <a:pt x="377" y="89"/>
                  <a:pt x="377" y="89"/>
                  <a:pt x="377" y="89"/>
                </a:cubicBezTo>
                <a:cubicBezTo>
                  <a:pt x="377" y="89"/>
                  <a:pt x="377" y="89"/>
                  <a:pt x="377" y="89"/>
                </a:cubicBezTo>
                <a:cubicBezTo>
                  <a:pt x="377" y="89"/>
                  <a:pt x="377" y="89"/>
                  <a:pt x="377" y="89"/>
                </a:cubicBezTo>
                <a:close/>
                <a:moveTo>
                  <a:pt x="80" y="72"/>
                </a:moveTo>
                <a:cubicBezTo>
                  <a:pt x="80" y="72"/>
                  <a:pt x="81" y="71"/>
                  <a:pt x="78" y="74"/>
                </a:cubicBezTo>
                <a:cubicBezTo>
                  <a:pt x="76" y="76"/>
                  <a:pt x="71" y="81"/>
                  <a:pt x="71" y="82"/>
                </a:cubicBezTo>
                <a:cubicBezTo>
                  <a:pt x="71" y="83"/>
                  <a:pt x="75" y="78"/>
                  <a:pt x="77" y="76"/>
                </a:cubicBezTo>
                <a:cubicBezTo>
                  <a:pt x="78" y="75"/>
                  <a:pt x="78" y="75"/>
                  <a:pt x="79" y="75"/>
                </a:cubicBezTo>
                <a:cubicBezTo>
                  <a:pt x="81" y="72"/>
                  <a:pt x="89" y="64"/>
                  <a:pt x="80" y="72"/>
                </a:cubicBezTo>
                <a:close/>
                <a:moveTo>
                  <a:pt x="146" y="315"/>
                </a:moveTo>
                <a:cubicBezTo>
                  <a:pt x="146" y="316"/>
                  <a:pt x="147" y="317"/>
                  <a:pt x="147" y="318"/>
                </a:cubicBezTo>
                <a:cubicBezTo>
                  <a:pt x="147" y="317"/>
                  <a:pt x="150" y="320"/>
                  <a:pt x="149" y="319"/>
                </a:cubicBezTo>
                <a:cubicBezTo>
                  <a:pt x="149" y="318"/>
                  <a:pt x="148" y="317"/>
                  <a:pt x="147" y="315"/>
                </a:cubicBezTo>
                <a:cubicBezTo>
                  <a:pt x="146" y="314"/>
                  <a:pt x="145" y="313"/>
                  <a:pt x="144" y="312"/>
                </a:cubicBezTo>
                <a:cubicBezTo>
                  <a:pt x="145" y="313"/>
                  <a:pt x="145" y="314"/>
                  <a:pt x="146" y="315"/>
                </a:cubicBezTo>
                <a:close/>
                <a:moveTo>
                  <a:pt x="132" y="196"/>
                </a:moveTo>
                <a:cubicBezTo>
                  <a:pt x="133" y="194"/>
                  <a:pt x="133" y="193"/>
                  <a:pt x="134" y="192"/>
                </a:cubicBezTo>
                <a:cubicBezTo>
                  <a:pt x="135" y="190"/>
                  <a:pt x="134" y="191"/>
                  <a:pt x="134" y="190"/>
                </a:cubicBezTo>
                <a:cubicBezTo>
                  <a:pt x="134" y="190"/>
                  <a:pt x="133" y="191"/>
                  <a:pt x="133" y="192"/>
                </a:cubicBezTo>
                <a:cubicBezTo>
                  <a:pt x="132" y="193"/>
                  <a:pt x="132" y="194"/>
                  <a:pt x="132" y="196"/>
                </a:cubicBezTo>
                <a:cubicBezTo>
                  <a:pt x="131" y="198"/>
                  <a:pt x="131" y="198"/>
                  <a:pt x="131" y="198"/>
                </a:cubicBezTo>
                <a:cubicBezTo>
                  <a:pt x="131" y="198"/>
                  <a:pt x="131" y="199"/>
                  <a:pt x="130" y="200"/>
                </a:cubicBezTo>
                <a:cubicBezTo>
                  <a:pt x="131" y="199"/>
                  <a:pt x="131" y="198"/>
                  <a:pt x="131" y="198"/>
                </a:cubicBezTo>
                <a:cubicBezTo>
                  <a:pt x="132" y="197"/>
                  <a:pt x="132" y="196"/>
                  <a:pt x="132" y="196"/>
                </a:cubicBezTo>
                <a:close/>
                <a:moveTo>
                  <a:pt x="173" y="332"/>
                </a:moveTo>
                <a:cubicBezTo>
                  <a:pt x="174" y="333"/>
                  <a:pt x="175" y="334"/>
                  <a:pt x="176" y="334"/>
                </a:cubicBezTo>
                <a:cubicBezTo>
                  <a:pt x="177" y="334"/>
                  <a:pt x="176" y="334"/>
                  <a:pt x="175" y="333"/>
                </a:cubicBezTo>
                <a:cubicBezTo>
                  <a:pt x="175" y="333"/>
                  <a:pt x="174" y="332"/>
                  <a:pt x="175" y="333"/>
                </a:cubicBezTo>
                <a:cubicBezTo>
                  <a:pt x="175" y="333"/>
                  <a:pt x="176" y="333"/>
                  <a:pt x="176" y="334"/>
                </a:cubicBezTo>
                <a:cubicBezTo>
                  <a:pt x="177" y="334"/>
                  <a:pt x="178" y="335"/>
                  <a:pt x="180" y="336"/>
                </a:cubicBezTo>
                <a:cubicBezTo>
                  <a:pt x="181" y="336"/>
                  <a:pt x="182" y="337"/>
                  <a:pt x="183" y="338"/>
                </a:cubicBezTo>
                <a:cubicBezTo>
                  <a:pt x="182" y="337"/>
                  <a:pt x="182" y="337"/>
                  <a:pt x="181" y="336"/>
                </a:cubicBezTo>
                <a:cubicBezTo>
                  <a:pt x="178" y="334"/>
                  <a:pt x="176" y="333"/>
                  <a:pt x="173" y="332"/>
                </a:cubicBezTo>
                <a:cubicBezTo>
                  <a:pt x="173" y="331"/>
                  <a:pt x="172" y="331"/>
                  <a:pt x="173" y="332"/>
                </a:cubicBezTo>
                <a:close/>
                <a:moveTo>
                  <a:pt x="51" y="94"/>
                </a:moveTo>
                <a:cubicBezTo>
                  <a:pt x="52" y="92"/>
                  <a:pt x="53" y="91"/>
                  <a:pt x="53" y="91"/>
                </a:cubicBezTo>
                <a:cubicBezTo>
                  <a:pt x="52" y="91"/>
                  <a:pt x="51" y="93"/>
                  <a:pt x="50" y="94"/>
                </a:cubicBezTo>
                <a:cubicBezTo>
                  <a:pt x="48" y="97"/>
                  <a:pt x="46" y="100"/>
                  <a:pt x="44" y="102"/>
                </a:cubicBezTo>
                <a:cubicBezTo>
                  <a:pt x="46" y="101"/>
                  <a:pt x="48" y="98"/>
                  <a:pt x="49" y="97"/>
                </a:cubicBezTo>
                <a:cubicBezTo>
                  <a:pt x="49" y="97"/>
                  <a:pt x="50" y="96"/>
                  <a:pt x="52" y="93"/>
                </a:cubicBezTo>
                <a:cubicBezTo>
                  <a:pt x="51" y="94"/>
                  <a:pt x="48" y="97"/>
                  <a:pt x="51" y="94"/>
                </a:cubicBezTo>
                <a:close/>
                <a:moveTo>
                  <a:pt x="88" y="407"/>
                </a:moveTo>
                <a:cubicBezTo>
                  <a:pt x="88" y="407"/>
                  <a:pt x="88" y="407"/>
                  <a:pt x="88" y="407"/>
                </a:cubicBezTo>
                <a:cubicBezTo>
                  <a:pt x="88" y="407"/>
                  <a:pt x="88" y="407"/>
                  <a:pt x="88" y="407"/>
                </a:cubicBezTo>
                <a:cubicBezTo>
                  <a:pt x="88" y="407"/>
                  <a:pt x="88" y="407"/>
                  <a:pt x="88" y="407"/>
                </a:cubicBezTo>
                <a:close/>
                <a:moveTo>
                  <a:pt x="52" y="93"/>
                </a:moveTo>
                <a:cubicBezTo>
                  <a:pt x="52" y="93"/>
                  <a:pt x="52" y="93"/>
                  <a:pt x="52" y="93"/>
                </a:cubicBezTo>
                <a:cubicBezTo>
                  <a:pt x="52" y="93"/>
                  <a:pt x="52" y="93"/>
                  <a:pt x="52" y="93"/>
                </a:cubicBezTo>
                <a:cubicBezTo>
                  <a:pt x="52" y="93"/>
                  <a:pt x="52" y="93"/>
                  <a:pt x="52" y="93"/>
                </a:cubicBezTo>
                <a:close/>
                <a:moveTo>
                  <a:pt x="65" y="87"/>
                </a:moveTo>
                <a:cubicBezTo>
                  <a:pt x="66" y="86"/>
                  <a:pt x="67" y="84"/>
                  <a:pt x="69" y="83"/>
                </a:cubicBezTo>
                <a:cubicBezTo>
                  <a:pt x="70" y="81"/>
                  <a:pt x="71" y="80"/>
                  <a:pt x="72" y="79"/>
                </a:cubicBezTo>
                <a:cubicBezTo>
                  <a:pt x="75" y="76"/>
                  <a:pt x="77" y="74"/>
                  <a:pt x="80" y="72"/>
                </a:cubicBezTo>
                <a:cubicBezTo>
                  <a:pt x="79" y="72"/>
                  <a:pt x="79" y="71"/>
                  <a:pt x="77" y="72"/>
                </a:cubicBezTo>
                <a:cubicBezTo>
                  <a:pt x="72" y="78"/>
                  <a:pt x="68" y="83"/>
                  <a:pt x="65" y="87"/>
                </a:cubicBezTo>
                <a:close/>
                <a:moveTo>
                  <a:pt x="80" y="72"/>
                </a:moveTo>
                <a:cubicBezTo>
                  <a:pt x="80" y="72"/>
                  <a:pt x="80" y="72"/>
                  <a:pt x="80" y="72"/>
                </a:cubicBezTo>
                <a:cubicBezTo>
                  <a:pt x="80" y="72"/>
                  <a:pt x="80" y="72"/>
                  <a:pt x="80" y="72"/>
                </a:cubicBezTo>
                <a:cubicBezTo>
                  <a:pt x="80" y="71"/>
                  <a:pt x="80" y="71"/>
                  <a:pt x="80" y="71"/>
                </a:cubicBezTo>
                <a:lnTo>
                  <a:pt x="80" y="72"/>
                </a:lnTo>
                <a:close/>
                <a:moveTo>
                  <a:pt x="51" y="102"/>
                </a:moveTo>
                <a:cubicBezTo>
                  <a:pt x="54" y="97"/>
                  <a:pt x="57" y="94"/>
                  <a:pt x="57" y="93"/>
                </a:cubicBezTo>
                <a:cubicBezTo>
                  <a:pt x="57" y="92"/>
                  <a:pt x="58" y="91"/>
                  <a:pt x="59" y="89"/>
                </a:cubicBezTo>
                <a:cubicBezTo>
                  <a:pt x="60" y="89"/>
                  <a:pt x="61" y="88"/>
                  <a:pt x="61" y="87"/>
                </a:cubicBezTo>
                <a:cubicBezTo>
                  <a:pt x="65" y="83"/>
                  <a:pt x="65" y="83"/>
                  <a:pt x="64" y="83"/>
                </a:cubicBezTo>
                <a:cubicBezTo>
                  <a:pt x="63" y="83"/>
                  <a:pt x="63" y="83"/>
                  <a:pt x="64" y="82"/>
                </a:cubicBezTo>
                <a:cubicBezTo>
                  <a:pt x="65" y="81"/>
                  <a:pt x="66" y="79"/>
                  <a:pt x="68" y="77"/>
                </a:cubicBezTo>
                <a:cubicBezTo>
                  <a:pt x="71" y="75"/>
                  <a:pt x="73" y="72"/>
                  <a:pt x="75" y="70"/>
                </a:cubicBezTo>
                <a:cubicBezTo>
                  <a:pt x="77" y="68"/>
                  <a:pt x="79" y="66"/>
                  <a:pt x="81" y="64"/>
                </a:cubicBezTo>
                <a:cubicBezTo>
                  <a:pt x="78" y="67"/>
                  <a:pt x="75" y="69"/>
                  <a:pt x="73" y="71"/>
                </a:cubicBezTo>
                <a:cubicBezTo>
                  <a:pt x="70" y="74"/>
                  <a:pt x="68" y="76"/>
                  <a:pt x="66" y="78"/>
                </a:cubicBezTo>
                <a:cubicBezTo>
                  <a:pt x="61" y="82"/>
                  <a:pt x="57" y="86"/>
                  <a:pt x="52" y="93"/>
                </a:cubicBezTo>
                <a:cubicBezTo>
                  <a:pt x="52" y="94"/>
                  <a:pt x="45" y="103"/>
                  <a:pt x="42" y="108"/>
                </a:cubicBezTo>
                <a:cubicBezTo>
                  <a:pt x="44" y="106"/>
                  <a:pt x="45" y="103"/>
                  <a:pt x="47" y="101"/>
                </a:cubicBezTo>
                <a:cubicBezTo>
                  <a:pt x="49" y="99"/>
                  <a:pt x="50" y="97"/>
                  <a:pt x="51" y="96"/>
                </a:cubicBezTo>
                <a:cubicBezTo>
                  <a:pt x="52" y="96"/>
                  <a:pt x="53" y="95"/>
                  <a:pt x="53" y="95"/>
                </a:cubicBezTo>
                <a:cubicBezTo>
                  <a:pt x="51" y="97"/>
                  <a:pt x="49" y="100"/>
                  <a:pt x="49" y="100"/>
                </a:cubicBezTo>
                <a:cubicBezTo>
                  <a:pt x="49" y="100"/>
                  <a:pt x="49" y="98"/>
                  <a:pt x="48" y="101"/>
                </a:cubicBezTo>
                <a:cubicBezTo>
                  <a:pt x="47" y="103"/>
                  <a:pt x="45" y="105"/>
                  <a:pt x="44" y="107"/>
                </a:cubicBezTo>
                <a:cubicBezTo>
                  <a:pt x="43" y="109"/>
                  <a:pt x="41" y="111"/>
                  <a:pt x="40" y="113"/>
                </a:cubicBezTo>
                <a:cubicBezTo>
                  <a:pt x="39" y="115"/>
                  <a:pt x="38" y="117"/>
                  <a:pt x="37" y="119"/>
                </a:cubicBezTo>
                <a:cubicBezTo>
                  <a:pt x="35" y="122"/>
                  <a:pt x="34" y="125"/>
                  <a:pt x="32" y="127"/>
                </a:cubicBezTo>
                <a:cubicBezTo>
                  <a:pt x="34" y="123"/>
                  <a:pt x="36" y="120"/>
                  <a:pt x="38" y="117"/>
                </a:cubicBezTo>
                <a:cubicBezTo>
                  <a:pt x="35" y="121"/>
                  <a:pt x="33" y="125"/>
                  <a:pt x="31" y="129"/>
                </a:cubicBezTo>
                <a:cubicBezTo>
                  <a:pt x="30" y="131"/>
                  <a:pt x="29" y="134"/>
                  <a:pt x="28" y="136"/>
                </a:cubicBezTo>
                <a:cubicBezTo>
                  <a:pt x="27" y="138"/>
                  <a:pt x="26" y="140"/>
                  <a:pt x="25" y="143"/>
                </a:cubicBezTo>
                <a:cubicBezTo>
                  <a:pt x="28" y="137"/>
                  <a:pt x="32" y="128"/>
                  <a:pt x="36" y="123"/>
                </a:cubicBezTo>
                <a:cubicBezTo>
                  <a:pt x="37" y="121"/>
                  <a:pt x="40" y="116"/>
                  <a:pt x="38" y="121"/>
                </a:cubicBezTo>
                <a:cubicBezTo>
                  <a:pt x="37" y="124"/>
                  <a:pt x="38" y="123"/>
                  <a:pt x="39" y="122"/>
                </a:cubicBezTo>
                <a:cubicBezTo>
                  <a:pt x="39" y="122"/>
                  <a:pt x="42" y="118"/>
                  <a:pt x="42" y="117"/>
                </a:cubicBezTo>
                <a:cubicBezTo>
                  <a:pt x="41" y="117"/>
                  <a:pt x="42" y="116"/>
                  <a:pt x="42" y="116"/>
                </a:cubicBezTo>
                <a:cubicBezTo>
                  <a:pt x="43" y="115"/>
                  <a:pt x="45" y="113"/>
                  <a:pt x="46" y="111"/>
                </a:cubicBezTo>
                <a:cubicBezTo>
                  <a:pt x="46" y="111"/>
                  <a:pt x="46" y="109"/>
                  <a:pt x="47" y="108"/>
                </a:cubicBezTo>
                <a:cubicBezTo>
                  <a:pt x="48" y="106"/>
                  <a:pt x="50" y="104"/>
                  <a:pt x="51" y="102"/>
                </a:cubicBezTo>
                <a:close/>
                <a:moveTo>
                  <a:pt x="129" y="451"/>
                </a:moveTo>
                <a:cubicBezTo>
                  <a:pt x="129" y="451"/>
                  <a:pt x="129" y="451"/>
                  <a:pt x="129" y="451"/>
                </a:cubicBezTo>
                <a:cubicBezTo>
                  <a:pt x="129" y="451"/>
                  <a:pt x="129" y="451"/>
                  <a:pt x="129" y="451"/>
                </a:cubicBezTo>
                <a:cubicBezTo>
                  <a:pt x="129" y="451"/>
                  <a:pt x="129" y="451"/>
                  <a:pt x="129" y="451"/>
                </a:cubicBezTo>
                <a:cubicBezTo>
                  <a:pt x="129" y="451"/>
                  <a:pt x="129" y="451"/>
                  <a:pt x="129" y="451"/>
                </a:cubicBezTo>
                <a:cubicBezTo>
                  <a:pt x="129" y="451"/>
                  <a:pt x="129" y="451"/>
                  <a:pt x="129" y="451"/>
                </a:cubicBezTo>
                <a:close/>
                <a:moveTo>
                  <a:pt x="127" y="449"/>
                </a:moveTo>
                <a:cubicBezTo>
                  <a:pt x="124" y="447"/>
                  <a:pt x="121" y="445"/>
                  <a:pt x="118" y="444"/>
                </a:cubicBezTo>
                <a:cubicBezTo>
                  <a:pt x="120" y="445"/>
                  <a:pt x="122" y="447"/>
                  <a:pt x="124" y="448"/>
                </a:cubicBezTo>
                <a:cubicBezTo>
                  <a:pt x="127" y="449"/>
                  <a:pt x="129" y="450"/>
                  <a:pt x="129" y="451"/>
                </a:cubicBezTo>
                <a:cubicBezTo>
                  <a:pt x="131" y="452"/>
                  <a:pt x="132" y="452"/>
                  <a:pt x="136" y="453"/>
                </a:cubicBezTo>
                <a:cubicBezTo>
                  <a:pt x="133" y="452"/>
                  <a:pt x="130" y="450"/>
                  <a:pt x="127" y="449"/>
                </a:cubicBezTo>
                <a:close/>
                <a:moveTo>
                  <a:pt x="129" y="451"/>
                </a:moveTo>
                <a:cubicBezTo>
                  <a:pt x="125" y="449"/>
                  <a:pt x="125" y="449"/>
                  <a:pt x="125" y="449"/>
                </a:cubicBezTo>
                <a:cubicBezTo>
                  <a:pt x="122" y="447"/>
                  <a:pt x="122" y="447"/>
                  <a:pt x="122" y="447"/>
                </a:cubicBezTo>
                <a:cubicBezTo>
                  <a:pt x="115" y="443"/>
                  <a:pt x="115" y="443"/>
                  <a:pt x="115" y="443"/>
                </a:cubicBezTo>
                <a:cubicBezTo>
                  <a:pt x="108" y="439"/>
                  <a:pt x="108" y="439"/>
                  <a:pt x="108" y="439"/>
                </a:cubicBezTo>
                <a:cubicBezTo>
                  <a:pt x="105" y="437"/>
                  <a:pt x="105" y="437"/>
                  <a:pt x="105" y="437"/>
                </a:cubicBezTo>
                <a:cubicBezTo>
                  <a:pt x="102" y="435"/>
                  <a:pt x="102" y="435"/>
                  <a:pt x="102" y="435"/>
                </a:cubicBezTo>
                <a:cubicBezTo>
                  <a:pt x="106" y="438"/>
                  <a:pt x="110" y="440"/>
                  <a:pt x="114" y="443"/>
                </a:cubicBezTo>
                <a:cubicBezTo>
                  <a:pt x="117" y="444"/>
                  <a:pt x="119" y="446"/>
                  <a:pt x="121" y="447"/>
                </a:cubicBezTo>
                <a:cubicBezTo>
                  <a:pt x="123" y="448"/>
                  <a:pt x="125" y="449"/>
                  <a:pt x="128" y="451"/>
                </a:cubicBezTo>
                <a:cubicBezTo>
                  <a:pt x="128" y="451"/>
                  <a:pt x="128" y="451"/>
                  <a:pt x="129" y="451"/>
                </a:cubicBezTo>
                <a:close/>
                <a:moveTo>
                  <a:pt x="118" y="444"/>
                </a:moveTo>
                <a:cubicBezTo>
                  <a:pt x="118" y="444"/>
                  <a:pt x="118" y="444"/>
                  <a:pt x="118" y="444"/>
                </a:cubicBezTo>
                <a:cubicBezTo>
                  <a:pt x="118" y="444"/>
                  <a:pt x="118" y="444"/>
                  <a:pt x="118" y="444"/>
                </a:cubicBezTo>
                <a:cubicBezTo>
                  <a:pt x="118" y="444"/>
                  <a:pt x="118" y="444"/>
                  <a:pt x="118" y="444"/>
                </a:cubicBezTo>
                <a:close/>
                <a:moveTo>
                  <a:pt x="132" y="465"/>
                </a:moveTo>
                <a:cubicBezTo>
                  <a:pt x="136" y="466"/>
                  <a:pt x="140" y="468"/>
                  <a:pt x="145" y="470"/>
                </a:cubicBezTo>
                <a:cubicBezTo>
                  <a:pt x="142" y="469"/>
                  <a:pt x="140" y="468"/>
                  <a:pt x="137" y="467"/>
                </a:cubicBezTo>
                <a:cubicBezTo>
                  <a:pt x="135" y="466"/>
                  <a:pt x="132" y="465"/>
                  <a:pt x="130" y="464"/>
                </a:cubicBezTo>
                <a:cubicBezTo>
                  <a:pt x="129" y="463"/>
                  <a:pt x="126" y="462"/>
                  <a:pt x="128" y="464"/>
                </a:cubicBezTo>
                <a:cubicBezTo>
                  <a:pt x="130" y="465"/>
                  <a:pt x="132" y="466"/>
                  <a:pt x="135" y="467"/>
                </a:cubicBezTo>
                <a:cubicBezTo>
                  <a:pt x="138" y="468"/>
                  <a:pt x="130" y="464"/>
                  <a:pt x="132" y="465"/>
                </a:cubicBezTo>
                <a:close/>
                <a:moveTo>
                  <a:pt x="190" y="438"/>
                </a:moveTo>
                <a:cubicBezTo>
                  <a:pt x="184" y="436"/>
                  <a:pt x="178" y="434"/>
                  <a:pt x="172" y="433"/>
                </a:cubicBezTo>
                <a:cubicBezTo>
                  <a:pt x="178" y="435"/>
                  <a:pt x="184" y="437"/>
                  <a:pt x="190" y="438"/>
                </a:cubicBezTo>
                <a:close/>
                <a:moveTo>
                  <a:pt x="150" y="449"/>
                </a:moveTo>
                <a:cubicBezTo>
                  <a:pt x="148" y="448"/>
                  <a:pt x="146" y="447"/>
                  <a:pt x="144" y="447"/>
                </a:cubicBezTo>
                <a:cubicBezTo>
                  <a:pt x="140" y="445"/>
                  <a:pt x="136" y="443"/>
                  <a:pt x="131" y="441"/>
                </a:cubicBezTo>
                <a:cubicBezTo>
                  <a:pt x="135" y="443"/>
                  <a:pt x="140" y="445"/>
                  <a:pt x="144" y="447"/>
                </a:cubicBezTo>
                <a:cubicBezTo>
                  <a:pt x="146" y="448"/>
                  <a:pt x="148" y="449"/>
                  <a:pt x="150" y="450"/>
                </a:cubicBezTo>
                <a:cubicBezTo>
                  <a:pt x="153" y="451"/>
                  <a:pt x="155" y="452"/>
                  <a:pt x="157" y="453"/>
                </a:cubicBezTo>
                <a:cubicBezTo>
                  <a:pt x="157" y="453"/>
                  <a:pt x="159" y="453"/>
                  <a:pt x="161" y="454"/>
                </a:cubicBezTo>
                <a:cubicBezTo>
                  <a:pt x="163" y="454"/>
                  <a:pt x="164" y="455"/>
                  <a:pt x="163" y="454"/>
                </a:cubicBezTo>
                <a:cubicBezTo>
                  <a:pt x="161" y="454"/>
                  <a:pt x="158" y="453"/>
                  <a:pt x="157" y="452"/>
                </a:cubicBezTo>
                <a:cubicBezTo>
                  <a:pt x="155" y="451"/>
                  <a:pt x="152" y="450"/>
                  <a:pt x="150" y="449"/>
                </a:cubicBezTo>
                <a:close/>
                <a:moveTo>
                  <a:pt x="88" y="407"/>
                </a:moveTo>
                <a:cubicBezTo>
                  <a:pt x="88" y="407"/>
                  <a:pt x="88" y="407"/>
                  <a:pt x="88" y="407"/>
                </a:cubicBezTo>
                <a:cubicBezTo>
                  <a:pt x="88" y="407"/>
                  <a:pt x="88" y="407"/>
                  <a:pt x="88" y="407"/>
                </a:cubicBezTo>
                <a:cubicBezTo>
                  <a:pt x="90" y="408"/>
                  <a:pt x="92" y="411"/>
                  <a:pt x="93" y="411"/>
                </a:cubicBezTo>
                <a:cubicBezTo>
                  <a:pt x="90" y="408"/>
                  <a:pt x="91" y="408"/>
                  <a:pt x="90" y="407"/>
                </a:cubicBezTo>
                <a:cubicBezTo>
                  <a:pt x="87" y="405"/>
                  <a:pt x="84" y="402"/>
                  <a:pt x="80" y="399"/>
                </a:cubicBezTo>
                <a:cubicBezTo>
                  <a:pt x="79" y="397"/>
                  <a:pt x="77" y="396"/>
                  <a:pt x="75" y="394"/>
                </a:cubicBezTo>
                <a:cubicBezTo>
                  <a:pt x="74" y="392"/>
                  <a:pt x="72" y="390"/>
                  <a:pt x="70" y="388"/>
                </a:cubicBezTo>
                <a:cubicBezTo>
                  <a:pt x="72" y="390"/>
                  <a:pt x="74" y="392"/>
                  <a:pt x="75" y="394"/>
                </a:cubicBezTo>
                <a:cubicBezTo>
                  <a:pt x="77" y="396"/>
                  <a:pt x="78" y="397"/>
                  <a:pt x="80" y="399"/>
                </a:cubicBezTo>
                <a:cubicBezTo>
                  <a:pt x="83" y="402"/>
                  <a:pt x="86" y="404"/>
                  <a:pt x="88" y="407"/>
                </a:cubicBezTo>
                <a:cubicBezTo>
                  <a:pt x="88" y="407"/>
                  <a:pt x="88" y="407"/>
                  <a:pt x="88" y="407"/>
                </a:cubicBezTo>
                <a:cubicBezTo>
                  <a:pt x="88" y="407"/>
                  <a:pt x="88" y="407"/>
                  <a:pt x="88" y="407"/>
                </a:cubicBezTo>
                <a:close/>
                <a:moveTo>
                  <a:pt x="122" y="445"/>
                </a:moveTo>
                <a:cubicBezTo>
                  <a:pt x="119" y="443"/>
                  <a:pt x="116" y="442"/>
                  <a:pt x="113" y="440"/>
                </a:cubicBezTo>
                <a:cubicBezTo>
                  <a:pt x="111" y="438"/>
                  <a:pt x="116" y="441"/>
                  <a:pt x="112" y="438"/>
                </a:cubicBezTo>
                <a:cubicBezTo>
                  <a:pt x="110" y="437"/>
                  <a:pt x="108" y="436"/>
                  <a:pt x="107" y="436"/>
                </a:cubicBezTo>
                <a:cubicBezTo>
                  <a:pt x="105" y="435"/>
                  <a:pt x="104" y="434"/>
                  <a:pt x="103" y="433"/>
                </a:cubicBezTo>
                <a:cubicBezTo>
                  <a:pt x="102" y="433"/>
                  <a:pt x="101" y="433"/>
                  <a:pt x="99" y="431"/>
                </a:cubicBezTo>
                <a:cubicBezTo>
                  <a:pt x="105" y="436"/>
                  <a:pt x="111" y="441"/>
                  <a:pt x="118" y="444"/>
                </a:cubicBezTo>
                <a:cubicBezTo>
                  <a:pt x="115" y="442"/>
                  <a:pt x="115" y="442"/>
                  <a:pt x="122" y="445"/>
                </a:cubicBezTo>
                <a:close/>
                <a:moveTo>
                  <a:pt x="111" y="427"/>
                </a:moveTo>
                <a:cubicBezTo>
                  <a:pt x="110" y="426"/>
                  <a:pt x="108" y="425"/>
                  <a:pt x="107" y="424"/>
                </a:cubicBezTo>
                <a:cubicBezTo>
                  <a:pt x="106" y="423"/>
                  <a:pt x="108" y="425"/>
                  <a:pt x="109" y="425"/>
                </a:cubicBezTo>
                <a:cubicBezTo>
                  <a:pt x="113" y="428"/>
                  <a:pt x="113" y="428"/>
                  <a:pt x="113" y="427"/>
                </a:cubicBezTo>
                <a:cubicBezTo>
                  <a:pt x="112" y="426"/>
                  <a:pt x="109" y="424"/>
                  <a:pt x="106" y="422"/>
                </a:cubicBezTo>
                <a:cubicBezTo>
                  <a:pt x="103" y="420"/>
                  <a:pt x="100" y="417"/>
                  <a:pt x="96" y="415"/>
                </a:cubicBezTo>
                <a:cubicBezTo>
                  <a:pt x="93" y="412"/>
                  <a:pt x="90" y="409"/>
                  <a:pt x="88" y="407"/>
                </a:cubicBezTo>
                <a:cubicBezTo>
                  <a:pt x="88" y="407"/>
                  <a:pt x="88" y="407"/>
                  <a:pt x="88" y="407"/>
                </a:cubicBezTo>
                <a:cubicBezTo>
                  <a:pt x="86" y="405"/>
                  <a:pt x="87" y="407"/>
                  <a:pt x="86" y="406"/>
                </a:cubicBezTo>
                <a:cubicBezTo>
                  <a:pt x="89" y="409"/>
                  <a:pt x="90" y="411"/>
                  <a:pt x="95" y="415"/>
                </a:cubicBezTo>
                <a:cubicBezTo>
                  <a:pt x="97" y="417"/>
                  <a:pt x="100" y="419"/>
                  <a:pt x="103" y="421"/>
                </a:cubicBezTo>
                <a:cubicBezTo>
                  <a:pt x="105" y="423"/>
                  <a:pt x="108" y="425"/>
                  <a:pt x="111" y="427"/>
                </a:cubicBezTo>
                <a:close/>
                <a:moveTo>
                  <a:pt x="118" y="444"/>
                </a:moveTo>
                <a:cubicBezTo>
                  <a:pt x="118" y="444"/>
                  <a:pt x="118" y="444"/>
                  <a:pt x="118" y="444"/>
                </a:cubicBezTo>
                <a:cubicBezTo>
                  <a:pt x="118" y="444"/>
                  <a:pt x="118" y="444"/>
                  <a:pt x="118" y="444"/>
                </a:cubicBezTo>
                <a:close/>
                <a:moveTo>
                  <a:pt x="146" y="327"/>
                </a:moveTo>
                <a:cubicBezTo>
                  <a:pt x="146" y="328"/>
                  <a:pt x="144" y="325"/>
                  <a:pt x="143" y="326"/>
                </a:cubicBezTo>
                <a:cubicBezTo>
                  <a:pt x="145" y="327"/>
                  <a:pt x="146" y="329"/>
                  <a:pt x="148" y="330"/>
                </a:cubicBezTo>
                <a:cubicBezTo>
                  <a:pt x="150" y="332"/>
                  <a:pt x="149" y="331"/>
                  <a:pt x="149" y="330"/>
                </a:cubicBezTo>
                <a:cubicBezTo>
                  <a:pt x="148" y="330"/>
                  <a:pt x="146" y="327"/>
                  <a:pt x="146" y="327"/>
                </a:cubicBezTo>
                <a:close/>
                <a:moveTo>
                  <a:pt x="221" y="460"/>
                </a:moveTo>
                <a:cubicBezTo>
                  <a:pt x="229" y="461"/>
                  <a:pt x="229" y="461"/>
                  <a:pt x="241" y="461"/>
                </a:cubicBezTo>
                <a:cubicBezTo>
                  <a:pt x="238" y="461"/>
                  <a:pt x="236" y="460"/>
                  <a:pt x="234" y="460"/>
                </a:cubicBezTo>
                <a:cubicBezTo>
                  <a:pt x="235" y="460"/>
                  <a:pt x="240" y="460"/>
                  <a:pt x="239" y="460"/>
                </a:cubicBezTo>
                <a:cubicBezTo>
                  <a:pt x="234" y="459"/>
                  <a:pt x="230" y="460"/>
                  <a:pt x="224" y="460"/>
                </a:cubicBezTo>
                <a:cubicBezTo>
                  <a:pt x="226" y="460"/>
                  <a:pt x="230" y="460"/>
                  <a:pt x="230" y="461"/>
                </a:cubicBezTo>
                <a:cubicBezTo>
                  <a:pt x="227" y="461"/>
                  <a:pt x="223" y="460"/>
                  <a:pt x="221" y="460"/>
                </a:cubicBezTo>
                <a:close/>
                <a:moveTo>
                  <a:pt x="375" y="93"/>
                </a:moveTo>
                <a:cubicBezTo>
                  <a:pt x="376" y="93"/>
                  <a:pt x="376" y="93"/>
                  <a:pt x="376" y="93"/>
                </a:cubicBezTo>
                <a:cubicBezTo>
                  <a:pt x="376" y="93"/>
                  <a:pt x="376" y="93"/>
                  <a:pt x="376" y="93"/>
                </a:cubicBezTo>
                <a:cubicBezTo>
                  <a:pt x="376" y="93"/>
                  <a:pt x="375" y="93"/>
                  <a:pt x="375" y="93"/>
                </a:cubicBezTo>
                <a:close/>
                <a:moveTo>
                  <a:pt x="168" y="454"/>
                </a:moveTo>
                <a:cubicBezTo>
                  <a:pt x="169" y="455"/>
                  <a:pt x="172" y="456"/>
                  <a:pt x="173" y="456"/>
                </a:cubicBezTo>
                <a:cubicBezTo>
                  <a:pt x="168" y="454"/>
                  <a:pt x="161" y="452"/>
                  <a:pt x="158" y="451"/>
                </a:cubicBezTo>
                <a:cubicBezTo>
                  <a:pt x="150" y="447"/>
                  <a:pt x="147" y="446"/>
                  <a:pt x="144" y="445"/>
                </a:cubicBezTo>
                <a:cubicBezTo>
                  <a:pt x="149" y="448"/>
                  <a:pt x="159" y="451"/>
                  <a:pt x="162" y="453"/>
                </a:cubicBezTo>
                <a:cubicBezTo>
                  <a:pt x="159" y="452"/>
                  <a:pt x="157" y="451"/>
                  <a:pt x="154" y="450"/>
                </a:cubicBezTo>
                <a:cubicBezTo>
                  <a:pt x="151" y="449"/>
                  <a:pt x="149" y="448"/>
                  <a:pt x="147" y="447"/>
                </a:cubicBezTo>
                <a:cubicBezTo>
                  <a:pt x="148" y="448"/>
                  <a:pt x="149" y="449"/>
                  <a:pt x="151" y="449"/>
                </a:cubicBezTo>
                <a:cubicBezTo>
                  <a:pt x="152" y="450"/>
                  <a:pt x="154" y="450"/>
                  <a:pt x="155" y="451"/>
                </a:cubicBezTo>
                <a:cubicBezTo>
                  <a:pt x="158" y="452"/>
                  <a:pt x="161" y="453"/>
                  <a:pt x="163" y="454"/>
                </a:cubicBezTo>
                <a:cubicBezTo>
                  <a:pt x="163" y="454"/>
                  <a:pt x="163" y="454"/>
                  <a:pt x="163" y="454"/>
                </a:cubicBezTo>
                <a:cubicBezTo>
                  <a:pt x="163" y="454"/>
                  <a:pt x="163" y="454"/>
                  <a:pt x="163" y="454"/>
                </a:cubicBezTo>
                <a:cubicBezTo>
                  <a:pt x="163" y="454"/>
                  <a:pt x="163" y="454"/>
                  <a:pt x="163" y="454"/>
                </a:cubicBezTo>
                <a:cubicBezTo>
                  <a:pt x="168" y="456"/>
                  <a:pt x="172" y="457"/>
                  <a:pt x="177" y="459"/>
                </a:cubicBezTo>
                <a:cubicBezTo>
                  <a:pt x="179" y="459"/>
                  <a:pt x="181" y="460"/>
                  <a:pt x="184" y="460"/>
                </a:cubicBezTo>
                <a:cubicBezTo>
                  <a:pt x="186" y="461"/>
                  <a:pt x="189" y="461"/>
                  <a:pt x="191" y="462"/>
                </a:cubicBezTo>
                <a:cubicBezTo>
                  <a:pt x="187" y="461"/>
                  <a:pt x="182" y="460"/>
                  <a:pt x="178" y="458"/>
                </a:cubicBezTo>
                <a:cubicBezTo>
                  <a:pt x="174" y="457"/>
                  <a:pt x="171" y="456"/>
                  <a:pt x="168" y="454"/>
                </a:cubicBezTo>
                <a:close/>
                <a:moveTo>
                  <a:pt x="149" y="321"/>
                </a:moveTo>
                <a:cubicBezTo>
                  <a:pt x="148" y="320"/>
                  <a:pt x="147" y="319"/>
                  <a:pt x="146" y="318"/>
                </a:cubicBezTo>
                <a:cubicBezTo>
                  <a:pt x="145" y="316"/>
                  <a:pt x="144" y="315"/>
                  <a:pt x="143" y="313"/>
                </a:cubicBezTo>
                <a:cubicBezTo>
                  <a:pt x="143" y="313"/>
                  <a:pt x="142" y="312"/>
                  <a:pt x="142" y="311"/>
                </a:cubicBezTo>
                <a:cubicBezTo>
                  <a:pt x="141" y="310"/>
                  <a:pt x="141" y="310"/>
                  <a:pt x="140" y="309"/>
                </a:cubicBezTo>
                <a:cubicBezTo>
                  <a:pt x="140" y="309"/>
                  <a:pt x="140" y="310"/>
                  <a:pt x="140" y="310"/>
                </a:cubicBezTo>
                <a:cubicBezTo>
                  <a:pt x="140" y="310"/>
                  <a:pt x="140" y="311"/>
                  <a:pt x="140" y="312"/>
                </a:cubicBezTo>
                <a:cubicBezTo>
                  <a:pt x="141" y="313"/>
                  <a:pt x="142" y="314"/>
                  <a:pt x="144" y="316"/>
                </a:cubicBezTo>
                <a:cubicBezTo>
                  <a:pt x="145" y="317"/>
                  <a:pt x="146" y="318"/>
                  <a:pt x="146" y="319"/>
                </a:cubicBezTo>
                <a:cubicBezTo>
                  <a:pt x="147" y="320"/>
                  <a:pt x="147" y="321"/>
                  <a:pt x="148" y="321"/>
                </a:cubicBezTo>
                <a:cubicBezTo>
                  <a:pt x="149" y="322"/>
                  <a:pt x="149" y="323"/>
                  <a:pt x="150" y="324"/>
                </a:cubicBezTo>
                <a:cubicBezTo>
                  <a:pt x="151" y="324"/>
                  <a:pt x="151" y="325"/>
                  <a:pt x="151" y="325"/>
                </a:cubicBezTo>
                <a:cubicBezTo>
                  <a:pt x="152" y="325"/>
                  <a:pt x="152" y="325"/>
                  <a:pt x="152" y="325"/>
                </a:cubicBezTo>
                <a:cubicBezTo>
                  <a:pt x="151" y="323"/>
                  <a:pt x="150" y="322"/>
                  <a:pt x="149" y="321"/>
                </a:cubicBezTo>
                <a:close/>
                <a:moveTo>
                  <a:pt x="203" y="461"/>
                </a:moveTo>
                <a:cubicBezTo>
                  <a:pt x="207" y="462"/>
                  <a:pt x="210" y="462"/>
                  <a:pt x="213" y="463"/>
                </a:cubicBezTo>
                <a:cubicBezTo>
                  <a:pt x="214" y="462"/>
                  <a:pt x="208" y="461"/>
                  <a:pt x="205" y="460"/>
                </a:cubicBezTo>
                <a:cubicBezTo>
                  <a:pt x="201" y="459"/>
                  <a:pt x="198" y="458"/>
                  <a:pt x="194" y="458"/>
                </a:cubicBezTo>
                <a:cubicBezTo>
                  <a:pt x="190" y="457"/>
                  <a:pt x="186" y="456"/>
                  <a:pt x="182" y="455"/>
                </a:cubicBezTo>
                <a:cubicBezTo>
                  <a:pt x="186" y="457"/>
                  <a:pt x="190" y="458"/>
                  <a:pt x="194" y="458"/>
                </a:cubicBezTo>
                <a:cubicBezTo>
                  <a:pt x="198" y="459"/>
                  <a:pt x="201" y="460"/>
                  <a:pt x="205" y="460"/>
                </a:cubicBezTo>
                <a:cubicBezTo>
                  <a:pt x="206" y="461"/>
                  <a:pt x="200" y="460"/>
                  <a:pt x="203" y="461"/>
                </a:cubicBezTo>
                <a:close/>
                <a:moveTo>
                  <a:pt x="324" y="434"/>
                </a:moveTo>
                <a:cubicBezTo>
                  <a:pt x="332" y="431"/>
                  <a:pt x="341" y="427"/>
                  <a:pt x="351" y="421"/>
                </a:cubicBezTo>
                <a:cubicBezTo>
                  <a:pt x="343" y="424"/>
                  <a:pt x="333" y="431"/>
                  <a:pt x="324" y="434"/>
                </a:cubicBezTo>
                <a:close/>
                <a:moveTo>
                  <a:pt x="182" y="349"/>
                </a:moveTo>
                <a:cubicBezTo>
                  <a:pt x="182" y="348"/>
                  <a:pt x="181" y="348"/>
                  <a:pt x="180" y="348"/>
                </a:cubicBezTo>
                <a:cubicBezTo>
                  <a:pt x="180" y="347"/>
                  <a:pt x="179" y="347"/>
                  <a:pt x="178" y="346"/>
                </a:cubicBezTo>
                <a:cubicBezTo>
                  <a:pt x="175" y="345"/>
                  <a:pt x="172" y="343"/>
                  <a:pt x="170" y="341"/>
                </a:cubicBezTo>
                <a:cubicBezTo>
                  <a:pt x="166" y="339"/>
                  <a:pt x="166" y="339"/>
                  <a:pt x="166" y="339"/>
                </a:cubicBezTo>
                <a:cubicBezTo>
                  <a:pt x="164" y="338"/>
                  <a:pt x="163" y="337"/>
                  <a:pt x="162" y="336"/>
                </a:cubicBezTo>
                <a:cubicBezTo>
                  <a:pt x="161" y="336"/>
                  <a:pt x="160" y="335"/>
                  <a:pt x="160" y="335"/>
                </a:cubicBezTo>
                <a:cubicBezTo>
                  <a:pt x="161" y="336"/>
                  <a:pt x="160" y="336"/>
                  <a:pt x="160" y="335"/>
                </a:cubicBezTo>
                <a:cubicBezTo>
                  <a:pt x="159" y="334"/>
                  <a:pt x="158" y="333"/>
                  <a:pt x="158" y="333"/>
                </a:cubicBezTo>
                <a:cubicBezTo>
                  <a:pt x="157" y="333"/>
                  <a:pt x="156" y="331"/>
                  <a:pt x="155" y="331"/>
                </a:cubicBezTo>
                <a:cubicBezTo>
                  <a:pt x="158" y="334"/>
                  <a:pt x="160" y="336"/>
                  <a:pt x="162" y="338"/>
                </a:cubicBezTo>
                <a:cubicBezTo>
                  <a:pt x="166" y="340"/>
                  <a:pt x="170" y="343"/>
                  <a:pt x="173" y="346"/>
                </a:cubicBezTo>
                <a:cubicBezTo>
                  <a:pt x="173" y="346"/>
                  <a:pt x="173" y="346"/>
                  <a:pt x="173" y="346"/>
                </a:cubicBezTo>
                <a:cubicBezTo>
                  <a:pt x="173" y="346"/>
                  <a:pt x="173" y="346"/>
                  <a:pt x="173" y="346"/>
                </a:cubicBezTo>
                <a:cubicBezTo>
                  <a:pt x="173" y="346"/>
                  <a:pt x="173" y="346"/>
                  <a:pt x="173" y="346"/>
                </a:cubicBezTo>
                <a:cubicBezTo>
                  <a:pt x="176" y="347"/>
                  <a:pt x="178" y="348"/>
                  <a:pt x="180" y="349"/>
                </a:cubicBezTo>
                <a:cubicBezTo>
                  <a:pt x="182" y="350"/>
                  <a:pt x="184" y="351"/>
                  <a:pt x="186" y="352"/>
                </a:cubicBezTo>
                <a:cubicBezTo>
                  <a:pt x="187" y="352"/>
                  <a:pt x="188" y="353"/>
                  <a:pt x="189" y="353"/>
                </a:cubicBezTo>
                <a:cubicBezTo>
                  <a:pt x="188" y="352"/>
                  <a:pt x="188" y="352"/>
                  <a:pt x="186" y="351"/>
                </a:cubicBezTo>
                <a:cubicBezTo>
                  <a:pt x="184" y="350"/>
                  <a:pt x="182" y="349"/>
                  <a:pt x="182" y="349"/>
                </a:cubicBezTo>
                <a:close/>
                <a:moveTo>
                  <a:pt x="193" y="449"/>
                </a:moveTo>
                <a:cubicBezTo>
                  <a:pt x="196" y="450"/>
                  <a:pt x="198" y="450"/>
                  <a:pt x="200" y="451"/>
                </a:cubicBezTo>
                <a:cubicBezTo>
                  <a:pt x="202" y="451"/>
                  <a:pt x="204" y="452"/>
                  <a:pt x="206" y="452"/>
                </a:cubicBezTo>
                <a:cubicBezTo>
                  <a:pt x="205" y="452"/>
                  <a:pt x="201" y="451"/>
                  <a:pt x="200" y="451"/>
                </a:cubicBezTo>
                <a:cubicBezTo>
                  <a:pt x="202" y="452"/>
                  <a:pt x="205" y="452"/>
                  <a:pt x="207" y="453"/>
                </a:cubicBezTo>
                <a:cubicBezTo>
                  <a:pt x="209" y="453"/>
                  <a:pt x="211" y="453"/>
                  <a:pt x="213" y="454"/>
                </a:cubicBezTo>
                <a:cubicBezTo>
                  <a:pt x="217" y="455"/>
                  <a:pt x="222" y="455"/>
                  <a:pt x="226" y="455"/>
                </a:cubicBezTo>
                <a:cubicBezTo>
                  <a:pt x="226" y="456"/>
                  <a:pt x="225" y="456"/>
                  <a:pt x="219" y="455"/>
                </a:cubicBezTo>
                <a:cubicBezTo>
                  <a:pt x="216" y="455"/>
                  <a:pt x="212" y="454"/>
                  <a:pt x="209" y="454"/>
                </a:cubicBezTo>
                <a:cubicBezTo>
                  <a:pt x="205" y="453"/>
                  <a:pt x="202" y="453"/>
                  <a:pt x="198" y="452"/>
                </a:cubicBezTo>
                <a:cubicBezTo>
                  <a:pt x="201" y="453"/>
                  <a:pt x="205" y="453"/>
                  <a:pt x="208" y="454"/>
                </a:cubicBezTo>
                <a:cubicBezTo>
                  <a:pt x="212" y="454"/>
                  <a:pt x="216" y="455"/>
                  <a:pt x="220" y="455"/>
                </a:cubicBezTo>
                <a:cubicBezTo>
                  <a:pt x="216" y="456"/>
                  <a:pt x="212" y="454"/>
                  <a:pt x="208" y="454"/>
                </a:cubicBezTo>
                <a:cubicBezTo>
                  <a:pt x="211" y="455"/>
                  <a:pt x="215" y="456"/>
                  <a:pt x="218" y="456"/>
                </a:cubicBezTo>
                <a:cubicBezTo>
                  <a:pt x="224" y="456"/>
                  <a:pt x="228" y="457"/>
                  <a:pt x="231" y="457"/>
                </a:cubicBezTo>
                <a:cubicBezTo>
                  <a:pt x="238" y="458"/>
                  <a:pt x="238" y="458"/>
                  <a:pt x="243" y="457"/>
                </a:cubicBezTo>
                <a:cubicBezTo>
                  <a:pt x="239" y="457"/>
                  <a:pt x="236" y="457"/>
                  <a:pt x="233" y="457"/>
                </a:cubicBezTo>
                <a:cubicBezTo>
                  <a:pt x="235" y="457"/>
                  <a:pt x="238" y="457"/>
                  <a:pt x="240" y="457"/>
                </a:cubicBezTo>
                <a:cubicBezTo>
                  <a:pt x="242" y="457"/>
                  <a:pt x="244" y="457"/>
                  <a:pt x="243" y="456"/>
                </a:cubicBezTo>
                <a:cubicBezTo>
                  <a:pt x="242" y="456"/>
                  <a:pt x="241" y="455"/>
                  <a:pt x="234" y="455"/>
                </a:cubicBezTo>
                <a:cubicBezTo>
                  <a:pt x="231" y="455"/>
                  <a:pt x="239" y="455"/>
                  <a:pt x="233" y="455"/>
                </a:cubicBezTo>
                <a:cubicBezTo>
                  <a:pt x="232" y="455"/>
                  <a:pt x="234" y="454"/>
                  <a:pt x="234" y="454"/>
                </a:cubicBezTo>
                <a:cubicBezTo>
                  <a:pt x="236" y="455"/>
                  <a:pt x="238" y="454"/>
                  <a:pt x="240" y="454"/>
                </a:cubicBezTo>
                <a:cubicBezTo>
                  <a:pt x="242" y="454"/>
                  <a:pt x="245" y="454"/>
                  <a:pt x="247" y="454"/>
                </a:cubicBezTo>
                <a:cubicBezTo>
                  <a:pt x="247" y="454"/>
                  <a:pt x="250" y="454"/>
                  <a:pt x="250" y="454"/>
                </a:cubicBezTo>
                <a:cubicBezTo>
                  <a:pt x="251" y="454"/>
                  <a:pt x="255" y="454"/>
                  <a:pt x="259" y="453"/>
                </a:cubicBezTo>
                <a:cubicBezTo>
                  <a:pt x="261" y="453"/>
                  <a:pt x="262" y="453"/>
                  <a:pt x="264" y="453"/>
                </a:cubicBezTo>
                <a:cubicBezTo>
                  <a:pt x="260" y="453"/>
                  <a:pt x="257" y="453"/>
                  <a:pt x="254" y="453"/>
                </a:cubicBezTo>
                <a:cubicBezTo>
                  <a:pt x="251" y="453"/>
                  <a:pt x="249" y="453"/>
                  <a:pt x="247" y="453"/>
                </a:cubicBezTo>
                <a:cubicBezTo>
                  <a:pt x="250" y="453"/>
                  <a:pt x="255" y="452"/>
                  <a:pt x="260" y="452"/>
                </a:cubicBezTo>
                <a:cubicBezTo>
                  <a:pt x="264" y="452"/>
                  <a:pt x="268" y="451"/>
                  <a:pt x="269" y="452"/>
                </a:cubicBezTo>
                <a:cubicBezTo>
                  <a:pt x="280" y="450"/>
                  <a:pt x="294" y="448"/>
                  <a:pt x="307" y="443"/>
                </a:cubicBezTo>
                <a:cubicBezTo>
                  <a:pt x="302" y="444"/>
                  <a:pt x="298" y="446"/>
                  <a:pt x="294" y="447"/>
                </a:cubicBezTo>
                <a:cubicBezTo>
                  <a:pt x="293" y="447"/>
                  <a:pt x="290" y="448"/>
                  <a:pt x="291" y="447"/>
                </a:cubicBezTo>
                <a:cubicBezTo>
                  <a:pt x="292" y="446"/>
                  <a:pt x="292" y="446"/>
                  <a:pt x="294" y="446"/>
                </a:cubicBezTo>
                <a:cubicBezTo>
                  <a:pt x="297" y="445"/>
                  <a:pt x="300" y="444"/>
                  <a:pt x="303" y="444"/>
                </a:cubicBezTo>
                <a:cubicBezTo>
                  <a:pt x="306" y="443"/>
                  <a:pt x="309" y="442"/>
                  <a:pt x="312" y="441"/>
                </a:cubicBezTo>
                <a:cubicBezTo>
                  <a:pt x="314" y="440"/>
                  <a:pt x="316" y="439"/>
                  <a:pt x="318" y="439"/>
                </a:cubicBezTo>
                <a:cubicBezTo>
                  <a:pt x="320" y="438"/>
                  <a:pt x="322" y="437"/>
                  <a:pt x="324" y="436"/>
                </a:cubicBezTo>
                <a:cubicBezTo>
                  <a:pt x="328" y="434"/>
                  <a:pt x="332" y="432"/>
                  <a:pt x="335" y="430"/>
                </a:cubicBezTo>
                <a:cubicBezTo>
                  <a:pt x="335" y="430"/>
                  <a:pt x="333" y="431"/>
                  <a:pt x="330" y="432"/>
                </a:cubicBezTo>
                <a:cubicBezTo>
                  <a:pt x="328" y="434"/>
                  <a:pt x="325" y="435"/>
                  <a:pt x="325" y="435"/>
                </a:cubicBezTo>
                <a:cubicBezTo>
                  <a:pt x="326" y="434"/>
                  <a:pt x="330" y="432"/>
                  <a:pt x="329" y="433"/>
                </a:cubicBezTo>
                <a:cubicBezTo>
                  <a:pt x="328" y="433"/>
                  <a:pt x="326" y="434"/>
                  <a:pt x="323" y="435"/>
                </a:cubicBezTo>
                <a:cubicBezTo>
                  <a:pt x="314" y="439"/>
                  <a:pt x="305" y="442"/>
                  <a:pt x="295" y="444"/>
                </a:cubicBezTo>
                <a:cubicBezTo>
                  <a:pt x="292" y="445"/>
                  <a:pt x="291" y="445"/>
                  <a:pt x="288" y="446"/>
                </a:cubicBezTo>
                <a:cubicBezTo>
                  <a:pt x="290" y="445"/>
                  <a:pt x="290" y="444"/>
                  <a:pt x="293" y="444"/>
                </a:cubicBezTo>
                <a:cubicBezTo>
                  <a:pt x="298" y="442"/>
                  <a:pt x="296" y="443"/>
                  <a:pt x="299" y="442"/>
                </a:cubicBezTo>
                <a:cubicBezTo>
                  <a:pt x="298" y="443"/>
                  <a:pt x="295" y="444"/>
                  <a:pt x="295" y="444"/>
                </a:cubicBezTo>
                <a:cubicBezTo>
                  <a:pt x="310" y="440"/>
                  <a:pt x="323" y="434"/>
                  <a:pt x="338" y="427"/>
                </a:cubicBezTo>
                <a:cubicBezTo>
                  <a:pt x="331" y="430"/>
                  <a:pt x="322" y="434"/>
                  <a:pt x="313" y="437"/>
                </a:cubicBezTo>
                <a:cubicBezTo>
                  <a:pt x="314" y="436"/>
                  <a:pt x="317" y="435"/>
                  <a:pt x="319" y="434"/>
                </a:cubicBezTo>
                <a:cubicBezTo>
                  <a:pt x="320" y="434"/>
                  <a:pt x="321" y="433"/>
                  <a:pt x="322" y="433"/>
                </a:cubicBezTo>
                <a:cubicBezTo>
                  <a:pt x="323" y="432"/>
                  <a:pt x="324" y="432"/>
                  <a:pt x="325" y="431"/>
                </a:cubicBezTo>
                <a:cubicBezTo>
                  <a:pt x="313" y="436"/>
                  <a:pt x="300" y="440"/>
                  <a:pt x="300" y="438"/>
                </a:cubicBezTo>
                <a:cubicBezTo>
                  <a:pt x="302" y="438"/>
                  <a:pt x="304" y="437"/>
                  <a:pt x="306" y="436"/>
                </a:cubicBezTo>
                <a:cubicBezTo>
                  <a:pt x="309" y="435"/>
                  <a:pt x="311" y="434"/>
                  <a:pt x="313" y="433"/>
                </a:cubicBezTo>
                <a:cubicBezTo>
                  <a:pt x="309" y="435"/>
                  <a:pt x="307" y="435"/>
                  <a:pt x="305" y="436"/>
                </a:cubicBezTo>
                <a:cubicBezTo>
                  <a:pt x="301" y="437"/>
                  <a:pt x="291" y="439"/>
                  <a:pt x="285" y="441"/>
                </a:cubicBezTo>
                <a:cubicBezTo>
                  <a:pt x="289" y="440"/>
                  <a:pt x="279" y="443"/>
                  <a:pt x="286" y="441"/>
                </a:cubicBezTo>
                <a:cubicBezTo>
                  <a:pt x="288" y="441"/>
                  <a:pt x="291" y="441"/>
                  <a:pt x="285" y="442"/>
                </a:cubicBezTo>
                <a:cubicBezTo>
                  <a:pt x="282" y="443"/>
                  <a:pt x="280" y="443"/>
                  <a:pt x="277" y="444"/>
                </a:cubicBezTo>
                <a:cubicBezTo>
                  <a:pt x="275" y="444"/>
                  <a:pt x="274" y="444"/>
                  <a:pt x="272" y="445"/>
                </a:cubicBezTo>
                <a:cubicBezTo>
                  <a:pt x="270" y="445"/>
                  <a:pt x="268" y="445"/>
                  <a:pt x="266" y="445"/>
                </a:cubicBezTo>
                <a:cubicBezTo>
                  <a:pt x="262" y="446"/>
                  <a:pt x="260" y="446"/>
                  <a:pt x="258" y="446"/>
                </a:cubicBezTo>
                <a:cubicBezTo>
                  <a:pt x="259" y="446"/>
                  <a:pt x="261" y="446"/>
                  <a:pt x="263" y="446"/>
                </a:cubicBezTo>
                <a:cubicBezTo>
                  <a:pt x="263" y="446"/>
                  <a:pt x="265" y="446"/>
                  <a:pt x="265" y="445"/>
                </a:cubicBezTo>
                <a:cubicBezTo>
                  <a:pt x="265" y="445"/>
                  <a:pt x="265" y="445"/>
                  <a:pt x="265" y="445"/>
                </a:cubicBezTo>
                <a:cubicBezTo>
                  <a:pt x="269" y="445"/>
                  <a:pt x="272" y="444"/>
                  <a:pt x="275" y="444"/>
                </a:cubicBezTo>
                <a:cubicBezTo>
                  <a:pt x="278" y="443"/>
                  <a:pt x="275" y="443"/>
                  <a:pt x="278" y="443"/>
                </a:cubicBezTo>
                <a:cubicBezTo>
                  <a:pt x="279" y="443"/>
                  <a:pt x="278" y="442"/>
                  <a:pt x="277" y="443"/>
                </a:cubicBezTo>
                <a:cubicBezTo>
                  <a:pt x="274" y="443"/>
                  <a:pt x="271" y="444"/>
                  <a:pt x="267" y="444"/>
                </a:cubicBezTo>
                <a:cubicBezTo>
                  <a:pt x="269" y="443"/>
                  <a:pt x="272" y="443"/>
                  <a:pt x="275" y="442"/>
                </a:cubicBezTo>
                <a:cubicBezTo>
                  <a:pt x="277" y="442"/>
                  <a:pt x="279" y="441"/>
                  <a:pt x="279" y="441"/>
                </a:cubicBezTo>
                <a:cubicBezTo>
                  <a:pt x="279" y="441"/>
                  <a:pt x="279" y="441"/>
                  <a:pt x="279" y="441"/>
                </a:cubicBezTo>
                <a:cubicBezTo>
                  <a:pt x="280" y="440"/>
                  <a:pt x="281" y="440"/>
                  <a:pt x="281" y="440"/>
                </a:cubicBezTo>
                <a:cubicBezTo>
                  <a:pt x="284" y="439"/>
                  <a:pt x="287" y="439"/>
                  <a:pt x="290" y="438"/>
                </a:cubicBezTo>
                <a:cubicBezTo>
                  <a:pt x="294" y="438"/>
                  <a:pt x="296" y="437"/>
                  <a:pt x="301" y="435"/>
                </a:cubicBezTo>
                <a:cubicBezTo>
                  <a:pt x="296" y="436"/>
                  <a:pt x="292" y="438"/>
                  <a:pt x="291" y="438"/>
                </a:cubicBezTo>
                <a:cubicBezTo>
                  <a:pt x="288" y="438"/>
                  <a:pt x="283" y="439"/>
                  <a:pt x="280" y="440"/>
                </a:cubicBezTo>
                <a:cubicBezTo>
                  <a:pt x="278" y="440"/>
                  <a:pt x="276" y="440"/>
                  <a:pt x="276" y="441"/>
                </a:cubicBezTo>
                <a:cubicBezTo>
                  <a:pt x="276" y="441"/>
                  <a:pt x="276" y="441"/>
                  <a:pt x="276" y="441"/>
                </a:cubicBezTo>
                <a:cubicBezTo>
                  <a:pt x="275" y="441"/>
                  <a:pt x="273" y="442"/>
                  <a:pt x="272" y="441"/>
                </a:cubicBezTo>
                <a:cubicBezTo>
                  <a:pt x="274" y="441"/>
                  <a:pt x="276" y="440"/>
                  <a:pt x="278" y="439"/>
                </a:cubicBezTo>
                <a:cubicBezTo>
                  <a:pt x="280" y="439"/>
                  <a:pt x="282" y="438"/>
                  <a:pt x="285" y="436"/>
                </a:cubicBezTo>
                <a:cubicBezTo>
                  <a:pt x="282" y="438"/>
                  <a:pt x="278" y="439"/>
                  <a:pt x="275" y="440"/>
                </a:cubicBezTo>
                <a:cubicBezTo>
                  <a:pt x="272" y="440"/>
                  <a:pt x="270" y="441"/>
                  <a:pt x="270" y="441"/>
                </a:cubicBezTo>
                <a:cubicBezTo>
                  <a:pt x="269" y="443"/>
                  <a:pt x="264" y="444"/>
                  <a:pt x="260" y="445"/>
                </a:cubicBezTo>
                <a:cubicBezTo>
                  <a:pt x="259" y="445"/>
                  <a:pt x="259" y="445"/>
                  <a:pt x="258" y="445"/>
                </a:cubicBezTo>
                <a:cubicBezTo>
                  <a:pt x="258" y="445"/>
                  <a:pt x="257" y="445"/>
                  <a:pt x="257" y="445"/>
                </a:cubicBezTo>
                <a:cubicBezTo>
                  <a:pt x="259" y="445"/>
                  <a:pt x="261" y="444"/>
                  <a:pt x="262" y="443"/>
                </a:cubicBezTo>
                <a:cubicBezTo>
                  <a:pt x="258" y="444"/>
                  <a:pt x="255" y="445"/>
                  <a:pt x="251" y="446"/>
                </a:cubicBezTo>
                <a:cubicBezTo>
                  <a:pt x="250" y="446"/>
                  <a:pt x="250" y="446"/>
                  <a:pt x="249" y="446"/>
                </a:cubicBezTo>
                <a:cubicBezTo>
                  <a:pt x="245" y="446"/>
                  <a:pt x="242" y="446"/>
                  <a:pt x="239" y="446"/>
                </a:cubicBezTo>
                <a:cubicBezTo>
                  <a:pt x="241" y="445"/>
                  <a:pt x="242" y="445"/>
                  <a:pt x="243" y="445"/>
                </a:cubicBezTo>
                <a:cubicBezTo>
                  <a:pt x="247" y="445"/>
                  <a:pt x="251" y="444"/>
                  <a:pt x="254" y="443"/>
                </a:cubicBezTo>
                <a:cubicBezTo>
                  <a:pt x="263" y="441"/>
                  <a:pt x="272" y="440"/>
                  <a:pt x="280" y="436"/>
                </a:cubicBezTo>
                <a:cubicBezTo>
                  <a:pt x="282" y="435"/>
                  <a:pt x="281" y="437"/>
                  <a:pt x="284" y="435"/>
                </a:cubicBezTo>
                <a:cubicBezTo>
                  <a:pt x="284" y="435"/>
                  <a:pt x="284" y="435"/>
                  <a:pt x="283" y="435"/>
                </a:cubicBezTo>
                <a:cubicBezTo>
                  <a:pt x="281" y="435"/>
                  <a:pt x="273" y="438"/>
                  <a:pt x="272" y="437"/>
                </a:cubicBezTo>
                <a:cubicBezTo>
                  <a:pt x="271" y="438"/>
                  <a:pt x="267" y="438"/>
                  <a:pt x="268" y="439"/>
                </a:cubicBezTo>
                <a:cubicBezTo>
                  <a:pt x="270" y="439"/>
                  <a:pt x="267" y="440"/>
                  <a:pt x="265" y="440"/>
                </a:cubicBezTo>
                <a:cubicBezTo>
                  <a:pt x="260" y="442"/>
                  <a:pt x="255" y="443"/>
                  <a:pt x="252" y="442"/>
                </a:cubicBezTo>
                <a:cubicBezTo>
                  <a:pt x="251" y="442"/>
                  <a:pt x="250" y="442"/>
                  <a:pt x="248" y="443"/>
                </a:cubicBezTo>
                <a:cubicBezTo>
                  <a:pt x="247" y="443"/>
                  <a:pt x="246" y="443"/>
                  <a:pt x="245" y="443"/>
                </a:cubicBezTo>
                <a:cubicBezTo>
                  <a:pt x="244" y="443"/>
                  <a:pt x="243" y="444"/>
                  <a:pt x="241" y="444"/>
                </a:cubicBezTo>
                <a:cubicBezTo>
                  <a:pt x="236" y="444"/>
                  <a:pt x="231" y="445"/>
                  <a:pt x="230" y="446"/>
                </a:cubicBezTo>
                <a:cubicBezTo>
                  <a:pt x="229" y="446"/>
                  <a:pt x="229" y="446"/>
                  <a:pt x="230" y="446"/>
                </a:cubicBezTo>
                <a:cubicBezTo>
                  <a:pt x="235" y="446"/>
                  <a:pt x="227" y="447"/>
                  <a:pt x="226" y="447"/>
                </a:cubicBezTo>
                <a:cubicBezTo>
                  <a:pt x="229" y="447"/>
                  <a:pt x="231" y="447"/>
                  <a:pt x="233" y="447"/>
                </a:cubicBezTo>
                <a:cubicBezTo>
                  <a:pt x="234" y="446"/>
                  <a:pt x="235" y="446"/>
                  <a:pt x="236" y="446"/>
                </a:cubicBezTo>
                <a:cubicBezTo>
                  <a:pt x="240" y="446"/>
                  <a:pt x="244" y="446"/>
                  <a:pt x="249" y="446"/>
                </a:cubicBezTo>
                <a:cubicBezTo>
                  <a:pt x="249" y="446"/>
                  <a:pt x="249" y="446"/>
                  <a:pt x="249" y="446"/>
                </a:cubicBezTo>
                <a:cubicBezTo>
                  <a:pt x="249" y="446"/>
                  <a:pt x="248" y="447"/>
                  <a:pt x="247" y="447"/>
                </a:cubicBezTo>
                <a:cubicBezTo>
                  <a:pt x="239" y="448"/>
                  <a:pt x="240" y="448"/>
                  <a:pt x="240" y="449"/>
                </a:cubicBezTo>
                <a:cubicBezTo>
                  <a:pt x="241" y="450"/>
                  <a:pt x="246" y="449"/>
                  <a:pt x="248" y="449"/>
                </a:cubicBezTo>
                <a:cubicBezTo>
                  <a:pt x="251" y="449"/>
                  <a:pt x="254" y="448"/>
                  <a:pt x="257" y="447"/>
                </a:cubicBezTo>
                <a:cubicBezTo>
                  <a:pt x="256" y="447"/>
                  <a:pt x="256" y="447"/>
                  <a:pt x="256" y="447"/>
                </a:cubicBezTo>
                <a:cubicBezTo>
                  <a:pt x="256" y="448"/>
                  <a:pt x="256" y="448"/>
                  <a:pt x="264" y="447"/>
                </a:cubicBezTo>
                <a:cubicBezTo>
                  <a:pt x="264" y="447"/>
                  <a:pt x="264" y="448"/>
                  <a:pt x="264" y="448"/>
                </a:cubicBezTo>
                <a:cubicBezTo>
                  <a:pt x="264" y="448"/>
                  <a:pt x="259" y="448"/>
                  <a:pt x="263" y="448"/>
                </a:cubicBezTo>
                <a:cubicBezTo>
                  <a:pt x="267" y="447"/>
                  <a:pt x="273" y="447"/>
                  <a:pt x="273" y="447"/>
                </a:cubicBezTo>
                <a:cubicBezTo>
                  <a:pt x="273" y="446"/>
                  <a:pt x="278" y="445"/>
                  <a:pt x="280" y="445"/>
                </a:cubicBezTo>
                <a:cubicBezTo>
                  <a:pt x="285" y="444"/>
                  <a:pt x="287" y="444"/>
                  <a:pt x="289" y="444"/>
                </a:cubicBezTo>
                <a:cubicBezTo>
                  <a:pt x="292" y="444"/>
                  <a:pt x="285" y="445"/>
                  <a:pt x="283" y="446"/>
                </a:cubicBezTo>
                <a:cubicBezTo>
                  <a:pt x="278" y="448"/>
                  <a:pt x="279" y="446"/>
                  <a:pt x="277" y="447"/>
                </a:cubicBezTo>
                <a:cubicBezTo>
                  <a:pt x="276" y="447"/>
                  <a:pt x="274" y="446"/>
                  <a:pt x="273" y="447"/>
                </a:cubicBezTo>
                <a:cubicBezTo>
                  <a:pt x="272" y="447"/>
                  <a:pt x="268" y="449"/>
                  <a:pt x="266" y="448"/>
                </a:cubicBezTo>
                <a:cubicBezTo>
                  <a:pt x="265" y="448"/>
                  <a:pt x="264" y="448"/>
                  <a:pt x="262" y="448"/>
                </a:cubicBezTo>
                <a:cubicBezTo>
                  <a:pt x="260" y="448"/>
                  <a:pt x="258" y="449"/>
                  <a:pt x="257" y="449"/>
                </a:cubicBezTo>
                <a:cubicBezTo>
                  <a:pt x="254" y="449"/>
                  <a:pt x="256" y="449"/>
                  <a:pt x="256" y="449"/>
                </a:cubicBezTo>
                <a:cubicBezTo>
                  <a:pt x="255" y="449"/>
                  <a:pt x="256" y="449"/>
                  <a:pt x="257" y="449"/>
                </a:cubicBezTo>
                <a:cubicBezTo>
                  <a:pt x="262" y="449"/>
                  <a:pt x="263" y="449"/>
                  <a:pt x="264" y="449"/>
                </a:cubicBezTo>
                <a:cubicBezTo>
                  <a:pt x="265" y="449"/>
                  <a:pt x="266" y="449"/>
                  <a:pt x="269" y="449"/>
                </a:cubicBezTo>
                <a:cubicBezTo>
                  <a:pt x="263" y="450"/>
                  <a:pt x="272" y="449"/>
                  <a:pt x="274" y="449"/>
                </a:cubicBezTo>
                <a:cubicBezTo>
                  <a:pt x="271" y="449"/>
                  <a:pt x="269" y="450"/>
                  <a:pt x="266" y="450"/>
                </a:cubicBezTo>
                <a:cubicBezTo>
                  <a:pt x="264" y="451"/>
                  <a:pt x="261" y="451"/>
                  <a:pt x="259" y="451"/>
                </a:cubicBezTo>
                <a:cubicBezTo>
                  <a:pt x="256" y="451"/>
                  <a:pt x="254" y="452"/>
                  <a:pt x="251" y="452"/>
                </a:cubicBezTo>
                <a:cubicBezTo>
                  <a:pt x="249" y="452"/>
                  <a:pt x="246" y="452"/>
                  <a:pt x="244" y="453"/>
                </a:cubicBezTo>
                <a:cubicBezTo>
                  <a:pt x="243" y="452"/>
                  <a:pt x="239" y="452"/>
                  <a:pt x="236" y="452"/>
                </a:cubicBezTo>
                <a:cubicBezTo>
                  <a:pt x="234" y="452"/>
                  <a:pt x="232" y="452"/>
                  <a:pt x="230" y="452"/>
                </a:cubicBezTo>
                <a:cubicBezTo>
                  <a:pt x="227" y="452"/>
                  <a:pt x="225" y="452"/>
                  <a:pt x="224" y="451"/>
                </a:cubicBezTo>
                <a:cubicBezTo>
                  <a:pt x="226" y="452"/>
                  <a:pt x="228" y="452"/>
                  <a:pt x="228" y="452"/>
                </a:cubicBezTo>
                <a:cubicBezTo>
                  <a:pt x="229" y="452"/>
                  <a:pt x="228" y="451"/>
                  <a:pt x="226" y="451"/>
                </a:cubicBezTo>
                <a:cubicBezTo>
                  <a:pt x="224" y="451"/>
                  <a:pt x="221" y="451"/>
                  <a:pt x="219" y="451"/>
                </a:cubicBezTo>
                <a:cubicBezTo>
                  <a:pt x="218" y="450"/>
                  <a:pt x="216" y="450"/>
                  <a:pt x="215" y="450"/>
                </a:cubicBezTo>
                <a:cubicBezTo>
                  <a:pt x="216" y="450"/>
                  <a:pt x="216" y="450"/>
                  <a:pt x="217" y="450"/>
                </a:cubicBezTo>
                <a:cubicBezTo>
                  <a:pt x="215" y="450"/>
                  <a:pt x="213" y="450"/>
                  <a:pt x="212" y="450"/>
                </a:cubicBezTo>
                <a:cubicBezTo>
                  <a:pt x="211" y="449"/>
                  <a:pt x="210" y="449"/>
                  <a:pt x="209" y="449"/>
                </a:cubicBezTo>
                <a:cubicBezTo>
                  <a:pt x="210" y="449"/>
                  <a:pt x="214" y="450"/>
                  <a:pt x="215" y="449"/>
                </a:cubicBezTo>
                <a:cubicBezTo>
                  <a:pt x="209" y="449"/>
                  <a:pt x="199" y="447"/>
                  <a:pt x="197" y="447"/>
                </a:cubicBezTo>
                <a:cubicBezTo>
                  <a:pt x="196" y="448"/>
                  <a:pt x="196" y="448"/>
                  <a:pt x="202" y="449"/>
                </a:cubicBezTo>
                <a:cubicBezTo>
                  <a:pt x="202" y="449"/>
                  <a:pt x="202" y="449"/>
                  <a:pt x="202" y="449"/>
                </a:cubicBezTo>
                <a:cubicBezTo>
                  <a:pt x="200" y="449"/>
                  <a:pt x="198" y="448"/>
                  <a:pt x="196" y="448"/>
                </a:cubicBezTo>
                <a:cubicBezTo>
                  <a:pt x="199" y="449"/>
                  <a:pt x="203" y="450"/>
                  <a:pt x="207" y="450"/>
                </a:cubicBezTo>
                <a:cubicBezTo>
                  <a:pt x="208" y="450"/>
                  <a:pt x="210" y="450"/>
                  <a:pt x="211" y="450"/>
                </a:cubicBezTo>
                <a:cubicBezTo>
                  <a:pt x="213" y="451"/>
                  <a:pt x="214" y="451"/>
                  <a:pt x="215" y="451"/>
                </a:cubicBezTo>
                <a:cubicBezTo>
                  <a:pt x="216" y="452"/>
                  <a:pt x="213" y="451"/>
                  <a:pt x="211" y="451"/>
                </a:cubicBezTo>
                <a:cubicBezTo>
                  <a:pt x="209" y="451"/>
                  <a:pt x="207" y="451"/>
                  <a:pt x="204" y="450"/>
                </a:cubicBezTo>
                <a:cubicBezTo>
                  <a:pt x="206" y="451"/>
                  <a:pt x="209" y="451"/>
                  <a:pt x="211" y="452"/>
                </a:cubicBezTo>
                <a:cubicBezTo>
                  <a:pt x="214" y="452"/>
                  <a:pt x="216" y="452"/>
                  <a:pt x="218" y="453"/>
                </a:cubicBezTo>
                <a:cubicBezTo>
                  <a:pt x="214" y="452"/>
                  <a:pt x="210" y="452"/>
                  <a:pt x="206" y="451"/>
                </a:cubicBezTo>
                <a:cubicBezTo>
                  <a:pt x="202" y="451"/>
                  <a:pt x="197" y="450"/>
                  <a:pt x="193" y="449"/>
                </a:cubicBezTo>
                <a:close/>
                <a:moveTo>
                  <a:pt x="266" y="444"/>
                </a:moveTo>
                <a:cubicBezTo>
                  <a:pt x="267" y="444"/>
                  <a:pt x="267" y="444"/>
                  <a:pt x="268" y="444"/>
                </a:cubicBezTo>
                <a:cubicBezTo>
                  <a:pt x="267" y="445"/>
                  <a:pt x="266" y="445"/>
                  <a:pt x="266" y="445"/>
                </a:cubicBezTo>
                <a:cubicBezTo>
                  <a:pt x="266" y="445"/>
                  <a:pt x="266" y="445"/>
                  <a:pt x="266" y="444"/>
                </a:cubicBezTo>
                <a:close/>
                <a:moveTo>
                  <a:pt x="257" y="447"/>
                </a:moveTo>
                <a:cubicBezTo>
                  <a:pt x="253" y="448"/>
                  <a:pt x="252" y="447"/>
                  <a:pt x="247" y="448"/>
                </a:cubicBezTo>
                <a:cubicBezTo>
                  <a:pt x="246" y="448"/>
                  <a:pt x="244" y="449"/>
                  <a:pt x="243" y="449"/>
                </a:cubicBezTo>
                <a:cubicBezTo>
                  <a:pt x="242" y="448"/>
                  <a:pt x="242" y="448"/>
                  <a:pt x="243" y="448"/>
                </a:cubicBezTo>
                <a:cubicBezTo>
                  <a:pt x="244" y="448"/>
                  <a:pt x="245" y="448"/>
                  <a:pt x="247" y="448"/>
                </a:cubicBezTo>
                <a:cubicBezTo>
                  <a:pt x="250" y="447"/>
                  <a:pt x="253" y="447"/>
                  <a:pt x="255" y="446"/>
                </a:cubicBezTo>
                <a:cubicBezTo>
                  <a:pt x="255" y="446"/>
                  <a:pt x="256" y="446"/>
                  <a:pt x="256" y="446"/>
                </a:cubicBezTo>
                <a:cubicBezTo>
                  <a:pt x="256" y="446"/>
                  <a:pt x="256" y="446"/>
                  <a:pt x="257" y="446"/>
                </a:cubicBezTo>
                <a:cubicBezTo>
                  <a:pt x="257" y="446"/>
                  <a:pt x="257" y="446"/>
                  <a:pt x="257" y="446"/>
                </a:cubicBezTo>
                <a:cubicBezTo>
                  <a:pt x="257" y="446"/>
                  <a:pt x="257" y="446"/>
                  <a:pt x="257" y="446"/>
                </a:cubicBezTo>
                <a:cubicBezTo>
                  <a:pt x="257" y="446"/>
                  <a:pt x="257" y="446"/>
                  <a:pt x="256" y="446"/>
                </a:cubicBezTo>
                <a:cubicBezTo>
                  <a:pt x="258" y="446"/>
                  <a:pt x="258" y="447"/>
                  <a:pt x="257" y="447"/>
                </a:cubicBezTo>
                <a:close/>
                <a:moveTo>
                  <a:pt x="163" y="339"/>
                </a:moveTo>
                <a:cubicBezTo>
                  <a:pt x="162" y="338"/>
                  <a:pt x="163" y="339"/>
                  <a:pt x="164" y="340"/>
                </a:cubicBezTo>
                <a:cubicBezTo>
                  <a:pt x="165" y="341"/>
                  <a:pt x="167" y="342"/>
                  <a:pt x="166" y="342"/>
                </a:cubicBezTo>
                <a:cubicBezTo>
                  <a:pt x="166" y="342"/>
                  <a:pt x="167" y="343"/>
                  <a:pt x="168" y="344"/>
                </a:cubicBezTo>
                <a:cubicBezTo>
                  <a:pt x="169" y="344"/>
                  <a:pt x="170" y="345"/>
                  <a:pt x="171" y="345"/>
                </a:cubicBezTo>
                <a:cubicBezTo>
                  <a:pt x="171" y="346"/>
                  <a:pt x="171" y="346"/>
                  <a:pt x="172" y="346"/>
                </a:cubicBezTo>
                <a:cubicBezTo>
                  <a:pt x="173" y="346"/>
                  <a:pt x="176" y="348"/>
                  <a:pt x="179" y="350"/>
                </a:cubicBezTo>
                <a:cubicBezTo>
                  <a:pt x="178" y="348"/>
                  <a:pt x="176" y="347"/>
                  <a:pt x="174" y="346"/>
                </a:cubicBezTo>
                <a:cubicBezTo>
                  <a:pt x="173" y="346"/>
                  <a:pt x="172" y="345"/>
                  <a:pt x="173" y="345"/>
                </a:cubicBezTo>
                <a:cubicBezTo>
                  <a:pt x="173" y="345"/>
                  <a:pt x="173" y="345"/>
                  <a:pt x="173" y="346"/>
                </a:cubicBezTo>
                <a:cubicBezTo>
                  <a:pt x="171" y="344"/>
                  <a:pt x="170" y="344"/>
                  <a:pt x="168" y="342"/>
                </a:cubicBezTo>
                <a:cubicBezTo>
                  <a:pt x="166" y="341"/>
                  <a:pt x="164" y="339"/>
                  <a:pt x="163" y="339"/>
                </a:cubicBezTo>
                <a:close/>
                <a:moveTo>
                  <a:pt x="230" y="436"/>
                </a:moveTo>
                <a:cubicBezTo>
                  <a:pt x="229" y="435"/>
                  <a:pt x="226" y="435"/>
                  <a:pt x="223" y="435"/>
                </a:cubicBezTo>
                <a:cubicBezTo>
                  <a:pt x="220" y="435"/>
                  <a:pt x="218" y="435"/>
                  <a:pt x="215" y="434"/>
                </a:cubicBezTo>
                <a:cubicBezTo>
                  <a:pt x="212" y="434"/>
                  <a:pt x="209" y="434"/>
                  <a:pt x="206" y="433"/>
                </a:cubicBezTo>
                <a:cubicBezTo>
                  <a:pt x="205" y="433"/>
                  <a:pt x="203" y="432"/>
                  <a:pt x="203" y="432"/>
                </a:cubicBezTo>
                <a:cubicBezTo>
                  <a:pt x="203" y="433"/>
                  <a:pt x="203" y="433"/>
                  <a:pt x="206" y="433"/>
                </a:cubicBezTo>
                <a:cubicBezTo>
                  <a:pt x="209" y="434"/>
                  <a:pt x="212" y="434"/>
                  <a:pt x="216" y="435"/>
                </a:cubicBezTo>
                <a:cubicBezTo>
                  <a:pt x="217" y="435"/>
                  <a:pt x="219" y="435"/>
                  <a:pt x="220" y="435"/>
                </a:cubicBezTo>
                <a:cubicBezTo>
                  <a:pt x="221" y="435"/>
                  <a:pt x="223" y="436"/>
                  <a:pt x="224" y="436"/>
                </a:cubicBezTo>
                <a:cubicBezTo>
                  <a:pt x="226" y="436"/>
                  <a:pt x="230" y="436"/>
                  <a:pt x="230" y="436"/>
                </a:cubicBezTo>
                <a:close/>
              </a:path>
            </a:pathLst>
          </a:custGeom>
          <a:solidFill>
            <a:srgbClr val="FFFF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algn="ctr"/>
            <a:endParaRPr lang="zh-CN" altLang="en-US"/>
          </a:p>
          <a:p>
            <a:pPr algn="ctr"/>
            <a:endParaRPr lang="zh-CN" altLang="en-US"/>
          </a:p>
          <a:p>
            <a:pPr algn="ctr"/>
            <a:r>
              <a:rPr lang="en-US" altLang="zh-CN"/>
              <a:t>3</a:t>
            </a:r>
            <a:endParaRPr lang="zh-CN" altLang="en-US"/>
          </a:p>
          <a:p>
            <a:pPr algn="ctr"/>
            <a:endParaRPr lang="zh-CN" altLang="en-US" sz="5400">
              <a:solidFill>
                <a:schemeClr val="bg1"/>
              </a:solidFill>
              <a:latin typeface="方正粗金陵简体" panose="02000000000000000000" charset="-122"/>
              <a:ea typeface="方正粗金陵简体" panose="02000000000000000000" charset="-122"/>
            </a:endParaRPr>
          </a:p>
        </p:txBody>
      </p:sp>
      <p:sp>
        <p:nvSpPr>
          <p:cNvPr id="2" name="文本框 1"/>
          <p:cNvSpPr txBox="1"/>
          <p:nvPr/>
        </p:nvSpPr>
        <p:spPr>
          <a:xfrm>
            <a:off x="1023620" y="1475740"/>
            <a:ext cx="9458325" cy="2861310"/>
          </a:xfrm>
          <a:prstGeom prst="rect">
            <a:avLst/>
          </a:prstGeom>
          <a:solidFill>
            <a:schemeClr val="bg1">
              <a:alpha val="74000"/>
            </a:schemeClr>
          </a:solidFill>
        </p:spPr>
        <p:txBody>
          <a:bodyPr wrap="square" rtlCol="0">
            <a:spAutoFit/>
          </a:bodyPr>
          <a:p>
            <a:pPr>
              <a:lnSpc>
                <a:spcPct val="150000"/>
              </a:lnSpc>
            </a:pPr>
            <a:r>
              <a:rPr lang="en-US" altLang="zh-CN" sz="2400">
                <a:solidFill>
                  <a:srgbClr val="FF0000"/>
                </a:solidFill>
                <a:latin typeface="方正颜真卿楷书 简繁" panose="02000500000000000000" charset="-122"/>
                <a:ea typeface="方正颜真卿楷书 简繁" panose="02000500000000000000" charset="-122"/>
              </a:rPr>
              <a:t>1.“</a:t>
            </a:r>
            <a:r>
              <a:rPr lang="zh-CN" altLang="en-US" sz="2400">
                <a:solidFill>
                  <a:srgbClr val="FF0000"/>
                </a:solidFill>
                <a:latin typeface="方正颜真卿楷书 简繁" panose="02000500000000000000" charset="-122"/>
                <a:ea typeface="方正颜真卿楷书 简繁" panose="02000500000000000000" charset="-122"/>
              </a:rPr>
              <a:t>大学是立德树人、培养人才的地方，是青年人学习知识、增长才干、放飞梦想的地方</a:t>
            </a:r>
            <a:r>
              <a:rPr lang="en-US" altLang="zh-CN" sz="2400">
                <a:solidFill>
                  <a:srgbClr val="FF0000"/>
                </a:solidFill>
                <a:latin typeface="方正颜真卿楷书 简繁" panose="02000500000000000000" charset="-122"/>
                <a:ea typeface="方正颜真卿楷书 简繁" panose="02000500000000000000" charset="-122"/>
              </a:rPr>
              <a:t>”</a:t>
            </a:r>
            <a:r>
              <a:rPr lang="zh-CN" altLang="en-US" sz="2400">
                <a:solidFill>
                  <a:srgbClr val="FF0000"/>
                </a:solidFill>
                <a:latin typeface="方正颜真卿楷书 简繁" panose="02000500000000000000" charset="-122"/>
                <a:ea typeface="方正颜真卿楷书 简繁" panose="02000500000000000000" charset="-122"/>
              </a:rPr>
              <a:t>。</a:t>
            </a:r>
            <a:endParaRPr lang="zh-CN" altLang="en-US" sz="2400">
              <a:solidFill>
                <a:srgbClr val="FF0000"/>
              </a:solidFill>
              <a:latin typeface="方正颜真卿楷书 简繁" panose="02000500000000000000" charset="-122"/>
              <a:ea typeface="方正颜真卿楷书 简繁" panose="02000500000000000000" charset="-122"/>
            </a:endParaRPr>
          </a:p>
          <a:p>
            <a:pPr>
              <a:lnSpc>
                <a:spcPct val="150000"/>
              </a:lnSpc>
            </a:pPr>
            <a:r>
              <a:rPr lang="en-US" altLang="zh-CN" sz="2400">
                <a:solidFill>
                  <a:srgbClr val="FF0000"/>
                </a:solidFill>
                <a:latin typeface="方正颜真卿楷书 简繁" panose="02000500000000000000" charset="-122"/>
                <a:ea typeface="方正颜真卿楷书 简繁" panose="02000500000000000000" charset="-122"/>
              </a:rPr>
              <a:t>2.“</a:t>
            </a:r>
            <a:r>
              <a:rPr lang="zh-CN" altLang="en-US" sz="2400">
                <a:solidFill>
                  <a:srgbClr val="FF0000"/>
                </a:solidFill>
                <a:latin typeface="方正颜真卿楷书 简繁" panose="02000500000000000000" charset="-122"/>
                <a:ea typeface="方正颜真卿楷书 简繁" panose="02000500000000000000" charset="-122"/>
              </a:rPr>
              <a:t>高校只有</a:t>
            </a:r>
            <a:r>
              <a:rPr lang="zh-CN" altLang="en-US" sz="2400">
                <a:solidFill>
                  <a:srgbClr val="FF0000"/>
                </a:solidFill>
                <a:latin typeface="方正颜真卿楷书 简繁" panose="02000500000000000000" charset="-122"/>
                <a:ea typeface="方正颜真卿楷书 简繁" panose="02000500000000000000" charset="-122"/>
              </a:rPr>
              <a:t>抓住培养社会主义建设者和接班人这个根本才能办好，才能办出中国特色世界一流大学。</a:t>
            </a:r>
            <a:r>
              <a:rPr lang="en-US" altLang="zh-CN" sz="2400">
                <a:solidFill>
                  <a:srgbClr val="FF0000"/>
                </a:solidFill>
                <a:latin typeface="方正颜真卿楷书 简繁" panose="02000500000000000000" charset="-122"/>
                <a:ea typeface="方正颜真卿楷书 简繁" panose="02000500000000000000" charset="-122"/>
              </a:rPr>
              <a:t>”——</a:t>
            </a:r>
            <a:r>
              <a:rPr lang="zh-CN" altLang="en-US" sz="2400">
                <a:solidFill>
                  <a:srgbClr val="FF0000"/>
                </a:solidFill>
                <a:latin typeface="方正颜真卿楷书 简繁" panose="02000500000000000000" charset="-122"/>
                <a:ea typeface="方正颜真卿楷书 简繁" panose="02000500000000000000" charset="-122"/>
              </a:rPr>
              <a:t>习近平</a:t>
            </a:r>
            <a:r>
              <a:rPr lang="en-US" altLang="zh-CN" sz="2400">
                <a:solidFill>
                  <a:srgbClr val="FF0000"/>
                </a:solidFill>
                <a:latin typeface="方正颜真卿楷书 简繁" panose="02000500000000000000" charset="-122"/>
                <a:ea typeface="方正颜真卿楷书 简繁" panose="02000500000000000000" charset="-122"/>
              </a:rPr>
              <a:t>2018</a:t>
            </a:r>
            <a:r>
              <a:rPr lang="zh-CN" altLang="en-US" sz="2400">
                <a:solidFill>
                  <a:srgbClr val="FF0000"/>
                </a:solidFill>
                <a:latin typeface="方正颜真卿楷书 简繁" panose="02000500000000000000" charset="-122"/>
                <a:ea typeface="方正颜真卿楷书 简繁" panose="02000500000000000000" charset="-122"/>
              </a:rPr>
              <a:t>年北京大学建校</a:t>
            </a:r>
            <a:r>
              <a:rPr lang="en-US" altLang="zh-CN" sz="2400">
                <a:solidFill>
                  <a:srgbClr val="FF0000"/>
                </a:solidFill>
                <a:latin typeface="方正颜真卿楷书 简繁" panose="02000500000000000000" charset="-122"/>
                <a:ea typeface="方正颜真卿楷书 简繁" panose="02000500000000000000" charset="-122"/>
              </a:rPr>
              <a:t>120</a:t>
            </a:r>
            <a:r>
              <a:rPr lang="zh-CN" altLang="en-US" sz="2400">
                <a:solidFill>
                  <a:srgbClr val="FF0000"/>
                </a:solidFill>
                <a:latin typeface="方正颜真卿楷书 简繁" panose="02000500000000000000" charset="-122"/>
                <a:ea typeface="方正颜真卿楷书 简繁" panose="02000500000000000000" charset="-122"/>
              </a:rPr>
              <a:t>周年重要讲话</a:t>
            </a:r>
            <a:endParaRPr lang="zh-CN" altLang="en-US" sz="2400">
              <a:solidFill>
                <a:srgbClr val="FF0000"/>
              </a:solidFill>
              <a:latin typeface="方正颜真卿楷书 简繁" panose="02000500000000000000" charset="-122"/>
              <a:ea typeface="方正颜真卿楷书 简繁" panose="02000500000000000000" charset="-122"/>
            </a:endParaRPr>
          </a:p>
        </p:txBody>
      </p:sp>
      <p:sp>
        <p:nvSpPr>
          <p:cNvPr id="4" name="文本框 3"/>
          <p:cNvSpPr txBox="1"/>
          <p:nvPr/>
        </p:nvSpPr>
        <p:spPr>
          <a:xfrm>
            <a:off x="884555" y="4626610"/>
            <a:ext cx="9737090" cy="1753235"/>
          </a:xfrm>
          <a:prstGeom prst="rect">
            <a:avLst/>
          </a:prstGeom>
          <a:solidFill>
            <a:schemeClr val="bg1">
              <a:alpha val="83000"/>
            </a:schemeClr>
          </a:solidFill>
        </p:spPr>
        <p:txBody>
          <a:bodyPr wrap="square" rtlCol="0">
            <a:spAutoFit/>
          </a:bodyPr>
          <a:p>
            <a:pPr>
              <a:lnSpc>
                <a:spcPct val="150000"/>
              </a:lnSpc>
            </a:pPr>
            <a:r>
              <a:rPr lang="en-US" altLang="zh-CN" sz="2400">
                <a:solidFill>
                  <a:srgbClr val="FF0000"/>
                </a:solidFill>
                <a:latin typeface="方正颜真卿楷书 简繁" panose="02000500000000000000" charset="-122"/>
                <a:ea typeface="方正颜真卿楷书 简繁" panose="02000500000000000000" charset="-122"/>
              </a:rPr>
              <a:t>“</a:t>
            </a:r>
            <a:r>
              <a:rPr lang="zh-CN" altLang="en-US" sz="2400">
                <a:solidFill>
                  <a:srgbClr val="FF0000"/>
                </a:solidFill>
                <a:latin typeface="方正颜真卿楷书 简繁" panose="02000500000000000000" charset="-122"/>
                <a:ea typeface="方正颜真卿楷书 简繁" panose="02000500000000000000" charset="-122"/>
              </a:rPr>
              <a:t>我们要建设的世界一流大学是中国特色社会主义的一流大学，我国社会主义教育就是要培养德智体美劳全面发展的社会主义建设者和接班人。</a:t>
            </a:r>
            <a:r>
              <a:rPr lang="en-US" altLang="zh-CN" sz="2400">
                <a:solidFill>
                  <a:srgbClr val="FF0000"/>
                </a:solidFill>
                <a:latin typeface="方正颜真卿楷书 简繁" panose="02000500000000000000" charset="-122"/>
                <a:ea typeface="方正颜真卿楷书 简繁" panose="02000500000000000000" charset="-122"/>
              </a:rPr>
              <a:t>”——</a:t>
            </a:r>
            <a:r>
              <a:rPr lang="zh-CN" altLang="en-US" sz="2400">
                <a:solidFill>
                  <a:srgbClr val="FF0000"/>
                </a:solidFill>
                <a:latin typeface="方正颜真卿楷书 简繁" panose="02000500000000000000" charset="-122"/>
                <a:ea typeface="方正颜真卿楷书 简繁" panose="02000500000000000000" charset="-122"/>
              </a:rPr>
              <a:t>习近平</a:t>
            </a:r>
            <a:r>
              <a:rPr lang="en-US" altLang="zh-CN" sz="2400">
                <a:solidFill>
                  <a:srgbClr val="FF0000"/>
                </a:solidFill>
                <a:latin typeface="方正颜真卿楷书 简繁" panose="02000500000000000000" charset="-122"/>
                <a:ea typeface="方正颜真卿楷书 简繁" panose="02000500000000000000" charset="-122"/>
              </a:rPr>
              <a:t>2021</a:t>
            </a:r>
            <a:r>
              <a:rPr lang="zh-CN" altLang="en-US" sz="2400">
                <a:solidFill>
                  <a:srgbClr val="FF0000"/>
                </a:solidFill>
                <a:latin typeface="方正颜真卿楷书 简繁" panose="02000500000000000000" charset="-122"/>
                <a:ea typeface="方正颜真卿楷书 简繁" panose="02000500000000000000" charset="-122"/>
              </a:rPr>
              <a:t>年清华大学的重要</a:t>
            </a:r>
            <a:r>
              <a:rPr lang="zh-CN" altLang="en-US" sz="2400">
                <a:solidFill>
                  <a:srgbClr val="FF0000"/>
                </a:solidFill>
                <a:latin typeface="方正颜真卿楷书 简繁" panose="02000500000000000000" charset="-122"/>
                <a:ea typeface="方正颜真卿楷书 简繁" panose="02000500000000000000" charset="-122"/>
              </a:rPr>
              <a:t>讲话</a:t>
            </a:r>
            <a:endParaRPr lang="zh-CN" altLang="en-US" sz="2400">
              <a:solidFill>
                <a:srgbClr val="FF0000"/>
              </a:solidFill>
              <a:latin typeface="方正颜真卿楷书 简繁" panose="02000500000000000000" charset="-122"/>
              <a:ea typeface="方正颜真卿楷书 简繁" panose="02000500000000000000" charset="-122"/>
            </a:endParaRPr>
          </a:p>
        </p:txBody>
      </p:sp>
      <p:sp>
        <p:nvSpPr>
          <p:cNvPr id="10" name="文本框 9"/>
          <p:cNvSpPr txBox="1"/>
          <p:nvPr/>
        </p:nvSpPr>
        <p:spPr>
          <a:xfrm>
            <a:off x="11085830" y="516890"/>
            <a:ext cx="740410" cy="829945"/>
          </a:xfrm>
          <a:prstGeom prst="rect">
            <a:avLst/>
          </a:prstGeom>
          <a:noFill/>
        </p:spPr>
        <p:txBody>
          <a:bodyPr wrap="square" rtlCol="0">
            <a:spAutoFit/>
          </a:bodyPr>
          <a:p>
            <a:r>
              <a:rPr lang="en-US" altLang="zh-CN" sz="4800">
                <a:solidFill>
                  <a:schemeClr val="bg1"/>
                </a:solidFill>
                <a:latin typeface="方正字迹-龙吟体 简" panose="02000500000000000000" charset="-122"/>
                <a:ea typeface="方正字迹-龙吟体 简" panose="02000500000000000000" charset="-122"/>
              </a:rPr>
              <a:t>3</a:t>
            </a:r>
            <a:endParaRPr lang="en-US" altLang="zh-CN" sz="4800">
              <a:solidFill>
                <a:schemeClr val="bg1"/>
              </a:solidFill>
              <a:latin typeface="方正字迹-龙吟体 简" panose="02000500000000000000" charset="-122"/>
              <a:ea typeface="方正字迹-龙吟体 简" panose="02000500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7"/>
                                        </p:tgtEl>
                                        <p:attrNameLst>
                                          <p:attrName>style.visibility</p:attrName>
                                        </p:attrNameLst>
                                      </p:cBhvr>
                                      <p:to>
                                        <p:strVal val="visible"/>
                                      </p:to>
                                    </p:set>
                                    <p:anim calcmode="lin" valueType="num">
                                      <p:cBhvr additive="base">
                                        <p:cTn id="7" dur="500" fill="hold"/>
                                        <p:tgtEl>
                                          <p:spTgt spid="217"/>
                                        </p:tgtEl>
                                        <p:attrNameLst>
                                          <p:attrName>ppt_x</p:attrName>
                                        </p:attrNameLst>
                                      </p:cBhvr>
                                      <p:tavLst>
                                        <p:tav tm="0">
                                          <p:val>
                                            <p:strVal val="#ppt_x"/>
                                          </p:val>
                                        </p:tav>
                                        <p:tav tm="100000">
                                          <p:val>
                                            <p:strVal val="#ppt_x"/>
                                          </p:val>
                                        </p:tav>
                                      </p:tavLst>
                                    </p:anim>
                                    <p:anim calcmode="lin" valueType="num">
                                      <p:cBhvr additive="base">
                                        <p:cTn id="8" dur="500" fill="hold"/>
                                        <p:tgtEl>
                                          <p:spTgt spid="2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 grpId="0" animBg="1"/>
      <p:bldP spid="217" grpId="1" animBg="1"/>
      <p:bldP spid="2" grpId="0" bldLvl="0" animBg="1"/>
      <p:bldP spid="2" grpId="1" animBg="1"/>
      <p:bldP spid="4" grpId="0" bldLvl="0" animBg="1"/>
      <p:bldP spid="4"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805045" y="360680"/>
            <a:ext cx="2159000" cy="583565"/>
          </a:xfrm>
          <a:prstGeom prst="rect">
            <a:avLst/>
          </a:prstGeom>
          <a:noFill/>
        </p:spPr>
        <p:txBody>
          <a:bodyPr wrap="square" rtlCol="0">
            <a:spAutoFit/>
          </a:bodyPr>
          <a:p>
            <a:pPr algn="ctr"/>
            <a:r>
              <a:rPr lang="zh-CN" altLang="en-US" sz="3200">
                <a:solidFill>
                  <a:schemeClr val="bg1"/>
                </a:solidFill>
                <a:latin typeface="方正字迹-龙吟体 简" panose="02000500000000000000" charset="-122"/>
                <a:ea typeface="方正字迹-龙吟体 简" panose="02000500000000000000" charset="-122"/>
              </a:rPr>
              <a:t>课堂小</a:t>
            </a:r>
            <a:r>
              <a:rPr lang="zh-CN" altLang="en-US" sz="3200">
                <a:solidFill>
                  <a:schemeClr val="bg1"/>
                </a:solidFill>
                <a:latin typeface="方正字迹-龙吟体 简" panose="02000500000000000000" charset="-122"/>
                <a:ea typeface="方正字迹-龙吟体 简" panose="02000500000000000000" charset="-122"/>
              </a:rPr>
              <a:t>结</a:t>
            </a:r>
            <a:endParaRPr lang="zh-CN" altLang="en-US" sz="3200">
              <a:solidFill>
                <a:schemeClr val="bg1"/>
              </a:solidFill>
              <a:latin typeface="方正字迹-龙吟体 简" panose="02000500000000000000" charset="-122"/>
              <a:ea typeface="方正字迹-龙吟体 简" panose="02000500000000000000" charset="-122"/>
            </a:endParaRPr>
          </a:p>
        </p:txBody>
      </p:sp>
      <p:sp>
        <p:nvSpPr>
          <p:cNvPr id="5" name="文本框 4"/>
          <p:cNvSpPr txBox="1"/>
          <p:nvPr/>
        </p:nvSpPr>
        <p:spPr>
          <a:xfrm>
            <a:off x="1342390" y="1743075"/>
            <a:ext cx="763270" cy="4831080"/>
          </a:xfrm>
          <a:prstGeom prst="rect">
            <a:avLst/>
          </a:prstGeom>
          <a:noFill/>
        </p:spPr>
        <p:txBody>
          <a:bodyPr wrap="square" rtlCol="0">
            <a:spAutoFit/>
          </a:bodyPr>
          <a:p>
            <a:r>
              <a:rPr lang="zh-CN" altLang="en-US" sz="2800">
                <a:solidFill>
                  <a:schemeClr val="bg1"/>
                </a:solidFill>
                <a:latin typeface="方正颜真卿楷书 简繁" panose="02000500000000000000" charset="-122"/>
                <a:ea typeface="方正颜真卿楷书 简繁" panose="02000500000000000000" charset="-122"/>
              </a:rPr>
              <a:t>中世纪城市和大学的兴起</a:t>
            </a:r>
            <a:endParaRPr lang="zh-CN" altLang="en-US" sz="2800">
              <a:solidFill>
                <a:schemeClr val="bg1"/>
              </a:solidFill>
              <a:latin typeface="方正颜真卿楷书 简繁" panose="02000500000000000000" charset="-122"/>
              <a:ea typeface="方正颜真卿楷书 简繁" panose="02000500000000000000" charset="-122"/>
            </a:endParaRPr>
          </a:p>
        </p:txBody>
      </p:sp>
      <p:sp>
        <p:nvSpPr>
          <p:cNvPr id="6" name="左大括号 5"/>
          <p:cNvSpPr/>
          <p:nvPr/>
        </p:nvSpPr>
        <p:spPr>
          <a:xfrm>
            <a:off x="2105660" y="2065655"/>
            <a:ext cx="1659255" cy="4002405"/>
          </a:xfrm>
          <a:prstGeom prst="lef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7" name="文本框 6"/>
          <p:cNvSpPr txBox="1"/>
          <p:nvPr/>
        </p:nvSpPr>
        <p:spPr>
          <a:xfrm>
            <a:off x="3949065" y="1736725"/>
            <a:ext cx="1513840" cy="829945"/>
          </a:xfrm>
          <a:prstGeom prst="rect">
            <a:avLst/>
          </a:prstGeom>
          <a:noFill/>
        </p:spPr>
        <p:txBody>
          <a:bodyPr wrap="square" rtlCol="0">
            <a:spAutoFit/>
          </a:bodyPr>
          <a:p>
            <a:r>
              <a:rPr lang="zh-CN" altLang="en-US" sz="2400">
                <a:solidFill>
                  <a:schemeClr val="bg1"/>
                </a:solidFill>
                <a:latin typeface="方正颜真卿楷书 简繁" panose="02000500000000000000" charset="-122"/>
                <a:ea typeface="方正颜真卿楷书 简繁" panose="02000500000000000000" charset="-122"/>
              </a:rPr>
              <a:t>自由和自治城市</a:t>
            </a:r>
            <a:endParaRPr lang="zh-CN" altLang="en-US" sz="2400">
              <a:solidFill>
                <a:schemeClr val="bg1"/>
              </a:solidFill>
              <a:latin typeface="方正颜真卿楷书 简繁" panose="02000500000000000000" charset="-122"/>
              <a:ea typeface="方正颜真卿楷书 简繁" panose="02000500000000000000" charset="-122"/>
            </a:endParaRPr>
          </a:p>
        </p:txBody>
      </p:sp>
      <p:sp>
        <p:nvSpPr>
          <p:cNvPr id="8" name="文本框 7"/>
          <p:cNvSpPr txBox="1"/>
          <p:nvPr/>
        </p:nvSpPr>
        <p:spPr>
          <a:xfrm>
            <a:off x="3422650" y="3776980"/>
            <a:ext cx="1408430" cy="1198880"/>
          </a:xfrm>
          <a:prstGeom prst="rect">
            <a:avLst/>
          </a:prstGeom>
          <a:noFill/>
        </p:spPr>
        <p:txBody>
          <a:bodyPr wrap="square" rtlCol="0">
            <a:spAutoFit/>
          </a:bodyPr>
          <a:p>
            <a:r>
              <a:rPr lang="zh-CN" altLang="en-US" sz="2400">
                <a:solidFill>
                  <a:schemeClr val="bg1"/>
                </a:solidFill>
                <a:latin typeface="方正颜真卿楷书 简繁" panose="02000500000000000000" charset="-122"/>
                <a:ea typeface="方正颜真卿楷书 简繁" panose="02000500000000000000" charset="-122"/>
              </a:rPr>
              <a:t>居民：手工工匠和商人</a:t>
            </a:r>
            <a:endParaRPr lang="zh-CN" altLang="en-US" sz="2400">
              <a:solidFill>
                <a:schemeClr val="bg1"/>
              </a:solidFill>
              <a:latin typeface="方正颜真卿楷书 简繁" panose="02000500000000000000" charset="-122"/>
              <a:ea typeface="方正颜真卿楷书 简繁" panose="02000500000000000000" charset="-122"/>
            </a:endParaRPr>
          </a:p>
        </p:txBody>
      </p:sp>
      <p:sp>
        <p:nvSpPr>
          <p:cNvPr id="9" name="文本框 8"/>
          <p:cNvSpPr txBox="1"/>
          <p:nvPr/>
        </p:nvSpPr>
        <p:spPr>
          <a:xfrm>
            <a:off x="3909695" y="5673090"/>
            <a:ext cx="1408430" cy="460375"/>
          </a:xfrm>
          <a:prstGeom prst="rect">
            <a:avLst/>
          </a:prstGeom>
          <a:noFill/>
        </p:spPr>
        <p:txBody>
          <a:bodyPr wrap="square" rtlCol="0">
            <a:spAutoFit/>
          </a:bodyPr>
          <a:p>
            <a:r>
              <a:rPr lang="zh-CN" altLang="en-US" sz="2400">
                <a:solidFill>
                  <a:schemeClr val="bg1"/>
                </a:solidFill>
                <a:latin typeface="方正颜真卿楷书 简繁" panose="02000500000000000000" charset="-122"/>
                <a:ea typeface="方正颜真卿楷书 简繁" panose="02000500000000000000" charset="-122"/>
              </a:rPr>
              <a:t>文化教育</a:t>
            </a:r>
            <a:endParaRPr lang="zh-CN" altLang="en-US" sz="2400">
              <a:solidFill>
                <a:schemeClr val="bg1"/>
              </a:solidFill>
              <a:latin typeface="方正颜真卿楷书 简繁" panose="02000500000000000000" charset="-122"/>
              <a:ea typeface="方正颜真卿楷书 简繁" panose="02000500000000000000" charset="-122"/>
            </a:endParaRPr>
          </a:p>
        </p:txBody>
      </p:sp>
      <p:sp>
        <p:nvSpPr>
          <p:cNvPr id="10" name="文本框 9"/>
          <p:cNvSpPr txBox="1"/>
          <p:nvPr/>
        </p:nvSpPr>
        <p:spPr>
          <a:xfrm>
            <a:off x="6002655" y="5673090"/>
            <a:ext cx="2237740" cy="460375"/>
          </a:xfrm>
          <a:prstGeom prst="rect">
            <a:avLst/>
          </a:prstGeom>
          <a:noFill/>
        </p:spPr>
        <p:txBody>
          <a:bodyPr wrap="square" rtlCol="0">
            <a:spAutoFit/>
          </a:bodyPr>
          <a:p>
            <a:r>
              <a:rPr lang="zh-CN" altLang="en-US" sz="2400">
                <a:solidFill>
                  <a:schemeClr val="bg1"/>
                </a:solidFill>
                <a:latin typeface="方正颜真卿楷书 简繁" panose="02000500000000000000" charset="-122"/>
                <a:ea typeface="方正颜真卿楷书 简繁" panose="02000500000000000000" charset="-122"/>
              </a:rPr>
              <a:t>大学的兴起</a:t>
            </a:r>
            <a:endParaRPr lang="zh-CN" altLang="en-US" sz="2400">
              <a:solidFill>
                <a:schemeClr val="bg1"/>
              </a:solidFill>
              <a:latin typeface="方正颜真卿楷书 简繁" panose="02000500000000000000" charset="-122"/>
              <a:ea typeface="方正颜真卿楷书 简繁" panose="02000500000000000000" charset="-122"/>
            </a:endParaRPr>
          </a:p>
        </p:txBody>
      </p:sp>
      <p:sp>
        <p:nvSpPr>
          <p:cNvPr id="11" name="左大括号 10"/>
          <p:cNvSpPr/>
          <p:nvPr/>
        </p:nvSpPr>
        <p:spPr>
          <a:xfrm>
            <a:off x="6134735" y="1736725"/>
            <a:ext cx="592455" cy="1383030"/>
          </a:xfrm>
          <a:prstGeom prst="lef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solidFill>
                <a:schemeClr val="bg1"/>
              </a:solidFill>
            </a:endParaRPr>
          </a:p>
        </p:txBody>
      </p:sp>
      <p:sp>
        <p:nvSpPr>
          <p:cNvPr id="12" name="文本框 11"/>
          <p:cNvSpPr txBox="1"/>
          <p:nvPr/>
        </p:nvSpPr>
        <p:spPr>
          <a:xfrm>
            <a:off x="7043420" y="1407160"/>
            <a:ext cx="2527300" cy="1938020"/>
          </a:xfrm>
          <a:prstGeom prst="rect">
            <a:avLst/>
          </a:prstGeom>
          <a:noFill/>
        </p:spPr>
        <p:txBody>
          <a:bodyPr wrap="square" rtlCol="0">
            <a:spAutoFit/>
          </a:bodyPr>
          <a:p>
            <a:r>
              <a:rPr lang="zh-CN" altLang="en-US" sz="2400">
                <a:solidFill>
                  <a:schemeClr val="bg1"/>
                </a:solidFill>
                <a:latin typeface="方正颜真卿楷书 简繁" panose="02000500000000000000" charset="-122"/>
                <a:ea typeface="方正颜真卿楷书 简繁" panose="02000500000000000000" charset="-122"/>
                <a:cs typeface="方正颜真卿楷书 简繁" panose="02000500000000000000" charset="-122"/>
              </a:rPr>
              <a:t>手段：金钱赎买、武力斗争</a:t>
            </a:r>
            <a:endParaRPr lang="zh-CN" altLang="en-US" sz="2400">
              <a:solidFill>
                <a:schemeClr val="bg1"/>
              </a:solidFill>
              <a:latin typeface="方正颜真卿楷书 简繁" panose="02000500000000000000" charset="-122"/>
              <a:ea typeface="方正颜真卿楷书 简繁" panose="02000500000000000000" charset="-122"/>
              <a:cs typeface="方正颜真卿楷书 简繁" panose="02000500000000000000" charset="-122"/>
            </a:endParaRPr>
          </a:p>
          <a:p>
            <a:r>
              <a:rPr lang="zh-CN" altLang="en-US" sz="2400">
                <a:solidFill>
                  <a:schemeClr val="bg1"/>
                </a:solidFill>
                <a:latin typeface="方正颜真卿楷书 简繁" panose="02000500000000000000" charset="-122"/>
                <a:ea typeface="方正颜真卿楷书 简繁" panose="02000500000000000000" charset="-122"/>
                <a:cs typeface="方正颜真卿楷书 简繁" panose="02000500000000000000" charset="-122"/>
              </a:rPr>
              <a:t>形式：</a:t>
            </a:r>
            <a:r>
              <a:rPr lang="en-US" altLang="zh-CN" sz="2400">
                <a:solidFill>
                  <a:schemeClr val="bg1"/>
                </a:solidFill>
                <a:latin typeface="方正颜真卿楷书 简繁" panose="02000500000000000000" charset="-122"/>
                <a:ea typeface="方正颜真卿楷书 简繁" panose="02000500000000000000" charset="-122"/>
                <a:cs typeface="方正颜真卿楷书 简繁" panose="02000500000000000000" charset="-122"/>
              </a:rPr>
              <a:t>“</a:t>
            </a:r>
            <a:r>
              <a:rPr lang="zh-CN" altLang="en-US" sz="2400">
                <a:solidFill>
                  <a:schemeClr val="bg1"/>
                </a:solidFill>
                <a:latin typeface="方正颜真卿楷书 简繁" panose="02000500000000000000" charset="-122"/>
                <a:ea typeface="方正颜真卿楷书 简繁" panose="02000500000000000000" charset="-122"/>
                <a:cs typeface="方正颜真卿楷书 简繁" panose="02000500000000000000" charset="-122"/>
              </a:rPr>
              <a:t>特许状</a:t>
            </a:r>
            <a:r>
              <a:rPr lang="en-US" altLang="zh-CN" sz="2400">
                <a:solidFill>
                  <a:schemeClr val="bg1"/>
                </a:solidFill>
                <a:latin typeface="方正颜真卿楷书 简繁" panose="02000500000000000000" charset="-122"/>
                <a:ea typeface="方正颜真卿楷书 简繁" panose="02000500000000000000" charset="-122"/>
                <a:cs typeface="方正颜真卿楷书 简繁" panose="02000500000000000000" charset="-122"/>
              </a:rPr>
              <a:t>”</a:t>
            </a:r>
            <a:endParaRPr lang="en-US" altLang="zh-CN" sz="2400">
              <a:solidFill>
                <a:schemeClr val="bg1"/>
              </a:solidFill>
              <a:latin typeface="方正颜真卿楷书 简繁" panose="02000500000000000000" charset="-122"/>
              <a:ea typeface="方正颜真卿楷书 简繁" panose="02000500000000000000" charset="-122"/>
              <a:cs typeface="方正颜真卿楷书 简繁" panose="02000500000000000000" charset="-122"/>
            </a:endParaRPr>
          </a:p>
          <a:p>
            <a:r>
              <a:rPr lang="zh-CN" altLang="en-US" sz="2400">
                <a:solidFill>
                  <a:schemeClr val="bg1"/>
                </a:solidFill>
                <a:latin typeface="方正颜真卿楷书 简繁" panose="02000500000000000000" charset="-122"/>
                <a:ea typeface="方正颜真卿楷书 简繁" panose="02000500000000000000" charset="-122"/>
                <a:cs typeface="方正颜真卿楷书 简繁" panose="02000500000000000000" charset="-122"/>
              </a:rPr>
              <a:t>结果：自由城市、自治城市</a:t>
            </a:r>
            <a:endParaRPr lang="zh-CN" altLang="en-US" sz="2400">
              <a:solidFill>
                <a:schemeClr val="bg1"/>
              </a:solidFill>
              <a:latin typeface="方正颜真卿楷书 简繁" panose="02000500000000000000" charset="-122"/>
              <a:ea typeface="方正颜真卿楷书 简繁" panose="02000500000000000000" charset="-122"/>
              <a:cs typeface="方正颜真卿楷书 简繁" panose="02000500000000000000" charset="-122"/>
            </a:endParaRPr>
          </a:p>
        </p:txBody>
      </p:sp>
      <p:sp>
        <p:nvSpPr>
          <p:cNvPr id="16" name="右箭头 15"/>
          <p:cNvSpPr/>
          <p:nvPr/>
        </p:nvSpPr>
        <p:spPr>
          <a:xfrm>
            <a:off x="4910455" y="4189095"/>
            <a:ext cx="684530" cy="259080"/>
          </a:xfrm>
          <a:prstGeom prst="rightArrow">
            <a:avLst/>
          </a:prstGeom>
          <a:solidFill>
            <a:schemeClr val="tx1"/>
          </a:soli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文本框 16"/>
          <p:cNvSpPr txBox="1"/>
          <p:nvPr/>
        </p:nvSpPr>
        <p:spPr>
          <a:xfrm>
            <a:off x="5818505" y="4079875"/>
            <a:ext cx="1566545" cy="460375"/>
          </a:xfrm>
          <a:prstGeom prst="rect">
            <a:avLst/>
          </a:prstGeom>
          <a:noFill/>
        </p:spPr>
        <p:txBody>
          <a:bodyPr wrap="square" rtlCol="0">
            <a:spAutoFit/>
          </a:bodyPr>
          <a:p>
            <a:r>
              <a:rPr lang="zh-CN" altLang="en-US" sz="2400">
                <a:solidFill>
                  <a:schemeClr val="bg1"/>
                </a:solidFill>
                <a:latin typeface="方正颜真卿楷书 简繁" panose="02000500000000000000" charset="-122"/>
                <a:ea typeface="方正颜真卿楷书 简繁" panose="02000500000000000000" charset="-122"/>
              </a:rPr>
              <a:t>市民阶层</a:t>
            </a:r>
            <a:endParaRPr lang="zh-CN" altLang="en-US" sz="2400">
              <a:solidFill>
                <a:schemeClr val="bg1"/>
              </a:solidFill>
              <a:latin typeface="方正颜真卿楷书 简繁" panose="02000500000000000000" charset="-122"/>
              <a:ea typeface="方正颜真卿楷书 简繁" panose="02000500000000000000" charset="-122"/>
            </a:endParaRPr>
          </a:p>
        </p:txBody>
      </p:sp>
      <p:sp>
        <p:nvSpPr>
          <p:cNvPr id="18" name="文本框 17"/>
          <p:cNvSpPr txBox="1"/>
          <p:nvPr/>
        </p:nvSpPr>
        <p:spPr>
          <a:xfrm>
            <a:off x="4646930" y="4791075"/>
            <a:ext cx="2409190" cy="829945"/>
          </a:xfrm>
          <a:prstGeom prst="rect">
            <a:avLst/>
          </a:prstGeom>
          <a:noFill/>
        </p:spPr>
        <p:txBody>
          <a:bodyPr wrap="square" rtlCol="0">
            <a:spAutoFit/>
          </a:bodyPr>
          <a:p>
            <a:r>
              <a:rPr lang="zh-CN" altLang="en-US" sz="2400">
                <a:solidFill>
                  <a:schemeClr val="bg1"/>
                </a:solidFill>
                <a:latin typeface="方正颜真卿楷书 简繁" panose="02000500000000000000" charset="-122"/>
                <a:ea typeface="方正颜真卿楷书 简繁" panose="02000500000000000000" charset="-122"/>
              </a:rPr>
              <a:t>大手工业作坊主、商人和银行家</a:t>
            </a:r>
            <a:endParaRPr lang="zh-CN" altLang="en-US" sz="2400">
              <a:solidFill>
                <a:schemeClr val="bg1"/>
              </a:solidFill>
              <a:latin typeface="方正颜真卿楷书 简繁" panose="02000500000000000000" charset="-122"/>
              <a:ea typeface="方正颜真卿楷书 简繁" panose="02000500000000000000" charset="-122"/>
            </a:endParaRPr>
          </a:p>
        </p:txBody>
      </p:sp>
      <p:sp>
        <p:nvSpPr>
          <p:cNvPr id="19" name="右箭头 18"/>
          <p:cNvSpPr/>
          <p:nvPr/>
        </p:nvSpPr>
        <p:spPr>
          <a:xfrm>
            <a:off x="7056120" y="5133340"/>
            <a:ext cx="658495" cy="22034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a:off x="7898765" y="4949190"/>
            <a:ext cx="2370455" cy="460375"/>
          </a:xfrm>
          <a:prstGeom prst="rect">
            <a:avLst/>
          </a:prstGeom>
          <a:noFill/>
        </p:spPr>
        <p:txBody>
          <a:bodyPr wrap="square" rtlCol="0">
            <a:spAutoFit/>
          </a:bodyPr>
          <a:p>
            <a:r>
              <a:rPr lang="zh-CN" altLang="en-US" sz="2400">
                <a:solidFill>
                  <a:schemeClr val="bg1"/>
                </a:solidFill>
                <a:latin typeface="方正颜真卿楷书 简繁" panose="02000500000000000000" charset="-122"/>
                <a:ea typeface="方正颜真卿楷书 简繁" panose="02000500000000000000" charset="-122"/>
              </a:rPr>
              <a:t>早期资产阶级</a:t>
            </a:r>
            <a:endParaRPr lang="zh-CN" altLang="en-US" sz="2400">
              <a:solidFill>
                <a:schemeClr val="bg1"/>
              </a:solidFill>
              <a:latin typeface="方正颜真卿楷书 简繁" panose="02000500000000000000" charset="-122"/>
              <a:ea typeface="方正颜真卿楷书 简繁" panose="02000500000000000000"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pPr algn="ctr"/>
            <a:r>
              <a:rPr lang="zh-CN" altLang="en-US" sz="2800">
                <a:solidFill>
                  <a:schemeClr val="bg1"/>
                </a:solidFill>
                <a:latin typeface="方正颜真卿楷书 简繁" panose="02000500000000000000" charset="-122"/>
                <a:ea typeface="方正颜真卿楷书 简繁" panose="02000500000000000000" charset="-122"/>
              </a:rPr>
              <a:t>课堂练习</a:t>
            </a:r>
            <a:endParaRPr lang="zh-CN" altLang="en-US" sz="2800">
              <a:solidFill>
                <a:schemeClr val="bg1"/>
              </a:solidFill>
              <a:latin typeface="方正颜真卿楷书 简繁" panose="02000500000000000000" charset="-122"/>
              <a:ea typeface="方正颜真卿楷书 简繁" panose="02000500000000000000" charset="-122"/>
            </a:endParaRPr>
          </a:p>
        </p:txBody>
      </p:sp>
      <p:sp>
        <p:nvSpPr>
          <p:cNvPr id="4" name="文本框 3"/>
          <p:cNvSpPr txBox="1"/>
          <p:nvPr/>
        </p:nvSpPr>
        <p:spPr>
          <a:xfrm>
            <a:off x="1170940" y="1420495"/>
            <a:ext cx="9269095" cy="1198880"/>
          </a:xfrm>
          <a:prstGeom prst="rect">
            <a:avLst/>
          </a:prstGeom>
          <a:noFill/>
        </p:spPr>
        <p:txBody>
          <a:bodyPr wrap="square" rtlCol="0">
            <a:spAutoFit/>
          </a:bodyPr>
          <a:p>
            <a:r>
              <a:rPr lang="zh-CN" altLang="en-US" sz="2400">
                <a:solidFill>
                  <a:schemeClr val="bg1"/>
                </a:solidFill>
                <a:latin typeface="方正颜真卿楷书 简繁" panose="02000500000000000000" charset="-122"/>
                <a:ea typeface="方正颜真卿楷书 简繁" panose="02000500000000000000" charset="-122"/>
                <a:cs typeface="方正颜真卿楷书 简繁" panose="02000500000000000000" charset="-122"/>
              </a:rPr>
              <a:t>1．西欧城市兴起后，农奴大量逃入城市。他们按规定在城市住满一年零一天后就可成为（　　）</a:t>
            </a:r>
            <a:endParaRPr lang="zh-CN" altLang="en-US" sz="2400">
              <a:solidFill>
                <a:schemeClr val="bg1"/>
              </a:solidFill>
              <a:latin typeface="方正颜真卿楷书 简繁" panose="02000500000000000000" charset="-122"/>
              <a:ea typeface="方正颜真卿楷书 简繁" panose="02000500000000000000" charset="-122"/>
              <a:cs typeface="方正颜真卿楷书 简繁" panose="02000500000000000000" charset="-122"/>
            </a:endParaRPr>
          </a:p>
          <a:p>
            <a:r>
              <a:rPr lang="zh-CN" altLang="en-US" sz="2400">
                <a:solidFill>
                  <a:schemeClr val="bg1"/>
                </a:solidFill>
                <a:latin typeface="方正颜真卿楷书 简繁" panose="02000500000000000000" charset="-122"/>
                <a:ea typeface="方正颜真卿楷书 简繁" panose="02000500000000000000" charset="-122"/>
                <a:cs typeface="方正颜真卿楷书 简繁" panose="02000500000000000000" charset="-122"/>
              </a:rPr>
              <a:t>A．市民          B．领主           C．佃户          D．资产阶级</a:t>
            </a:r>
            <a:endParaRPr lang="zh-CN" altLang="en-US" sz="2400">
              <a:solidFill>
                <a:schemeClr val="bg1"/>
              </a:solidFill>
              <a:latin typeface="方正颜真卿楷书 简繁" panose="02000500000000000000" charset="-122"/>
              <a:ea typeface="方正颜真卿楷书 简繁" panose="02000500000000000000" charset="-122"/>
              <a:cs typeface="方正颜真卿楷书 简繁" panose="02000500000000000000" charset="-122"/>
            </a:endParaRPr>
          </a:p>
        </p:txBody>
      </p:sp>
      <p:sp>
        <p:nvSpPr>
          <p:cNvPr id="5" name="文本框 4"/>
          <p:cNvSpPr txBox="1"/>
          <p:nvPr/>
        </p:nvSpPr>
        <p:spPr>
          <a:xfrm>
            <a:off x="1224280" y="3237230"/>
            <a:ext cx="9215755" cy="2306955"/>
          </a:xfrm>
          <a:prstGeom prst="rect">
            <a:avLst/>
          </a:prstGeom>
          <a:noFill/>
        </p:spPr>
        <p:txBody>
          <a:bodyPr wrap="square" rtlCol="0">
            <a:spAutoFit/>
          </a:bodyPr>
          <a:p>
            <a:r>
              <a:rPr lang="zh-CN" altLang="en-US" sz="2400">
                <a:solidFill>
                  <a:schemeClr val="bg1"/>
                </a:solidFill>
                <a:latin typeface="方正颜真卿楷书 简繁" panose="02000500000000000000" charset="-122"/>
                <a:ea typeface="方正颜真卿楷书 简繁" panose="02000500000000000000" charset="-122"/>
                <a:cs typeface="方正颜真卿楷书 简繁" panose="02000500000000000000" charset="-122"/>
              </a:rPr>
              <a:t>2．欧洲历史传统上划分为古典时代、中世纪、近现代等三个时期。其中，“中世纪"始于476年西罗马帝国的灭亡，终于1453年东罗马帝国的灭亡。发生在这时期的史实是（　　）</a:t>
            </a:r>
            <a:endParaRPr lang="zh-CN" altLang="en-US" sz="2400">
              <a:solidFill>
                <a:schemeClr val="bg1"/>
              </a:solidFill>
              <a:latin typeface="方正颜真卿楷书 简繁" panose="02000500000000000000" charset="-122"/>
              <a:ea typeface="方正颜真卿楷书 简繁" panose="02000500000000000000" charset="-122"/>
              <a:cs typeface="方正颜真卿楷书 简繁" panose="02000500000000000000" charset="-122"/>
            </a:endParaRPr>
          </a:p>
          <a:p>
            <a:r>
              <a:rPr lang="zh-CN" altLang="en-US" sz="2400">
                <a:solidFill>
                  <a:schemeClr val="bg1"/>
                </a:solidFill>
                <a:latin typeface="方正颜真卿楷书 简繁" panose="02000500000000000000" charset="-122"/>
                <a:ea typeface="方正颜真卿楷书 简繁" panose="02000500000000000000" charset="-122"/>
                <a:cs typeface="方正颜真卿楷书 简繁" panose="02000500000000000000" charset="-122"/>
              </a:rPr>
              <a:t>①庄园经济的盛行                     ②大学的兴起</a:t>
            </a:r>
            <a:endParaRPr lang="zh-CN" altLang="en-US" sz="2400">
              <a:solidFill>
                <a:schemeClr val="bg1"/>
              </a:solidFill>
              <a:latin typeface="方正颜真卿楷书 简繁" panose="02000500000000000000" charset="-122"/>
              <a:ea typeface="方正颜真卿楷书 简繁" panose="02000500000000000000" charset="-122"/>
              <a:cs typeface="方正颜真卿楷书 简繁" panose="02000500000000000000" charset="-122"/>
            </a:endParaRPr>
          </a:p>
          <a:p>
            <a:r>
              <a:rPr lang="zh-CN" altLang="en-US" sz="2400">
                <a:solidFill>
                  <a:schemeClr val="bg1"/>
                </a:solidFill>
                <a:latin typeface="方正颜真卿楷书 简繁" panose="02000500000000000000" charset="-122"/>
                <a:ea typeface="方正颜真卿楷书 简繁" panose="02000500000000000000" charset="-122"/>
                <a:cs typeface="方正颜真卿楷书 简繁" panose="02000500000000000000" charset="-122"/>
              </a:rPr>
              <a:t>③文艺复兴运动兴起                   ④哥伦布登上美洲大陆</a:t>
            </a:r>
            <a:endParaRPr lang="zh-CN" altLang="en-US" sz="2400">
              <a:solidFill>
                <a:schemeClr val="bg1"/>
              </a:solidFill>
              <a:latin typeface="方正颜真卿楷书 简繁" panose="02000500000000000000" charset="-122"/>
              <a:ea typeface="方正颜真卿楷书 简繁" panose="02000500000000000000" charset="-122"/>
              <a:cs typeface="方正颜真卿楷书 简繁" panose="02000500000000000000" charset="-122"/>
            </a:endParaRPr>
          </a:p>
          <a:p>
            <a:r>
              <a:rPr lang="zh-CN" altLang="en-US" sz="2400">
                <a:solidFill>
                  <a:schemeClr val="bg1"/>
                </a:solidFill>
                <a:latin typeface="方正颜真卿楷书 简繁" panose="02000500000000000000" charset="-122"/>
                <a:ea typeface="方正颜真卿楷书 简繁" panose="02000500000000000000" charset="-122"/>
                <a:cs typeface="方正颜真卿楷书 简繁" panose="02000500000000000000" charset="-122"/>
              </a:rPr>
              <a:t>A．①②③④      B．①③           C．①②③        D．②④</a:t>
            </a:r>
            <a:endParaRPr lang="zh-CN" altLang="en-US" sz="2400">
              <a:solidFill>
                <a:schemeClr val="bg1"/>
              </a:solidFill>
              <a:latin typeface="方正颜真卿楷书 简繁" panose="02000500000000000000" charset="-122"/>
              <a:ea typeface="方正颜真卿楷书 简繁" panose="02000500000000000000" charset="-122"/>
              <a:cs typeface="方正颜真卿楷书 简繁" panose="02000500000000000000" charset="-122"/>
            </a:endParaRPr>
          </a:p>
        </p:txBody>
      </p:sp>
      <p:sp>
        <p:nvSpPr>
          <p:cNvPr id="6" name="文本框 5"/>
          <p:cNvSpPr txBox="1"/>
          <p:nvPr/>
        </p:nvSpPr>
        <p:spPr>
          <a:xfrm>
            <a:off x="4422775" y="1815465"/>
            <a:ext cx="1092835" cy="922020"/>
          </a:xfrm>
          <a:prstGeom prst="rect">
            <a:avLst/>
          </a:prstGeom>
          <a:noFill/>
        </p:spPr>
        <p:txBody>
          <a:bodyPr wrap="square" rtlCol="0">
            <a:spAutoFit/>
          </a:bodyPr>
          <a:p>
            <a:r>
              <a:rPr lang="en-US" altLang="zh-CN" sz="5400">
                <a:solidFill>
                  <a:srgbClr val="FF0000"/>
                </a:solidFill>
                <a:latin typeface="方正颜真卿楷书 简繁" panose="02000500000000000000" charset="-122"/>
                <a:ea typeface="方正颜真卿楷书 简繁" panose="02000500000000000000" charset="-122"/>
              </a:rPr>
              <a:t>A</a:t>
            </a:r>
            <a:endParaRPr lang="en-US" altLang="zh-CN" sz="5400">
              <a:solidFill>
                <a:srgbClr val="FF0000"/>
              </a:solidFill>
              <a:latin typeface="方正颜真卿楷书 简繁" panose="02000500000000000000" charset="-122"/>
              <a:ea typeface="方正颜真卿楷书 简繁" panose="02000500000000000000" charset="-122"/>
            </a:endParaRPr>
          </a:p>
        </p:txBody>
      </p:sp>
      <p:sp>
        <p:nvSpPr>
          <p:cNvPr id="7" name="文本框 6"/>
          <p:cNvSpPr txBox="1"/>
          <p:nvPr/>
        </p:nvSpPr>
        <p:spPr>
          <a:xfrm>
            <a:off x="6753225" y="3961765"/>
            <a:ext cx="961390" cy="1198880"/>
          </a:xfrm>
          <a:prstGeom prst="rect">
            <a:avLst/>
          </a:prstGeom>
          <a:noFill/>
        </p:spPr>
        <p:txBody>
          <a:bodyPr wrap="square" rtlCol="0">
            <a:spAutoFit/>
          </a:bodyPr>
          <a:p>
            <a:r>
              <a:rPr lang="en-US" altLang="zh-CN" sz="7200">
                <a:solidFill>
                  <a:srgbClr val="FF0000"/>
                </a:solidFill>
              </a:rPr>
              <a:t>C</a:t>
            </a:r>
            <a:endParaRPr lang="en-US" altLang="zh-CN" sz="72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5" grpId="0"/>
      <p:bldP spid="5" grpId="1"/>
      <p:bldP spid="7" grpId="0"/>
      <p:bldP spid="7"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1"/>
          <p:cNvSpPr>
            <a:spLocks noGrp="1"/>
          </p:cNvSpPr>
          <p:nvPr/>
        </p:nvSpPr>
        <p:spPr>
          <a:xfrm>
            <a:off x="965200" y="492125"/>
            <a:ext cx="10515600" cy="1325563"/>
          </a:xfrm>
          <a:prstGeom prst="rect">
            <a:avLst/>
          </a:prstGeom>
          <a:noFill/>
          <a:ln w="9525">
            <a:noFill/>
          </a:ln>
        </p:spPr>
        <p:txBody>
          <a:bodyPr anchor="ctr" anchorCtr="0"/>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9pPr>
          </a:lstStyle>
          <a:p>
            <a:pPr algn="ctr"/>
            <a:r>
              <a:rPr lang="zh-CN" altLang="en-US" sz="2800">
                <a:solidFill>
                  <a:schemeClr val="bg1"/>
                </a:solidFill>
                <a:latin typeface="方正颜真卿楷书 简繁" panose="02000500000000000000" charset="-122"/>
                <a:ea typeface="方正颜真卿楷书 简繁" panose="02000500000000000000" charset="-122"/>
              </a:rPr>
              <a:t>课堂练习</a:t>
            </a:r>
            <a:endParaRPr lang="zh-CN" altLang="en-US" sz="2800">
              <a:solidFill>
                <a:schemeClr val="bg1"/>
              </a:solidFill>
              <a:latin typeface="方正颜真卿楷书 简繁" panose="02000500000000000000" charset="-122"/>
              <a:ea typeface="方正颜真卿楷书 简繁" panose="02000500000000000000" charset="-122"/>
            </a:endParaRPr>
          </a:p>
        </p:txBody>
      </p:sp>
      <p:sp>
        <p:nvSpPr>
          <p:cNvPr id="5" name="文本框 4"/>
          <p:cNvSpPr txBox="1"/>
          <p:nvPr/>
        </p:nvSpPr>
        <p:spPr>
          <a:xfrm>
            <a:off x="1329055" y="1637665"/>
            <a:ext cx="9163685" cy="1198880"/>
          </a:xfrm>
          <a:prstGeom prst="rect">
            <a:avLst/>
          </a:prstGeom>
          <a:noFill/>
        </p:spPr>
        <p:txBody>
          <a:bodyPr wrap="square" rtlCol="0">
            <a:spAutoFit/>
          </a:bodyPr>
          <a:p>
            <a:r>
              <a:rPr lang="zh-CN" altLang="en-US" sz="2400">
                <a:solidFill>
                  <a:schemeClr val="bg1"/>
                </a:solidFill>
                <a:latin typeface="方正颜真卿楷书 简繁" panose="02000500000000000000" charset="-122"/>
                <a:ea typeface="方正颜真卿楷书 简繁" panose="02000500000000000000" charset="-122"/>
                <a:cs typeface="方正颜真卿楷书 简繁" panose="02000500000000000000" charset="-122"/>
              </a:rPr>
              <a:t>3．2021年湖南省高考报名人数达到56.84万人。学子们憧憬着理想的大学校园生活。大学兴起于（　　）</a:t>
            </a:r>
            <a:endParaRPr lang="zh-CN" altLang="en-US" sz="2400">
              <a:solidFill>
                <a:schemeClr val="bg1"/>
              </a:solidFill>
              <a:latin typeface="方正颜真卿楷书 简繁" panose="02000500000000000000" charset="-122"/>
              <a:ea typeface="方正颜真卿楷书 简繁" panose="02000500000000000000" charset="-122"/>
              <a:cs typeface="方正颜真卿楷书 简繁" panose="02000500000000000000" charset="-122"/>
            </a:endParaRPr>
          </a:p>
          <a:p>
            <a:r>
              <a:rPr lang="zh-CN" altLang="en-US" sz="2400">
                <a:solidFill>
                  <a:schemeClr val="bg1"/>
                </a:solidFill>
                <a:latin typeface="方正颜真卿楷书 简繁" panose="02000500000000000000" charset="-122"/>
                <a:ea typeface="方正颜真卿楷书 简繁" panose="02000500000000000000" charset="-122"/>
                <a:cs typeface="方正颜真卿楷书 简繁" panose="02000500000000000000" charset="-122"/>
              </a:rPr>
              <a:t>A．古代中国      B．古代印度       C．中世纪的欧洲  D．古代罗马</a:t>
            </a:r>
            <a:endParaRPr lang="zh-CN" altLang="en-US" sz="2400">
              <a:solidFill>
                <a:schemeClr val="bg1"/>
              </a:solidFill>
              <a:latin typeface="方正颜真卿楷书 简繁" panose="02000500000000000000" charset="-122"/>
              <a:ea typeface="方正颜真卿楷书 简繁" panose="02000500000000000000" charset="-122"/>
              <a:cs typeface="方正颜真卿楷书 简繁" panose="02000500000000000000" charset="-122"/>
            </a:endParaRPr>
          </a:p>
        </p:txBody>
      </p:sp>
      <p:sp>
        <p:nvSpPr>
          <p:cNvPr id="6" name="文本框 5"/>
          <p:cNvSpPr txBox="1"/>
          <p:nvPr/>
        </p:nvSpPr>
        <p:spPr>
          <a:xfrm>
            <a:off x="1526540" y="3388360"/>
            <a:ext cx="8768715" cy="2306955"/>
          </a:xfrm>
          <a:prstGeom prst="rect">
            <a:avLst/>
          </a:prstGeom>
          <a:noFill/>
        </p:spPr>
        <p:txBody>
          <a:bodyPr wrap="square" rtlCol="0">
            <a:spAutoFit/>
          </a:bodyPr>
          <a:p>
            <a:r>
              <a:rPr lang="zh-CN" altLang="en-US" sz="2400">
                <a:solidFill>
                  <a:schemeClr val="bg1"/>
                </a:solidFill>
                <a:latin typeface="方正颜真卿楷书 简繁" panose="02000500000000000000" charset="-122"/>
                <a:ea typeface="方正颜真卿楷书 简繁" panose="02000500000000000000" charset="-122"/>
                <a:cs typeface="方正颜真卿楷书 简繁" panose="02000500000000000000" charset="-122"/>
              </a:rPr>
              <a:t>4．“在一个庞大的封建农村社会旁边，就站起了一个弱小的市民社会，这个社会虽然弱小，却充满了生机。它是在封建社会主流体制外不断发展的，形成了新的价值标准，创造了新的文化。”材料重在描述中世纪西欧（　　）</a:t>
            </a:r>
            <a:endParaRPr lang="zh-CN" altLang="en-US" sz="2400">
              <a:solidFill>
                <a:schemeClr val="bg1"/>
              </a:solidFill>
              <a:latin typeface="方正颜真卿楷书 简繁" panose="02000500000000000000" charset="-122"/>
              <a:ea typeface="方正颜真卿楷书 简繁" panose="02000500000000000000" charset="-122"/>
              <a:cs typeface="方正颜真卿楷书 简繁" panose="02000500000000000000" charset="-122"/>
            </a:endParaRPr>
          </a:p>
          <a:p>
            <a:r>
              <a:rPr lang="zh-CN" altLang="en-US" sz="2400">
                <a:solidFill>
                  <a:schemeClr val="bg1"/>
                </a:solidFill>
                <a:latin typeface="方正颜真卿楷书 简繁" panose="02000500000000000000" charset="-122"/>
                <a:ea typeface="方正颜真卿楷书 简繁" panose="02000500000000000000" charset="-122"/>
                <a:cs typeface="方正颜真卿楷书 简繁" panose="02000500000000000000" charset="-122"/>
              </a:rPr>
              <a:t>A．民主政治达到顶峰                 B．城市的复兴和自治</a:t>
            </a:r>
            <a:endParaRPr lang="zh-CN" altLang="en-US" sz="2400">
              <a:solidFill>
                <a:schemeClr val="bg1"/>
              </a:solidFill>
              <a:latin typeface="方正颜真卿楷书 简繁" panose="02000500000000000000" charset="-122"/>
              <a:ea typeface="方正颜真卿楷书 简繁" panose="02000500000000000000" charset="-122"/>
              <a:cs typeface="方正颜真卿楷书 简繁" panose="02000500000000000000" charset="-122"/>
            </a:endParaRPr>
          </a:p>
          <a:p>
            <a:r>
              <a:rPr lang="zh-CN" altLang="en-US" sz="2400">
                <a:solidFill>
                  <a:schemeClr val="bg1"/>
                </a:solidFill>
                <a:latin typeface="方正颜真卿楷书 简繁" panose="02000500000000000000" charset="-122"/>
                <a:ea typeface="方正颜真卿楷书 简繁" panose="02000500000000000000" charset="-122"/>
                <a:cs typeface="方正颜真卿楷书 简繁" panose="02000500000000000000" charset="-122"/>
              </a:rPr>
              <a:t>C．教师行会推动大学自治             D．手工工场不断发展</a:t>
            </a:r>
            <a:endParaRPr lang="zh-CN" altLang="en-US" sz="2400">
              <a:solidFill>
                <a:schemeClr val="bg1"/>
              </a:solidFill>
              <a:latin typeface="方正颜真卿楷书 简繁" panose="02000500000000000000" charset="-122"/>
              <a:ea typeface="方正颜真卿楷书 简繁" panose="02000500000000000000" charset="-122"/>
              <a:cs typeface="方正颜真卿楷书 简繁" panose="02000500000000000000" charset="-122"/>
            </a:endParaRPr>
          </a:p>
        </p:txBody>
      </p:sp>
      <p:sp>
        <p:nvSpPr>
          <p:cNvPr id="7" name="文本框 6"/>
          <p:cNvSpPr txBox="1"/>
          <p:nvPr/>
        </p:nvSpPr>
        <p:spPr>
          <a:xfrm>
            <a:off x="5742305" y="1818005"/>
            <a:ext cx="961390" cy="1198880"/>
          </a:xfrm>
          <a:prstGeom prst="rect">
            <a:avLst/>
          </a:prstGeom>
          <a:noFill/>
        </p:spPr>
        <p:txBody>
          <a:bodyPr wrap="square" rtlCol="0">
            <a:spAutoFit/>
          </a:bodyPr>
          <a:p>
            <a:r>
              <a:rPr lang="en-US" altLang="zh-CN" sz="7200">
                <a:solidFill>
                  <a:srgbClr val="FF0000"/>
                </a:solidFill>
              </a:rPr>
              <a:t>C</a:t>
            </a:r>
            <a:endParaRPr lang="en-US" altLang="zh-CN" sz="7200">
              <a:solidFill>
                <a:srgbClr val="FF0000"/>
              </a:solidFill>
            </a:endParaRPr>
          </a:p>
        </p:txBody>
      </p:sp>
      <p:sp>
        <p:nvSpPr>
          <p:cNvPr id="8" name="文本框 7"/>
          <p:cNvSpPr txBox="1"/>
          <p:nvPr/>
        </p:nvSpPr>
        <p:spPr>
          <a:xfrm>
            <a:off x="6753225" y="3961765"/>
            <a:ext cx="961390" cy="1198880"/>
          </a:xfrm>
          <a:prstGeom prst="rect">
            <a:avLst/>
          </a:prstGeom>
          <a:noFill/>
        </p:spPr>
        <p:txBody>
          <a:bodyPr wrap="square" rtlCol="0">
            <a:spAutoFit/>
          </a:bodyPr>
          <a:p>
            <a:r>
              <a:rPr lang="en-US" altLang="zh-CN" sz="7200">
                <a:solidFill>
                  <a:srgbClr val="FF0000"/>
                </a:solidFill>
              </a:rPr>
              <a:t>B</a:t>
            </a:r>
            <a:endParaRPr lang="en-US" altLang="zh-CN" sz="72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1"/>
          <p:cNvSpPr>
            <a:spLocks noGrp="1"/>
          </p:cNvSpPr>
          <p:nvPr/>
        </p:nvSpPr>
        <p:spPr>
          <a:xfrm>
            <a:off x="965200" y="492125"/>
            <a:ext cx="10515600" cy="1325563"/>
          </a:xfrm>
          <a:prstGeom prst="rect">
            <a:avLst/>
          </a:prstGeom>
          <a:noFill/>
          <a:ln w="9525">
            <a:noFill/>
          </a:ln>
        </p:spPr>
        <p:txBody>
          <a:bodyPr anchor="ctr" anchorCtr="0"/>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9pPr>
          </a:lstStyle>
          <a:p>
            <a:pPr algn="ctr"/>
            <a:r>
              <a:rPr lang="zh-CN" altLang="en-US" sz="2800">
                <a:solidFill>
                  <a:schemeClr val="bg1"/>
                </a:solidFill>
                <a:latin typeface="方正颜真卿楷书 简繁" panose="02000500000000000000" charset="-122"/>
                <a:ea typeface="方正颜真卿楷书 简繁" panose="02000500000000000000" charset="-122"/>
              </a:rPr>
              <a:t>课堂练习</a:t>
            </a:r>
            <a:endParaRPr lang="zh-CN" altLang="en-US" sz="2800">
              <a:solidFill>
                <a:schemeClr val="bg1"/>
              </a:solidFill>
              <a:latin typeface="方正颜真卿楷书 简繁" panose="02000500000000000000" charset="-122"/>
              <a:ea typeface="方正颜真卿楷书 简繁" panose="02000500000000000000" charset="-122"/>
            </a:endParaRPr>
          </a:p>
        </p:txBody>
      </p:sp>
      <p:sp>
        <p:nvSpPr>
          <p:cNvPr id="5" name="文本框 4"/>
          <p:cNvSpPr txBox="1"/>
          <p:nvPr/>
        </p:nvSpPr>
        <p:spPr>
          <a:xfrm>
            <a:off x="1263015" y="1729740"/>
            <a:ext cx="9427210" cy="1938020"/>
          </a:xfrm>
          <a:prstGeom prst="rect">
            <a:avLst/>
          </a:prstGeom>
          <a:noFill/>
        </p:spPr>
        <p:txBody>
          <a:bodyPr wrap="square" rtlCol="0">
            <a:spAutoFit/>
          </a:bodyPr>
          <a:p>
            <a:r>
              <a:rPr lang="zh-CN" altLang="en-US" sz="2400">
                <a:solidFill>
                  <a:schemeClr val="bg1"/>
                </a:solidFill>
                <a:latin typeface="方正颜真卿楷书 简繁" panose="02000500000000000000" charset="-122"/>
                <a:ea typeface="方正颜真卿楷书 简繁" panose="02000500000000000000" charset="-122"/>
                <a:cs typeface="方正颜真卿楷书 简繁" panose="02000500000000000000" charset="-122"/>
              </a:rPr>
              <a:t>5．西欧城市重新兴起后，为抵制封建贵族与教会的掠夺，市民选择了支持封建王权，封建王权则赐给市民以自由贸易乃至自治的特权。市民与封建王权的这一关系最明显体现在双方曾（　　）</a:t>
            </a:r>
            <a:endParaRPr lang="zh-CN" altLang="en-US" sz="2400">
              <a:solidFill>
                <a:schemeClr val="bg1"/>
              </a:solidFill>
              <a:latin typeface="方正颜真卿楷书 简繁" panose="02000500000000000000" charset="-122"/>
              <a:ea typeface="方正颜真卿楷书 简繁" panose="02000500000000000000" charset="-122"/>
              <a:cs typeface="方正颜真卿楷书 简繁" panose="02000500000000000000" charset="-122"/>
            </a:endParaRPr>
          </a:p>
          <a:p>
            <a:r>
              <a:rPr lang="zh-CN" altLang="en-US" sz="2400">
                <a:solidFill>
                  <a:schemeClr val="bg1"/>
                </a:solidFill>
                <a:latin typeface="方正颜真卿楷书 简繁" panose="02000500000000000000" charset="-122"/>
                <a:ea typeface="方正颜真卿楷书 简繁" panose="02000500000000000000" charset="-122"/>
                <a:cs typeface="方正颜真卿楷书 简繁" panose="02000500000000000000" charset="-122"/>
              </a:rPr>
              <a:t>A．共同镇压无产阶级                 B．合作复兴古典文化</a:t>
            </a:r>
            <a:endParaRPr lang="zh-CN" altLang="en-US" sz="2400">
              <a:solidFill>
                <a:schemeClr val="bg1"/>
              </a:solidFill>
              <a:latin typeface="方正颜真卿楷书 简繁" panose="02000500000000000000" charset="-122"/>
              <a:ea typeface="方正颜真卿楷书 简繁" panose="02000500000000000000" charset="-122"/>
              <a:cs typeface="方正颜真卿楷书 简繁" panose="02000500000000000000" charset="-122"/>
            </a:endParaRPr>
          </a:p>
          <a:p>
            <a:r>
              <a:rPr lang="zh-CN" altLang="en-US" sz="2400">
                <a:solidFill>
                  <a:schemeClr val="bg1"/>
                </a:solidFill>
                <a:latin typeface="方正颜真卿楷书 简繁" panose="02000500000000000000" charset="-122"/>
                <a:ea typeface="方正颜真卿楷书 简繁" panose="02000500000000000000" charset="-122"/>
                <a:cs typeface="方正颜真卿楷书 简繁" panose="02000500000000000000" charset="-122"/>
              </a:rPr>
              <a:t>C．互相支持反对教会                 D．共同反对君主专制</a:t>
            </a:r>
            <a:endParaRPr lang="zh-CN" altLang="en-US" sz="2400">
              <a:solidFill>
                <a:schemeClr val="bg1"/>
              </a:solidFill>
              <a:latin typeface="方正颜真卿楷书 简繁" panose="02000500000000000000" charset="-122"/>
              <a:ea typeface="方正颜真卿楷书 简繁" panose="02000500000000000000" charset="-122"/>
              <a:cs typeface="方正颜真卿楷书 简繁" panose="02000500000000000000" charset="-122"/>
            </a:endParaRPr>
          </a:p>
        </p:txBody>
      </p:sp>
      <p:sp>
        <p:nvSpPr>
          <p:cNvPr id="6" name="文本框 5"/>
          <p:cNvSpPr txBox="1"/>
          <p:nvPr/>
        </p:nvSpPr>
        <p:spPr>
          <a:xfrm>
            <a:off x="1381760" y="4060190"/>
            <a:ext cx="9137015" cy="1938020"/>
          </a:xfrm>
          <a:prstGeom prst="rect">
            <a:avLst/>
          </a:prstGeom>
          <a:noFill/>
        </p:spPr>
        <p:txBody>
          <a:bodyPr wrap="square" rtlCol="0">
            <a:spAutoFit/>
          </a:bodyPr>
          <a:p>
            <a:r>
              <a:rPr lang="zh-CN" altLang="en-US" sz="2400">
                <a:solidFill>
                  <a:schemeClr val="bg1"/>
                </a:solidFill>
                <a:latin typeface="方正颜真卿楷书 简繁" panose="02000500000000000000" charset="-122"/>
                <a:ea typeface="方正颜真卿楷书 简繁" panose="02000500000000000000" charset="-122"/>
                <a:cs typeface="方正颜真卿楷书 简繁" panose="02000500000000000000" charset="-122"/>
              </a:rPr>
              <a:t>6．西欧中世纪晚期，一位呢绒工场的工头吩咐道60个人中，12人选料、染色和洗羊毛；30人纺纱、刷毛和梳毛；12人织呢和剪呢，剩下6人帮忙。材料反映了（　　）</a:t>
            </a:r>
            <a:endParaRPr lang="zh-CN" altLang="en-US" sz="2400">
              <a:solidFill>
                <a:schemeClr val="bg1"/>
              </a:solidFill>
              <a:latin typeface="方正颜真卿楷书 简繁" panose="02000500000000000000" charset="-122"/>
              <a:ea typeface="方正颜真卿楷书 简繁" panose="02000500000000000000" charset="-122"/>
              <a:cs typeface="方正颜真卿楷书 简繁" panose="02000500000000000000" charset="-122"/>
            </a:endParaRPr>
          </a:p>
          <a:p>
            <a:r>
              <a:rPr lang="zh-CN" altLang="en-US" sz="2400">
                <a:solidFill>
                  <a:schemeClr val="bg1"/>
                </a:solidFill>
                <a:latin typeface="方正颜真卿楷书 简繁" panose="02000500000000000000" charset="-122"/>
                <a:ea typeface="方正颜真卿楷书 简繁" panose="02000500000000000000" charset="-122"/>
                <a:cs typeface="方正颜真卿楷书 简繁" panose="02000500000000000000" charset="-122"/>
              </a:rPr>
              <a:t>A．庄园是西欧中世纪社会的基础       B．手工工场有了较细的分工</a:t>
            </a:r>
            <a:endParaRPr lang="zh-CN" altLang="en-US" sz="2400">
              <a:solidFill>
                <a:schemeClr val="bg1"/>
              </a:solidFill>
              <a:latin typeface="方正颜真卿楷书 简繁" panose="02000500000000000000" charset="-122"/>
              <a:ea typeface="方正颜真卿楷书 简繁" panose="02000500000000000000" charset="-122"/>
              <a:cs typeface="方正颜真卿楷书 简繁" panose="02000500000000000000" charset="-122"/>
            </a:endParaRPr>
          </a:p>
          <a:p>
            <a:r>
              <a:rPr lang="zh-CN" altLang="en-US" sz="2400">
                <a:solidFill>
                  <a:schemeClr val="bg1"/>
                </a:solidFill>
                <a:latin typeface="方正颜真卿楷书 简繁" panose="02000500000000000000" charset="-122"/>
                <a:ea typeface="方正颜真卿楷书 简繁" panose="02000500000000000000" charset="-122"/>
                <a:cs typeface="方正颜真卿楷书 简繁" panose="02000500000000000000" charset="-122"/>
              </a:rPr>
              <a:t>C．中世纪的城市是自治的共同体       D．西欧社会经济的重要变化</a:t>
            </a:r>
            <a:endParaRPr lang="zh-CN" altLang="en-US" sz="2400">
              <a:solidFill>
                <a:schemeClr val="bg1"/>
              </a:solidFill>
              <a:latin typeface="方正颜真卿楷书 简繁" panose="02000500000000000000" charset="-122"/>
              <a:ea typeface="方正颜真卿楷书 简繁" panose="02000500000000000000" charset="-122"/>
              <a:cs typeface="方正颜真卿楷书 简繁" panose="02000500000000000000" charset="-122"/>
            </a:endParaRPr>
          </a:p>
        </p:txBody>
      </p:sp>
      <p:sp>
        <p:nvSpPr>
          <p:cNvPr id="7" name="文本框 6"/>
          <p:cNvSpPr txBox="1"/>
          <p:nvPr/>
        </p:nvSpPr>
        <p:spPr>
          <a:xfrm>
            <a:off x="7832725" y="2099310"/>
            <a:ext cx="961390" cy="1198880"/>
          </a:xfrm>
          <a:prstGeom prst="rect">
            <a:avLst/>
          </a:prstGeom>
          <a:noFill/>
        </p:spPr>
        <p:txBody>
          <a:bodyPr wrap="square" rtlCol="0">
            <a:spAutoFit/>
          </a:bodyPr>
          <a:p>
            <a:r>
              <a:rPr lang="en-US" altLang="zh-CN" sz="7200">
                <a:solidFill>
                  <a:srgbClr val="FF0000"/>
                </a:solidFill>
              </a:rPr>
              <a:t>C</a:t>
            </a:r>
            <a:endParaRPr lang="en-US" altLang="zh-CN" sz="7200">
              <a:solidFill>
                <a:srgbClr val="FF0000"/>
              </a:solidFill>
            </a:endParaRPr>
          </a:p>
        </p:txBody>
      </p:sp>
      <p:sp>
        <p:nvSpPr>
          <p:cNvPr id="8" name="文本框 7"/>
          <p:cNvSpPr txBox="1"/>
          <p:nvPr/>
        </p:nvSpPr>
        <p:spPr>
          <a:xfrm>
            <a:off x="6753225" y="3961765"/>
            <a:ext cx="961390" cy="1198880"/>
          </a:xfrm>
          <a:prstGeom prst="rect">
            <a:avLst/>
          </a:prstGeom>
          <a:noFill/>
        </p:spPr>
        <p:txBody>
          <a:bodyPr wrap="square" rtlCol="0">
            <a:spAutoFit/>
          </a:bodyPr>
          <a:p>
            <a:r>
              <a:rPr lang="en-US" altLang="zh-CN" sz="7200">
                <a:solidFill>
                  <a:srgbClr val="FF0000"/>
                </a:solidFill>
              </a:rPr>
              <a:t>B</a:t>
            </a:r>
            <a:endParaRPr lang="en-US" altLang="zh-CN" sz="72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361" name="图片 4"/>
          <p:cNvPicPr>
            <a:picLocks noChangeAspect="1"/>
          </p:cNvPicPr>
          <p:nvPr>
            <p:ph idx="1"/>
          </p:nvPr>
        </p:nvPicPr>
        <p:blipFill>
          <a:blip r:embed="rId1"/>
          <a:stretch>
            <a:fillRect/>
          </a:stretch>
        </p:blipFill>
        <p:spPr>
          <a:xfrm>
            <a:off x="3939540" y="1825625"/>
            <a:ext cx="4311650" cy="4351655"/>
          </a:xfrm>
          <a:prstGeom prst="rect">
            <a:avLst/>
          </a:prstGeom>
          <a:noFill/>
          <a:ln w="9525">
            <a:noFill/>
          </a:ln>
        </p:spPr>
      </p:pic>
      <p:sp>
        <p:nvSpPr>
          <p:cNvPr id="15362" name="文本框 5"/>
          <p:cNvSpPr txBox="1"/>
          <p:nvPr/>
        </p:nvSpPr>
        <p:spPr>
          <a:xfrm>
            <a:off x="4210685" y="3373755"/>
            <a:ext cx="4040505" cy="1106805"/>
          </a:xfrm>
          <a:prstGeom prst="rect">
            <a:avLst/>
          </a:prstGeom>
          <a:noFill/>
          <a:ln w="9525">
            <a:noFill/>
          </a:ln>
        </p:spPr>
        <p:txBody>
          <a:bodyPr wrap="square" anchor="t" anchorCtr="0">
            <a:spAutoFit/>
          </a:bodyPr>
          <a:p>
            <a:pPr eaLnBrk="0" hangingPunct="0">
              <a:buFontTx/>
            </a:pPr>
            <a:r>
              <a:rPr lang="zh-CN" altLang="en-US" sz="6600" dirty="0">
                <a:latin typeface="字魂江舟行客" panose="00000500000000000000" charset="-122"/>
                <a:ea typeface="字魂江舟行客" panose="00000500000000000000" charset="-122"/>
              </a:rPr>
              <a:t>谢谢聆听</a:t>
            </a:r>
            <a:endParaRPr lang="zh-CN" altLang="en-US" sz="6600" dirty="0">
              <a:latin typeface="字魂江舟行客" panose="00000500000000000000" charset="-122"/>
              <a:ea typeface="字魂江舟行客" panose="00000500000000000000"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矩形 13"/>
          <p:cNvSpPr/>
          <p:nvPr/>
        </p:nvSpPr>
        <p:spPr>
          <a:xfrm>
            <a:off x="661035" y="1625600"/>
            <a:ext cx="3414395" cy="16370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标题 1"/>
          <p:cNvSpPr>
            <a:spLocks noGrp="1"/>
          </p:cNvSpPr>
          <p:nvPr>
            <p:ph type="title"/>
          </p:nvPr>
        </p:nvSpPr>
        <p:spPr/>
        <p:txBody>
          <a:bodyPr/>
          <a:p>
            <a:endParaRPr lang="zh-CN" altLang="en-US"/>
          </a:p>
        </p:txBody>
      </p:sp>
      <p:pic>
        <p:nvPicPr>
          <p:cNvPr id="4" name="内容占位符 3" descr="封面"/>
          <p:cNvPicPr>
            <a:picLocks noChangeAspect="1"/>
          </p:cNvPicPr>
          <p:nvPr>
            <p:ph idx="1"/>
            <p:custDataLst>
              <p:tags r:id="rId1"/>
            </p:custDataLst>
          </p:nvPr>
        </p:nvPicPr>
        <p:blipFill>
          <a:blip r:embed="rId2"/>
          <a:stretch>
            <a:fillRect/>
          </a:stretch>
        </p:blipFill>
        <p:spPr>
          <a:xfrm>
            <a:off x="0" y="0"/>
            <a:ext cx="12191365" cy="6858000"/>
          </a:xfrm>
          <a:prstGeom prst="rect">
            <a:avLst/>
          </a:prstGeom>
        </p:spPr>
      </p:pic>
      <p:sp>
        <p:nvSpPr>
          <p:cNvPr id="5" name="矩形 4"/>
          <p:cNvSpPr/>
          <p:nvPr/>
        </p:nvSpPr>
        <p:spPr>
          <a:xfrm>
            <a:off x="1270" y="0"/>
            <a:ext cx="12190730" cy="6928485"/>
          </a:xfrm>
          <a:prstGeom prst="rect">
            <a:avLst/>
          </a:prstGeom>
          <a:solidFill>
            <a:srgbClr val="FAFAFA">
              <a:alpha val="74000"/>
            </a:srgbClr>
          </a:solidFill>
          <a:ln w="9525">
            <a:solidFill>
              <a:schemeClr val="accent1">
                <a:shade val="50000"/>
                <a:alpha val="3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69" name="组合 268"/>
          <p:cNvGrpSpPr/>
          <p:nvPr/>
        </p:nvGrpSpPr>
        <p:grpSpPr>
          <a:xfrm>
            <a:off x="544830" y="273685"/>
            <a:ext cx="3132455" cy="862329"/>
            <a:chOff x="-9563" y="8632825"/>
            <a:chExt cx="1603375" cy="493748"/>
          </a:xfrm>
          <a:solidFill>
            <a:schemeClr val="accent4">
              <a:lumMod val="75000"/>
              <a:alpha val="61000"/>
            </a:schemeClr>
          </a:solidFill>
        </p:grpSpPr>
        <p:sp>
          <p:nvSpPr>
            <p:cNvPr id="270" name="Freeform 547"/>
            <p:cNvSpPr/>
            <p:nvPr/>
          </p:nvSpPr>
          <p:spPr bwMode="auto">
            <a:xfrm>
              <a:off x="866775" y="8632825"/>
              <a:ext cx="7938" cy="3175"/>
            </a:xfrm>
            <a:custGeom>
              <a:avLst/>
              <a:gdLst>
                <a:gd name="T0" fmla="*/ 0 w 2"/>
                <a:gd name="T1" fmla="*/ 0 h 1"/>
                <a:gd name="T2" fmla="*/ 2 w 2"/>
                <a:gd name="T3" fmla="*/ 1 h 1"/>
                <a:gd name="T4" fmla="*/ 0 w 2"/>
                <a:gd name="T5" fmla="*/ 1 h 1"/>
                <a:gd name="T6" fmla="*/ 0 w 2"/>
                <a:gd name="T7" fmla="*/ 0 h 1"/>
              </a:gdLst>
              <a:ahLst/>
              <a:cxnLst>
                <a:cxn ang="0">
                  <a:pos x="T0" y="T1"/>
                </a:cxn>
                <a:cxn ang="0">
                  <a:pos x="T2" y="T3"/>
                </a:cxn>
                <a:cxn ang="0">
                  <a:pos x="T4" y="T5"/>
                </a:cxn>
                <a:cxn ang="0">
                  <a:pos x="T6" y="T7"/>
                </a:cxn>
              </a:cxnLst>
              <a:rect l="0" t="0" r="r" b="b"/>
              <a:pathLst>
                <a:path w="2" h="1">
                  <a:moveTo>
                    <a:pt x="0" y="0"/>
                  </a:moveTo>
                  <a:cubicBezTo>
                    <a:pt x="0" y="0"/>
                    <a:pt x="1" y="0"/>
                    <a:pt x="2" y="1"/>
                  </a:cubicBezTo>
                  <a:cubicBezTo>
                    <a:pt x="0" y="1"/>
                    <a:pt x="0" y="1"/>
                    <a:pt x="0" y="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71" name="Freeform 548"/>
            <p:cNvSpPr/>
            <p:nvPr/>
          </p:nvSpPr>
          <p:spPr bwMode="auto">
            <a:xfrm>
              <a:off x="1231900" y="8643937"/>
              <a:ext cx="247650" cy="11113"/>
            </a:xfrm>
            <a:custGeom>
              <a:avLst/>
              <a:gdLst>
                <a:gd name="T0" fmla="*/ 2 w 66"/>
                <a:gd name="T1" fmla="*/ 1 h 3"/>
                <a:gd name="T2" fmla="*/ 3 w 66"/>
                <a:gd name="T3" fmla="*/ 0 h 3"/>
                <a:gd name="T4" fmla="*/ 66 w 66"/>
                <a:gd name="T5" fmla="*/ 2 h 3"/>
                <a:gd name="T6" fmla="*/ 66 w 66"/>
                <a:gd name="T7" fmla="*/ 3 h 3"/>
                <a:gd name="T8" fmla="*/ 0 w 66"/>
                <a:gd name="T9" fmla="*/ 1 h 3"/>
                <a:gd name="T10" fmla="*/ 2 w 66"/>
                <a:gd name="T11" fmla="*/ 1 h 3"/>
              </a:gdLst>
              <a:ahLst/>
              <a:cxnLst>
                <a:cxn ang="0">
                  <a:pos x="T0" y="T1"/>
                </a:cxn>
                <a:cxn ang="0">
                  <a:pos x="T2" y="T3"/>
                </a:cxn>
                <a:cxn ang="0">
                  <a:pos x="T4" y="T5"/>
                </a:cxn>
                <a:cxn ang="0">
                  <a:pos x="T6" y="T7"/>
                </a:cxn>
                <a:cxn ang="0">
                  <a:pos x="T8" y="T9"/>
                </a:cxn>
                <a:cxn ang="0">
                  <a:pos x="T10" y="T11"/>
                </a:cxn>
              </a:cxnLst>
              <a:rect l="0" t="0" r="r" b="b"/>
              <a:pathLst>
                <a:path w="66" h="3">
                  <a:moveTo>
                    <a:pt x="2" y="1"/>
                  </a:moveTo>
                  <a:cubicBezTo>
                    <a:pt x="3" y="0"/>
                    <a:pt x="3" y="0"/>
                    <a:pt x="3" y="0"/>
                  </a:cubicBezTo>
                  <a:cubicBezTo>
                    <a:pt x="24" y="0"/>
                    <a:pt x="46" y="1"/>
                    <a:pt x="66" y="2"/>
                  </a:cubicBezTo>
                  <a:cubicBezTo>
                    <a:pt x="66" y="3"/>
                    <a:pt x="66" y="3"/>
                    <a:pt x="66" y="3"/>
                  </a:cubicBezTo>
                  <a:cubicBezTo>
                    <a:pt x="46" y="2"/>
                    <a:pt x="21" y="3"/>
                    <a:pt x="0" y="1"/>
                  </a:cubicBezTo>
                  <a:lnTo>
                    <a:pt x="2"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72" name="Freeform 549"/>
            <p:cNvSpPr/>
            <p:nvPr/>
          </p:nvSpPr>
          <p:spPr bwMode="auto">
            <a:xfrm>
              <a:off x="1171575" y="8639175"/>
              <a:ext cx="7938" cy="12700"/>
            </a:xfrm>
            <a:custGeom>
              <a:avLst/>
              <a:gdLst>
                <a:gd name="T0" fmla="*/ 0 w 2"/>
                <a:gd name="T1" fmla="*/ 2 h 3"/>
                <a:gd name="T2" fmla="*/ 2 w 2"/>
                <a:gd name="T3" fmla="*/ 2 h 3"/>
                <a:gd name="T4" fmla="*/ 0 w 2"/>
                <a:gd name="T5" fmla="*/ 2 h 3"/>
              </a:gdLst>
              <a:ahLst/>
              <a:cxnLst>
                <a:cxn ang="0">
                  <a:pos x="T0" y="T1"/>
                </a:cxn>
                <a:cxn ang="0">
                  <a:pos x="T2" y="T3"/>
                </a:cxn>
                <a:cxn ang="0">
                  <a:pos x="T4" y="T5"/>
                </a:cxn>
              </a:cxnLst>
              <a:rect l="0" t="0" r="r" b="b"/>
              <a:pathLst>
                <a:path w="2" h="3">
                  <a:moveTo>
                    <a:pt x="0" y="2"/>
                  </a:moveTo>
                  <a:cubicBezTo>
                    <a:pt x="1" y="0"/>
                    <a:pt x="2" y="2"/>
                    <a:pt x="2" y="2"/>
                  </a:cubicBezTo>
                  <a:cubicBezTo>
                    <a:pt x="1" y="2"/>
                    <a:pt x="0" y="3"/>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73" name="Freeform 550"/>
            <p:cNvSpPr/>
            <p:nvPr/>
          </p:nvSpPr>
          <p:spPr bwMode="auto">
            <a:xfrm>
              <a:off x="1085850" y="8643937"/>
              <a:ext cx="77788" cy="7938"/>
            </a:xfrm>
            <a:custGeom>
              <a:avLst/>
              <a:gdLst>
                <a:gd name="T0" fmla="*/ 0 w 21"/>
                <a:gd name="T1" fmla="*/ 0 h 2"/>
                <a:gd name="T2" fmla="*/ 21 w 21"/>
                <a:gd name="T3" fmla="*/ 1 h 2"/>
                <a:gd name="T4" fmla="*/ 0 w 21"/>
                <a:gd name="T5" fmla="*/ 0 h 2"/>
              </a:gdLst>
              <a:ahLst/>
              <a:cxnLst>
                <a:cxn ang="0">
                  <a:pos x="T0" y="T1"/>
                </a:cxn>
                <a:cxn ang="0">
                  <a:pos x="T2" y="T3"/>
                </a:cxn>
                <a:cxn ang="0">
                  <a:pos x="T4" y="T5"/>
                </a:cxn>
              </a:cxnLst>
              <a:rect l="0" t="0" r="r" b="b"/>
              <a:pathLst>
                <a:path w="21" h="2">
                  <a:moveTo>
                    <a:pt x="0" y="0"/>
                  </a:moveTo>
                  <a:cubicBezTo>
                    <a:pt x="7" y="0"/>
                    <a:pt x="15" y="0"/>
                    <a:pt x="21" y="1"/>
                  </a:cubicBezTo>
                  <a:cubicBezTo>
                    <a:pt x="15" y="0"/>
                    <a:pt x="7" y="2"/>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74" name="Freeform 551"/>
            <p:cNvSpPr/>
            <p:nvPr/>
          </p:nvSpPr>
          <p:spPr bwMode="auto">
            <a:xfrm>
              <a:off x="1036637" y="8643937"/>
              <a:ext cx="11113" cy="3175"/>
            </a:xfrm>
            <a:custGeom>
              <a:avLst/>
              <a:gdLst>
                <a:gd name="T0" fmla="*/ 3 w 3"/>
                <a:gd name="T1" fmla="*/ 1 h 1"/>
                <a:gd name="T2" fmla="*/ 0 w 3"/>
                <a:gd name="T3" fmla="*/ 1 h 1"/>
                <a:gd name="T4" fmla="*/ 3 w 3"/>
                <a:gd name="T5" fmla="*/ 1 h 1"/>
              </a:gdLst>
              <a:ahLst/>
              <a:cxnLst>
                <a:cxn ang="0">
                  <a:pos x="T0" y="T1"/>
                </a:cxn>
                <a:cxn ang="0">
                  <a:pos x="T2" y="T3"/>
                </a:cxn>
                <a:cxn ang="0">
                  <a:pos x="T4" y="T5"/>
                </a:cxn>
              </a:cxnLst>
              <a:rect l="0" t="0" r="r" b="b"/>
              <a:pathLst>
                <a:path w="3" h="1">
                  <a:moveTo>
                    <a:pt x="3" y="1"/>
                  </a:moveTo>
                  <a:cubicBezTo>
                    <a:pt x="0" y="1"/>
                    <a:pt x="0" y="1"/>
                    <a:pt x="0" y="1"/>
                  </a:cubicBezTo>
                  <a:cubicBezTo>
                    <a:pt x="1" y="0"/>
                    <a:pt x="2" y="0"/>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75" name="Freeform 552"/>
            <p:cNvSpPr/>
            <p:nvPr/>
          </p:nvSpPr>
          <p:spPr bwMode="auto">
            <a:xfrm>
              <a:off x="1201737" y="8647112"/>
              <a:ext cx="30163" cy="0"/>
            </a:xfrm>
            <a:custGeom>
              <a:avLst/>
              <a:gdLst>
                <a:gd name="T0" fmla="*/ 16 w 19"/>
                <a:gd name="T1" fmla="*/ 19 w 19"/>
                <a:gd name="T2" fmla="*/ 0 w 19"/>
                <a:gd name="T3" fmla="*/ 16 w 19"/>
              </a:gdLst>
              <a:ahLst/>
              <a:cxnLst>
                <a:cxn ang="0">
                  <a:pos x="T0" y="0"/>
                </a:cxn>
                <a:cxn ang="0">
                  <a:pos x="T1" y="0"/>
                </a:cxn>
                <a:cxn ang="0">
                  <a:pos x="T2" y="0"/>
                </a:cxn>
                <a:cxn ang="0">
                  <a:pos x="T3" y="0"/>
                </a:cxn>
              </a:cxnLst>
              <a:rect l="0" t="0" r="r" b="b"/>
              <a:pathLst>
                <a:path w="19">
                  <a:moveTo>
                    <a:pt x="16" y="0"/>
                  </a:moveTo>
                  <a:lnTo>
                    <a:pt x="19" y="0"/>
                  </a:lnTo>
                  <a:lnTo>
                    <a:pt x="0" y="0"/>
                  </a:lnTo>
                  <a:lnTo>
                    <a:pt x="1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76" name="Freeform 553"/>
            <p:cNvSpPr/>
            <p:nvPr/>
          </p:nvSpPr>
          <p:spPr bwMode="auto">
            <a:xfrm>
              <a:off x="890587" y="8647112"/>
              <a:ext cx="88900" cy="0"/>
            </a:xfrm>
            <a:custGeom>
              <a:avLst/>
              <a:gdLst>
                <a:gd name="T0" fmla="*/ 2 w 56"/>
                <a:gd name="T1" fmla="*/ 56 w 56"/>
                <a:gd name="T2" fmla="*/ 0 w 56"/>
                <a:gd name="T3" fmla="*/ 2 w 56"/>
              </a:gdLst>
              <a:ahLst/>
              <a:cxnLst>
                <a:cxn ang="0">
                  <a:pos x="T0" y="0"/>
                </a:cxn>
                <a:cxn ang="0">
                  <a:pos x="T1" y="0"/>
                </a:cxn>
                <a:cxn ang="0">
                  <a:pos x="T2" y="0"/>
                </a:cxn>
                <a:cxn ang="0">
                  <a:pos x="T3" y="0"/>
                </a:cxn>
              </a:cxnLst>
              <a:rect l="0" t="0" r="r" b="b"/>
              <a:pathLst>
                <a:path w="56">
                  <a:moveTo>
                    <a:pt x="2" y="0"/>
                  </a:moveTo>
                  <a:lnTo>
                    <a:pt x="56" y="0"/>
                  </a:lnTo>
                  <a:lnTo>
                    <a:pt x="0"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77" name="Freeform 554"/>
            <p:cNvSpPr/>
            <p:nvPr/>
          </p:nvSpPr>
          <p:spPr bwMode="auto">
            <a:xfrm>
              <a:off x="671512" y="8658225"/>
              <a:ext cx="7938"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1" y="0"/>
                    <a:pt x="2"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78" name="Freeform 555"/>
            <p:cNvSpPr/>
            <p:nvPr/>
          </p:nvSpPr>
          <p:spPr bwMode="auto">
            <a:xfrm>
              <a:off x="390525" y="8651875"/>
              <a:ext cx="280988" cy="25400"/>
            </a:xfrm>
            <a:custGeom>
              <a:avLst/>
              <a:gdLst>
                <a:gd name="T0" fmla="*/ 42 w 75"/>
                <a:gd name="T1" fmla="*/ 6 h 7"/>
                <a:gd name="T2" fmla="*/ 32 w 75"/>
                <a:gd name="T3" fmla="*/ 7 h 7"/>
                <a:gd name="T4" fmla="*/ 0 w 75"/>
                <a:gd name="T5" fmla="*/ 6 h 7"/>
                <a:gd name="T6" fmla="*/ 0 w 75"/>
                <a:gd name="T7" fmla="*/ 6 h 7"/>
                <a:gd name="T8" fmla="*/ 4 w 75"/>
                <a:gd name="T9" fmla="*/ 6 h 7"/>
                <a:gd name="T10" fmla="*/ 67 w 75"/>
                <a:gd name="T11" fmla="*/ 2 h 7"/>
                <a:gd name="T12" fmla="*/ 75 w 75"/>
                <a:gd name="T13" fmla="*/ 2 h 7"/>
                <a:gd name="T14" fmla="*/ 46 w 75"/>
                <a:gd name="T15" fmla="*/ 5 h 7"/>
                <a:gd name="T16" fmla="*/ 42 w 75"/>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7">
                  <a:moveTo>
                    <a:pt x="42" y="6"/>
                  </a:moveTo>
                  <a:cubicBezTo>
                    <a:pt x="39" y="7"/>
                    <a:pt x="35" y="5"/>
                    <a:pt x="32" y="7"/>
                  </a:cubicBezTo>
                  <a:cubicBezTo>
                    <a:pt x="21" y="7"/>
                    <a:pt x="10" y="7"/>
                    <a:pt x="0" y="6"/>
                  </a:cubicBezTo>
                  <a:cubicBezTo>
                    <a:pt x="0" y="6"/>
                    <a:pt x="0" y="6"/>
                    <a:pt x="0" y="6"/>
                  </a:cubicBezTo>
                  <a:cubicBezTo>
                    <a:pt x="1" y="6"/>
                    <a:pt x="3" y="5"/>
                    <a:pt x="4" y="6"/>
                  </a:cubicBezTo>
                  <a:cubicBezTo>
                    <a:pt x="25" y="3"/>
                    <a:pt x="45" y="3"/>
                    <a:pt x="67" y="2"/>
                  </a:cubicBezTo>
                  <a:cubicBezTo>
                    <a:pt x="69" y="0"/>
                    <a:pt x="73" y="2"/>
                    <a:pt x="75" y="2"/>
                  </a:cubicBezTo>
                  <a:cubicBezTo>
                    <a:pt x="65" y="3"/>
                    <a:pt x="55" y="4"/>
                    <a:pt x="46" y="5"/>
                  </a:cubicBezTo>
                  <a:cubicBezTo>
                    <a:pt x="44" y="6"/>
                    <a:pt x="43" y="6"/>
                    <a:pt x="4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79" name="Freeform 556"/>
            <p:cNvSpPr/>
            <p:nvPr/>
          </p:nvSpPr>
          <p:spPr bwMode="auto">
            <a:xfrm>
              <a:off x="1325562" y="8793162"/>
              <a:ext cx="317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80" name="Freeform 557"/>
            <p:cNvSpPr/>
            <p:nvPr/>
          </p:nvSpPr>
          <p:spPr bwMode="auto">
            <a:xfrm>
              <a:off x="1287462" y="8936037"/>
              <a:ext cx="4763" cy="4763"/>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0"/>
                    <a:pt x="0" y="0"/>
                    <a:pt x="0" y="0"/>
                  </a:cubicBezTo>
                  <a:cubicBezTo>
                    <a:pt x="0"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81" name="Freeform 558"/>
            <p:cNvSpPr/>
            <p:nvPr/>
          </p:nvSpPr>
          <p:spPr bwMode="auto">
            <a:xfrm>
              <a:off x="1273175" y="878998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82" name="Freeform 559"/>
            <p:cNvSpPr>
              <a:spLocks noEditPoints="1"/>
            </p:cNvSpPr>
            <p:nvPr/>
          </p:nvSpPr>
          <p:spPr bwMode="auto">
            <a:xfrm>
              <a:off x="-9563" y="8658260"/>
              <a:ext cx="1603375" cy="468313"/>
            </a:xfrm>
            <a:custGeom>
              <a:avLst/>
              <a:gdLst>
                <a:gd name="T0" fmla="*/ 16 w 427"/>
                <a:gd name="T1" fmla="*/ 123 h 125"/>
                <a:gd name="T2" fmla="*/ 81 w 427"/>
                <a:gd name="T3" fmla="*/ 122 h 125"/>
                <a:gd name="T4" fmla="*/ 121 w 427"/>
                <a:gd name="T5" fmla="*/ 117 h 125"/>
                <a:gd name="T6" fmla="*/ 221 w 427"/>
                <a:gd name="T7" fmla="*/ 111 h 125"/>
                <a:gd name="T8" fmla="*/ 134 w 427"/>
                <a:gd name="T9" fmla="*/ 111 h 125"/>
                <a:gd name="T10" fmla="*/ 194 w 427"/>
                <a:gd name="T11" fmla="*/ 108 h 125"/>
                <a:gd name="T12" fmla="*/ 415 w 427"/>
                <a:gd name="T13" fmla="*/ 108 h 125"/>
                <a:gd name="T14" fmla="*/ 250 w 427"/>
                <a:gd name="T15" fmla="*/ 98 h 125"/>
                <a:gd name="T16" fmla="*/ 315 w 427"/>
                <a:gd name="T17" fmla="*/ 94 h 125"/>
                <a:gd name="T18" fmla="*/ 369 w 427"/>
                <a:gd name="T19" fmla="*/ 89 h 125"/>
                <a:gd name="T20" fmla="*/ 386 w 427"/>
                <a:gd name="T21" fmla="*/ 86 h 125"/>
                <a:gd name="T22" fmla="*/ 284 w 427"/>
                <a:gd name="T23" fmla="*/ 77 h 125"/>
                <a:gd name="T24" fmla="*/ 255 w 427"/>
                <a:gd name="T25" fmla="*/ 75 h 125"/>
                <a:gd name="T26" fmla="*/ 331 w 427"/>
                <a:gd name="T27" fmla="*/ 74 h 125"/>
                <a:gd name="T28" fmla="*/ 289 w 427"/>
                <a:gd name="T29" fmla="*/ 69 h 125"/>
                <a:gd name="T30" fmla="*/ 266 w 427"/>
                <a:gd name="T31" fmla="*/ 65 h 125"/>
                <a:gd name="T32" fmla="*/ 289 w 427"/>
                <a:gd name="T33" fmla="*/ 62 h 125"/>
                <a:gd name="T34" fmla="*/ 344 w 427"/>
                <a:gd name="T35" fmla="*/ 63 h 125"/>
                <a:gd name="T36" fmla="*/ 275 w 427"/>
                <a:gd name="T37" fmla="*/ 55 h 125"/>
                <a:gd name="T38" fmla="*/ 345 w 427"/>
                <a:gd name="T39" fmla="*/ 52 h 125"/>
                <a:gd name="T40" fmla="*/ 404 w 427"/>
                <a:gd name="T41" fmla="*/ 49 h 125"/>
                <a:gd name="T42" fmla="*/ 350 w 427"/>
                <a:gd name="T43" fmla="*/ 41 h 125"/>
                <a:gd name="T44" fmla="*/ 380 w 427"/>
                <a:gd name="T45" fmla="*/ 36 h 125"/>
                <a:gd name="T46" fmla="*/ 370 w 427"/>
                <a:gd name="T47" fmla="*/ 35 h 125"/>
                <a:gd name="T48" fmla="*/ 354 w 427"/>
                <a:gd name="T49" fmla="*/ 35 h 125"/>
                <a:gd name="T50" fmla="*/ 342 w 427"/>
                <a:gd name="T51" fmla="*/ 35 h 125"/>
                <a:gd name="T52" fmla="*/ 294 w 427"/>
                <a:gd name="T53" fmla="*/ 29 h 125"/>
                <a:gd name="T54" fmla="*/ 341 w 427"/>
                <a:gd name="T55" fmla="*/ 28 h 125"/>
                <a:gd name="T56" fmla="*/ 183 w 427"/>
                <a:gd name="T57" fmla="*/ 23 h 125"/>
                <a:gd name="T58" fmla="*/ 230 w 427"/>
                <a:gd name="T59" fmla="*/ 14 h 125"/>
                <a:gd name="T60" fmla="*/ 266 w 427"/>
                <a:gd name="T61" fmla="*/ 6 h 125"/>
                <a:gd name="T62" fmla="*/ 403 w 427"/>
                <a:gd name="T63" fmla="*/ 6 h 125"/>
                <a:gd name="T64" fmla="*/ 395 w 427"/>
                <a:gd name="T65" fmla="*/ 5 h 125"/>
                <a:gd name="T66" fmla="*/ 77 w 427"/>
                <a:gd name="T67" fmla="*/ 8 h 125"/>
                <a:gd name="T68" fmla="*/ 27 w 427"/>
                <a:gd name="T69" fmla="*/ 12 h 125"/>
                <a:gd name="T70" fmla="*/ 21 w 427"/>
                <a:gd name="T71" fmla="*/ 19 h 125"/>
                <a:gd name="T72" fmla="*/ 20 w 427"/>
                <a:gd name="T73" fmla="*/ 35 h 125"/>
                <a:gd name="T74" fmla="*/ 17 w 427"/>
                <a:gd name="T75" fmla="*/ 49 h 125"/>
                <a:gd name="T76" fmla="*/ 17 w 427"/>
                <a:gd name="T77" fmla="*/ 59 h 125"/>
                <a:gd name="T78" fmla="*/ 13 w 427"/>
                <a:gd name="T79" fmla="*/ 71 h 125"/>
                <a:gd name="T80" fmla="*/ 13 w 427"/>
                <a:gd name="T81" fmla="*/ 84 h 125"/>
                <a:gd name="T82" fmla="*/ 3 w 427"/>
                <a:gd name="T83" fmla="*/ 99 h 125"/>
                <a:gd name="T84" fmla="*/ 2 w 427"/>
                <a:gd name="T85" fmla="*/ 110 h 125"/>
                <a:gd name="T86" fmla="*/ 381 w 427"/>
                <a:gd name="T87" fmla="*/ 5 h 125"/>
                <a:gd name="T88" fmla="*/ 331 w 427"/>
                <a:gd name="T89" fmla="*/ 6 h 125"/>
                <a:gd name="T90" fmla="*/ 237 w 427"/>
                <a:gd name="T91" fmla="*/ 3 h 125"/>
                <a:gd name="T92" fmla="*/ 295 w 427"/>
                <a:gd name="T93" fmla="*/ 34 h 125"/>
                <a:gd name="T94" fmla="*/ 320 w 427"/>
                <a:gd name="T95" fmla="*/ 58 h 125"/>
                <a:gd name="T96" fmla="*/ 223 w 427"/>
                <a:gd name="T97" fmla="*/ 44 h 125"/>
                <a:gd name="T98" fmla="*/ 321 w 427"/>
                <a:gd name="T99" fmla="*/ 82 h 125"/>
                <a:gd name="T100" fmla="*/ 308 w 427"/>
                <a:gd name="T101" fmla="*/ 82 h 125"/>
                <a:gd name="T102" fmla="*/ 270 w 427"/>
                <a:gd name="T103" fmla="*/ 73 h 125"/>
                <a:gd name="T104" fmla="*/ 246 w 427"/>
                <a:gd name="T105" fmla="*/ 87 h 125"/>
                <a:gd name="T106" fmla="*/ 95 w 427"/>
                <a:gd name="T107" fmla="*/ 114 h 125"/>
                <a:gd name="T108" fmla="*/ 25 w 427"/>
                <a:gd name="T109" fmla="*/ 17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27" h="125">
                  <a:moveTo>
                    <a:pt x="6" y="114"/>
                  </a:moveTo>
                  <a:cubicBezTo>
                    <a:pt x="6" y="116"/>
                    <a:pt x="5" y="118"/>
                    <a:pt x="3" y="118"/>
                  </a:cubicBezTo>
                  <a:cubicBezTo>
                    <a:pt x="2" y="118"/>
                    <a:pt x="2" y="118"/>
                    <a:pt x="2" y="118"/>
                  </a:cubicBezTo>
                  <a:cubicBezTo>
                    <a:pt x="4" y="119"/>
                    <a:pt x="4" y="119"/>
                    <a:pt x="4" y="119"/>
                  </a:cubicBezTo>
                  <a:cubicBezTo>
                    <a:pt x="3" y="120"/>
                    <a:pt x="3" y="120"/>
                    <a:pt x="3" y="120"/>
                  </a:cubicBezTo>
                  <a:cubicBezTo>
                    <a:pt x="6" y="123"/>
                    <a:pt x="12" y="122"/>
                    <a:pt x="16" y="123"/>
                  </a:cubicBezTo>
                  <a:cubicBezTo>
                    <a:pt x="19" y="124"/>
                    <a:pt x="23" y="123"/>
                    <a:pt x="27" y="123"/>
                  </a:cubicBezTo>
                  <a:cubicBezTo>
                    <a:pt x="30" y="125"/>
                    <a:pt x="34" y="123"/>
                    <a:pt x="37" y="123"/>
                  </a:cubicBezTo>
                  <a:cubicBezTo>
                    <a:pt x="50" y="123"/>
                    <a:pt x="63" y="122"/>
                    <a:pt x="76" y="119"/>
                  </a:cubicBezTo>
                  <a:cubicBezTo>
                    <a:pt x="77" y="120"/>
                    <a:pt x="77" y="120"/>
                    <a:pt x="77" y="120"/>
                  </a:cubicBezTo>
                  <a:cubicBezTo>
                    <a:pt x="76" y="121"/>
                    <a:pt x="74" y="122"/>
                    <a:pt x="73" y="123"/>
                  </a:cubicBezTo>
                  <a:cubicBezTo>
                    <a:pt x="75" y="123"/>
                    <a:pt x="79" y="124"/>
                    <a:pt x="81" y="122"/>
                  </a:cubicBezTo>
                  <a:cubicBezTo>
                    <a:pt x="95" y="122"/>
                    <a:pt x="103" y="115"/>
                    <a:pt x="117" y="117"/>
                  </a:cubicBezTo>
                  <a:cubicBezTo>
                    <a:pt x="113" y="119"/>
                    <a:pt x="109" y="118"/>
                    <a:pt x="105" y="120"/>
                  </a:cubicBezTo>
                  <a:cubicBezTo>
                    <a:pt x="113" y="121"/>
                    <a:pt x="113" y="121"/>
                    <a:pt x="113" y="121"/>
                  </a:cubicBezTo>
                  <a:cubicBezTo>
                    <a:pt x="113" y="121"/>
                    <a:pt x="113" y="121"/>
                    <a:pt x="113" y="121"/>
                  </a:cubicBezTo>
                  <a:cubicBezTo>
                    <a:pt x="118" y="119"/>
                    <a:pt x="124" y="120"/>
                    <a:pt x="130" y="118"/>
                  </a:cubicBezTo>
                  <a:cubicBezTo>
                    <a:pt x="121" y="117"/>
                    <a:pt x="121" y="117"/>
                    <a:pt x="121" y="117"/>
                  </a:cubicBezTo>
                  <a:cubicBezTo>
                    <a:pt x="140" y="114"/>
                    <a:pt x="162" y="115"/>
                    <a:pt x="182" y="114"/>
                  </a:cubicBezTo>
                  <a:cubicBezTo>
                    <a:pt x="253" y="113"/>
                    <a:pt x="253" y="113"/>
                    <a:pt x="253" y="113"/>
                  </a:cubicBezTo>
                  <a:cubicBezTo>
                    <a:pt x="318" y="113"/>
                    <a:pt x="318" y="113"/>
                    <a:pt x="318" y="113"/>
                  </a:cubicBezTo>
                  <a:cubicBezTo>
                    <a:pt x="318" y="112"/>
                    <a:pt x="318" y="112"/>
                    <a:pt x="318" y="112"/>
                  </a:cubicBezTo>
                  <a:cubicBezTo>
                    <a:pt x="304" y="111"/>
                    <a:pt x="304" y="111"/>
                    <a:pt x="304" y="111"/>
                  </a:cubicBezTo>
                  <a:cubicBezTo>
                    <a:pt x="221" y="111"/>
                    <a:pt x="221" y="111"/>
                    <a:pt x="221" y="111"/>
                  </a:cubicBezTo>
                  <a:cubicBezTo>
                    <a:pt x="180" y="111"/>
                    <a:pt x="142" y="113"/>
                    <a:pt x="102" y="113"/>
                  </a:cubicBezTo>
                  <a:cubicBezTo>
                    <a:pt x="104" y="113"/>
                    <a:pt x="107" y="113"/>
                    <a:pt x="109" y="111"/>
                  </a:cubicBezTo>
                  <a:cubicBezTo>
                    <a:pt x="110" y="112"/>
                    <a:pt x="110" y="112"/>
                    <a:pt x="110" y="112"/>
                  </a:cubicBezTo>
                  <a:cubicBezTo>
                    <a:pt x="128" y="111"/>
                    <a:pt x="128" y="111"/>
                    <a:pt x="128" y="111"/>
                  </a:cubicBezTo>
                  <a:cubicBezTo>
                    <a:pt x="129" y="109"/>
                    <a:pt x="131" y="110"/>
                    <a:pt x="133" y="110"/>
                  </a:cubicBezTo>
                  <a:cubicBezTo>
                    <a:pt x="134" y="111"/>
                    <a:pt x="134" y="111"/>
                    <a:pt x="134" y="111"/>
                  </a:cubicBezTo>
                  <a:cubicBezTo>
                    <a:pt x="139" y="110"/>
                    <a:pt x="145" y="112"/>
                    <a:pt x="150" y="110"/>
                  </a:cubicBezTo>
                  <a:cubicBezTo>
                    <a:pt x="148" y="110"/>
                    <a:pt x="146" y="110"/>
                    <a:pt x="145" y="109"/>
                  </a:cubicBezTo>
                  <a:cubicBezTo>
                    <a:pt x="148" y="108"/>
                    <a:pt x="152" y="108"/>
                    <a:pt x="156" y="109"/>
                  </a:cubicBezTo>
                  <a:cubicBezTo>
                    <a:pt x="151" y="110"/>
                    <a:pt x="151" y="110"/>
                    <a:pt x="151" y="110"/>
                  </a:cubicBezTo>
                  <a:cubicBezTo>
                    <a:pt x="166" y="111"/>
                    <a:pt x="180" y="109"/>
                    <a:pt x="195" y="109"/>
                  </a:cubicBezTo>
                  <a:cubicBezTo>
                    <a:pt x="194" y="108"/>
                    <a:pt x="194" y="108"/>
                    <a:pt x="194" y="108"/>
                  </a:cubicBezTo>
                  <a:cubicBezTo>
                    <a:pt x="183" y="108"/>
                    <a:pt x="172" y="110"/>
                    <a:pt x="162" y="108"/>
                  </a:cubicBezTo>
                  <a:cubicBezTo>
                    <a:pt x="186" y="107"/>
                    <a:pt x="186" y="107"/>
                    <a:pt x="186" y="107"/>
                  </a:cubicBezTo>
                  <a:cubicBezTo>
                    <a:pt x="255" y="106"/>
                    <a:pt x="255" y="106"/>
                    <a:pt x="255" y="106"/>
                  </a:cubicBezTo>
                  <a:cubicBezTo>
                    <a:pt x="293" y="106"/>
                    <a:pt x="293" y="106"/>
                    <a:pt x="293" y="106"/>
                  </a:cubicBezTo>
                  <a:cubicBezTo>
                    <a:pt x="373" y="108"/>
                    <a:pt x="373" y="108"/>
                    <a:pt x="373" y="108"/>
                  </a:cubicBezTo>
                  <a:cubicBezTo>
                    <a:pt x="387" y="107"/>
                    <a:pt x="401" y="108"/>
                    <a:pt x="415" y="108"/>
                  </a:cubicBezTo>
                  <a:cubicBezTo>
                    <a:pt x="411" y="107"/>
                    <a:pt x="406" y="107"/>
                    <a:pt x="402" y="106"/>
                  </a:cubicBezTo>
                  <a:cubicBezTo>
                    <a:pt x="411" y="106"/>
                    <a:pt x="411" y="106"/>
                    <a:pt x="411" y="106"/>
                  </a:cubicBezTo>
                  <a:cubicBezTo>
                    <a:pt x="395" y="104"/>
                    <a:pt x="379" y="106"/>
                    <a:pt x="363" y="104"/>
                  </a:cubicBezTo>
                  <a:cubicBezTo>
                    <a:pt x="372" y="103"/>
                    <a:pt x="382" y="105"/>
                    <a:pt x="391" y="103"/>
                  </a:cubicBezTo>
                  <a:cubicBezTo>
                    <a:pt x="381" y="101"/>
                    <a:pt x="368" y="101"/>
                    <a:pt x="358" y="101"/>
                  </a:cubicBezTo>
                  <a:cubicBezTo>
                    <a:pt x="250" y="98"/>
                    <a:pt x="250" y="98"/>
                    <a:pt x="250" y="98"/>
                  </a:cubicBezTo>
                  <a:cubicBezTo>
                    <a:pt x="249" y="97"/>
                    <a:pt x="249" y="97"/>
                    <a:pt x="249" y="97"/>
                  </a:cubicBezTo>
                  <a:cubicBezTo>
                    <a:pt x="296" y="97"/>
                    <a:pt x="296" y="97"/>
                    <a:pt x="296" y="97"/>
                  </a:cubicBezTo>
                  <a:cubicBezTo>
                    <a:pt x="368" y="98"/>
                    <a:pt x="368" y="98"/>
                    <a:pt x="368" y="98"/>
                  </a:cubicBezTo>
                  <a:cubicBezTo>
                    <a:pt x="384" y="97"/>
                    <a:pt x="400" y="99"/>
                    <a:pt x="415" y="98"/>
                  </a:cubicBezTo>
                  <a:cubicBezTo>
                    <a:pt x="402" y="93"/>
                    <a:pt x="387" y="96"/>
                    <a:pt x="373" y="95"/>
                  </a:cubicBezTo>
                  <a:cubicBezTo>
                    <a:pt x="356" y="94"/>
                    <a:pt x="334" y="95"/>
                    <a:pt x="315" y="94"/>
                  </a:cubicBezTo>
                  <a:cubicBezTo>
                    <a:pt x="319" y="93"/>
                    <a:pt x="319" y="93"/>
                    <a:pt x="319" y="93"/>
                  </a:cubicBezTo>
                  <a:cubicBezTo>
                    <a:pt x="382" y="94"/>
                    <a:pt x="382" y="94"/>
                    <a:pt x="382" y="94"/>
                  </a:cubicBezTo>
                  <a:cubicBezTo>
                    <a:pt x="390" y="94"/>
                    <a:pt x="400" y="93"/>
                    <a:pt x="409" y="94"/>
                  </a:cubicBezTo>
                  <a:cubicBezTo>
                    <a:pt x="409" y="94"/>
                    <a:pt x="409" y="94"/>
                    <a:pt x="409" y="94"/>
                  </a:cubicBezTo>
                  <a:cubicBezTo>
                    <a:pt x="410" y="93"/>
                    <a:pt x="412" y="93"/>
                    <a:pt x="414" y="93"/>
                  </a:cubicBezTo>
                  <a:cubicBezTo>
                    <a:pt x="400" y="90"/>
                    <a:pt x="384" y="90"/>
                    <a:pt x="369" y="89"/>
                  </a:cubicBezTo>
                  <a:cubicBezTo>
                    <a:pt x="301" y="88"/>
                    <a:pt x="301" y="88"/>
                    <a:pt x="301" y="88"/>
                  </a:cubicBezTo>
                  <a:cubicBezTo>
                    <a:pt x="261" y="87"/>
                    <a:pt x="261" y="87"/>
                    <a:pt x="261" y="87"/>
                  </a:cubicBezTo>
                  <a:cubicBezTo>
                    <a:pt x="261" y="84"/>
                    <a:pt x="264" y="85"/>
                    <a:pt x="265" y="85"/>
                  </a:cubicBezTo>
                  <a:cubicBezTo>
                    <a:pt x="271" y="84"/>
                    <a:pt x="271" y="84"/>
                    <a:pt x="271" y="84"/>
                  </a:cubicBezTo>
                  <a:cubicBezTo>
                    <a:pt x="272" y="85"/>
                    <a:pt x="272" y="85"/>
                    <a:pt x="272" y="85"/>
                  </a:cubicBezTo>
                  <a:cubicBezTo>
                    <a:pt x="310" y="83"/>
                    <a:pt x="350" y="89"/>
                    <a:pt x="386" y="86"/>
                  </a:cubicBezTo>
                  <a:cubicBezTo>
                    <a:pt x="373" y="85"/>
                    <a:pt x="357" y="85"/>
                    <a:pt x="343" y="84"/>
                  </a:cubicBezTo>
                  <a:cubicBezTo>
                    <a:pt x="339" y="85"/>
                    <a:pt x="334" y="84"/>
                    <a:pt x="330" y="83"/>
                  </a:cubicBezTo>
                  <a:cubicBezTo>
                    <a:pt x="335" y="82"/>
                    <a:pt x="335" y="82"/>
                    <a:pt x="335" y="82"/>
                  </a:cubicBezTo>
                  <a:cubicBezTo>
                    <a:pt x="362" y="83"/>
                    <a:pt x="386" y="84"/>
                    <a:pt x="413" y="85"/>
                  </a:cubicBezTo>
                  <a:cubicBezTo>
                    <a:pt x="413" y="82"/>
                    <a:pt x="409" y="83"/>
                    <a:pt x="407" y="82"/>
                  </a:cubicBezTo>
                  <a:cubicBezTo>
                    <a:pt x="365" y="80"/>
                    <a:pt x="326" y="78"/>
                    <a:pt x="284" y="77"/>
                  </a:cubicBezTo>
                  <a:cubicBezTo>
                    <a:pt x="282" y="76"/>
                    <a:pt x="277" y="77"/>
                    <a:pt x="275" y="76"/>
                  </a:cubicBezTo>
                  <a:cubicBezTo>
                    <a:pt x="275" y="77"/>
                    <a:pt x="275" y="77"/>
                    <a:pt x="275" y="77"/>
                  </a:cubicBezTo>
                  <a:cubicBezTo>
                    <a:pt x="274" y="78"/>
                    <a:pt x="272" y="78"/>
                    <a:pt x="271" y="77"/>
                  </a:cubicBezTo>
                  <a:cubicBezTo>
                    <a:pt x="269" y="75"/>
                    <a:pt x="267" y="79"/>
                    <a:pt x="266" y="76"/>
                  </a:cubicBezTo>
                  <a:cubicBezTo>
                    <a:pt x="263" y="76"/>
                    <a:pt x="259" y="78"/>
                    <a:pt x="257" y="76"/>
                  </a:cubicBezTo>
                  <a:cubicBezTo>
                    <a:pt x="256" y="75"/>
                    <a:pt x="256" y="76"/>
                    <a:pt x="255" y="75"/>
                  </a:cubicBezTo>
                  <a:cubicBezTo>
                    <a:pt x="257" y="74"/>
                    <a:pt x="257" y="74"/>
                    <a:pt x="257" y="74"/>
                  </a:cubicBezTo>
                  <a:cubicBezTo>
                    <a:pt x="322" y="74"/>
                    <a:pt x="322" y="74"/>
                    <a:pt x="322" y="74"/>
                  </a:cubicBezTo>
                  <a:cubicBezTo>
                    <a:pt x="332" y="75"/>
                    <a:pt x="341" y="75"/>
                    <a:pt x="350" y="75"/>
                  </a:cubicBezTo>
                  <a:cubicBezTo>
                    <a:pt x="332" y="74"/>
                    <a:pt x="332" y="74"/>
                    <a:pt x="332" y="74"/>
                  </a:cubicBezTo>
                  <a:cubicBezTo>
                    <a:pt x="332" y="72"/>
                    <a:pt x="331" y="74"/>
                    <a:pt x="330" y="73"/>
                  </a:cubicBezTo>
                  <a:cubicBezTo>
                    <a:pt x="330" y="73"/>
                    <a:pt x="331" y="73"/>
                    <a:pt x="331" y="74"/>
                  </a:cubicBezTo>
                  <a:cubicBezTo>
                    <a:pt x="322" y="75"/>
                    <a:pt x="311" y="74"/>
                    <a:pt x="302" y="73"/>
                  </a:cubicBezTo>
                  <a:cubicBezTo>
                    <a:pt x="313" y="70"/>
                    <a:pt x="326" y="71"/>
                    <a:pt x="337" y="72"/>
                  </a:cubicBezTo>
                  <a:cubicBezTo>
                    <a:pt x="339" y="73"/>
                    <a:pt x="339" y="73"/>
                    <a:pt x="339" y="73"/>
                  </a:cubicBezTo>
                  <a:cubicBezTo>
                    <a:pt x="340" y="72"/>
                    <a:pt x="340" y="72"/>
                    <a:pt x="340" y="72"/>
                  </a:cubicBezTo>
                  <a:cubicBezTo>
                    <a:pt x="349" y="72"/>
                    <a:pt x="359" y="73"/>
                    <a:pt x="368" y="71"/>
                  </a:cubicBezTo>
                  <a:cubicBezTo>
                    <a:pt x="289" y="69"/>
                    <a:pt x="289" y="69"/>
                    <a:pt x="289" y="69"/>
                  </a:cubicBezTo>
                  <a:cubicBezTo>
                    <a:pt x="288" y="68"/>
                    <a:pt x="288" y="68"/>
                    <a:pt x="288" y="68"/>
                  </a:cubicBezTo>
                  <a:cubicBezTo>
                    <a:pt x="289" y="67"/>
                    <a:pt x="289" y="67"/>
                    <a:pt x="289" y="67"/>
                  </a:cubicBezTo>
                  <a:cubicBezTo>
                    <a:pt x="368" y="69"/>
                    <a:pt x="368" y="69"/>
                    <a:pt x="368" y="69"/>
                  </a:cubicBezTo>
                  <a:cubicBezTo>
                    <a:pt x="368" y="68"/>
                    <a:pt x="368" y="68"/>
                    <a:pt x="368" y="68"/>
                  </a:cubicBezTo>
                  <a:cubicBezTo>
                    <a:pt x="362" y="67"/>
                    <a:pt x="362" y="67"/>
                    <a:pt x="362" y="67"/>
                  </a:cubicBezTo>
                  <a:cubicBezTo>
                    <a:pt x="266" y="65"/>
                    <a:pt x="266" y="65"/>
                    <a:pt x="266" y="65"/>
                  </a:cubicBezTo>
                  <a:cubicBezTo>
                    <a:pt x="194" y="65"/>
                    <a:pt x="194" y="65"/>
                    <a:pt x="194" y="65"/>
                  </a:cubicBezTo>
                  <a:cubicBezTo>
                    <a:pt x="194" y="66"/>
                    <a:pt x="193" y="66"/>
                    <a:pt x="192" y="66"/>
                  </a:cubicBezTo>
                  <a:cubicBezTo>
                    <a:pt x="192" y="65"/>
                    <a:pt x="192" y="65"/>
                    <a:pt x="192" y="65"/>
                  </a:cubicBezTo>
                  <a:cubicBezTo>
                    <a:pt x="199" y="63"/>
                    <a:pt x="208" y="64"/>
                    <a:pt x="215" y="63"/>
                  </a:cubicBezTo>
                  <a:cubicBezTo>
                    <a:pt x="236" y="62"/>
                    <a:pt x="261" y="61"/>
                    <a:pt x="286" y="61"/>
                  </a:cubicBezTo>
                  <a:cubicBezTo>
                    <a:pt x="287" y="64"/>
                    <a:pt x="288" y="59"/>
                    <a:pt x="289" y="62"/>
                  </a:cubicBezTo>
                  <a:cubicBezTo>
                    <a:pt x="291" y="62"/>
                    <a:pt x="291" y="61"/>
                    <a:pt x="292" y="62"/>
                  </a:cubicBezTo>
                  <a:cubicBezTo>
                    <a:pt x="304" y="63"/>
                    <a:pt x="316" y="61"/>
                    <a:pt x="327" y="64"/>
                  </a:cubicBezTo>
                  <a:cubicBezTo>
                    <a:pt x="327" y="63"/>
                    <a:pt x="327" y="63"/>
                    <a:pt x="327" y="63"/>
                  </a:cubicBezTo>
                  <a:cubicBezTo>
                    <a:pt x="332" y="63"/>
                    <a:pt x="338" y="62"/>
                    <a:pt x="343" y="64"/>
                  </a:cubicBezTo>
                  <a:cubicBezTo>
                    <a:pt x="343" y="64"/>
                    <a:pt x="343" y="64"/>
                    <a:pt x="343" y="64"/>
                  </a:cubicBezTo>
                  <a:cubicBezTo>
                    <a:pt x="344" y="63"/>
                    <a:pt x="344" y="63"/>
                    <a:pt x="344" y="63"/>
                  </a:cubicBezTo>
                  <a:cubicBezTo>
                    <a:pt x="368" y="64"/>
                    <a:pt x="392" y="63"/>
                    <a:pt x="415" y="66"/>
                  </a:cubicBezTo>
                  <a:cubicBezTo>
                    <a:pt x="414" y="65"/>
                    <a:pt x="412" y="63"/>
                    <a:pt x="410" y="63"/>
                  </a:cubicBezTo>
                  <a:cubicBezTo>
                    <a:pt x="381" y="60"/>
                    <a:pt x="352" y="60"/>
                    <a:pt x="322" y="59"/>
                  </a:cubicBezTo>
                  <a:cubicBezTo>
                    <a:pt x="321" y="58"/>
                    <a:pt x="321" y="58"/>
                    <a:pt x="321" y="58"/>
                  </a:cubicBezTo>
                  <a:cubicBezTo>
                    <a:pt x="349" y="58"/>
                    <a:pt x="349" y="58"/>
                    <a:pt x="349" y="58"/>
                  </a:cubicBezTo>
                  <a:cubicBezTo>
                    <a:pt x="325" y="56"/>
                    <a:pt x="297" y="55"/>
                    <a:pt x="275" y="55"/>
                  </a:cubicBezTo>
                  <a:cubicBezTo>
                    <a:pt x="272" y="57"/>
                    <a:pt x="267" y="54"/>
                    <a:pt x="264" y="56"/>
                  </a:cubicBezTo>
                  <a:cubicBezTo>
                    <a:pt x="253" y="56"/>
                    <a:pt x="241" y="56"/>
                    <a:pt x="230" y="54"/>
                  </a:cubicBezTo>
                  <a:cubicBezTo>
                    <a:pt x="342" y="54"/>
                    <a:pt x="342" y="54"/>
                    <a:pt x="342" y="54"/>
                  </a:cubicBezTo>
                  <a:cubicBezTo>
                    <a:pt x="362" y="56"/>
                    <a:pt x="384" y="55"/>
                    <a:pt x="404" y="57"/>
                  </a:cubicBezTo>
                  <a:cubicBezTo>
                    <a:pt x="404" y="56"/>
                    <a:pt x="406" y="57"/>
                    <a:pt x="405" y="55"/>
                  </a:cubicBezTo>
                  <a:cubicBezTo>
                    <a:pt x="385" y="53"/>
                    <a:pt x="365" y="53"/>
                    <a:pt x="345" y="52"/>
                  </a:cubicBezTo>
                  <a:cubicBezTo>
                    <a:pt x="335" y="51"/>
                    <a:pt x="324" y="53"/>
                    <a:pt x="314" y="51"/>
                  </a:cubicBezTo>
                  <a:cubicBezTo>
                    <a:pt x="315" y="49"/>
                    <a:pt x="315" y="49"/>
                    <a:pt x="315" y="49"/>
                  </a:cubicBezTo>
                  <a:cubicBezTo>
                    <a:pt x="390" y="51"/>
                    <a:pt x="390" y="51"/>
                    <a:pt x="390" y="51"/>
                  </a:cubicBezTo>
                  <a:cubicBezTo>
                    <a:pt x="390" y="51"/>
                    <a:pt x="389" y="51"/>
                    <a:pt x="389" y="51"/>
                  </a:cubicBezTo>
                  <a:cubicBezTo>
                    <a:pt x="395" y="49"/>
                    <a:pt x="403" y="51"/>
                    <a:pt x="407" y="51"/>
                  </a:cubicBezTo>
                  <a:cubicBezTo>
                    <a:pt x="404" y="49"/>
                    <a:pt x="404" y="49"/>
                    <a:pt x="404" y="49"/>
                  </a:cubicBezTo>
                  <a:cubicBezTo>
                    <a:pt x="332" y="47"/>
                    <a:pt x="332" y="47"/>
                    <a:pt x="332" y="47"/>
                  </a:cubicBezTo>
                  <a:cubicBezTo>
                    <a:pt x="318" y="45"/>
                    <a:pt x="305" y="45"/>
                    <a:pt x="291" y="44"/>
                  </a:cubicBezTo>
                  <a:cubicBezTo>
                    <a:pt x="292" y="43"/>
                    <a:pt x="292" y="43"/>
                    <a:pt x="292" y="43"/>
                  </a:cubicBezTo>
                  <a:cubicBezTo>
                    <a:pt x="326" y="44"/>
                    <a:pt x="360" y="44"/>
                    <a:pt x="393" y="44"/>
                  </a:cubicBezTo>
                  <a:cubicBezTo>
                    <a:pt x="391" y="43"/>
                    <a:pt x="391" y="43"/>
                    <a:pt x="391" y="43"/>
                  </a:cubicBezTo>
                  <a:cubicBezTo>
                    <a:pt x="378" y="42"/>
                    <a:pt x="363" y="42"/>
                    <a:pt x="350" y="41"/>
                  </a:cubicBezTo>
                  <a:cubicBezTo>
                    <a:pt x="351" y="40"/>
                    <a:pt x="351" y="40"/>
                    <a:pt x="351" y="40"/>
                  </a:cubicBezTo>
                  <a:cubicBezTo>
                    <a:pt x="367" y="39"/>
                    <a:pt x="383" y="42"/>
                    <a:pt x="400" y="41"/>
                  </a:cubicBezTo>
                  <a:cubicBezTo>
                    <a:pt x="401" y="38"/>
                    <a:pt x="406" y="40"/>
                    <a:pt x="406" y="39"/>
                  </a:cubicBezTo>
                  <a:cubicBezTo>
                    <a:pt x="397" y="37"/>
                    <a:pt x="388" y="38"/>
                    <a:pt x="378" y="37"/>
                  </a:cubicBezTo>
                  <a:cubicBezTo>
                    <a:pt x="378" y="37"/>
                    <a:pt x="378" y="36"/>
                    <a:pt x="378" y="36"/>
                  </a:cubicBezTo>
                  <a:cubicBezTo>
                    <a:pt x="380" y="36"/>
                    <a:pt x="380" y="36"/>
                    <a:pt x="380" y="36"/>
                  </a:cubicBezTo>
                  <a:cubicBezTo>
                    <a:pt x="379" y="35"/>
                    <a:pt x="378" y="36"/>
                    <a:pt x="377" y="35"/>
                  </a:cubicBezTo>
                  <a:cubicBezTo>
                    <a:pt x="377" y="36"/>
                    <a:pt x="376" y="36"/>
                    <a:pt x="376" y="37"/>
                  </a:cubicBezTo>
                  <a:cubicBezTo>
                    <a:pt x="375" y="33"/>
                    <a:pt x="374" y="39"/>
                    <a:pt x="373" y="36"/>
                  </a:cubicBezTo>
                  <a:cubicBezTo>
                    <a:pt x="373" y="35"/>
                    <a:pt x="373" y="35"/>
                    <a:pt x="373" y="35"/>
                  </a:cubicBezTo>
                  <a:cubicBezTo>
                    <a:pt x="371" y="36"/>
                    <a:pt x="371" y="36"/>
                    <a:pt x="371" y="36"/>
                  </a:cubicBezTo>
                  <a:cubicBezTo>
                    <a:pt x="370" y="35"/>
                    <a:pt x="370" y="35"/>
                    <a:pt x="370" y="35"/>
                  </a:cubicBezTo>
                  <a:cubicBezTo>
                    <a:pt x="370" y="36"/>
                    <a:pt x="368" y="36"/>
                    <a:pt x="366" y="36"/>
                  </a:cubicBezTo>
                  <a:cubicBezTo>
                    <a:pt x="367" y="36"/>
                    <a:pt x="356" y="38"/>
                    <a:pt x="362" y="35"/>
                  </a:cubicBezTo>
                  <a:cubicBezTo>
                    <a:pt x="356" y="35"/>
                    <a:pt x="356" y="35"/>
                    <a:pt x="356" y="35"/>
                  </a:cubicBezTo>
                  <a:cubicBezTo>
                    <a:pt x="356" y="35"/>
                    <a:pt x="356" y="35"/>
                    <a:pt x="356" y="35"/>
                  </a:cubicBezTo>
                  <a:cubicBezTo>
                    <a:pt x="355" y="37"/>
                    <a:pt x="353" y="36"/>
                    <a:pt x="351" y="35"/>
                  </a:cubicBezTo>
                  <a:cubicBezTo>
                    <a:pt x="352" y="34"/>
                    <a:pt x="353" y="35"/>
                    <a:pt x="354" y="35"/>
                  </a:cubicBezTo>
                  <a:cubicBezTo>
                    <a:pt x="347" y="34"/>
                    <a:pt x="347" y="34"/>
                    <a:pt x="347" y="34"/>
                  </a:cubicBezTo>
                  <a:cubicBezTo>
                    <a:pt x="348" y="35"/>
                    <a:pt x="348" y="35"/>
                    <a:pt x="348" y="35"/>
                  </a:cubicBezTo>
                  <a:cubicBezTo>
                    <a:pt x="347" y="36"/>
                    <a:pt x="344" y="36"/>
                    <a:pt x="343" y="35"/>
                  </a:cubicBezTo>
                  <a:cubicBezTo>
                    <a:pt x="343" y="34"/>
                    <a:pt x="343" y="34"/>
                    <a:pt x="343" y="34"/>
                  </a:cubicBezTo>
                  <a:cubicBezTo>
                    <a:pt x="341" y="34"/>
                    <a:pt x="341" y="34"/>
                    <a:pt x="341" y="34"/>
                  </a:cubicBezTo>
                  <a:cubicBezTo>
                    <a:pt x="342" y="35"/>
                    <a:pt x="342" y="35"/>
                    <a:pt x="342" y="35"/>
                  </a:cubicBezTo>
                  <a:cubicBezTo>
                    <a:pt x="328" y="36"/>
                    <a:pt x="312" y="35"/>
                    <a:pt x="298" y="34"/>
                  </a:cubicBezTo>
                  <a:cubicBezTo>
                    <a:pt x="302" y="33"/>
                    <a:pt x="306" y="34"/>
                    <a:pt x="310" y="33"/>
                  </a:cubicBezTo>
                  <a:cubicBezTo>
                    <a:pt x="294" y="32"/>
                    <a:pt x="294" y="32"/>
                    <a:pt x="294" y="32"/>
                  </a:cubicBezTo>
                  <a:cubicBezTo>
                    <a:pt x="220" y="32"/>
                    <a:pt x="220" y="32"/>
                    <a:pt x="220" y="32"/>
                  </a:cubicBezTo>
                  <a:cubicBezTo>
                    <a:pt x="225" y="30"/>
                    <a:pt x="225" y="30"/>
                    <a:pt x="225" y="30"/>
                  </a:cubicBezTo>
                  <a:cubicBezTo>
                    <a:pt x="294" y="29"/>
                    <a:pt x="294" y="29"/>
                    <a:pt x="294" y="29"/>
                  </a:cubicBezTo>
                  <a:cubicBezTo>
                    <a:pt x="295" y="30"/>
                    <a:pt x="296" y="31"/>
                    <a:pt x="297" y="30"/>
                  </a:cubicBezTo>
                  <a:cubicBezTo>
                    <a:pt x="297" y="29"/>
                    <a:pt x="297" y="29"/>
                    <a:pt x="297" y="29"/>
                  </a:cubicBezTo>
                  <a:cubicBezTo>
                    <a:pt x="302" y="29"/>
                    <a:pt x="306" y="29"/>
                    <a:pt x="312" y="29"/>
                  </a:cubicBezTo>
                  <a:cubicBezTo>
                    <a:pt x="338" y="31"/>
                    <a:pt x="365" y="31"/>
                    <a:pt x="392" y="31"/>
                  </a:cubicBezTo>
                  <a:cubicBezTo>
                    <a:pt x="378" y="29"/>
                    <a:pt x="363" y="31"/>
                    <a:pt x="350" y="30"/>
                  </a:cubicBezTo>
                  <a:cubicBezTo>
                    <a:pt x="349" y="28"/>
                    <a:pt x="344" y="28"/>
                    <a:pt x="341" y="28"/>
                  </a:cubicBezTo>
                  <a:cubicBezTo>
                    <a:pt x="306" y="24"/>
                    <a:pt x="270" y="24"/>
                    <a:pt x="235" y="24"/>
                  </a:cubicBezTo>
                  <a:cubicBezTo>
                    <a:pt x="234" y="25"/>
                    <a:pt x="234" y="25"/>
                    <a:pt x="234" y="25"/>
                  </a:cubicBezTo>
                  <a:cubicBezTo>
                    <a:pt x="240" y="26"/>
                    <a:pt x="240" y="26"/>
                    <a:pt x="240" y="26"/>
                  </a:cubicBezTo>
                  <a:cubicBezTo>
                    <a:pt x="239" y="27"/>
                    <a:pt x="239" y="27"/>
                    <a:pt x="239" y="27"/>
                  </a:cubicBezTo>
                  <a:cubicBezTo>
                    <a:pt x="222" y="22"/>
                    <a:pt x="202" y="27"/>
                    <a:pt x="184" y="26"/>
                  </a:cubicBezTo>
                  <a:cubicBezTo>
                    <a:pt x="182" y="25"/>
                    <a:pt x="183" y="24"/>
                    <a:pt x="183" y="23"/>
                  </a:cubicBezTo>
                  <a:cubicBezTo>
                    <a:pt x="181" y="22"/>
                    <a:pt x="181" y="22"/>
                    <a:pt x="181" y="22"/>
                  </a:cubicBezTo>
                  <a:cubicBezTo>
                    <a:pt x="222" y="20"/>
                    <a:pt x="222" y="20"/>
                    <a:pt x="222" y="20"/>
                  </a:cubicBezTo>
                  <a:cubicBezTo>
                    <a:pt x="219" y="18"/>
                    <a:pt x="214" y="20"/>
                    <a:pt x="212" y="18"/>
                  </a:cubicBezTo>
                  <a:cubicBezTo>
                    <a:pt x="223" y="15"/>
                    <a:pt x="238" y="18"/>
                    <a:pt x="250" y="16"/>
                  </a:cubicBezTo>
                  <a:cubicBezTo>
                    <a:pt x="249" y="14"/>
                    <a:pt x="246" y="16"/>
                    <a:pt x="245" y="14"/>
                  </a:cubicBezTo>
                  <a:cubicBezTo>
                    <a:pt x="230" y="14"/>
                    <a:pt x="230" y="14"/>
                    <a:pt x="230" y="14"/>
                  </a:cubicBezTo>
                  <a:cubicBezTo>
                    <a:pt x="229" y="10"/>
                    <a:pt x="226" y="15"/>
                    <a:pt x="225" y="12"/>
                  </a:cubicBezTo>
                  <a:cubicBezTo>
                    <a:pt x="235" y="10"/>
                    <a:pt x="246" y="11"/>
                    <a:pt x="256" y="10"/>
                  </a:cubicBezTo>
                  <a:cubicBezTo>
                    <a:pt x="257" y="10"/>
                    <a:pt x="253" y="9"/>
                    <a:pt x="251" y="9"/>
                  </a:cubicBezTo>
                  <a:cubicBezTo>
                    <a:pt x="251" y="9"/>
                    <a:pt x="251" y="9"/>
                    <a:pt x="251" y="9"/>
                  </a:cubicBezTo>
                  <a:cubicBezTo>
                    <a:pt x="254" y="6"/>
                    <a:pt x="258" y="7"/>
                    <a:pt x="262" y="5"/>
                  </a:cubicBezTo>
                  <a:cubicBezTo>
                    <a:pt x="264" y="5"/>
                    <a:pt x="266" y="4"/>
                    <a:pt x="266" y="6"/>
                  </a:cubicBezTo>
                  <a:cubicBezTo>
                    <a:pt x="270" y="5"/>
                    <a:pt x="276" y="4"/>
                    <a:pt x="280" y="7"/>
                  </a:cubicBezTo>
                  <a:cubicBezTo>
                    <a:pt x="365" y="8"/>
                    <a:pt x="365" y="8"/>
                    <a:pt x="365" y="8"/>
                  </a:cubicBezTo>
                  <a:cubicBezTo>
                    <a:pt x="382" y="10"/>
                    <a:pt x="401" y="9"/>
                    <a:pt x="418" y="13"/>
                  </a:cubicBezTo>
                  <a:cubicBezTo>
                    <a:pt x="418" y="12"/>
                    <a:pt x="418" y="12"/>
                    <a:pt x="418" y="12"/>
                  </a:cubicBezTo>
                  <a:cubicBezTo>
                    <a:pt x="421" y="12"/>
                    <a:pt x="424" y="13"/>
                    <a:pt x="427" y="14"/>
                  </a:cubicBezTo>
                  <a:cubicBezTo>
                    <a:pt x="421" y="7"/>
                    <a:pt x="411" y="8"/>
                    <a:pt x="403" y="6"/>
                  </a:cubicBezTo>
                  <a:cubicBezTo>
                    <a:pt x="402" y="6"/>
                    <a:pt x="399" y="8"/>
                    <a:pt x="398" y="5"/>
                  </a:cubicBezTo>
                  <a:cubicBezTo>
                    <a:pt x="398" y="5"/>
                    <a:pt x="398" y="6"/>
                    <a:pt x="397" y="6"/>
                  </a:cubicBezTo>
                  <a:cubicBezTo>
                    <a:pt x="397" y="6"/>
                    <a:pt x="396" y="6"/>
                    <a:pt x="396" y="5"/>
                  </a:cubicBezTo>
                  <a:cubicBezTo>
                    <a:pt x="396" y="5"/>
                    <a:pt x="396" y="5"/>
                    <a:pt x="396" y="5"/>
                  </a:cubicBezTo>
                  <a:cubicBezTo>
                    <a:pt x="395" y="5"/>
                    <a:pt x="395" y="5"/>
                    <a:pt x="395" y="5"/>
                  </a:cubicBezTo>
                  <a:cubicBezTo>
                    <a:pt x="395" y="5"/>
                    <a:pt x="395" y="5"/>
                    <a:pt x="395" y="5"/>
                  </a:cubicBezTo>
                  <a:cubicBezTo>
                    <a:pt x="394" y="8"/>
                    <a:pt x="392" y="5"/>
                    <a:pt x="390" y="6"/>
                  </a:cubicBezTo>
                  <a:cubicBezTo>
                    <a:pt x="389" y="3"/>
                    <a:pt x="383" y="5"/>
                    <a:pt x="380" y="3"/>
                  </a:cubicBezTo>
                  <a:cubicBezTo>
                    <a:pt x="338" y="2"/>
                    <a:pt x="293" y="0"/>
                    <a:pt x="251" y="2"/>
                  </a:cubicBezTo>
                  <a:cubicBezTo>
                    <a:pt x="212" y="2"/>
                    <a:pt x="212" y="2"/>
                    <a:pt x="212" y="2"/>
                  </a:cubicBezTo>
                  <a:cubicBezTo>
                    <a:pt x="151" y="4"/>
                    <a:pt x="151" y="4"/>
                    <a:pt x="151" y="4"/>
                  </a:cubicBezTo>
                  <a:cubicBezTo>
                    <a:pt x="127" y="8"/>
                    <a:pt x="101" y="4"/>
                    <a:pt x="77" y="8"/>
                  </a:cubicBezTo>
                  <a:cubicBezTo>
                    <a:pt x="77" y="8"/>
                    <a:pt x="77" y="7"/>
                    <a:pt x="77" y="6"/>
                  </a:cubicBezTo>
                  <a:cubicBezTo>
                    <a:pt x="73" y="6"/>
                    <a:pt x="71" y="9"/>
                    <a:pt x="67" y="11"/>
                  </a:cubicBezTo>
                  <a:cubicBezTo>
                    <a:pt x="62" y="11"/>
                    <a:pt x="57" y="13"/>
                    <a:pt x="52" y="11"/>
                  </a:cubicBezTo>
                  <a:cubicBezTo>
                    <a:pt x="51" y="11"/>
                    <a:pt x="48" y="12"/>
                    <a:pt x="48" y="10"/>
                  </a:cubicBezTo>
                  <a:cubicBezTo>
                    <a:pt x="53" y="8"/>
                    <a:pt x="58" y="8"/>
                    <a:pt x="63" y="7"/>
                  </a:cubicBezTo>
                  <a:cubicBezTo>
                    <a:pt x="51" y="7"/>
                    <a:pt x="37" y="6"/>
                    <a:pt x="27" y="12"/>
                  </a:cubicBezTo>
                  <a:cubicBezTo>
                    <a:pt x="33" y="10"/>
                    <a:pt x="39" y="9"/>
                    <a:pt x="46" y="9"/>
                  </a:cubicBezTo>
                  <a:cubicBezTo>
                    <a:pt x="46" y="10"/>
                    <a:pt x="46" y="10"/>
                    <a:pt x="46" y="10"/>
                  </a:cubicBezTo>
                  <a:cubicBezTo>
                    <a:pt x="44" y="12"/>
                    <a:pt x="41" y="9"/>
                    <a:pt x="40" y="11"/>
                  </a:cubicBezTo>
                  <a:cubicBezTo>
                    <a:pt x="40" y="13"/>
                    <a:pt x="41" y="11"/>
                    <a:pt x="42" y="12"/>
                  </a:cubicBezTo>
                  <a:cubicBezTo>
                    <a:pt x="32" y="16"/>
                    <a:pt x="20" y="10"/>
                    <a:pt x="12" y="21"/>
                  </a:cubicBezTo>
                  <a:cubicBezTo>
                    <a:pt x="15" y="21"/>
                    <a:pt x="18" y="18"/>
                    <a:pt x="21" y="19"/>
                  </a:cubicBezTo>
                  <a:cubicBezTo>
                    <a:pt x="19" y="20"/>
                    <a:pt x="18" y="21"/>
                    <a:pt x="19" y="24"/>
                  </a:cubicBezTo>
                  <a:cubicBezTo>
                    <a:pt x="19" y="24"/>
                    <a:pt x="19" y="24"/>
                    <a:pt x="19" y="24"/>
                  </a:cubicBezTo>
                  <a:cubicBezTo>
                    <a:pt x="17" y="25"/>
                    <a:pt x="15" y="26"/>
                    <a:pt x="13" y="27"/>
                  </a:cubicBezTo>
                  <a:cubicBezTo>
                    <a:pt x="16" y="27"/>
                    <a:pt x="21" y="25"/>
                    <a:pt x="23" y="28"/>
                  </a:cubicBezTo>
                  <a:cubicBezTo>
                    <a:pt x="18" y="30"/>
                    <a:pt x="18" y="30"/>
                    <a:pt x="18" y="30"/>
                  </a:cubicBezTo>
                  <a:cubicBezTo>
                    <a:pt x="20" y="31"/>
                    <a:pt x="20" y="33"/>
                    <a:pt x="20" y="35"/>
                  </a:cubicBezTo>
                  <a:cubicBezTo>
                    <a:pt x="19" y="36"/>
                    <a:pt x="19" y="37"/>
                    <a:pt x="17" y="37"/>
                  </a:cubicBezTo>
                  <a:cubicBezTo>
                    <a:pt x="19" y="38"/>
                    <a:pt x="20" y="38"/>
                    <a:pt x="20" y="40"/>
                  </a:cubicBezTo>
                  <a:cubicBezTo>
                    <a:pt x="19" y="42"/>
                    <a:pt x="19" y="42"/>
                    <a:pt x="19" y="42"/>
                  </a:cubicBezTo>
                  <a:cubicBezTo>
                    <a:pt x="20" y="42"/>
                    <a:pt x="20" y="42"/>
                    <a:pt x="20" y="42"/>
                  </a:cubicBezTo>
                  <a:cubicBezTo>
                    <a:pt x="15" y="46"/>
                    <a:pt x="15" y="46"/>
                    <a:pt x="15" y="46"/>
                  </a:cubicBezTo>
                  <a:cubicBezTo>
                    <a:pt x="14" y="47"/>
                    <a:pt x="20" y="46"/>
                    <a:pt x="17" y="49"/>
                  </a:cubicBezTo>
                  <a:cubicBezTo>
                    <a:pt x="14" y="51"/>
                    <a:pt x="11" y="50"/>
                    <a:pt x="8" y="52"/>
                  </a:cubicBezTo>
                  <a:cubicBezTo>
                    <a:pt x="11" y="52"/>
                    <a:pt x="15" y="51"/>
                    <a:pt x="17" y="52"/>
                  </a:cubicBezTo>
                  <a:cubicBezTo>
                    <a:pt x="17" y="53"/>
                    <a:pt x="16" y="52"/>
                    <a:pt x="17" y="54"/>
                  </a:cubicBezTo>
                  <a:cubicBezTo>
                    <a:pt x="20" y="56"/>
                    <a:pt x="20" y="56"/>
                    <a:pt x="20" y="56"/>
                  </a:cubicBezTo>
                  <a:cubicBezTo>
                    <a:pt x="15" y="57"/>
                    <a:pt x="10" y="56"/>
                    <a:pt x="7" y="59"/>
                  </a:cubicBezTo>
                  <a:cubicBezTo>
                    <a:pt x="10" y="60"/>
                    <a:pt x="14" y="56"/>
                    <a:pt x="17" y="59"/>
                  </a:cubicBezTo>
                  <a:cubicBezTo>
                    <a:pt x="16" y="63"/>
                    <a:pt x="16" y="63"/>
                    <a:pt x="16" y="63"/>
                  </a:cubicBezTo>
                  <a:cubicBezTo>
                    <a:pt x="17" y="64"/>
                    <a:pt x="19" y="63"/>
                    <a:pt x="20" y="65"/>
                  </a:cubicBezTo>
                  <a:cubicBezTo>
                    <a:pt x="19" y="65"/>
                    <a:pt x="18" y="66"/>
                    <a:pt x="17" y="66"/>
                  </a:cubicBezTo>
                  <a:cubicBezTo>
                    <a:pt x="17" y="70"/>
                    <a:pt x="12" y="69"/>
                    <a:pt x="10" y="70"/>
                  </a:cubicBezTo>
                  <a:cubicBezTo>
                    <a:pt x="11" y="70"/>
                    <a:pt x="13" y="69"/>
                    <a:pt x="14" y="70"/>
                  </a:cubicBezTo>
                  <a:cubicBezTo>
                    <a:pt x="13" y="71"/>
                    <a:pt x="13" y="71"/>
                    <a:pt x="13" y="71"/>
                  </a:cubicBezTo>
                  <a:cubicBezTo>
                    <a:pt x="13" y="72"/>
                    <a:pt x="14" y="73"/>
                    <a:pt x="15" y="73"/>
                  </a:cubicBezTo>
                  <a:cubicBezTo>
                    <a:pt x="15" y="73"/>
                    <a:pt x="15" y="73"/>
                    <a:pt x="15" y="73"/>
                  </a:cubicBezTo>
                  <a:cubicBezTo>
                    <a:pt x="16" y="74"/>
                    <a:pt x="16" y="74"/>
                    <a:pt x="16" y="74"/>
                  </a:cubicBezTo>
                  <a:cubicBezTo>
                    <a:pt x="14" y="74"/>
                    <a:pt x="15" y="80"/>
                    <a:pt x="11" y="80"/>
                  </a:cubicBezTo>
                  <a:cubicBezTo>
                    <a:pt x="11" y="82"/>
                    <a:pt x="13" y="81"/>
                    <a:pt x="13" y="82"/>
                  </a:cubicBezTo>
                  <a:cubicBezTo>
                    <a:pt x="13" y="83"/>
                    <a:pt x="13" y="83"/>
                    <a:pt x="13" y="84"/>
                  </a:cubicBezTo>
                  <a:cubicBezTo>
                    <a:pt x="15" y="84"/>
                    <a:pt x="11" y="86"/>
                    <a:pt x="12" y="87"/>
                  </a:cubicBezTo>
                  <a:cubicBezTo>
                    <a:pt x="10" y="89"/>
                    <a:pt x="6" y="88"/>
                    <a:pt x="4" y="90"/>
                  </a:cubicBezTo>
                  <a:cubicBezTo>
                    <a:pt x="6" y="92"/>
                    <a:pt x="10" y="89"/>
                    <a:pt x="12" y="92"/>
                  </a:cubicBezTo>
                  <a:cubicBezTo>
                    <a:pt x="9" y="94"/>
                    <a:pt x="4" y="93"/>
                    <a:pt x="2" y="95"/>
                  </a:cubicBezTo>
                  <a:cubicBezTo>
                    <a:pt x="4" y="95"/>
                    <a:pt x="7" y="95"/>
                    <a:pt x="9" y="95"/>
                  </a:cubicBezTo>
                  <a:cubicBezTo>
                    <a:pt x="7" y="97"/>
                    <a:pt x="4" y="97"/>
                    <a:pt x="3" y="99"/>
                  </a:cubicBezTo>
                  <a:cubicBezTo>
                    <a:pt x="6" y="100"/>
                    <a:pt x="6" y="100"/>
                    <a:pt x="6" y="100"/>
                  </a:cubicBezTo>
                  <a:cubicBezTo>
                    <a:pt x="3" y="100"/>
                    <a:pt x="4" y="104"/>
                    <a:pt x="1" y="105"/>
                  </a:cubicBezTo>
                  <a:cubicBezTo>
                    <a:pt x="1" y="105"/>
                    <a:pt x="1" y="105"/>
                    <a:pt x="1" y="105"/>
                  </a:cubicBezTo>
                  <a:cubicBezTo>
                    <a:pt x="1" y="106"/>
                    <a:pt x="1" y="106"/>
                    <a:pt x="1" y="106"/>
                  </a:cubicBezTo>
                  <a:cubicBezTo>
                    <a:pt x="2" y="107"/>
                    <a:pt x="4" y="106"/>
                    <a:pt x="6" y="107"/>
                  </a:cubicBezTo>
                  <a:cubicBezTo>
                    <a:pt x="5" y="109"/>
                    <a:pt x="2" y="107"/>
                    <a:pt x="2" y="110"/>
                  </a:cubicBezTo>
                  <a:cubicBezTo>
                    <a:pt x="1" y="111"/>
                    <a:pt x="1" y="111"/>
                    <a:pt x="1" y="111"/>
                  </a:cubicBezTo>
                  <a:cubicBezTo>
                    <a:pt x="0" y="113"/>
                    <a:pt x="3" y="113"/>
                    <a:pt x="4" y="114"/>
                  </a:cubicBezTo>
                  <a:lnTo>
                    <a:pt x="6" y="114"/>
                  </a:lnTo>
                  <a:close/>
                  <a:moveTo>
                    <a:pt x="381" y="5"/>
                  </a:moveTo>
                  <a:cubicBezTo>
                    <a:pt x="379" y="5"/>
                    <a:pt x="378" y="5"/>
                    <a:pt x="377" y="4"/>
                  </a:cubicBezTo>
                  <a:cubicBezTo>
                    <a:pt x="378" y="4"/>
                    <a:pt x="379" y="5"/>
                    <a:pt x="381" y="5"/>
                  </a:cubicBezTo>
                  <a:close/>
                  <a:moveTo>
                    <a:pt x="333" y="6"/>
                  </a:moveTo>
                  <a:cubicBezTo>
                    <a:pt x="351" y="6"/>
                    <a:pt x="367" y="6"/>
                    <a:pt x="384" y="7"/>
                  </a:cubicBezTo>
                  <a:cubicBezTo>
                    <a:pt x="367" y="7"/>
                    <a:pt x="351" y="7"/>
                    <a:pt x="333" y="6"/>
                  </a:cubicBezTo>
                  <a:close/>
                  <a:moveTo>
                    <a:pt x="324" y="5"/>
                  </a:moveTo>
                  <a:cubicBezTo>
                    <a:pt x="325" y="5"/>
                    <a:pt x="326" y="5"/>
                    <a:pt x="326" y="5"/>
                  </a:cubicBezTo>
                  <a:cubicBezTo>
                    <a:pt x="328" y="5"/>
                    <a:pt x="330" y="5"/>
                    <a:pt x="331" y="6"/>
                  </a:cubicBezTo>
                  <a:cubicBezTo>
                    <a:pt x="329" y="6"/>
                    <a:pt x="328" y="6"/>
                    <a:pt x="326" y="5"/>
                  </a:cubicBezTo>
                  <a:cubicBezTo>
                    <a:pt x="326" y="5"/>
                    <a:pt x="325" y="5"/>
                    <a:pt x="324" y="5"/>
                  </a:cubicBezTo>
                  <a:close/>
                  <a:moveTo>
                    <a:pt x="237" y="3"/>
                  </a:moveTo>
                  <a:cubicBezTo>
                    <a:pt x="239" y="3"/>
                    <a:pt x="239" y="3"/>
                    <a:pt x="239" y="3"/>
                  </a:cubicBezTo>
                  <a:cubicBezTo>
                    <a:pt x="245" y="4"/>
                    <a:pt x="245" y="4"/>
                    <a:pt x="245" y="4"/>
                  </a:cubicBezTo>
                  <a:lnTo>
                    <a:pt x="237" y="3"/>
                  </a:lnTo>
                  <a:close/>
                  <a:moveTo>
                    <a:pt x="193" y="5"/>
                  </a:moveTo>
                  <a:cubicBezTo>
                    <a:pt x="193" y="4"/>
                    <a:pt x="193" y="4"/>
                    <a:pt x="193" y="4"/>
                  </a:cubicBezTo>
                  <a:cubicBezTo>
                    <a:pt x="194" y="5"/>
                    <a:pt x="194" y="5"/>
                    <a:pt x="194" y="5"/>
                  </a:cubicBezTo>
                  <a:lnTo>
                    <a:pt x="193" y="5"/>
                  </a:lnTo>
                  <a:close/>
                  <a:moveTo>
                    <a:pt x="297" y="34"/>
                  </a:moveTo>
                  <a:cubicBezTo>
                    <a:pt x="295" y="34"/>
                    <a:pt x="295" y="34"/>
                    <a:pt x="295" y="34"/>
                  </a:cubicBezTo>
                  <a:cubicBezTo>
                    <a:pt x="296" y="33"/>
                    <a:pt x="296" y="34"/>
                    <a:pt x="297" y="34"/>
                  </a:cubicBezTo>
                  <a:cubicBezTo>
                    <a:pt x="297" y="34"/>
                    <a:pt x="297" y="34"/>
                    <a:pt x="297" y="34"/>
                  </a:cubicBezTo>
                  <a:cubicBezTo>
                    <a:pt x="297" y="34"/>
                    <a:pt x="297" y="34"/>
                    <a:pt x="297" y="34"/>
                  </a:cubicBezTo>
                  <a:close/>
                  <a:moveTo>
                    <a:pt x="290" y="57"/>
                  </a:moveTo>
                  <a:cubicBezTo>
                    <a:pt x="307" y="57"/>
                    <a:pt x="307" y="57"/>
                    <a:pt x="307" y="57"/>
                  </a:cubicBezTo>
                  <a:cubicBezTo>
                    <a:pt x="320" y="58"/>
                    <a:pt x="320" y="58"/>
                    <a:pt x="320" y="58"/>
                  </a:cubicBezTo>
                  <a:lnTo>
                    <a:pt x="290" y="57"/>
                  </a:lnTo>
                  <a:close/>
                  <a:moveTo>
                    <a:pt x="213" y="44"/>
                  </a:moveTo>
                  <a:cubicBezTo>
                    <a:pt x="208" y="44"/>
                    <a:pt x="208" y="44"/>
                    <a:pt x="208" y="44"/>
                  </a:cubicBezTo>
                  <a:cubicBezTo>
                    <a:pt x="210" y="44"/>
                    <a:pt x="211" y="44"/>
                    <a:pt x="213" y="44"/>
                  </a:cubicBezTo>
                  <a:cubicBezTo>
                    <a:pt x="218" y="44"/>
                    <a:pt x="218" y="44"/>
                    <a:pt x="218" y="44"/>
                  </a:cubicBezTo>
                  <a:cubicBezTo>
                    <a:pt x="220" y="44"/>
                    <a:pt x="221" y="44"/>
                    <a:pt x="223" y="44"/>
                  </a:cubicBezTo>
                  <a:cubicBezTo>
                    <a:pt x="288" y="43"/>
                    <a:pt x="288" y="43"/>
                    <a:pt x="288" y="43"/>
                  </a:cubicBezTo>
                  <a:cubicBezTo>
                    <a:pt x="277" y="44"/>
                    <a:pt x="277" y="44"/>
                    <a:pt x="277" y="44"/>
                  </a:cubicBezTo>
                  <a:cubicBezTo>
                    <a:pt x="218" y="44"/>
                    <a:pt x="218" y="44"/>
                    <a:pt x="218" y="44"/>
                  </a:cubicBezTo>
                  <a:cubicBezTo>
                    <a:pt x="217" y="44"/>
                    <a:pt x="215" y="44"/>
                    <a:pt x="213" y="44"/>
                  </a:cubicBezTo>
                  <a:close/>
                  <a:moveTo>
                    <a:pt x="314" y="83"/>
                  </a:moveTo>
                  <a:cubicBezTo>
                    <a:pt x="321" y="82"/>
                    <a:pt x="321" y="82"/>
                    <a:pt x="321" y="82"/>
                  </a:cubicBezTo>
                  <a:cubicBezTo>
                    <a:pt x="329" y="83"/>
                    <a:pt x="329" y="83"/>
                    <a:pt x="329" y="83"/>
                  </a:cubicBezTo>
                  <a:lnTo>
                    <a:pt x="314" y="83"/>
                  </a:lnTo>
                  <a:close/>
                  <a:moveTo>
                    <a:pt x="308" y="82"/>
                  </a:moveTo>
                  <a:cubicBezTo>
                    <a:pt x="310" y="82"/>
                    <a:pt x="310" y="82"/>
                    <a:pt x="310" y="82"/>
                  </a:cubicBezTo>
                  <a:cubicBezTo>
                    <a:pt x="311" y="83"/>
                    <a:pt x="311" y="83"/>
                    <a:pt x="311" y="83"/>
                  </a:cubicBezTo>
                  <a:lnTo>
                    <a:pt x="308" y="82"/>
                  </a:lnTo>
                  <a:close/>
                  <a:moveTo>
                    <a:pt x="260" y="82"/>
                  </a:moveTo>
                  <a:cubicBezTo>
                    <a:pt x="274" y="81"/>
                    <a:pt x="289" y="82"/>
                    <a:pt x="305" y="82"/>
                  </a:cubicBezTo>
                  <a:cubicBezTo>
                    <a:pt x="291" y="82"/>
                    <a:pt x="275" y="83"/>
                    <a:pt x="260" y="82"/>
                  </a:cubicBezTo>
                  <a:close/>
                  <a:moveTo>
                    <a:pt x="215" y="73"/>
                  </a:moveTo>
                  <a:cubicBezTo>
                    <a:pt x="224" y="73"/>
                    <a:pt x="233" y="71"/>
                    <a:pt x="242" y="71"/>
                  </a:cubicBezTo>
                  <a:cubicBezTo>
                    <a:pt x="251" y="69"/>
                    <a:pt x="260" y="72"/>
                    <a:pt x="270" y="73"/>
                  </a:cubicBezTo>
                  <a:cubicBezTo>
                    <a:pt x="280" y="73"/>
                    <a:pt x="280" y="73"/>
                    <a:pt x="280" y="73"/>
                  </a:cubicBezTo>
                  <a:cubicBezTo>
                    <a:pt x="277" y="73"/>
                    <a:pt x="273" y="73"/>
                    <a:pt x="270" y="73"/>
                  </a:cubicBezTo>
                  <a:lnTo>
                    <a:pt x="215" y="73"/>
                  </a:lnTo>
                  <a:close/>
                  <a:moveTo>
                    <a:pt x="229" y="87"/>
                  </a:moveTo>
                  <a:cubicBezTo>
                    <a:pt x="243" y="86"/>
                    <a:pt x="243" y="86"/>
                    <a:pt x="243" y="86"/>
                  </a:cubicBezTo>
                  <a:cubicBezTo>
                    <a:pt x="246" y="87"/>
                    <a:pt x="246" y="87"/>
                    <a:pt x="246" y="87"/>
                  </a:cubicBezTo>
                  <a:lnTo>
                    <a:pt x="229" y="87"/>
                  </a:lnTo>
                  <a:close/>
                  <a:moveTo>
                    <a:pt x="163" y="66"/>
                  </a:moveTo>
                  <a:cubicBezTo>
                    <a:pt x="171" y="66"/>
                    <a:pt x="180" y="64"/>
                    <a:pt x="189" y="65"/>
                  </a:cubicBezTo>
                  <a:lnTo>
                    <a:pt x="163" y="66"/>
                  </a:lnTo>
                  <a:close/>
                  <a:moveTo>
                    <a:pt x="76" y="115"/>
                  </a:moveTo>
                  <a:cubicBezTo>
                    <a:pt x="81" y="112"/>
                    <a:pt x="89" y="113"/>
                    <a:pt x="95" y="114"/>
                  </a:cubicBezTo>
                  <a:cubicBezTo>
                    <a:pt x="89" y="114"/>
                    <a:pt x="81" y="115"/>
                    <a:pt x="76" y="115"/>
                  </a:cubicBezTo>
                  <a:close/>
                  <a:moveTo>
                    <a:pt x="37" y="94"/>
                  </a:moveTo>
                  <a:cubicBezTo>
                    <a:pt x="40" y="93"/>
                    <a:pt x="40" y="93"/>
                    <a:pt x="40" y="93"/>
                  </a:cubicBezTo>
                  <a:cubicBezTo>
                    <a:pt x="38" y="94"/>
                    <a:pt x="38" y="94"/>
                    <a:pt x="38" y="94"/>
                  </a:cubicBezTo>
                  <a:lnTo>
                    <a:pt x="37" y="94"/>
                  </a:lnTo>
                  <a:close/>
                  <a:moveTo>
                    <a:pt x="25" y="17"/>
                  </a:moveTo>
                  <a:cubicBezTo>
                    <a:pt x="23" y="18"/>
                    <a:pt x="22" y="19"/>
                    <a:pt x="21" y="18"/>
                  </a:cubicBezTo>
                  <a:lnTo>
                    <a:pt x="25" y="17"/>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r>
                <a:rPr lang="zh-CN" altLang="en-US" sz="3600">
                  <a:solidFill>
                    <a:schemeClr val="tx1"/>
                  </a:solidFill>
                  <a:latin typeface="方正颜真卿楷书 简繁" panose="02000500000000000000" charset="-122"/>
                  <a:ea typeface="方正颜真卿楷书 简繁" panose="02000500000000000000" charset="-122"/>
                </a:rPr>
                <a:t>导入新课</a:t>
              </a:r>
              <a:endParaRPr lang="zh-CN" altLang="en-US" sz="3600">
                <a:solidFill>
                  <a:schemeClr val="tx1"/>
                </a:solidFill>
                <a:latin typeface="方正颜真卿楷书 简繁" panose="02000500000000000000" charset="-122"/>
                <a:ea typeface="方正颜真卿楷书 简繁" panose="02000500000000000000" charset="-122"/>
              </a:endParaRPr>
            </a:p>
          </p:txBody>
        </p:sp>
        <p:sp>
          <p:nvSpPr>
            <p:cNvPr id="283" name="Freeform 560"/>
            <p:cNvSpPr/>
            <p:nvPr/>
          </p:nvSpPr>
          <p:spPr bwMode="auto">
            <a:xfrm>
              <a:off x="1268412" y="8936037"/>
              <a:ext cx="19050" cy="4763"/>
            </a:xfrm>
            <a:custGeom>
              <a:avLst/>
              <a:gdLst>
                <a:gd name="T0" fmla="*/ 0 w 5"/>
                <a:gd name="T1" fmla="*/ 0 h 1"/>
                <a:gd name="T2" fmla="*/ 5 w 5"/>
                <a:gd name="T3" fmla="*/ 0 h 1"/>
                <a:gd name="T4" fmla="*/ 0 w 5"/>
                <a:gd name="T5" fmla="*/ 0 h 1"/>
              </a:gdLst>
              <a:ahLst/>
              <a:cxnLst>
                <a:cxn ang="0">
                  <a:pos x="T0" y="T1"/>
                </a:cxn>
                <a:cxn ang="0">
                  <a:pos x="T2" y="T3"/>
                </a:cxn>
                <a:cxn ang="0">
                  <a:pos x="T4" y="T5"/>
                </a:cxn>
              </a:cxnLst>
              <a:rect l="0" t="0" r="r" b="b"/>
              <a:pathLst>
                <a:path w="5" h="1">
                  <a:moveTo>
                    <a:pt x="0" y="0"/>
                  </a:moveTo>
                  <a:cubicBezTo>
                    <a:pt x="5" y="0"/>
                    <a:pt x="5" y="0"/>
                    <a:pt x="5" y="0"/>
                  </a:cubicBezTo>
                  <a:cubicBezTo>
                    <a:pt x="3" y="1"/>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84" name="Freeform 561"/>
            <p:cNvSpPr/>
            <p:nvPr/>
          </p:nvSpPr>
          <p:spPr bwMode="auto">
            <a:xfrm>
              <a:off x="1457325" y="8853487"/>
              <a:ext cx="3175"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85" name="Freeform 562"/>
            <p:cNvSpPr/>
            <p:nvPr/>
          </p:nvSpPr>
          <p:spPr bwMode="auto">
            <a:xfrm>
              <a:off x="1262062" y="8936037"/>
              <a:ext cx="6350" cy="0"/>
            </a:xfrm>
            <a:custGeom>
              <a:avLst/>
              <a:gdLst>
                <a:gd name="T0" fmla="*/ 0 w 2"/>
                <a:gd name="T1" fmla="*/ 1 w 2"/>
                <a:gd name="T2" fmla="*/ 2 w 2"/>
                <a:gd name="T3" fmla="*/ 0 w 2"/>
              </a:gdLst>
              <a:ahLst/>
              <a:cxnLst>
                <a:cxn ang="0">
                  <a:pos x="T0" y="0"/>
                </a:cxn>
                <a:cxn ang="0">
                  <a:pos x="T1" y="0"/>
                </a:cxn>
                <a:cxn ang="0">
                  <a:pos x="T2" y="0"/>
                </a:cxn>
                <a:cxn ang="0">
                  <a:pos x="T3" y="0"/>
                </a:cxn>
              </a:cxnLst>
              <a:rect l="0" t="0" r="r" b="b"/>
              <a:pathLst>
                <a:path w="2">
                  <a:moveTo>
                    <a:pt x="0" y="0"/>
                  </a:moveTo>
                  <a:cubicBezTo>
                    <a:pt x="1" y="0"/>
                    <a:pt x="1" y="0"/>
                    <a:pt x="1" y="0"/>
                  </a:cubicBezTo>
                  <a:cubicBezTo>
                    <a:pt x="1" y="0"/>
                    <a:pt x="1" y="0"/>
                    <a:pt x="2"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86" name="Freeform 563"/>
            <p:cNvSpPr/>
            <p:nvPr/>
          </p:nvSpPr>
          <p:spPr bwMode="auto">
            <a:xfrm>
              <a:off x="1006475" y="8693150"/>
              <a:ext cx="123825" cy="6350"/>
            </a:xfrm>
            <a:custGeom>
              <a:avLst/>
              <a:gdLst>
                <a:gd name="T0" fmla="*/ 27 w 33"/>
                <a:gd name="T1" fmla="*/ 2 h 2"/>
                <a:gd name="T2" fmla="*/ 0 w 33"/>
                <a:gd name="T3" fmla="*/ 1 h 2"/>
                <a:gd name="T4" fmla="*/ 32 w 33"/>
                <a:gd name="T5" fmla="*/ 1 h 2"/>
                <a:gd name="T6" fmla="*/ 33 w 33"/>
                <a:gd name="T7" fmla="*/ 2 h 2"/>
                <a:gd name="T8" fmla="*/ 27 w 33"/>
                <a:gd name="T9" fmla="*/ 2 h 2"/>
              </a:gdLst>
              <a:ahLst/>
              <a:cxnLst>
                <a:cxn ang="0">
                  <a:pos x="T0" y="T1"/>
                </a:cxn>
                <a:cxn ang="0">
                  <a:pos x="T2" y="T3"/>
                </a:cxn>
                <a:cxn ang="0">
                  <a:pos x="T4" y="T5"/>
                </a:cxn>
                <a:cxn ang="0">
                  <a:pos x="T6" y="T7"/>
                </a:cxn>
                <a:cxn ang="0">
                  <a:pos x="T8" y="T9"/>
                </a:cxn>
              </a:cxnLst>
              <a:rect l="0" t="0" r="r" b="b"/>
              <a:pathLst>
                <a:path w="33" h="2">
                  <a:moveTo>
                    <a:pt x="27" y="2"/>
                  </a:moveTo>
                  <a:cubicBezTo>
                    <a:pt x="0" y="1"/>
                    <a:pt x="0" y="1"/>
                    <a:pt x="0" y="1"/>
                  </a:cubicBezTo>
                  <a:cubicBezTo>
                    <a:pt x="32" y="1"/>
                    <a:pt x="32" y="1"/>
                    <a:pt x="32" y="1"/>
                  </a:cubicBezTo>
                  <a:cubicBezTo>
                    <a:pt x="33" y="2"/>
                    <a:pt x="33" y="2"/>
                    <a:pt x="33" y="2"/>
                  </a:cubicBezTo>
                  <a:cubicBezTo>
                    <a:pt x="31" y="2"/>
                    <a:pt x="28" y="0"/>
                    <a:pt x="2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87" name="Freeform 564"/>
            <p:cNvSpPr/>
            <p:nvPr/>
          </p:nvSpPr>
          <p:spPr bwMode="auto">
            <a:xfrm>
              <a:off x="882650" y="8710612"/>
              <a:ext cx="300038" cy="38100"/>
            </a:xfrm>
            <a:custGeom>
              <a:avLst/>
              <a:gdLst>
                <a:gd name="T0" fmla="*/ 77 w 80"/>
                <a:gd name="T1" fmla="*/ 4 h 10"/>
                <a:gd name="T2" fmla="*/ 78 w 80"/>
                <a:gd name="T3" fmla="*/ 4 h 10"/>
                <a:gd name="T4" fmla="*/ 79 w 80"/>
                <a:gd name="T5" fmla="*/ 6 h 10"/>
                <a:gd name="T6" fmla="*/ 75 w 80"/>
                <a:gd name="T7" fmla="*/ 7 h 10"/>
                <a:gd name="T8" fmla="*/ 80 w 80"/>
                <a:gd name="T9" fmla="*/ 9 h 10"/>
                <a:gd name="T10" fmla="*/ 70 w 80"/>
                <a:gd name="T11" fmla="*/ 7 h 10"/>
                <a:gd name="T12" fmla="*/ 58 w 80"/>
                <a:gd name="T13" fmla="*/ 7 h 10"/>
                <a:gd name="T14" fmla="*/ 62 w 80"/>
                <a:gd name="T15" fmla="*/ 8 h 10"/>
                <a:gd name="T16" fmla="*/ 63 w 80"/>
                <a:gd name="T17" fmla="*/ 9 h 10"/>
                <a:gd name="T18" fmla="*/ 0 w 80"/>
                <a:gd name="T19" fmla="*/ 9 h 10"/>
                <a:gd name="T20" fmla="*/ 10 w 80"/>
                <a:gd name="T21" fmla="*/ 7 h 10"/>
                <a:gd name="T22" fmla="*/ 9 w 80"/>
                <a:gd name="T23" fmla="*/ 6 h 10"/>
                <a:gd name="T24" fmla="*/ 31 w 80"/>
                <a:gd name="T25" fmla="*/ 7 h 10"/>
                <a:gd name="T26" fmla="*/ 30 w 80"/>
                <a:gd name="T27" fmla="*/ 6 h 10"/>
                <a:gd name="T28" fmla="*/ 32 w 80"/>
                <a:gd name="T29" fmla="*/ 6 h 10"/>
                <a:gd name="T30" fmla="*/ 48 w 80"/>
                <a:gd name="T31" fmla="*/ 7 h 10"/>
                <a:gd name="T32" fmla="*/ 47 w 80"/>
                <a:gd name="T33" fmla="*/ 6 h 10"/>
                <a:gd name="T34" fmla="*/ 42 w 80"/>
                <a:gd name="T35" fmla="*/ 6 h 10"/>
                <a:gd name="T36" fmla="*/ 41 w 80"/>
                <a:gd name="T37" fmla="*/ 5 h 10"/>
                <a:gd name="T38" fmla="*/ 43 w 80"/>
                <a:gd name="T39" fmla="*/ 4 h 10"/>
                <a:gd name="T40" fmla="*/ 21 w 80"/>
                <a:gd name="T41" fmla="*/ 2 h 10"/>
                <a:gd name="T42" fmla="*/ 45 w 80"/>
                <a:gd name="T43" fmla="*/ 0 h 10"/>
                <a:gd name="T44" fmla="*/ 73 w 80"/>
                <a:gd name="T45" fmla="*/ 2 h 10"/>
                <a:gd name="T46" fmla="*/ 75 w 80"/>
                <a:gd name="T47" fmla="*/ 4 h 10"/>
                <a:gd name="T48" fmla="*/ 74 w 80"/>
                <a:gd name="T49" fmla="*/ 4 h 10"/>
                <a:gd name="T50" fmla="*/ 74 w 80"/>
                <a:gd name="T51" fmla="*/ 5 h 10"/>
                <a:gd name="T52" fmla="*/ 77 w 80"/>
                <a:gd name="T53" fmla="*/ 5 h 10"/>
                <a:gd name="T54" fmla="*/ 77 w 80"/>
                <a:gd name="T55"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10">
                  <a:moveTo>
                    <a:pt x="77" y="4"/>
                  </a:moveTo>
                  <a:cubicBezTo>
                    <a:pt x="78" y="4"/>
                    <a:pt x="78" y="4"/>
                    <a:pt x="78" y="4"/>
                  </a:cubicBezTo>
                  <a:cubicBezTo>
                    <a:pt x="79" y="5"/>
                    <a:pt x="79" y="5"/>
                    <a:pt x="79" y="6"/>
                  </a:cubicBezTo>
                  <a:cubicBezTo>
                    <a:pt x="78" y="6"/>
                    <a:pt x="76" y="5"/>
                    <a:pt x="75" y="7"/>
                  </a:cubicBezTo>
                  <a:cubicBezTo>
                    <a:pt x="80" y="9"/>
                    <a:pt x="80" y="9"/>
                    <a:pt x="80" y="9"/>
                  </a:cubicBezTo>
                  <a:cubicBezTo>
                    <a:pt x="77" y="9"/>
                    <a:pt x="72" y="9"/>
                    <a:pt x="70" y="7"/>
                  </a:cubicBezTo>
                  <a:cubicBezTo>
                    <a:pt x="58" y="7"/>
                    <a:pt x="58" y="7"/>
                    <a:pt x="58" y="7"/>
                  </a:cubicBezTo>
                  <a:cubicBezTo>
                    <a:pt x="59" y="8"/>
                    <a:pt x="61" y="7"/>
                    <a:pt x="62" y="8"/>
                  </a:cubicBezTo>
                  <a:cubicBezTo>
                    <a:pt x="62" y="8"/>
                    <a:pt x="63" y="8"/>
                    <a:pt x="63" y="9"/>
                  </a:cubicBezTo>
                  <a:cubicBezTo>
                    <a:pt x="43" y="10"/>
                    <a:pt x="21" y="9"/>
                    <a:pt x="0" y="9"/>
                  </a:cubicBezTo>
                  <a:cubicBezTo>
                    <a:pt x="3" y="7"/>
                    <a:pt x="7" y="9"/>
                    <a:pt x="10" y="7"/>
                  </a:cubicBezTo>
                  <a:cubicBezTo>
                    <a:pt x="9" y="7"/>
                    <a:pt x="9" y="7"/>
                    <a:pt x="9" y="6"/>
                  </a:cubicBezTo>
                  <a:cubicBezTo>
                    <a:pt x="16" y="9"/>
                    <a:pt x="23" y="7"/>
                    <a:pt x="31" y="7"/>
                  </a:cubicBezTo>
                  <a:cubicBezTo>
                    <a:pt x="31" y="6"/>
                    <a:pt x="31" y="6"/>
                    <a:pt x="30" y="6"/>
                  </a:cubicBezTo>
                  <a:cubicBezTo>
                    <a:pt x="32" y="6"/>
                    <a:pt x="32" y="6"/>
                    <a:pt x="32" y="6"/>
                  </a:cubicBezTo>
                  <a:cubicBezTo>
                    <a:pt x="37" y="8"/>
                    <a:pt x="43" y="7"/>
                    <a:pt x="48" y="7"/>
                  </a:cubicBezTo>
                  <a:cubicBezTo>
                    <a:pt x="47" y="6"/>
                    <a:pt x="47" y="6"/>
                    <a:pt x="47" y="6"/>
                  </a:cubicBezTo>
                  <a:cubicBezTo>
                    <a:pt x="46" y="7"/>
                    <a:pt x="43" y="4"/>
                    <a:pt x="42" y="6"/>
                  </a:cubicBezTo>
                  <a:cubicBezTo>
                    <a:pt x="42" y="6"/>
                    <a:pt x="42" y="5"/>
                    <a:pt x="41" y="5"/>
                  </a:cubicBezTo>
                  <a:cubicBezTo>
                    <a:pt x="42" y="5"/>
                    <a:pt x="43" y="5"/>
                    <a:pt x="43" y="4"/>
                  </a:cubicBezTo>
                  <a:cubicBezTo>
                    <a:pt x="36" y="3"/>
                    <a:pt x="28" y="3"/>
                    <a:pt x="21" y="2"/>
                  </a:cubicBezTo>
                  <a:cubicBezTo>
                    <a:pt x="29" y="1"/>
                    <a:pt x="38" y="2"/>
                    <a:pt x="45" y="0"/>
                  </a:cubicBezTo>
                  <a:cubicBezTo>
                    <a:pt x="55" y="1"/>
                    <a:pt x="64" y="1"/>
                    <a:pt x="73" y="2"/>
                  </a:cubicBezTo>
                  <a:cubicBezTo>
                    <a:pt x="73" y="3"/>
                    <a:pt x="74" y="4"/>
                    <a:pt x="75" y="4"/>
                  </a:cubicBezTo>
                  <a:cubicBezTo>
                    <a:pt x="74" y="4"/>
                    <a:pt x="74" y="4"/>
                    <a:pt x="74" y="4"/>
                  </a:cubicBezTo>
                  <a:cubicBezTo>
                    <a:pt x="74" y="4"/>
                    <a:pt x="74" y="5"/>
                    <a:pt x="74" y="5"/>
                  </a:cubicBezTo>
                  <a:cubicBezTo>
                    <a:pt x="75" y="6"/>
                    <a:pt x="77" y="6"/>
                    <a:pt x="77" y="5"/>
                  </a:cubicBezTo>
                  <a:cubicBezTo>
                    <a:pt x="77" y="5"/>
                    <a:pt x="77" y="5"/>
                    <a:pt x="7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88" name="Freeform 565"/>
            <p:cNvSpPr/>
            <p:nvPr/>
          </p:nvSpPr>
          <p:spPr bwMode="auto">
            <a:xfrm>
              <a:off x="912812" y="8734425"/>
              <a:ext cx="317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89" name="Freeform 566"/>
            <p:cNvSpPr/>
            <p:nvPr/>
          </p:nvSpPr>
          <p:spPr bwMode="auto">
            <a:xfrm>
              <a:off x="1001712" y="8704262"/>
              <a:ext cx="142875" cy="6350"/>
            </a:xfrm>
            <a:custGeom>
              <a:avLst/>
              <a:gdLst>
                <a:gd name="T0" fmla="*/ 0 w 38"/>
                <a:gd name="T1" fmla="*/ 1 h 2"/>
                <a:gd name="T2" fmla="*/ 38 w 38"/>
                <a:gd name="T3" fmla="*/ 0 h 2"/>
                <a:gd name="T4" fmla="*/ 13 w 38"/>
                <a:gd name="T5" fmla="*/ 2 h 2"/>
                <a:gd name="T6" fmla="*/ 0 w 38"/>
                <a:gd name="T7" fmla="*/ 1 h 2"/>
              </a:gdLst>
              <a:ahLst/>
              <a:cxnLst>
                <a:cxn ang="0">
                  <a:pos x="T0" y="T1"/>
                </a:cxn>
                <a:cxn ang="0">
                  <a:pos x="T2" y="T3"/>
                </a:cxn>
                <a:cxn ang="0">
                  <a:pos x="T4" y="T5"/>
                </a:cxn>
                <a:cxn ang="0">
                  <a:pos x="T6" y="T7"/>
                </a:cxn>
              </a:cxnLst>
              <a:rect l="0" t="0" r="r" b="b"/>
              <a:pathLst>
                <a:path w="38" h="2">
                  <a:moveTo>
                    <a:pt x="0" y="1"/>
                  </a:moveTo>
                  <a:cubicBezTo>
                    <a:pt x="13" y="1"/>
                    <a:pt x="25" y="0"/>
                    <a:pt x="38" y="0"/>
                  </a:cubicBezTo>
                  <a:cubicBezTo>
                    <a:pt x="30" y="2"/>
                    <a:pt x="22" y="2"/>
                    <a:pt x="13" y="2"/>
                  </a:cubicBezTo>
                  <a:cubicBezTo>
                    <a:pt x="9" y="1"/>
                    <a:pt x="5"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90" name="Freeform 567"/>
            <p:cNvSpPr/>
            <p:nvPr/>
          </p:nvSpPr>
          <p:spPr bwMode="auto">
            <a:xfrm>
              <a:off x="1174750" y="8715375"/>
              <a:ext cx="142875" cy="19050"/>
            </a:xfrm>
            <a:custGeom>
              <a:avLst/>
              <a:gdLst>
                <a:gd name="T0" fmla="*/ 37 w 38"/>
                <a:gd name="T1" fmla="*/ 2 h 5"/>
                <a:gd name="T2" fmla="*/ 38 w 38"/>
                <a:gd name="T3" fmla="*/ 3 h 5"/>
                <a:gd name="T4" fmla="*/ 33 w 38"/>
                <a:gd name="T5" fmla="*/ 5 h 5"/>
                <a:gd name="T6" fmla="*/ 0 w 38"/>
                <a:gd name="T7" fmla="*/ 1 h 5"/>
                <a:gd name="T8" fmla="*/ 37 w 38"/>
                <a:gd name="T9" fmla="*/ 2 h 5"/>
              </a:gdLst>
              <a:ahLst/>
              <a:cxnLst>
                <a:cxn ang="0">
                  <a:pos x="T0" y="T1"/>
                </a:cxn>
                <a:cxn ang="0">
                  <a:pos x="T2" y="T3"/>
                </a:cxn>
                <a:cxn ang="0">
                  <a:pos x="T4" y="T5"/>
                </a:cxn>
                <a:cxn ang="0">
                  <a:pos x="T6" y="T7"/>
                </a:cxn>
                <a:cxn ang="0">
                  <a:pos x="T8" y="T9"/>
                </a:cxn>
              </a:cxnLst>
              <a:rect l="0" t="0" r="r" b="b"/>
              <a:pathLst>
                <a:path w="38" h="5">
                  <a:moveTo>
                    <a:pt x="37" y="2"/>
                  </a:moveTo>
                  <a:cubicBezTo>
                    <a:pt x="38" y="3"/>
                    <a:pt x="38" y="3"/>
                    <a:pt x="38" y="3"/>
                  </a:cubicBezTo>
                  <a:cubicBezTo>
                    <a:pt x="36" y="4"/>
                    <a:pt x="34" y="3"/>
                    <a:pt x="33" y="5"/>
                  </a:cubicBezTo>
                  <a:cubicBezTo>
                    <a:pt x="24" y="0"/>
                    <a:pt x="10" y="5"/>
                    <a:pt x="0" y="1"/>
                  </a:cubicBezTo>
                  <a:cubicBezTo>
                    <a:pt x="11" y="0"/>
                    <a:pt x="24" y="2"/>
                    <a:pt x="3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91" name="Freeform 568"/>
            <p:cNvSpPr/>
            <p:nvPr/>
          </p:nvSpPr>
          <p:spPr bwMode="auto">
            <a:xfrm>
              <a:off x="942975" y="8718550"/>
              <a:ext cx="3175" cy="4763"/>
            </a:xfrm>
            <a:custGeom>
              <a:avLst/>
              <a:gdLst>
                <a:gd name="T0" fmla="*/ 2 w 2"/>
                <a:gd name="T1" fmla="*/ 0 h 3"/>
                <a:gd name="T2" fmla="*/ 2 w 2"/>
                <a:gd name="T3" fmla="*/ 3 h 3"/>
                <a:gd name="T4" fmla="*/ 0 w 2"/>
                <a:gd name="T5" fmla="*/ 0 h 3"/>
                <a:gd name="T6" fmla="*/ 2 w 2"/>
                <a:gd name="T7" fmla="*/ 0 h 3"/>
              </a:gdLst>
              <a:ahLst/>
              <a:cxnLst>
                <a:cxn ang="0">
                  <a:pos x="T0" y="T1"/>
                </a:cxn>
                <a:cxn ang="0">
                  <a:pos x="T2" y="T3"/>
                </a:cxn>
                <a:cxn ang="0">
                  <a:pos x="T4" y="T5"/>
                </a:cxn>
                <a:cxn ang="0">
                  <a:pos x="T6" y="T7"/>
                </a:cxn>
              </a:cxnLst>
              <a:rect l="0" t="0" r="r" b="b"/>
              <a:pathLst>
                <a:path w="2" h="3">
                  <a:moveTo>
                    <a:pt x="2" y="0"/>
                  </a:moveTo>
                  <a:lnTo>
                    <a:pt x="2" y="3"/>
                  </a:lnTo>
                  <a:lnTo>
                    <a:pt x="0"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92" name="Freeform 569"/>
            <p:cNvSpPr/>
            <p:nvPr/>
          </p:nvSpPr>
          <p:spPr bwMode="auto">
            <a:xfrm>
              <a:off x="14287" y="8718550"/>
              <a:ext cx="41275" cy="22225"/>
            </a:xfrm>
            <a:custGeom>
              <a:avLst/>
              <a:gdLst>
                <a:gd name="T0" fmla="*/ 0 w 11"/>
                <a:gd name="T1" fmla="*/ 5 h 6"/>
                <a:gd name="T2" fmla="*/ 11 w 11"/>
                <a:gd name="T3" fmla="*/ 0 h 6"/>
                <a:gd name="T4" fmla="*/ 1 w 11"/>
                <a:gd name="T5" fmla="*/ 6 h 6"/>
                <a:gd name="T6" fmla="*/ 0 w 11"/>
                <a:gd name="T7" fmla="*/ 5 h 6"/>
              </a:gdLst>
              <a:ahLst/>
              <a:cxnLst>
                <a:cxn ang="0">
                  <a:pos x="T0" y="T1"/>
                </a:cxn>
                <a:cxn ang="0">
                  <a:pos x="T2" y="T3"/>
                </a:cxn>
                <a:cxn ang="0">
                  <a:pos x="T4" y="T5"/>
                </a:cxn>
                <a:cxn ang="0">
                  <a:pos x="T6" y="T7"/>
                </a:cxn>
              </a:cxnLst>
              <a:rect l="0" t="0" r="r" b="b"/>
              <a:pathLst>
                <a:path w="11" h="6">
                  <a:moveTo>
                    <a:pt x="0" y="5"/>
                  </a:moveTo>
                  <a:cubicBezTo>
                    <a:pt x="3" y="2"/>
                    <a:pt x="7" y="0"/>
                    <a:pt x="11" y="0"/>
                  </a:cubicBezTo>
                  <a:cubicBezTo>
                    <a:pt x="1" y="6"/>
                    <a:pt x="1" y="6"/>
                    <a:pt x="1" y="6"/>
                  </a:cubicBez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93" name="Freeform 570"/>
            <p:cNvSpPr/>
            <p:nvPr/>
          </p:nvSpPr>
          <p:spPr bwMode="auto">
            <a:xfrm>
              <a:off x="1366837" y="8729662"/>
              <a:ext cx="198438" cy="22225"/>
            </a:xfrm>
            <a:custGeom>
              <a:avLst/>
              <a:gdLst>
                <a:gd name="T0" fmla="*/ 47 w 53"/>
                <a:gd name="T1" fmla="*/ 6 h 6"/>
                <a:gd name="T2" fmla="*/ 35 w 53"/>
                <a:gd name="T3" fmla="*/ 4 h 6"/>
                <a:gd name="T4" fmla="*/ 35 w 53"/>
                <a:gd name="T5" fmla="*/ 4 h 6"/>
                <a:gd name="T6" fmla="*/ 36 w 53"/>
                <a:gd name="T7" fmla="*/ 3 h 6"/>
                <a:gd name="T8" fmla="*/ 0 w 53"/>
                <a:gd name="T9" fmla="*/ 0 h 6"/>
                <a:gd name="T10" fmla="*/ 53 w 53"/>
                <a:gd name="T11" fmla="*/ 4 h 6"/>
                <a:gd name="T12" fmla="*/ 47 w 53"/>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53" h="6">
                  <a:moveTo>
                    <a:pt x="47" y="6"/>
                  </a:moveTo>
                  <a:cubicBezTo>
                    <a:pt x="35" y="4"/>
                    <a:pt x="35" y="4"/>
                    <a:pt x="35" y="4"/>
                  </a:cubicBezTo>
                  <a:cubicBezTo>
                    <a:pt x="35" y="4"/>
                    <a:pt x="35" y="4"/>
                    <a:pt x="35" y="4"/>
                  </a:cubicBezTo>
                  <a:cubicBezTo>
                    <a:pt x="35" y="4"/>
                    <a:pt x="36" y="4"/>
                    <a:pt x="36" y="3"/>
                  </a:cubicBezTo>
                  <a:cubicBezTo>
                    <a:pt x="25" y="1"/>
                    <a:pt x="12" y="3"/>
                    <a:pt x="0" y="0"/>
                  </a:cubicBezTo>
                  <a:cubicBezTo>
                    <a:pt x="18" y="0"/>
                    <a:pt x="37" y="0"/>
                    <a:pt x="53" y="4"/>
                  </a:cubicBezTo>
                  <a:cubicBezTo>
                    <a:pt x="53" y="6"/>
                    <a:pt x="48" y="2"/>
                    <a:pt x="47"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94" name="Freeform 571"/>
            <p:cNvSpPr/>
            <p:nvPr/>
          </p:nvSpPr>
          <p:spPr bwMode="auto">
            <a:xfrm>
              <a:off x="1216025" y="8737600"/>
              <a:ext cx="4763"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95" name="Freeform 572"/>
            <p:cNvSpPr/>
            <p:nvPr/>
          </p:nvSpPr>
          <p:spPr bwMode="auto">
            <a:xfrm>
              <a:off x="1220787" y="8729662"/>
              <a:ext cx="55563" cy="19050"/>
            </a:xfrm>
            <a:custGeom>
              <a:avLst/>
              <a:gdLst>
                <a:gd name="T0" fmla="*/ 0 w 15"/>
                <a:gd name="T1" fmla="*/ 2 h 5"/>
                <a:gd name="T2" fmla="*/ 1 w 15"/>
                <a:gd name="T3" fmla="*/ 0 h 5"/>
                <a:gd name="T4" fmla="*/ 2 w 15"/>
                <a:gd name="T5" fmla="*/ 0 h 5"/>
                <a:gd name="T6" fmla="*/ 15 w 15"/>
                <a:gd name="T7" fmla="*/ 2 h 5"/>
                <a:gd name="T8" fmla="*/ 4 w 15"/>
                <a:gd name="T9" fmla="*/ 3 h 5"/>
                <a:gd name="T10" fmla="*/ 4 w 15"/>
                <a:gd name="T11" fmla="*/ 3 h 5"/>
                <a:gd name="T12" fmla="*/ 5 w 15"/>
                <a:gd name="T13" fmla="*/ 4 h 5"/>
                <a:gd name="T14" fmla="*/ 0 w 15"/>
                <a:gd name="T15" fmla="*/ 3 h 5"/>
                <a:gd name="T16" fmla="*/ 2 w 15"/>
                <a:gd name="T17" fmla="*/ 3 h 5"/>
                <a:gd name="T18" fmla="*/ 0 w 15"/>
                <a:gd name="T1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
                  <a:moveTo>
                    <a:pt x="0" y="2"/>
                  </a:moveTo>
                  <a:cubicBezTo>
                    <a:pt x="1" y="1"/>
                    <a:pt x="1" y="0"/>
                    <a:pt x="1" y="0"/>
                  </a:cubicBezTo>
                  <a:cubicBezTo>
                    <a:pt x="2" y="0"/>
                    <a:pt x="2" y="0"/>
                    <a:pt x="2" y="0"/>
                  </a:cubicBezTo>
                  <a:cubicBezTo>
                    <a:pt x="4" y="3"/>
                    <a:pt x="11" y="1"/>
                    <a:pt x="15" y="2"/>
                  </a:cubicBezTo>
                  <a:cubicBezTo>
                    <a:pt x="4" y="3"/>
                    <a:pt x="4" y="3"/>
                    <a:pt x="4" y="3"/>
                  </a:cubicBezTo>
                  <a:cubicBezTo>
                    <a:pt x="4" y="3"/>
                    <a:pt x="4" y="3"/>
                    <a:pt x="4" y="3"/>
                  </a:cubicBezTo>
                  <a:cubicBezTo>
                    <a:pt x="4" y="4"/>
                    <a:pt x="5" y="3"/>
                    <a:pt x="5" y="4"/>
                  </a:cubicBezTo>
                  <a:cubicBezTo>
                    <a:pt x="4" y="4"/>
                    <a:pt x="2" y="5"/>
                    <a:pt x="0" y="3"/>
                  </a:cubicBezTo>
                  <a:cubicBezTo>
                    <a:pt x="1" y="3"/>
                    <a:pt x="1" y="3"/>
                    <a:pt x="2" y="3"/>
                  </a:cubicBezTo>
                  <a:cubicBezTo>
                    <a:pt x="1" y="2"/>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96" name="Freeform 573"/>
            <p:cNvSpPr/>
            <p:nvPr/>
          </p:nvSpPr>
          <p:spPr bwMode="auto">
            <a:xfrm>
              <a:off x="1292225" y="8737600"/>
              <a:ext cx="30163" cy="3175"/>
            </a:xfrm>
            <a:custGeom>
              <a:avLst/>
              <a:gdLst>
                <a:gd name="T0" fmla="*/ 0 w 8"/>
                <a:gd name="T1" fmla="*/ 0 h 1"/>
                <a:gd name="T2" fmla="*/ 8 w 8"/>
                <a:gd name="T3" fmla="*/ 0 h 1"/>
                <a:gd name="T4" fmla="*/ 0 w 8"/>
                <a:gd name="T5" fmla="*/ 0 h 1"/>
              </a:gdLst>
              <a:ahLst/>
              <a:cxnLst>
                <a:cxn ang="0">
                  <a:pos x="T0" y="T1"/>
                </a:cxn>
                <a:cxn ang="0">
                  <a:pos x="T2" y="T3"/>
                </a:cxn>
                <a:cxn ang="0">
                  <a:pos x="T4" y="T5"/>
                </a:cxn>
              </a:cxnLst>
              <a:rect l="0" t="0" r="r" b="b"/>
              <a:pathLst>
                <a:path w="8" h="1">
                  <a:moveTo>
                    <a:pt x="0" y="0"/>
                  </a:moveTo>
                  <a:cubicBezTo>
                    <a:pt x="2" y="0"/>
                    <a:pt x="5" y="0"/>
                    <a:pt x="8" y="0"/>
                  </a:cubicBezTo>
                  <a:cubicBezTo>
                    <a:pt x="6" y="1"/>
                    <a:pt x="2"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97" name="Freeform 574"/>
            <p:cNvSpPr/>
            <p:nvPr/>
          </p:nvSpPr>
          <p:spPr bwMode="auto">
            <a:xfrm>
              <a:off x="1347787" y="8734425"/>
              <a:ext cx="30163" cy="6350"/>
            </a:xfrm>
            <a:custGeom>
              <a:avLst/>
              <a:gdLst>
                <a:gd name="T0" fmla="*/ 0 w 8"/>
                <a:gd name="T1" fmla="*/ 2 h 2"/>
                <a:gd name="T2" fmla="*/ 8 w 8"/>
                <a:gd name="T3" fmla="*/ 2 h 2"/>
                <a:gd name="T4" fmla="*/ 0 w 8"/>
                <a:gd name="T5" fmla="*/ 2 h 2"/>
              </a:gdLst>
              <a:ahLst/>
              <a:cxnLst>
                <a:cxn ang="0">
                  <a:pos x="T0" y="T1"/>
                </a:cxn>
                <a:cxn ang="0">
                  <a:pos x="T2" y="T3"/>
                </a:cxn>
                <a:cxn ang="0">
                  <a:pos x="T4" y="T5"/>
                </a:cxn>
              </a:cxnLst>
              <a:rect l="0" t="0" r="r" b="b"/>
              <a:pathLst>
                <a:path w="8" h="2">
                  <a:moveTo>
                    <a:pt x="0" y="2"/>
                  </a:moveTo>
                  <a:cubicBezTo>
                    <a:pt x="3" y="0"/>
                    <a:pt x="6" y="2"/>
                    <a:pt x="8" y="2"/>
                  </a:cubicBezTo>
                  <a:cubicBezTo>
                    <a:pt x="6" y="2"/>
                    <a:pt x="2"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98" name="Freeform 575"/>
            <p:cNvSpPr/>
            <p:nvPr/>
          </p:nvSpPr>
          <p:spPr bwMode="auto">
            <a:xfrm>
              <a:off x="1385887" y="8740775"/>
              <a:ext cx="25400" cy="4763"/>
            </a:xfrm>
            <a:custGeom>
              <a:avLst/>
              <a:gdLst>
                <a:gd name="T0" fmla="*/ 0 w 7"/>
                <a:gd name="T1" fmla="*/ 0 h 1"/>
                <a:gd name="T2" fmla="*/ 7 w 7"/>
                <a:gd name="T3" fmla="*/ 1 h 1"/>
                <a:gd name="T4" fmla="*/ 0 w 7"/>
                <a:gd name="T5" fmla="*/ 0 h 1"/>
              </a:gdLst>
              <a:ahLst/>
              <a:cxnLst>
                <a:cxn ang="0">
                  <a:pos x="T0" y="T1"/>
                </a:cxn>
                <a:cxn ang="0">
                  <a:pos x="T2" y="T3"/>
                </a:cxn>
                <a:cxn ang="0">
                  <a:pos x="T4" y="T5"/>
                </a:cxn>
              </a:cxnLst>
              <a:rect l="0" t="0" r="r" b="b"/>
              <a:pathLst>
                <a:path w="7" h="1">
                  <a:moveTo>
                    <a:pt x="0" y="0"/>
                  </a:moveTo>
                  <a:cubicBezTo>
                    <a:pt x="2" y="0"/>
                    <a:pt x="5" y="0"/>
                    <a:pt x="7" y="1"/>
                  </a:cubicBezTo>
                  <a:cubicBezTo>
                    <a:pt x="4" y="1"/>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99" name="Freeform 576"/>
            <p:cNvSpPr/>
            <p:nvPr/>
          </p:nvSpPr>
          <p:spPr bwMode="auto">
            <a:xfrm>
              <a:off x="728662" y="8737600"/>
              <a:ext cx="127000" cy="11113"/>
            </a:xfrm>
            <a:custGeom>
              <a:avLst/>
              <a:gdLst>
                <a:gd name="T0" fmla="*/ 0 w 34"/>
                <a:gd name="T1" fmla="*/ 3 h 3"/>
                <a:gd name="T2" fmla="*/ 22 w 34"/>
                <a:gd name="T3" fmla="*/ 2 h 3"/>
                <a:gd name="T4" fmla="*/ 34 w 34"/>
                <a:gd name="T5" fmla="*/ 2 h 3"/>
                <a:gd name="T6" fmla="*/ 0 w 34"/>
                <a:gd name="T7" fmla="*/ 3 h 3"/>
              </a:gdLst>
              <a:ahLst/>
              <a:cxnLst>
                <a:cxn ang="0">
                  <a:pos x="T0" y="T1"/>
                </a:cxn>
                <a:cxn ang="0">
                  <a:pos x="T2" y="T3"/>
                </a:cxn>
                <a:cxn ang="0">
                  <a:pos x="T4" y="T5"/>
                </a:cxn>
                <a:cxn ang="0">
                  <a:pos x="T6" y="T7"/>
                </a:cxn>
              </a:cxnLst>
              <a:rect l="0" t="0" r="r" b="b"/>
              <a:pathLst>
                <a:path w="34" h="3">
                  <a:moveTo>
                    <a:pt x="0" y="3"/>
                  </a:moveTo>
                  <a:cubicBezTo>
                    <a:pt x="7" y="0"/>
                    <a:pt x="15" y="2"/>
                    <a:pt x="22" y="2"/>
                  </a:cubicBezTo>
                  <a:cubicBezTo>
                    <a:pt x="26" y="1"/>
                    <a:pt x="31" y="1"/>
                    <a:pt x="34" y="2"/>
                  </a:cubicBezTo>
                  <a:cubicBezTo>
                    <a:pt x="23" y="2"/>
                    <a:pt x="1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00" name="Freeform 577"/>
            <p:cNvSpPr/>
            <p:nvPr/>
          </p:nvSpPr>
          <p:spPr bwMode="auto">
            <a:xfrm>
              <a:off x="1328737" y="8745537"/>
              <a:ext cx="15875" cy="0"/>
            </a:xfrm>
            <a:custGeom>
              <a:avLst/>
              <a:gdLst>
                <a:gd name="T0" fmla="*/ 10 w 10"/>
                <a:gd name="T1" fmla="*/ 0 w 10"/>
                <a:gd name="T2" fmla="*/ 7 w 10"/>
                <a:gd name="T3" fmla="*/ 10 w 10"/>
              </a:gdLst>
              <a:ahLst/>
              <a:cxnLst>
                <a:cxn ang="0">
                  <a:pos x="T0" y="0"/>
                </a:cxn>
                <a:cxn ang="0">
                  <a:pos x="T1" y="0"/>
                </a:cxn>
                <a:cxn ang="0">
                  <a:pos x="T2" y="0"/>
                </a:cxn>
                <a:cxn ang="0">
                  <a:pos x="T3" y="0"/>
                </a:cxn>
              </a:cxnLst>
              <a:rect l="0" t="0" r="r" b="b"/>
              <a:pathLst>
                <a:path w="10">
                  <a:moveTo>
                    <a:pt x="10" y="0"/>
                  </a:moveTo>
                  <a:lnTo>
                    <a:pt x="0" y="0"/>
                  </a:lnTo>
                  <a:lnTo>
                    <a:pt x="7" y="0"/>
                  </a:lnTo>
                  <a:lnTo>
                    <a:pt x="1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01" name="Freeform 578"/>
            <p:cNvSpPr/>
            <p:nvPr/>
          </p:nvSpPr>
          <p:spPr bwMode="auto">
            <a:xfrm>
              <a:off x="1392237" y="8764587"/>
              <a:ext cx="19050" cy="6350"/>
            </a:xfrm>
            <a:custGeom>
              <a:avLst/>
              <a:gdLst>
                <a:gd name="T0" fmla="*/ 5 w 5"/>
                <a:gd name="T1" fmla="*/ 1 h 2"/>
                <a:gd name="T2" fmla="*/ 5 w 5"/>
                <a:gd name="T3" fmla="*/ 1 h 2"/>
                <a:gd name="T4" fmla="*/ 0 w 5"/>
                <a:gd name="T5" fmla="*/ 0 h 2"/>
                <a:gd name="T6" fmla="*/ 5 w 5"/>
                <a:gd name="T7" fmla="*/ 1 h 2"/>
              </a:gdLst>
              <a:ahLst/>
              <a:cxnLst>
                <a:cxn ang="0">
                  <a:pos x="T0" y="T1"/>
                </a:cxn>
                <a:cxn ang="0">
                  <a:pos x="T2" y="T3"/>
                </a:cxn>
                <a:cxn ang="0">
                  <a:pos x="T4" y="T5"/>
                </a:cxn>
                <a:cxn ang="0">
                  <a:pos x="T6" y="T7"/>
                </a:cxn>
              </a:cxnLst>
              <a:rect l="0" t="0" r="r" b="b"/>
              <a:pathLst>
                <a:path w="5" h="2">
                  <a:moveTo>
                    <a:pt x="5" y="1"/>
                  </a:moveTo>
                  <a:cubicBezTo>
                    <a:pt x="5" y="1"/>
                    <a:pt x="5" y="1"/>
                    <a:pt x="5" y="1"/>
                  </a:cubicBezTo>
                  <a:cubicBezTo>
                    <a:pt x="3" y="1"/>
                    <a:pt x="1" y="2"/>
                    <a:pt x="0" y="0"/>
                  </a:cubicBezTo>
                  <a:cubicBezTo>
                    <a:pt x="2" y="0"/>
                    <a:pt x="3" y="2"/>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02" name="Freeform 579"/>
            <p:cNvSpPr/>
            <p:nvPr/>
          </p:nvSpPr>
          <p:spPr bwMode="auto">
            <a:xfrm>
              <a:off x="1196975" y="8782050"/>
              <a:ext cx="57150" cy="11113"/>
            </a:xfrm>
            <a:custGeom>
              <a:avLst/>
              <a:gdLst>
                <a:gd name="T0" fmla="*/ 1 w 15"/>
                <a:gd name="T1" fmla="*/ 1 h 3"/>
                <a:gd name="T2" fmla="*/ 15 w 15"/>
                <a:gd name="T3" fmla="*/ 2 h 3"/>
                <a:gd name="T4" fmla="*/ 0 w 15"/>
                <a:gd name="T5" fmla="*/ 1 h 3"/>
                <a:gd name="T6" fmla="*/ 1 w 15"/>
                <a:gd name="T7" fmla="*/ 1 h 3"/>
              </a:gdLst>
              <a:ahLst/>
              <a:cxnLst>
                <a:cxn ang="0">
                  <a:pos x="T0" y="T1"/>
                </a:cxn>
                <a:cxn ang="0">
                  <a:pos x="T2" y="T3"/>
                </a:cxn>
                <a:cxn ang="0">
                  <a:pos x="T4" y="T5"/>
                </a:cxn>
                <a:cxn ang="0">
                  <a:pos x="T6" y="T7"/>
                </a:cxn>
              </a:cxnLst>
              <a:rect l="0" t="0" r="r" b="b"/>
              <a:pathLst>
                <a:path w="15" h="3">
                  <a:moveTo>
                    <a:pt x="1" y="1"/>
                  </a:moveTo>
                  <a:cubicBezTo>
                    <a:pt x="5" y="1"/>
                    <a:pt x="11" y="0"/>
                    <a:pt x="15" y="2"/>
                  </a:cubicBezTo>
                  <a:cubicBezTo>
                    <a:pt x="9" y="3"/>
                    <a:pt x="5" y="2"/>
                    <a:pt x="0" y="1"/>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03" name="Freeform 580"/>
            <p:cNvSpPr/>
            <p:nvPr/>
          </p:nvSpPr>
          <p:spPr bwMode="auto">
            <a:xfrm>
              <a:off x="1309687" y="8875712"/>
              <a:ext cx="7938" cy="4763"/>
            </a:xfrm>
            <a:custGeom>
              <a:avLst/>
              <a:gdLst>
                <a:gd name="T0" fmla="*/ 2 w 2"/>
                <a:gd name="T1" fmla="*/ 1 h 1"/>
                <a:gd name="T2" fmla="*/ 0 w 2"/>
                <a:gd name="T3" fmla="*/ 1 h 1"/>
                <a:gd name="T4" fmla="*/ 2 w 2"/>
                <a:gd name="T5" fmla="*/ 1 h 1"/>
              </a:gdLst>
              <a:ahLst/>
              <a:cxnLst>
                <a:cxn ang="0">
                  <a:pos x="T0" y="T1"/>
                </a:cxn>
                <a:cxn ang="0">
                  <a:pos x="T2" y="T3"/>
                </a:cxn>
                <a:cxn ang="0">
                  <a:pos x="T4" y="T5"/>
                </a:cxn>
              </a:cxnLst>
              <a:rect l="0" t="0" r="r" b="b"/>
              <a:pathLst>
                <a:path w="2" h="1">
                  <a:moveTo>
                    <a:pt x="2" y="1"/>
                  </a:moveTo>
                  <a:cubicBezTo>
                    <a:pt x="0" y="1"/>
                    <a:pt x="0" y="1"/>
                    <a:pt x="0" y="1"/>
                  </a:cubicBezTo>
                  <a:cubicBezTo>
                    <a:pt x="0" y="0"/>
                    <a:pt x="1"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04" name="Freeform 581"/>
            <p:cNvSpPr/>
            <p:nvPr/>
          </p:nvSpPr>
          <p:spPr bwMode="auto">
            <a:xfrm>
              <a:off x="1306512" y="8902700"/>
              <a:ext cx="38100" cy="0"/>
            </a:xfrm>
            <a:custGeom>
              <a:avLst/>
              <a:gdLst>
                <a:gd name="T0" fmla="*/ 24 w 24"/>
                <a:gd name="T1" fmla="*/ 0 w 24"/>
                <a:gd name="T2" fmla="*/ 10 w 24"/>
                <a:gd name="T3" fmla="*/ 24 w 24"/>
              </a:gdLst>
              <a:ahLst/>
              <a:cxnLst>
                <a:cxn ang="0">
                  <a:pos x="T0" y="0"/>
                </a:cxn>
                <a:cxn ang="0">
                  <a:pos x="T1" y="0"/>
                </a:cxn>
                <a:cxn ang="0">
                  <a:pos x="T2" y="0"/>
                </a:cxn>
                <a:cxn ang="0">
                  <a:pos x="T3" y="0"/>
                </a:cxn>
              </a:cxnLst>
              <a:rect l="0" t="0" r="r" b="b"/>
              <a:pathLst>
                <a:path w="24">
                  <a:moveTo>
                    <a:pt x="24" y="0"/>
                  </a:moveTo>
                  <a:lnTo>
                    <a:pt x="0" y="0"/>
                  </a:lnTo>
                  <a:lnTo>
                    <a:pt x="10" y="0"/>
                  </a:lnTo>
                  <a:lnTo>
                    <a:pt x="2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05" name="Freeform 582"/>
            <p:cNvSpPr/>
            <p:nvPr/>
          </p:nvSpPr>
          <p:spPr bwMode="auto">
            <a:xfrm>
              <a:off x="1404937" y="8929687"/>
              <a:ext cx="55563" cy="3175"/>
            </a:xfrm>
            <a:custGeom>
              <a:avLst/>
              <a:gdLst>
                <a:gd name="T0" fmla="*/ 35 w 35"/>
                <a:gd name="T1" fmla="*/ 2 h 2"/>
                <a:gd name="T2" fmla="*/ 0 w 35"/>
                <a:gd name="T3" fmla="*/ 2 h 2"/>
                <a:gd name="T4" fmla="*/ 9 w 35"/>
                <a:gd name="T5" fmla="*/ 0 h 2"/>
                <a:gd name="T6" fmla="*/ 35 w 35"/>
                <a:gd name="T7" fmla="*/ 2 h 2"/>
              </a:gdLst>
              <a:ahLst/>
              <a:cxnLst>
                <a:cxn ang="0">
                  <a:pos x="T0" y="T1"/>
                </a:cxn>
                <a:cxn ang="0">
                  <a:pos x="T2" y="T3"/>
                </a:cxn>
                <a:cxn ang="0">
                  <a:pos x="T4" y="T5"/>
                </a:cxn>
                <a:cxn ang="0">
                  <a:pos x="T6" y="T7"/>
                </a:cxn>
              </a:cxnLst>
              <a:rect l="0" t="0" r="r" b="b"/>
              <a:pathLst>
                <a:path w="35" h="2">
                  <a:moveTo>
                    <a:pt x="35" y="2"/>
                  </a:moveTo>
                  <a:lnTo>
                    <a:pt x="0" y="2"/>
                  </a:lnTo>
                  <a:lnTo>
                    <a:pt x="9" y="0"/>
                  </a:lnTo>
                  <a:lnTo>
                    <a:pt x="35"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06" name="Freeform 583"/>
            <p:cNvSpPr/>
            <p:nvPr/>
          </p:nvSpPr>
          <p:spPr bwMode="auto">
            <a:xfrm>
              <a:off x="1509712" y="8936037"/>
              <a:ext cx="19050" cy="0"/>
            </a:xfrm>
            <a:custGeom>
              <a:avLst/>
              <a:gdLst>
                <a:gd name="T0" fmla="*/ 12 w 12"/>
                <a:gd name="T1" fmla="*/ 12 w 12"/>
                <a:gd name="T2" fmla="*/ 0 w 12"/>
                <a:gd name="T3" fmla="*/ 12 w 12"/>
              </a:gdLst>
              <a:ahLst/>
              <a:cxnLst>
                <a:cxn ang="0">
                  <a:pos x="T0" y="0"/>
                </a:cxn>
                <a:cxn ang="0">
                  <a:pos x="T1" y="0"/>
                </a:cxn>
                <a:cxn ang="0">
                  <a:pos x="T2" y="0"/>
                </a:cxn>
                <a:cxn ang="0">
                  <a:pos x="T3" y="0"/>
                </a:cxn>
              </a:cxnLst>
              <a:rect l="0" t="0" r="r" b="b"/>
              <a:pathLst>
                <a:path w="12">
                  <a:moveTo>
                    <a:pt x="12" y="0"/>
                  </a:moveTo>
                  <a:lnTo>
                    <a:pt x="12" y="0"/>
                  </a:lnTo>
                  <a:lnTo>
                    <a:pt x="0" y="0"/>
                  </a:lnTo>
                  <a:lnTo>
                    <a:pt x="1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07" name="Freeform 584"/>
            <p:cNvSpPr/>
            <p:nvPr/>
          </p:nvSpPr>
          <p:spPr bwMode="auto">
            <a:xfrm>
              <a:off x="1303337" y="8936037"/>
              <a:ext cx="146050" cy="7938"/>
            </a:xfrm>
            <a:custGeom>
              <a:avLst/>
              <a:gdLst>
                <a:gd name="T0" fmla="*/ 0 w 39"/>
                <a:gd name="T1" fmla="*/ 1 h 2"/>
                <a:gd name="T2" fmla="*/ 39 w 39"/>
                <a:gd name="T3" fmla="*/ 1 h 2"/>
                <a:gd name="T4" fmla="*/ 0 w 39"/>
                <a:gd name="T5" fmla="*/ 1 h 2"/>
              </a:gdLst>
              <a:ahLst/>
              <a:cxnLst>
                <a:cxn ang="0">
                  <a:pos x="T0" y="T1"/>
                </a:cxn>
                <a:cxn ang="0">
                  <a:pos x="T2" y="T3"/>
                </a:cxn>
                <a:cxn ang="0">
                  <a:pos x="T4" y="T5"/>
                </a:cxn>
              </a:cxnLst>
              <a:rect l="0" t="0" r="r" b="b"/>
              <a:pathLst>
                <a:path w="39" h="2">
                  <a:moveTo>
                    <a:pt x="0" y="1"/>
                  </a:moveTo>
                  <a:cubicBezTo>
                    <a:pt x="13" y="1"/>
                    <a:pt x="27" y="0"/>
                    <a:pt x="39" y="1"/>
                  </a:cubicBezTo>
                  <a:cubicBezTo>
                    <a:pt x="26" y="2"/>
                    <a:pt x="13"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08" name="Freeform 585"/>
            <p:cNvSpPr/>
            <p:nvPr/>
          </p:nvSpPr>
          <p:spPr bwMode="auto">
            <a:xfrm>
              <a:off x="1457325" y="8940800"/>
              <a:ext cx="317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lnTo>
                    <a:pt x="0" y="0"/>
                  </a:lnTo>
                  <a:lnTo>
                    <a:pt x="2"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09" name="Freeform 586"/>
            <p:cNvSpPr/>
            <p:nvPr/>
          </p:nvSpPr>
          <p:spPr bwMode="auto">
            <a:xfrm>
              <a:off x="1468437" y="8982075"/>
              <a:ext cx="33338" cy="3175"/>
            </a:xfrm>
            <a:custGeom>
              <a:avLst/>
              <a:gdLst>
                <a:gd name="T0" fmla="*/ 21 w 21"/>
                <a:gd name="T1" fmla="*/ 2 h 2"/>
                <a:gd name="T2" fmla="*/ 0 w 21"/>
                <a:gd name="T3" fmla="*/ 2 h 2"/>
                <a:gd name="T4" fmla="*/ 7 w 21"/>
                <a:gd name="T5" fmla="*/ 0 h 2"/>
                <a:gd name="T6" fmla="*/ 21 w 21"/>
                <a:gd name="T7" fmla="*/ 2 h 2"/>
              </a:gdLst>
              <a:ahLst/>
              <a:cxnLst>
                <a:cxn ang="0">
                  <a:pos x="T0" y="T1"/>
                </a:cxn>
                <a:cxn ang="0">
                  <a:pos x="T2" y="T3"/>
                </a:cxn>
                <a:cxn ang="0">
                  <a:pos x="T4" y="T5"/>
                </a:cxn>
                <a:cxn ang="0">
                  <a:pos x="T6" y="T7"/>
                </a:cxn>
              </a:cxnLst>
              <a:rect l="0" t="0" r="r" b="b"/>
              <a:pathLst>
                <a:path w="21" h="2">
                  <a:moveTo>
                    <a:pt x="21" y="2"/>
                  </a:moveTo>
                  <a:lnTo>
                    <a:pt x="0" y="2"/>
                  </a:lnTo>
                  <a:lnTo>
                    <a:pt x="7" y="0"/>
                  </a:lnTo>
                  <a:lnTo>
                    <a:pt x="21"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10" name="Freeform 587"/>
            <p:cNvSpPr/>
            <p:nvPr/>
          </p:nvSpPr>
          <p:spPr bwMode="auto">
            <a:xfrm>
              <a:off x="1490662" y="9075737"/>
              <a:ext cx="63500" cy="19050"/>
            </a:xfrm>
            <a:custGeom>
              <a:avLst/>
              <a:gdLst>
                <a:gd name="T0" fmla="*/ 5 w 17"/>
                <a:gd name="T1" fmla="*/ 1 h 5"/>
                <a:gd name="T2" fmla="*/ 12 w 17"/>
                <a:gd name="T3" fmla="*/ 1 h 5"/>
                <a:gd name="T4" fmla="*/ 6 w 17"/>
                <a:gd name="T5" fmla="*/ 2 h 5"/>
                <a:gd name="T6" fmla="*/ 17 w 17"/>
                <a:gd name="T7" fmla="*/ 4 h 5"/>
                <a:gd name="T8" fmla="*/ 0 w 17"/>
                <a:gd name="T9" fmla="*/ 3 h 5"/>
                <a:gd name="T10" fmla="*/ 5 w 17"/>
                <a:gd name="T11" fmla="*/ 1 h 5"/>
              </a:gdLst>
              <a:ahLst/>
              <a:cxnLst>
                <a:cxn ang="0">
                  <a:pos x="T0" y="T1"/>
                </a:cxn>
                <a:cxn ang="0">
                  <a:pos x="T2" y="T3"/>
                </a:cxn>
                <a:cxn ang="0">
                  <a:pos x="T4" y="T5"/>
                </a:cxn>
                <a:cxn ang="0">
                  <a:pos x="T6" y="T7"/>
                </a:cxn>
                <a:cxn ang="0">
                  <a:pos x="T8" y="T9"/>
                </a:cxn>
                <a:cxn ang="0">
                  <a:pos x="T10" y="T11"/>
                </a:cxn>
              </a:cxnLst>
              <a:rect l="0" t="0" r="r" b="b"/>
              <a:pathLst>
                <a:path w="17" h="5">
                  <a:moveTo>
                    <a:pt x="5" y="1"/>
                  </a:moveTo>
                  <a:cubicBezTo>
                    <a:pt x="12" y="1"/>
                    <a:pt x="12" y="1"/>
                    <a:pt x="12" y="1"/>
                  </a:cubicBezTo>
                  <a:cubicBezTo>
                    <a:pt x="11" y="2"/>
                    <a:pt x="7" y="0"/>
                    <a:pt x="6" y="2"/>
                  </a:cubicBezTo>
                  <a:cubicBezTo>
                    <a:pt x="9" y="4"/>
                    <a:pt x="13" y="4"/>
                    <a:pt x="17" y="4"/>
                  </a:cubicBezTo>
                  <a:cubicBezTo>
                    <a:pt x="10" y="4"/>
                    <a:pt x="5" y="3"/>
                    <a:pt x="0" y="3"/>
                  </a:cubicBezTo>
                  <a:cubicBezTo>
                    <a:pt x="1" y="2"/>
                    <a:pt x="5" y="5"/>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11" name="Freeform 588"/>
            <p:cNvSpPr/>
            <p:nvPr/>
          </p:nvSpPr>
          <p:spPr bwMode="auto">
            <a:xfrm>
              <a:off x="1441450" y="9086850"/>
              <a:ext cx="11113" cy="0"/>
            </a:xfrm>
            <a:custGeom>
              <a:avLst/>
              <a:gdLst>
                <a:gd name="T0" fmla="*/ 7 w 7"/>
                <a:gd name="T1" fmla="*/ 0 w 7"/>
                <a:gd name="T2" fmla="*/ 3 w 7"/>
                <a:gd name="T3" fmla="*/ 7 w 7"/>
              </a:gdLst>
              <a:ahLst/>
              <a:cxnLst>
                <a:cxn ang="0">
                  <a:pos x="T0" y="0"/>
                </a:cxn>
                <a:cxn ang="0">
                  <a:pos x="T1" y="0"/>
                </a:cxn>
                <a:cxn ang="0">
                  <a:pos x="T2" y="0"/>
                </a:cxn>
                <a:cxn ang="0">
                  <a:pos x="T3" y="0"/>
                </a:cxn>
              </a:cxnLst>
              <a:rect l="0" t="0" r="r" b="b"/>
              <a:pathLst>
                <a:path w="7">
                  <a:moveTo>
                    <a:pt x="7" y="0"/>
                  </a:moveTo>
                  <a:lnTo>
                    <a:pt x="0" y="0"/>
                  </a:lnTo>
                  <a:lnTo>
                    <a:pt x="3" y="0"/>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12" name="Freeform 589"/>
            <p:cNvSpPr/>
            <p:nvPr/>
          </p:nvSpPr>
          <p:spPr bwMode="auto">
            <a:xfrm>
              <a:off x="1281112" y="9082087"/>
              <a:ext cx="44450" cy="12700"/>
            </a:xfrm>
            <a:custGeom>
              <a:avLst/>
              <a:gdLst>
                <a:gd name="T0" fmla="*/ 0 w 12"/>
                <a:gd name="T1" fmla="*/ 1 h 3"/>
                <a:gd name="T2" fmla="*/ 2 w 12"/>
                <a:gd name="T3" fmla="*/ 1 h 3"/>
                <a:gd name="T4" fmla="*/ 12 w 12"/>
                <a:gd name="T5" fmla="*/ 2 h 3"/>
                <a:gd name="T6" fmla="*/ 0 w 12"/>
                <a:gd name="T7" fmla="*/ 1 h 3"/>
              </a:gdLst>
              <a:ahLst/>
              <a:cxnLst>
                <a:cxn ang="0">
                  <a:pos x="T0" y="T1"/>
                </a:cxn>
                <a:cxn ang="0">
                  <a:pos x="T2" y="T3"/>
                </a:cxn>
                <a:cxn ang="0">
                  <a:pos x="T4" y="T5"/>
                </a:cxn>
                <a:cxn ang="0">
                  <a:pos x="T6" y="T7"/>
                </a:cxn>
              </a:cxnLst>
              <a:rect l="0" t="0" r="r" b="b"/>
              <a:pathLst>
                <a:path w="12" h="3">
                  <a:moveTo>
                    <a:pt x="0" y="1"/>
                  </a:moveTo>
                  <a:cubicBezTo>
                    <a:pt x="2" y="1"/>
                    <a:pt x="2" y="1"/>
                    <a:pt x="2" y="1"/>
                  </a:cubicBezTo>
                  <a:cubicBezTo>
                    <a:pt x="5" y="0"/>
                    <a:pt x="9" y="1"/>
                    <a:pt x="12" y="2"/>
                  </a:cubicBezTo>
                  <a:cubicBezTo>
                    <a:pt x="8" y="1"/>
                    <a:pt x="4" y="3"/>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13" name="Freeform 590"/>
            <p:cNvSpPr/>
            <p:nvPr/>
          </p:nvSpPr>
          <p:spPr bwMode="auto">
            <a:xfrm>
              <a:off x="1325562" y="9090025"/>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14" name="Freeform 591"/>
            <p:cNvSpPr/>
            <p:nvPr/>
          </p:nvSpPr>
          <p:spPr bwMode="auto">
            <a:xfrm>
              <a:off x="1096962" y="910907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15" name="Freeform 592"/>
            <p:cNvSpPr/>
            <p:nvPr/>
          </p:nvSpPr>
          <p:spPr bwMode="auto">
            <a:xfrm>
              <a:off x="1096962" y="9097962"/>
              <a:ext cx="11113" cy="11113"/>
            </a:xfrm>
            <a:custGeom>
              <a:avLst/>
              <a:gdLst>
                <a:gd name="T0" fmla="*/ 3 w 3"/>
                <a:gd name="T1" fmla="*/ 3 h 3"/>
                <a:gd name="T2" fmla="*/ 0 w 3"/>
                <a:gd name="T3" fmla="*/ 3 h 3"/>
                <a:gd name="T4" fmla="*/ 0 w 3"/>
                <a:gd name="T5" fmla="*/ 2 h 3"/>
                <a:gd name="T6" fmla="*/ 3 w 3"/>
                <a:gd name="T7" fmla="*/ 3 h 3"/>
              </a:gdLst>
              <a:ahLst/>
              <a:cxnLst>
                <a:cxn ang="0">
                  <a:pos x="T0" y="T1"/>
                </a:cxn>
                <a:cxn ang="0">
                  <a:pos x="T2" y="T3"/>
                </a:cxn>
                <a:cxn ang="0">
                  <a:pos x="T4" y="T5"/>
                </a:cxn>
                <a:cxn ang="0">
                  <a:pos x="T6" y="T7"/>
                </a:cxn>
              </a:cxnLst>
              <a:rect l="0" t="0" r="r" b="b"/>
              <a:pathLst>
                <a:path w="3" h="3">
                  <a:moveTo>
                    <a:pt x="3" y="3"/>
                  </a:moveTo>
                  <a:cubicBezTo>
                    <a:pt x="2" y="3"/>
                    <a:pt x="1" y="3"/>
                    <a:pt x="0" y="3"/>
                  </a:cubicBezTo>
                  <a:cubicBezTo>
                    <a:pt x="0" y="2"/>
                    <a:pt x="0" y="2"/>
                    <a:pt x="0" y="2"/>
                  </a:cubicBezTo>
                  <a:cubicBezTo>
                    <a:pt x="1" y="3"/>
                    <a:pt x="3" y="0"/>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16" name="Freeform 593"/>
            <p:cNvSpPr/>
            <p:nvPr/>
          </p:nvSpPr>
          <p:spPr bwMode="auto">
            <a:xfrm>
              <a:off x="781050" y="9094787"/>
              <a:ext cx="315913" cy="14288"/>
            </a:xfrm>
            <a:custGeom>
              <a:avLst/>
              <a:gdLst>
                <a:gd name="T0" fmla="*/ 16 w 84"/>
                <a:gd name="T1" fmla="*/ 3 h 4"/>
                <a:gd name="T2" fmla="*/ 43 w 84"/>
                <a:gd name="T3" fmla="*/ 2 h 4"/>
                <a:gd name="T4" fmla="*/ 43 w 84"/>
                <a:gd name="T5" fmla="*/ 2 h 4"/>
                <a:gd name="T6" fmla="*/ 57 w 84"/>
                <a:gd name="T7" fmla="*/ 1 h 4"/>
                <a:gd name="T8" fmla="*/ 44 w 84"/>
                <a:gd name="T9" fmla="*/ 2 h 4"/>
                <a:gd name="T10" fmla="*/ 45 w 84"/>
                <a:gd name="T11" fmla="*/ 3 h 4"/>
                <a:gd name="T12" fmla="*/ 83 w 84"/>
                <a:gd name="T13" fmla="*/ 3 h 4"/>
                <a:gd name="T14" fmla="*/ 84 w 84"/>
                <a:gd name="T15" fmla="*/ 4 h 4"/>
                <a:gd name="T16" fmla="*/ 0 w 84"/>
                <a:gd name="T17" fmla="*/ 3 h 4"/>
                <a:gd name="T18" fmla="*/ 16 w 84"/>
                <a:gd name="T1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4">
                  <a:moveTo>
                    <a:pt x="16" y="3"/>
                  </a:moveTo>
                  <a:cubicBezTo>
                    <a:pt x="23" y="2"/>
                    <a:pt x="35" y="4"/>
                    <a:pt x="43" y="2"/>
                  </a:cubicBezTo>
                  <a:cubicBezTo>
                    <a:pt x="43" y="2"/>
                    <a:pt x="43" y="2"/>
                    <a:pt x="43" y="2"/>
                  </a:cubicBezTo>
                  <a:cubicBezTo>
                    <a:pt x="47" y="0"/>
                    <a:pt x="52" y="1"/>
                    <a:pt x="57" y="1"/>
                  </a:cubicBezTo>
                  <a:cubicBezTo>
                    <a:pt x="52" y="1"/>
                    <a:pt x="48" y="2"/>
                    <a:pt x="44" y="2"/>
                  </a:cubicBezTo>
                  <a:cubicBezTo>
                    <a:pt x="45" y="3"/>
                    <a:pt x="45" y="3"/>
                    <a:pt x="45" y="3"/>
                  </a:cubicBezTo>
                  <a:cubicBezTo>
                    <a:pt x="83" y="3"/>
                    <a:pt x="83" y="3"/>
                    <a:pt x="83" y="3"/>
                  </a:cubicBezTo>
                  <a:cubicBezTo>
                    <a:pt x="84" y="4"/>
                    <a:pt x="84" y="4"/>
                    <a:pt x="84" y="4"/>
                  </a:cubicBezTo>
                  <a:cubicBezTo>
                    <a:pt x="55" y="4"/>
                    <a:pt x="28" y="4"/>
                    <a:pt x="0" y="3"/>
                  </a:cubicBezTo>
                  <a:cubicBezTo>
                    <a:pt x="5" y="2"/>
                    <a:pt x="11" y="2"/>
                    <a:pt x="1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17" name="Freeform 594"/>
            <p:cNvSpPr/>
            <p:nvPr/>
          </p:nvSpPr>
          <p:spPr bwMode="auto">
            <a:xfrm>
              <a:off x="836612" y="9097962"/>
              <a:ext cx="4763" cy="0"/>
            </a:xfrm>
            <a:custGeom>
              <a:avLst/>
              <a:gdLst>
                <a:gd name="T0" fmla="*/ 0 w 3"/>
                <a:gd name="T1" fmla="*/ 3 w 3"/>
                <a:gd name="T2" fmla="*/ 0 w 3"/>
                <a:gd name="T3" fmla="*/ 0 w 3"/>
              </a:gdLst>
              <a:ahLst/>
              <a:cxnLst>
                <a:cxn ang="0">
                  <a:pos x="T0" y="0"/>
                </a:cxn>
                <a:cxn ang="0">
                  <a:pos x="T1" y="0"/>
                </a:cxn>
                <a:cxn ang="0">
                  <a:pos x="T2" y="0"/>
                </a:cxn>
                <a:cxn ang="0">
                  <a:pos x="T3" y="0"/>
                </a:cxn>
              </a:cxnLst>
              <a:rect l="0" t="0" r="r" b="b"/>
              <a:pathLst>
                <a:path w="3">
                  <a:moveTo>
                    <a:pt x="0" y="0"/>
                  </a:moveTo>
                  <a:lnTo>
                    <a:pt x="3"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18" name="Freeform 595"/>
            <p:cNvSpPr/>
            <p:nvPr/>
          </p:nvSpPr>
          <p:spPr bwMode="auto">
            <a:xfrm>
              <a:off x="654050" y="9097962"/>
              <a:ext cx="85725" cy="19050"/>
            </a:xfrm>
            <a:custGeom>
              <a:avLst/>
              <a:gdLst>
                <a:gd name="T0" fmla="*/ 14 w 23"/>
                <a:gd name="T1" fmla="*/ 1 h 5"/>
                <a:gd name="T2" fmla="*/ 11 w 23"/>
                <a:gd name="T3" fmla="*/ 2 h 5"/>
                <a:gd name="T4" fmla="*/ 16 w 23"/>
                <a:gd name="T5" fmla="*/ 1 h 5"/>
                <a:gd name="T6" fmla="*/ 16 w 23"/>
                <a:gd name="T7" fmla="*/ 0 h 5"/>
                <a:gd name="T8" fmla="*/ 23 w 23"/>
                <a:gd name="T9" fmla="*/ 0 h 5"/>
                <a:gd name="T10" fmla="*/ 17 w 23"/>
                <a:gd name="T11" fmla="*/ 2 h 5"/>
                <a:gd name="T12" fmla="*/ 22 w 23"/>
                <a:gd name="T13" fmla="*/ 3 h 5"/>
                <a:gd name="T14" fmla="*/ 0 w 23"/>
                <a:gd name="T15" fmla="*/ 4 h 5"/>
                <a:gd name="T16" fmla="*/ 0 w 23"/>
                <a:gd name="T17" fmla="*/ 3 h 5"/>
                <a:gd name="T18" fmla="*/ 8 w 23"/>
                <a:gd name="T19" fmla="*/ 3 h 5"/>
                <a:gd name="T20" fmla="*/ 14 w 23"/>
                <a:gd name="T21"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5">
                  <a:moveTo>
                    <a:pt x="14" y="1"/>
                  </a:moveTo>
                  <a:cubicBezTo>
                    <a:pt x="13" y="1"/>
                    <a:pt x="12" y="1"/>
                    <a:pt x="11" y="2"/>
                  </a:cubicBezTo>
                  <a:cubicBezTo>
                    <a:pt x="13" y="5"/>
                    <a:pt x="15" y="1"/>
                    <a:pt x="16" y="1"/>
                  </a:cubicBezTo>
                  <a:cubicBezTo>
                    <a:pt x="16" y="0"/>
                    <a:pt x="16" y="0"/>
                    <a:pt x="16" y="0"/>
                  </a:cubicBezTo>
                  <a:cubicBezTo>
                    <a:pt x="23" y="0"/>
                    <a:pt x="23" y="0"/>
                    <a:pt x="23" y="0"/>
                  </a:cubicBezTo>
                  <a:cubicBezTo>
                    <a:pt x="22" y="1"/>
                    <a:pt x="18" y="1"/>
                    <a:pt x="17" y="2"/>
                  </a:cubicBezTo>
                  <a:cubicBezTo>
                    <a:pt x="22" y="3"/>
                    <a:pt x="22" y="3"/>
                    <a:pt x="22" y="3"/>
                  </a:cubicBezTo>
                  <a:cubicBezTo>
                    <a:pt x="0" y="4"/>
                    <a:pt x="0" y="4"/>
                    <a:pt x="0" y="4"/>
                  </a:cubicBezTo>
                  <a:cubicBezTo>
                    <a:pt x="0" y="3"/>
                    <a:pt x="0" y="3"/>
                    <a:pt x="0" y="3"/>
                  </a:cubicBezTo>
                  <a:cubicBezTo>
                    <a:pt x="8" y="3"/>
                    <a:pt x="8" y="3"/>
                    <a:pt x="8" y="3"/>
                  </a:cubicBezTo>
                  <a:cubicBezTo>
                    <a:pt x="9" y="0"/>
                    <a:pt x="12" y="0"/>
                    <a:pt x="1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19" name="Freeform 596"/>
            <p:cNvSpPr/>
            <p:nvPr/>
          </p:nvSpPr>
          <p:spPr bwMode="auto">
            <a:xfrm>
              <a:off x="1509712" y="9097962"/>
              <a:ext cx="44450" cy="7938"/>
            </a:xfrm>
            <a:custGeom>
              <a:avLst/>
              <a:gdLst>
                <a:gd name="T0" fmla="*/ 12 w 12"/>
                <a:gd name="T1" fmla="*/ 1 h 2"/>
                <a:gd name="T2" fmla="*/ 0 w 12"/>
                <a:gd name="T3" fmla="*/ 1 h 2"/>
                <a:gd name="T4" fmla="*/ 12 w 12"/>
                <a:gd name="T5" fmla="*/ 1 h 2"/>
              </a:gdLst>
              <a:ahLst/>
              <a:cxnLst>
                <a:cxn ang="0">
                  <a:pos x="T0" y="T1"/>
                </a:cxn>
                <a:cxn ang="0">
                  <a:pos x="T2" y="T3"/>
                </a:cxn>
                <a:cxn ang="0">
                  <a:pos x="T4" y="T5"/>
                </a:cxn>
              </a:cxnLst>
              <a:rect l="0" t="0" r="r" b="b"/>
              <a:pathLst>
                <a:path w="12" h="2">
                  <a:moveTo>
                    <a:pt x="12" y="1"/>
                  </a:moveTo>
                  <a:cubicBezTo>
                    <a:pt x="8" y="1"/>
                    <a:pt x="3" y="2"/>
                    <a:pt x="0" y="1"/>
                  </a:cubicBezTo>
                  <a:cubicBezTo>
                    <a:pt x="4" y="0"/>
                    <a:pt x="9" y="0"/>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20" name="Freeform 597"/>
            <p:cNvSpPr/>
            <p:nvPr/>
          </p:nvSpPr>
          <p:spPr bwMode="auto">
            <a:xfrm>
              <a:off x="533400" y="9094787"/>
              <a:ext cx="82550" cy="25400"/>
            </a:xfrm>
            <a:custGeom>
              <a:avLst/>
              <a:gdLst>
                <a:gd name="T0" fmla="*/ 12 w 22"/>
                <a:gd name="T1" fmla="*/ 4 h 7"/>
                <a:gd name="T2" fmla="*/ 20 w 22"/>
                <a:gd name="T3" fmla="*/ 3 h 7"/>
                <a:gd name="T4" fmla="*/ 22 w 22"/>
                <a:gd name="T5" fmla="*/ 5 h 7"/>
                <a:gd name="T6" fmla="*/ 1 w 22"/>
                <a:gd name="T7" fmla="*/ 6 h 7"/>
                <a:gd name="T8" fmla="*/ 1 w 22"/>
                <a:gd name="T9" fmla="*/ 5 h 7"/>
                <a:gd name="T10" fmla="*/ 0 w 22"/>
                <a:gd name="T11" fmla="*/ 4 h 7"/>
                <a:gd name="T12" fmla="*/ 12 w 22"/>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22" h="7">
                  <a:moveTo>
                    <a:pt x="12" y="4"/>
                  </a:moveTo>
                  <a:cubicBezTo>
                    <a:pt x="14" y="1"/>
                    <a:pt x="17" y="6"/>
                    <a:pt x="20" y="3"/>
                  </a:cubicBezTo>
                  <a:cubicBezTo>
                    <a:pt x="21" y="4"/>
                    <a:pt x="21" y="4"/>
                    <a:pt x="22" y="5"/>
                  </a:cubicBezTo>
                  <a:cubicBezTo>
                    <a:pt x="14" y="7"/>
                    <a:pt x="9" y="4"/>
                    <a:pt x="1" y="6"/>
                  </a:cubicBezTo>
                  <a:cubicBezTo>
                    <a:pt x="1" y="5"/>
                    <a:pt x="1" y="5"/>
                    <a:pt x="1" y="5"/>
                  </a:cubicBezTo>
                  <a:cubicBezTo>
                    <a:pt x="1" y="4"/>
                    <a:pt x="1" y="4"/>
                    <a:pt x="0" y="4"/>
                  </a:cubicBezTo>
                  <a:cubicBezTo>
                    <a:pt x="4" y="2"/>
                    <a:pt x="8" y="0"/>
                    <a:pt x="1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21" name="Freeform 598"/>
            <p:cNvSpPr/>
            <p:nvPr/>
          </p:nvSpPr>
          <p:spPr bwMode="auto">
            <a:xfrm>
              <a:off x="739775" y="9097962"/>
              <a:ext cx="14288" cy="14288"/>
            </a:xfrm>
            <a:custGeom>
              <a:avLst/>
              <a:gdLst>
                <a:gd name="T0" fmla="*/ 4 w 4"/>
                <a:gd name="T1" fmla="*/ 2 h 4"/>
                <a:gd name="T2" fmla="*/ 0 w 4"/>
                <a:gd name="T3" fmla="*/ 3 h 4"/>
                <a:gd name="T4" fmla="*/ 4 w 4"/>
                <a:gd name="T5" fmla="*/ 2 h 4"/>
              </a:gdLst>
              <a:ahLst/>
              <a:cxnLst>
                <a:cxn ang="0">
                  <a:pos x="T0" y="T1"/>
                </a:cxn>
                <a:cxn ang="0">
                  <a:pos x="T2" y="T3"/>
                </a:cxn>
                <a:cxn ang="0">
                  <a:pos x="T4" y="T5"/>
                </a:cxn>
              </a:cxnLst>
              <a:rect l="0" t="0" r="r" b="b"/>
              <a:pathLst>
                <a:path w="4" h="4">
                  <a:moveTo>
                    <a:pt x="4" y="2"/>
                  </a:moveTo>
                  <a:cubicBezTo>
                    <a:pt x="3" y="4"/>
                    <a:pt x="1" y="3"/>
                    <a:pt x="0" y="3"/>
                  </a:cubicBezTo>
                  <a:cubicBezTo>
                    <a:pt x="1" y="3"/>
                    <a:pt x="3" y="0"/>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22" name="Freeform 599"/>
            <p:cNvSpPr/>
            <p:nvPr/>
          </p:nvSpPr>
          <p:spPr bwMode="auto">
            <a:xfrm>
              <a:off x="1111250" y="9101137"/>
              <a:ext cx="169863" cy="15875"/>
            </a:xfrm>
            <a:custGeom>
              <a:avLst/>
              <a:gdLst>
                <a:gd name="T0" fmla="*/ 45 w 45"/>
                <a:gd name="T1" fmla="*/ 2 h 4"/>
                <a:gd name="T2" fmla="*/ 0 w 45"/>
                <a:gd name="T3" fmla="*/ 2 h 4"/>
                <a:gd name="T4" fmla="*/ 45 w 45"/>
                <a:gd name="T5" fmla="*/ 2 h 4"/>
              </a:gdLst>
              <a:ahLst/>
              <a:cxnLst>
                <a:cxn ang="0">
                  <a:pos x="T0" y="T1"/>
                </a:cxn>
                <a:cxn ang="0">
                  <a:pos x="T2" y="T3"/>
                </a:cxn>
                <a:cxn ang="0">
                  <a:pos x="T4" y="T5"/>
                </a:cxn>
              </a:cxnLst>
              <a:rect l="0" t="0" r="r" b="b"/>
              <a:pathLst>
                <a:path w="45" h="4">
                  <a:moveTo>
                    <a:pt x="45" y="2"/>
                  </a:moveTo>
                  <a:cubicBezTo>
                    <a:pt x="31" y="4"/>
                    <a:pt x="15" y="2"/>
                    <a:pt x="0" y="2"/>
                  </a:cubicBezTo>
                  <a:cubicBezTo>
                    <a:pt x="16" y="0"/>
                    <a:pt x="29" y="1"/>
                    <a:pt x="4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23" name="Freeform 600"/>
            <p:cNvSpPr/>
            <p:nvPr/>
          </p:nvSpPr>
          <p:spPr bwMode="auto">
            <a:xfrm>
              <a:off x="1366837" y="9105900"/>
              <a:ext cx="25400" cy="3175"/>
            </a:xfrm>
            <a:custGeom>
              <a:avLst/>
              <a:gdLst>
                <a:gd name="T0" fmla="*/ 16 w 16"/>
                <a:gd name="T1" fmla="*/ 2 h 2"/>
                <a:gd name="T2" fmla="*/ 0 w 16"/>
                <a:gd name="T3" fmla="*/ 2 h 2"/>
                <a:gd name="T4" fmla="*/ 16 w 16"/>
                <a:gd name="T5" fmla="*/ 0 h 2"/>
                <a:gd name="T6" fmla="*/ 16 w 16"/>
                <a:gd name="T7" fmla="*/ 2 h 2"/>
              </a:gdLst>
              <a:ahLst/>
              <a:cxnLst>
                <a:cxn ang="0">
                  <a:pos x="T0" y="T1"/>
                </a:cxn>
                <a:cxn ang="0">
                  <a:pos x="T2" y="T3"/>
                </a:cxn>
                <a:cxn ang="0">
                  <a:pos x="T4" y="T5"/>
                </a:cxn>
                <a:cxn ang="0">
                  <a:pos x="T6" y="T7"/>
                </a:cxn>
              </a:cxnLst>
              <a:rect l="0" t="0" r="r" b="b"/>
              <a:pathLst>
                <a:path w="16" h="2">
                  <a:moveTo>
                    <a:pt x="16" y="2"/>
                  </a:moveTo>
                  <a:lnTo>
                    <a:pt x="0" y="2"/>
                  </a:lnTo>
                  <a:lnTo>
                    <a:pt x="16" y="0"/>
                  </a:lnTo>
                  <a:lnTo>
                    <a:pt x="16"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24" name="Freeform 601"/>
            <p:cNvSpPr/>
            <p:nvPr/>
          </p:nvSpPr>
          <p:spPr bwMode="auto">
            <a:xfrm>
              <a:off x="1284287" y="9105900"/>
              <a:ext cx="66675" cy="3175"/>
            </a:xfrm>
            <a:custGeom>
              <a:avLst/>
              <a:gdLst>
                <a:gd name="T0" fmla="*/ 18 w 18"/>
                <a:gd name="T1" fmla="*/ 0 h 1"/>
                <a:gd name="T2" fmla="*/ 18 w 18"/>
                <a:gd name="T3" fmla="*/ 1 h 1"/>
                <a:gd name="T4" fmla="*/ 0 w 18"/>
                <a:gd name="T5" fmla="*/ 1 h 1"/>
                <a:gd name="T6" fmla="*/ 18 w 18"/>
                <a:gd name="T7" fmla="*/ 0 h 1"/>
              </a:gdLst>
              <a:ahLst/>
              <a:cxnLst>
                <a:cxn ang="0">
                  <a:pos x="T0" y="T1"/>
                </a:cxn>
                <a:cxn ang="0">
                  <a:pos x="T2" y="T3"/>
                </a:cxn>
                <a:cxn ang="0">
                  <a:pos x="T4" y="T5"/>
                </a:cxn>
                <a:cxn ang="0">
                  <a:pos x="T6" y="T7"/>
                </a:cxn>
              </a:cxnLst>
              <a:rect l="0" t="0" r="r" b="b"/>
              <a:pathLst>
                <a:path w="18" h="1">
                  <a:moveTo>
                    <a:pt x="18" y="0"/>
                  </a:moveTo>
                  <a:cubicBezTo>
                    <a:pt x="18" y="1"/>
                    <a:pt x="18" y="1"/>
                    <a:pt x="18" y="1"/>
                  </a:cubicBezTo>
                  <a:cubicBezTo>
                    <a:pt x="0" y="1"/>
                    <a:pt x="0" y="1"/>
                    <a:pt x="0" y="1"/>
                  </a:cubicBezTo>
                  <a:cubicBezTo>
                    <a:pt x="6" y="0"/>
                    <a:pt x="12" y="0"/>
                    <a:pt x="1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25" name="Rectangle 602"/>
            <p:cNvSpPr>
              <a:spLocks noChangeArrowheads="1"/>
            </p:cNvSpPr>
            <p:nvPr/>
          </p:nvSpPr>
          <p:spPr bwMode="auto">
            <a:xfrm>
              <a:off x="619125" y="9109075"/>
              <a:ext cx="19050" cy="3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
              <a:endParaRPr lang="zh-CN" altLang="en-US"/>
            </a:p>
          </p:txBody>
        </p:sp>
      </p:grpSp>
      <p:pic>
        <p:nvPicPr>
          <p:cNvPr id="10" name="图片 9" descr="微信图片_20210829212443"/>
          <p:cNvPicPr>
            <a:picLocks noChangeAspect="1"/>
          </p:cNvPicPr>
          <p:nvPr/>
        </p:nvPicPr>
        <p:blipFill>
          <a:blip r:embed="rId3"/>
          <a:stretch>
            <a:fillRect/>
          </a:stretch>
        </p:blipFill>
        <p:spPr>
          <a:xfrm>
            <a:off x="6136640" y="1625600"/>
            <a:ext cx="6125210" cy="5063490"/>
          </a:xfrm>
          <a:prstGeom prst="rect">
            <a:avLst/>
          </a:prstGeom>
        </p:spPr>
      </p:pic>
      <p:sp>
        <p:nvSpPr>
          <p:cNvPr id="15" name="矩形 14"/>
          <p:cNvSpPr/>
          <p:nvPr/>
        </p:nvSpPr>
        <p:spPr>
          <a:xfrm>
            <a:off x="755015" y="1574800"/>
            <a:ext cx="5180330" cy="3262630"/>
          </a:xfrm>
          <a:prstGeom prst="rect">
            <a:avLst/>
          </a:prstGeom>
          <a:solidFill>
            <a:schemeClr val="bg2">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lnSpc>
                <a:spcPct val="150000"/>
              </a:lnSpc>
            </a:pPr>
            <a:r>
              <a:rPr lang="en-US" altLang="zh-CN">
                <a:solidFill>
                  <a:schemeClr val="tx1"/>
                </a:solidFill>
                <a:sym typeface="+mn-ea"/>
              </a:rPr>
              <a:t>1</a:t>
            </a:r>
            <a:r>
              <a:rPr lang="en-US" altLang="zh-CN">
                <a:solidFill>
                  <a:schemeClr val="tx1"/>
                </a:solidFill>
                <a:latin typeface="方正粗金陵简体" panose="02000000000000000000" charset="-122"/>
                <a:ea typeface="方正粗金陵简体" panose="02000000000000000000" charset="-122"/>
                <a:cs typeface="方正粗金陵简体" panose="02000000000000000000" charset="-122"/>
                <a:sym typeface="+mn-ea"/>
              </a:rPr>
              <a:t>3</a:t>
            </a:r>
            <a:r>
              <a:rPr lang="zh-CN" altLang="en-US">
                <a:solidFill>
                  <a:schemeClr val="tx1"/>
                </a:solidFill>
                <a:latin typeface="方正粗金陵简体" panose="02000000000000000000" charset="-122"/>
                <a:ea typeface="方正粗金陵简体" panose="02000000000000000000" charset="-122"/>
                <a:cs typeface="方正粗金陵简体" panose="02000000000000000000" charset="-122"/>
                <a:sym typeface="+mn-ea"/>
              </a:rPr>
              <a:t>世纪初一位牛津大学的学生，写信给父亲，信的主要原文是</a:t>
            </a:r>
            <a:r>
              <a:rPr lang="en-US" altLang="zh-CN">
                <a:solidFill>
                  <a:schemeClr val="tx1"/>
                </a:solidFill>
                <a:latin typeface="方正粗金陵简体" panose="02000000000000000000" charset="-122"/>
                <a:ea typeface="方正粗金陵简体" panose="02000000000000000000" charset="-122"/>
                <a:cs typeface="方正粗金陵简体" panose="02000000000000000000" charset="-122"/>
                <a:sym typeface="+mn-ea"/>
              </a:rPr>
              <a:t>“</a:t>
            </a:r>
            <a:r>
              <a:rPr lang="zh-CN" altLang="en-US">
                <a:solidFill>
                  <a:schemeClr val="tx1"/>
                </a:solidFill>
                <a:latin typeface="方正粗金陵简体" panose="02000000000000000000" charset="-122"/>
                <a:ea typeface="方正粗金陵简体" panose="02000000000000000000" charset="-122"/>
                <a:cs typeface="方正粗金陵简体" panose="02000000000000000000" charset="-122"/>
                <a:sym typeface="+mn-ea"/>
              </a:rPr>
              <a:t>尊敬的父亲，以此信向您问候，我现在在牛津大学学习，非常勤奋刻苦，但是钱的事情严重影响了我的提升，因为距上次汇款已经过去两个月了。城市消费水平很高，有很多需要买的；我得租房子、买各种生活用品。所以我恭敬地请求您，看在上帝的份上资助我</a:t>
            </a:r>
            <a:r>
              <a:rPr lang="en-US" altLang="zh-CN">
                <a:solidFill>
                  <a:schemeClr val="tx1"/>
                </a:solidFill>
                <a:latin typeface="方正粗金陵简体" panose="02000000000000000000" charset="-122"/>
                <a:ea typeface="方正粗金陵简体" panose="02000000000000000000" charset="-122"/>
                <a:cs typeface="方正粗金陵简体" panose="02000000000000000000" charset="-122"/>
                <a:sym typeface="+mn-ea"/>
              </a:rPr>
              <a:t>----</a:t>
            </a:r>
            <a:endParaRPr lang="en-US" altLang="zh-CN">
              <a:solidFill>
                <a:schemeClr val="tx1"/>
              </a:solidFill>
              <a:latin typeface="方正粗金陵简体" panose="02000000000000000000" charset="-122"/>
              <a:ea typeface="方正粗金陵简体" panose="02000000000000000000" charset="-122"/>
              <a:cs typeface="方正粗金陵简体" panose="02000000000000000000" charset="-122"/>
              <a:sym typeface="+mn-ea"/>
            </a:endParaRPr>
          </a:p>
        </p:txBody>
      </p:sp>
      <p:sp>
        <p:nvSpPr>
          <p:cNvPr id="16" name="椭圆 15"/>
          <p:cNvSpPr/>
          <p:nvPr/>
        </p:nvSpPr>
        <p:spPr>
          <a:xfrm>
            <a:off x="2258695" y="1898650"/>
            <a:ext cx="1012190" cy="228600"/>
          </a:xfrm>
          <a:prstGeom prst="ellipse">
            <a:avLst/>
          </a:prstGeom>
          <a:noFill/>
          <a:ln>
            <a:solidFill>
              <a:srgbClr val="FF0000"/>
            </a:soli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accent1"/>
              </a:solidFill>
            </a:endParaRPr>
          </a:p>
        </p:txBody>
      </p:sp>
      <p:sp>
        <p:nvSpPr>
          <p:cNvPr id="18" name="椭圆 17"/>
          <p:cNvSpPr/>
          <p:nvPr/>
        </p:nvSpPr>
        <p:spPr>
          <a:xfrm>
            <a:off x="2809240" y="3534410"/>
            <a:ext cx="452120" cy="23050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文本框 20"/>
          <p:cNvSpPr txBox="1"/>
          <p:nvPr/>
        </p:nvSpPr>
        <p:spPr>
          <a:xfrm>
            <a:off x="484505" y="4965065"/>
            <a:ext cx="5450840" cy="1445260"/>
          </a:xfrm>
          <a:prstGeom prst="rect">
            <a:avLst/>
          </a:prstGeom>
          <a:noFill/>
        </p:spPr>
        <p:txBody>
          <a:bodyPr wrap="square" rtlCol="0">
            <a:spAutoFit/>
          </a:bodyPr>
          <a:p>
            <a:r>
              <a:rPr lang="zh-CN" altLang="en-US" sz="4400">
                <a:solidFill>
                  <a:schemeClr val="tx1"/>
                </a:solidFill>
                <a:latin typeface="方正字迹-龙吟体 简" panose="02000500000000000000" charset="-122"/>
                <a:ea typeface="方正字迹-龙吟体 简" panose="02000500000000000000" charset="-122"/>
              </a:rPr>
              <a:t>城市和大学何时出现？原因是什么？</a:t>
            </a:r>
            <a:endParaRPr lang="zh-CN" altLang="en-US" sz="4400">
              <a:solidFill>
                <a:schemeClr val="tx1"/>
              </a:solidFill>
              <a:latin typeface="方正字迹-龙吟体 简" panose="02000500000000000000" charset="-122"/>
              <a:ea typeface="方正字迹-龙吟体 简" panose="02000500000000000000" charset="-122"/>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6" grpId="1" animBg="1"/>
      <p:bldP spid="18" grpId="0" bldLvl="0" animBg="1"/>
      <p:bldP spid="1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0">
          <a:blip r:embed="rId1"/>
          <a:tile algn="t"/>
        </a:blipFill>
        <a:effectLst/>
      </p:bgPr>
    </p:bg>
    <p:spTree>
      <p:nvGrpSpPr>
        <p:cNvPr id="1" name=""/>
        <p:cNvGrpSpPr/>
        <p:nvPr/>
      </p:nvGrpSpPr>
      <p:grpSpPr/>
      <p:sp>
        <p:nvSpPr>
          <p:cNvPr id="10" name="矩形: 圆角 9"/>
          <p:cNvSpPr/>
          <p:nvPr/>
        </p:nvSpPr>
        <p:spPr>
          <a:xfrm>
            <a:off x="350520" y="1974850"/>
            <a:ext cx="6016625" cy="3882390"/>
          </a:xfrm>
          <a:prstGeom prst="roundRect">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17" name="Freeform 764"/>
          <p:cNvSpPr>
            <a:spLocks noEditPoints="1"/>
          </p:cNvSpPr>
          <p:nvPr/>
        </p:nvSpPr>
        <p:spPr bwMode="auto">
          <a:xfrm>
            <a:off x="350520" y="206375"/>
            <a:ext cx="4642485" cy="856615"/>
          </a:xfrm>
          <a:custGeom>
            <a:avLst/>
            <a:gdLst>
              <a:gd name="T0" fmla="*/ 489 w 524"/>
              <a:gd name="T1" fmla="*/ 105 h 131"/>
              <a:gd name="T2" fmla="*/ 456 w 524"/>
              <a:gd name="T3" fmla="*/ 104 h 131"/>
              <a:gd name="T4" fmla="*/ 439 w 524"/>
              <a:gd name="T5" fmla="*/ 103 h 131"/>
              <a:gd name="T6" fmla="*/ 450 w 524"/>
              <a:gd name="T7" fmla="*/ 98 h 131"/>
              <a:gd name="T8" fmla="*/ 458 w 524"/>
              <a:gd name="T9" fmla="*/ 94 h 131"/>
              <a:gd name="T10" fmla="*/ 497 w 524"/>
              <a:gd name="T11" fmla="*/ 87 h 131"/>
              <a:gd name="T12" fmla="*/ 509 w 524"/>
              <a:gd name="T13" fmla="*/ 77 h 131"/>
              <a:gd name="T14" fmla="*/ 522 w 524"/>
              <a:gd name="T15" fmla="*/ 69 h 131"/>
              <a:gd name="T16" fmla="*/ 515 w 524"/>
              <a:gd name="T17" fmla="*/ 64 h 131"/>
              <a:gd name="T18" fmla="*/ 500 w 524"/>
              <a:gd name="T19" fmla="*/ 60 h 131"/>
              <a:gd name="T20" fmla="*/ 494 w 524"/>
              <a:gd name="T21" fmla="*/ 56 h 131"/>
              <a:gd name="T22" fmla="*/ 492 w 524"/>
              <a:gd name="T23" fmla="*/ 48 h 131"/>
              <a:gd name="T24" fmla="*/ 468 w 524"/>
              <a:gd name="T25" fmla="*/ 47 h 131"/>
              <a:gd name="T26" fmla="*/ 490 w 524"/>
              <a:gd name="T27" fmla="*/ 41 h 131"/>
              <a:gd name="T28" fmla="*/ 468 w 524"/>
              <a:gd name="T29" fmla="*/ 36 h 131"/>
              <a:gd name="T30" fmla="*/ 442 w 524"/>
              <a:gd name="T31" fmla="*/ 34 h 131"/>
              <a:gd name="T32" fmla="*/ 306 w 524"/>
              <a:gd name="T33" fmla="*/ 25 h 131"/>
              <a:gd name="T34" fmla="*/ 383 w 524"/>
              <a:gd name="T35" fmla="*/ 27 h 131"/>
              <a:gd name="T36" fmla="*/ 442 w 524"/>
              <a:gd name="T37" fmla="*/ 25 h 131"/>
              <a:gd name="T38" fmla="*/ 499 w 524"/>
              <a:gd name="T39" fmla="*/ 23 h 131"/>
              <a:gd name="T40" fmla="*/ 323 w 524"/>
              <a:gd name="T41" fmla="*/ 8 h 131"/>
              <a:gd name="T42" fmla="*/ 25 w 524"/>
              <a:gd name="T43" fmla="*/ 3 h 131"/>
              <a:gd name="T44" fmla="*/ 11 w 524"/>
              <a:gd name="T45" fmla="*/ 14 h 131"/>
              <a:gd name="T46" fmla="*/ 16 w 524"/>
              <a:gd name="T47" fmla="*/ 19 h 131"/>
              <a:gd name="T48" fmla="*/ 32 w 524"/>
              <a:gd name="T49" fmla="*/ 32 h 131"/>
              <a:gd name="T50" fmla="*/ 4 w 524"/>
              <a:gd name="T51" fmla="*/ 32 h 131"/>
              <a:gd name="T52" fmla="*/ 13 w 524"/>
              <a:gd name="T53" fmla="*/ 42 h 131"/>
              <a:gd name="T54" fmla="*/ 51 w 524"/>
              <a:gd name="T55" fmla="*/ 57 h 131"/>
              <a:gd name="T56" fmla="*/ 5 w 524"/>
              <a:gd name="T57" fmla="*/ 57 h 131"/>
              <a:gd name="T58" fmla="*/ 17 w 524"/>
              <a:gd name="T59" fmla="*/ 67 h 131"/>
              <a:gd name="T60" fmla="*/ 13 w 524"/>
              <a:gd name="T61" fmla="*/ 72 h 131"/>
              <a:gd name="T62" fmla="*/ 39 w 524"/>
              <a:gd name="T63" fmla="*/ 84 h 131"/>
              <a:gd name="T64" fmla="*/ 41 w 524"/>
              <a:gd name="T65" fmla="*/ 93 h 131"/>
              <a:gd name="T66" fmla="*/ 50 w 524"/>
              <a:gd name="T67" fmla="*/ 98 h 131"/>
              <a:gd name="T68" fmla="*/ 13 w 524"/>
              <a:gd name="T69" fmla="*/ 92 h 131"/>
              <a:gd name="T70" fmla="*/ 34 w 524"/>
              <a:gd name="T71" fmla="*/ 104 h 131"/>
              <a:gd name="T72" fmla="*/ 71 w 524"/>
              <a:gd name="T73" fmla="*/ 114 h 131"/>
              <a:gd name="T74" fmla="*/ 75 w 524"/>
              <a:gd name="T75" fmla="*/ 113 h 131"/>
              <a:gd name="T76" fmla="*/ 256 w 524"/>
              <a:gd name="T77" fmla="*/ 124 h 131"/>
              <a:gd name="T78" fmla="*/ 407 w 524"/>
              <a:gd name="T79" fmla="*/ 130 h 131"/>
              <a:gd name="T80" fmla="*/ 263 w 524"/>
              <a:gd name="T81" fmla="*/ 124 h 131"/>
              <a:gd name="T82" fmla="*/ 178 w 524"/>
              <a:gd name="T83" fmla="*/ 117 h 131"/>
              <a:gd name="T84" fmla="*/ 485 w 524"/>
              <a:gd name="T85" fmla="*/ 120 h 131"/>
              <a:gd name="T86" fmla="*/ 452 w 524"/>
              <a:gd name="T87" fmla="*/ 118 h 131"/>
              <a:gd name="T88" fmla="*/ 509 w 524"/>
              <a:gd name="T89" fmla="*/ 108 h 131"/>
              <a:gd name="T90" fmla="*/ 466 w 524"/>
              <a:gd name="T91" fmla="*/ 62 h 131"/>
              <a:gd name="T92" fmla="*/ 22 w 524"/>
              <a:gd name="T93" fmla="*/ 33 h 131"/>
              <a:gd name="T94" fmla="*/ 31 w 524"/>
              <a:gd name="T95" fmla="*/ 79 h 131"/>
              <a:gd name="T96" fmla="*/ 81 w 524"/>
              <a:gd name="T97" fmla="*/ 20 h 131"/>
              <a:gd name="T98" fmla="*/ 285 w 524"/>
              <a:gd name="T99" fmla="*/ 24 h 131"/>
              <a:gd name="T100" fmla="*/ 407 w 524"/>
              <a:gd name="T101" fmla="*/ 10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4" h="131">
                <a:moveTo>
                  <a:pt x="509" y="108"/>
                </a:moveTo>
                <a:cubicBezTo>
                  <a:pt x="507" y="109"/>
                  <a:pt x="503" y="108"/>
                  <a:pt x="502" y="107"/>
                </a:cubicBezTo>
                <a:cubicBezTo>
                  <a:pt x="488" y="111"/>
                  <a:pt x="473" y="110"/>
                  <a:pt x="458" y="109"/>
                </a:cubicBezTo>
                <a:cubicBezTo>
                  <a:pt x="467" y="106"/>
                  <a:pt x="480" y="109"/>
                  <a:pt x="489" y="105"/>
                </a:cubicBezTo>
                <a:cubicBezTo>
                  <a:pt x="481" y="105"/>
                  <a:pt x="474" y="105"/>
                  <a:pt x="467" y="105"/>
                </a:cubicBezTo>
                <a:cubicBezTo>
                  <a:pt x="467" y="105"/>
                  <a:pt x="467" y="105"/>
                  <a:pt x="467" y="105"/>
                </a:cubicBezTo>
                <a:cubicBezTo>
                  <a:pt x="466" y="108"/>
                  <a:pt x="464" y="102"/>
                  <a:pt x="461" y="105"/>
                </a:cubicBezTo>
                <a:cubicBezTo>
                  <a:pt x="460" y="104"/>
                  <a:pt x="456" y="106"/>
                  <a:pt x="456" y="104"/>
                </a:cubicBezTo>
                <a:cubicBezTo>
                  <a:pt x="442" y="104"/>
                  <a:pt x="427" y="105"/>
                  <a:pt x="413" y="103"/>
                </a:cubicBezTo>
                <a:cubicBezTo>
                  <a:pt x="415" y="102"/>
                  <a:pt x="415" y="102"/>
                  <a:pt x="415" y="102"/>
                </a:cubicBezTo>
                <a:cubicBezTo>
                  <a:pt x="423" y="101"/>
                  <a:pt x="432" y="102"/>
                  <a:pt x="439" y="102"/>
                </a:cubicBezTo>
                <a:cubicBezTo>
                  <a:pt x="439" y="103"/>
                  <a:pt x="439" y="103"/>
                  <a:pt x="439" y="103"/>
                </a:cubicBezTo>
                <a:cubicBezTo>
                  <a:pt x="441" y="103"/>
                  <a:pt x="441" y="103"/>
                  <a:pt x="441" y="103"/>
                </a:cubicBezTo>
                <a:cubicBezTo>
                  <a:pt x="442" y="99"/>
                  <a:pt x="448" y="103"/>
                  <a:pt x="451" y="100"/>
                </a:cubicBezTo>
                <a:cubicBezTo>
                  <a:pt x="449" y="99"/>
                  <a:pt x="449" y="99"/>
                  <a:pt x="449" y="99"/>
                </a:cubicBezTo>
                <a:cubicBezTo>
                  <a:pt x="450" y="98"/>
                  <a:pt x="450" y="98"/>
                  <a:pt x="450" y="98"/>
                </a:cubicBezTo>
                <a:cubicBezTo>
                  <a:pt x="462" y="99"/>
                  <a:pt x="472" y="97"/>
                  <a:pt x="482" y="97"/>
                </a:cubicBezTo>
                <a:cubicBezTo>
                  <a:pt x="481" y="96"/>
                  <a:pt x="480" y="96"/>
                  <a:pt x="479" y="95"/>
                </a:cubicBezTo>
                <a:cubicBezTo>
                  <a:pt x="473" y="96"/>
                  <a:pt x="465" y="95"/>
                  <a:pt x="459" y="95"/>
                </a:cubicBezTo>
                <a:cubicBezTo>
                  <a:pt x="458" y="94"/>
                  <a:pt x="458" y="94"/>
                  <a:pt x="458" y="94"/>
                </a:cubicBezTo>
                <a:cubicBezTo>
                  <a:pt x="466" y="93"/>
                  <a:pt x="475" y="94"/>
                  <a:pt x="483" y="92"/>
                </a:cubicBezTo>
                <a:cubicBezTo>
                  <a:pt x="487" y="92"/>
                  <a:pt x="492" y="91"/>
                  <a:pt x="495" y="90"/>
                </a:cubicBezTo>
                <a:cubicBezTo>
                  <a:pt x="490" y="88"/>
                  <a:pt x="484" y="91"/>
                  <a:pt x="479" y="90"/>
                </a:cubicBezTo>
                <a:cubicBezTo>
                  <a:pt x="484" y="88"/>
                  <a:pt x="491" y="88"/>
                  <a:pt x="497" y="87"/>
                </a:cubicBezTo>
                <a:cubicBezTo>
                  <a:pt x="499" y="88"/>
                  <a:pt x="500" y="84"/>
                  <a:pt x="503" y="86"/>
                </a:cubicBezTo>
                <a:cubicBezTo>
                  <a:pt x="507" y="81"/>
                  <a:pt x="516" y="84"/>
                  <a:pt x="522" y="81"/>
                </a:cubicBezTo>
                <a:cubicBezTo>
                  <a:pt x="514" y="80"/>
                  <a:pt x="502" y="81"/>
                  <a:pt x="492" y="80"/>
                </a:cubicBezTo>
                <a:cubicBezTo>
                  <a:pt x="497" y="77"/>
                  <a:pt x="504" y="78"/>
                  <a:pt x="509" y="77"/>
                </a:cubicBezTo>
                <a:cubicBezTo>
                  <a:pt x="496" y="76"/>
                  <a:pt x="483" y="83"/>
                  <a:pt x="471" y="77"/>
                </a:cubicBezTo>
                <a:cubicBezTo>
                  <a:pt x="478" y="77"/>
                  <a:pt x="484" y="74"/>
                  <a:pt x="491" y="73"/>
                </a:cubicBezTo>
                <a:cubicBezTo>
                  <a:pt x="493" y="71"/>
                  <a:pt x="493" y="71"/>
                  <a:pt x="493" y="71"/>
                </a:cubicBezTo>
                <a:cubicBezTo>
                  <a:pt x="502" y="69"/>
                  <a:pt x="513" y="70"/>
                  <a:pt x="522" y="69"/>
                </a:cubicBezTo>
                <a:cubicBezTo>
                  <a:pt x="524" y="69"/>
                  <a:pt x="524" y="69"/>
                  <a:pt x="524" y="69"/>
                </a:cubicBezTo>
                <a:cubicBezTo>
                  <a:pt x="516" y="66"/>
                  <a:pt x="516" y="66"/>
                  <a:pt x="516" y="66"/>
                </a:cubicBezTo>
                <a:cubicBezTo>
                  <a:pt x="516" y="66"/>
                  <a:pt x="516" y="64"/>
                  <a:pt x="517" y="64"/>
                </a:cubicBezTo>
                <a:cubicBezTo>
                  <a:pt x="515" y="64"/>
                  <a:pt x="515" y="64"/>
                  <a:pt x="515" y="64"/>
                </a:cubicBezTo>
                <a:cubicBezTo>
                  <a:pt x="502" y="66"/>
                  <a:pt x="485" y="64"/>
                  <a:pt x="472" y="65"/>
                </a:cubicBezTo>
                <a:cubicBezTo>
                  <a:pt x="475" y="63"/>
                  <a:pt x="482" y="65"/>
                  <a:pt x="485" y="63"/>
                </a:cubicBezTo>
                <a:cubicBezTo>
                  <a:pt x="482" y="63"/>
                  <a:pt x="478" y="63"/>
                  <a:pt x="475" y="62"/>
                </a:cubicBezTo>
                <a:cubicBezTo>
                  <a:pt x="484" y="62"/>
                  <a:pt x="491" y="60"/>
                  <a:pt x="500" y="60"/>
                </a:cubicBezTo>
                <a:cubicBezTo>
                  <a:pt x="499" y="60"/>
                  <a:pt x="500" y="59"/>
                  <a:pt x="502" y="59"/>
                </a:cubicBezTo>
                <a:cubicBezTo>
                  <a:pt x="500" y="58"/>
                  <a:pt x="498" y="58"/>
                  <a:pt x="496" y="57"/>
                </a:cubicBezTo>
                <a:cubicBezTo>
                  <a:pt x="499" y="56"/>
                  <a:pt x="499" y="56"/>
                  <a:pt x="499" y="56"/>
                </a:cubicBezTo>
                <a:cubicBezTo>
                  <a:pt x="498" y="55"/>
                  <a:pt x="496" y="55"/>
                  <a:pt x="494" y="56"/>
                </a:cubicBezTo>
                <a:cubicBezTo>
                  <a:pt x="493" y="55"/>
                  <a:pt x="493" y="54"/>
                  <a:pt x="493" y="53"/>
                </a:cubicBezTo>
                <a:cubicBezTo>
                  <a:pt x="502" y="51"/>
                  <a:pt x="511" y="52"/>
                  <a:pt x="518" y="49"/>
                </a:cubicBezTo>
                <a:cubicBezTo>
                  <a:pt x="493" y="50"/>
                  <a:pt x="493" y="50"/>
                  <a:pt x="493" y="50"/>
                </a:cubicBezTo>
                <a:cubicBezTo>
                  <a:pt x="492" y="48"/>
                  <a:pt x="492" y="48"/>
                  <a:pt x="492" y="48"/>
                </a:cubicBezTo>
                <a:cubicBezTo>
                  <a:pt x="491" y="49"/>
                  <a:pt x="489" y="50"/>
                  <a:pt x="488" y="49"/>
                </a:cubicBezTo>
                <a:cubicBezTo>
                  <a:pt x="488" y="49"/>
                  <a:pt x="488" y="49"/>
                  <a:pt x="488" y="49"/>
                </a:cubicBezTo>
                <a:cubicBezTo>
                  <a:pt x="479" y="51"/>
                  <a:pt x="470" y="49"/>
                  <a:pt x="461" y="47"/>
                </a:cubicBezTo>
                <a:cubicBezTo>
                  <a:pt x="464" y="47"/>
                  <a:pt x="466" y="46"/>
                  <a:pt x="468" y="47"/>
                </a:cubicBezTo>
                <a:cubicBezTo>
                  <a:pt x="472" y="46"/>
                  <a:pt x="476" y="47"/>
                  <a:pt x="479" y="45"/>
                </a:cubicBezTo>
                <a:cubicBezTo>
                  <a:pt x="480" y="45"/>
                  <a:pt x="482" y="45"/>
                  <a:pt x="483" y="46"/>
                </a:cubicBezTo>
                <a:cubicBezTo>
                  <a:pt x="491" y="44"/>
                  <a:pt x="501" y="43"/>
                  <a:pt x="510" y="43"/>
                </a:cubicBezTo>
                <a:cubicBezTo>
                  <a:pt x="504" y="41"/>
                  <a:pt x="496" y="44"/>
                  <a:pt x="490" y="41"/>
                </a:cubicBezTo>
                <a:cubicBezTo>
                  <a:pt x="490" y="40"/>
                  <a:pt x="490" y="40"/>
                  <a:pt x="491" y="40"/>
                </a:cubicBezTo>
                <a:cubicBezTo>
                  <a:pt x="488" y="38"/>
                  <a:pt x="488" y="38"/>
                  <a:pt x="488" y="38"/>
                </a:cubicBezTo>
                <a:cubicBezTo>
                  <a:pt x="481" y="38"/>
                  <a:pt x="474" y="38"/>
                  <a:pt x="467" y="37"/>
                </a:cubicBezTo>
                <a:cubicBezTo>
                  <a:pt x="468" y="36"/>
                  <a:pt x="468" y="36"/>
                  <a:pt x="468" y="36"/>
                </a:cubicBezTo>
                <a:cubicBezTo>
                  <a:pt x="464" y="36"/>
                  <a:pt x="464" y="36"/>
                  <a:pt x="464" y="36"/>
                </a:cubicBezTo>
                <a:cubicBezTo>
                  <a:pt x="464" y="38"/>
                  <a:pt x="462" y="36"/>
                  <a:pt x="460" y="36"/>
                </a:cubicBezTo>
                <a:cubicBezTo>
                  <a:pt x="461" y="35"/>
                  <a:pt x="461" y="35"/>
                  <a:pt x="461" y="35"/>
                </a:cubicBezTo>
                <a:cubicBezTo>
                  <a:pt x="455" y="34"/>
                  <a:pt x="448" y="35"/>
                  <a:pt x="442" y="34"/>
                </a:cubicBezTo>
                <a:cubicBezTo>
                  <a:pt x="443" y="34"/>
                  <a:pt x="443" y="34"/>
                  <a:pt x="443" y="33"/>
                </a:cubicBezTo>
                <a:cubicBezTo>
                  <a:pt x="433" y="33"/>
                  <a:pt x="433" y="33"/>
                  <a:pt x="433" y="33"/>
                </a:cubicBezTo>
                <a:cubicBezTo>
                  <a:pt x="326" y="26"/>
                  <a:pt x="326" y="26"/>
                  <a:pt x="326" y="26"/>
                </a:cubicBezTo>
                <a:cubicBezTo>
                  <a:pt x="306" y="25"/>
                  <a:pt x="306" y="25"/>
                  <a:pt x="306" y="25"/>
                </a:cubicBezTo>
                <a:cubicBezTo>
                  <a:pt x="299" y="25"/>
                  <a:pt x="290" y="25"/>
                  <a:pt x="285" y="23"/>
                </a:cubicBezTo>
                <a:cubicBezTo>
                  <a:pt x="292" y="23"/>
                  <a:pt x="299" y="24"/>
                  <a:pt x="306" y="24"/>
                </a:cubicBezTo>
                <a:cubicBezTo>
                  <a:pt x="382" y="27"/>
                  <a:pt x="382" y="27"/>
                  <a:pt x="382" y="27"/>
                </a:cubicBezTo>
                <a:cubicBezTo>
                  <a:pt x="383" y="27"/>
                  <a:pt x="383" y="27"/>
                  <a:pt x="383" y="27"/>
                </a:cubicBezTo>
                <a:cubicBezTo>
                  <a:pt x="411" y="29"/>
                  <a:pt x="436" y="26"/>
                  <a:pt x="463" y="28"/>
                </a:cubicBezTo>
                <a:cubicBezTo>
                  <a:pt x="462" y="28"/>
                  <a:pt x="460" y="28"/>
                  <a:pt x="459" y="27"/>
                </a:cubicBezTo>
                <a:cubicBezTo>
                  <a:pt x="460" y="26"/>
                  <a:pt x="461" y="26"/>
                  <a:pt x="462" y="26"/>
                </a:cubicBezTo>
                <a:cubicBezTo>
                  <a:pt x="442" y="25"/>
                  <a:pt x="442" y="25"/>
                  <a:pt x="442" y="25"/>
                </a:cubicBezTo>
                <a:cubicBezTo>
                  <a:pt x="440" y="23"/>
                  <a:pt x="440" y="23"/>
                  <a:pt x="440" y="23"/>
                </a:cubicBezTo>
                <a:cubicBezTo>
                  <a:pt x="458" y="24"/>
                  <a:pt x="477" y="27"/>
                  <a:pt x="493" y="24"/>
                </a:cubicBezTo>
                <a:cubicBezTo>
                  <a:pt x="471" y="21"/>
                  <a:pt x="471" y="21"/>
                  <a:pt x="471" y="21"/>
                </a:cubicBezTo>
                <a:cubicBezTo>
                  <a:pt x="480" y="19"/>
                  <a:pt x="489" y="23"/>
                  <a:pt x="499" y="23"/>
                </a:cubicBezTo>
                <a:cubicBezTo>
                  <a:pt x="481" y="19"/>
                  <a:pt x="463" y="17"/>
                  <a:pt x="444" y="15"/>
                </a:cubicBezTo>
                <a:cubicBezTo>
                  <a:pt x="441" y="12"/>
                  <a:pt x="435" y="14"/>
                  <a:pt x="432" y="12"/>
                </a:cubicBezTo>
                <a:cubicBezTo>
                  <a:pt x="429" y="14"/>
                  <a:pt x="425" y="13"/>
                  <a:pt x="422" y="13"/>
                </a:cubicBezTo>
                <a:cubicBezTo>
                  <a:pt x="323" y="8"/>
                  <a:pt x="323" y="8"/>
                  <a:pt x="323" y="8"/>
                </a:cubicBezTo>
                <a:cubicBezTo>
                  <a:pt x="274" y="4"/>
                  <a:pt x="229" y="6"/>
                  <a:pt x="181" y="4"/>
                </a:cubicBezTo>
                <a:cubicBezTo>
                  <a:pt x="71" y="3"/>
                  <a:pt x="71" y="3"/>
                  <a:pt x="71" y="3"/>
                </a:cubicBezTo>
                <a:cubicBezTo>
                  <a:pt x="39" y="1"/>
                  <a:pt x="39" y="1"/>
                  <a:pt x="39" y="1"/>
                </a:cubicBezTo>
                <a:cubicBezTo>
                  <a:pt x="34" y="0"/>
                  <a:pt x="28" y="0"/>
                  <a:pt x="25" y="3"/>
                </a:cubicBezTo>
                <a:cubicBezTo>
                  <a:pt x="15" y="2"/>
                  <a:pt x="6" y="6"/>
                  <a:pt x="0" y="12"/>
                </a:cubicBezTo>
                <a:cubicBezTo>
                  <a:pt x="3" y="12"/>
                  <a:pt x="7" y="14"/>
                  <a:pt x="10" y="13"/>
                </a:cubicBezTo>
                <a:cubicBezTo>
                  <a:pt x="11" y="11"/>
                  <a:pt x="15" y="11"/>
                  <a:pt x="17" y="12"/>
                </a:cubicBezTo>
                <a:cubicBezTo>
                  <a:pt x="15" y="13"/>
                  <a:pt x="12" y="13"/>
                  <a:pt x="11" y="14"/>
                </a:cubicBezTo>
                <a:cubicBezTo>
                  <a:pt x="12" y="16"/>
                  <a:pt x="15" y="14"/>
                  <a:pt x="16" y="16"/>
                </a:cubicBezTo>
                <a:cubicBezTo>
                  <a:pt x="16" y="16"/>
                  <a:pt x="16" y="16"/>
                  <a:pt x="16" y="16"/>
                </a:cubicBezTo>
                <a:cubicBezTo>
                  <a:pt x="20" y="15"/>
                  <a:pt x="23" y="18"/>
                  <a:pt x="25" y="20"/>
                </a:cubicBezTo>
                <a:cubicBezTo>
                  <a:pt x="24" y="21"/>
                  <a:pt x="19" y="20"/>
                  <a:pt x="16" y="19"/>
                </a:cubicBezTo>
                <a:cubicBezTo>
                  <a:pt x="13" y="22"/>
                  <a:pt x="5" y="19"/>
                  <a:pt x="6" y="23"/>
                </a:cubicBezTo>
                <a:cubicBezTo>
                  <a:pt x="11" y="27"/>
                  <a:pt x="19" y="22"/>
                  <a:pt x="24" y="27"/>
                </a:cubicBezTo>
                <a:cubicBezTo>
                  <a:pt x="24" y="28"/>
                  <a:pt x="24" y="28"/>
                  <a:pt x="24" y="28"/>
                </a:cubicBezTo>
                <a:cubicBezTo>
                  <a:pt x="26" y="29"/>
                  <a:pt x="30" y="29"/>
                  <a:pt x="32" y="32"/>
                </a:cubicBezTo>
                <a:cubicBezTo>
                  <a:pt x="28" y="34"/>
                  <a:pt x="24" y="32"/>
                  <a:pt x="20" y="31"/>
                </a:cubicBezTo>
                <a:cubicBezTo>
                  <a:pt x="17" y="30"/>
                  <a:pt x="12" y="29"/>
                  <a:pt x="10" y="30"/>
                </a:cubicBezTo>
                <a:cubicBezTo>
                  <a:pt x="8" y="29"/>
                  <a:pt x="8" y="29"/>
                  <a:pt x="8" y="29"/>
                </a:cubicBezTo>
                <a:cubicBezTo>
                  <a:pt x="7" y="29"/>
                  <a:pt x="5" y="30"/>
                  <a:pt x="4" y="32"/>
                </a:cubicBezTo>
                <a:cubicBezTo>
                  <a:pt x="11" y="34"/>
                  <a:pt x="17" y="30"/>
                  <a:pt x="21" y="33"/>
                </a:cubicBezTo>
                <a:cubicBezTo>
                  <a:pt x="21" y="34"/>
                  <a:pt x="20" y="33"/>
                  <a:pt x="20" y="33"/>
                </a:cubicBezTo>
                <a:cubicBezTo>
                  <a:pt x="19" y="39"/>
                  <a:pt x="10" y="34"/>
                  <a:pt x="8" y="39"/>
                </a:cubicBezTo>
                <a:cubicBezTo>
                  <a:pt x="13" y="42"/>
                  <a:pt x="13" y="42"/>
                  <a:pt x="13" y="42"/>
                </a:cubicBezTo>
                <a:cubicBezTo>
                  <a:pt x="11" y="46"/>
                  <a:pt x="5" y="41"/>
                  <a:pt x="4" y="43"/>
                </a:cubicBezTo>
                <a:cubicBezTo>
                  <a:pt x="6" y="44"/>
                  <a:pt x="6" y="44"/>
                  <a:pt x="6" y="44"/>
                </a:cubicBezTo>
                <a:cubicBezTo>
                  <a:pt x="11" y="45"/>
                  <a:pt x="16" y="46"/>
                  <a:pt x="21" y="47"/>
                </a:cubicBezTo>
                <a:cubicBezTo>
                  <a:pt x="29" y="55"/>
                  <a:pt x="41" y="52"/>
                  <a:pt x="51" y="57"/>
                </a:cubicBezTo>
                <a:cubicBezTo>
                  <a:pt x="47" y="59"/>
                  <a:pt x="43" y="54"/>
                  <a:pt x="41" y="57"/>
                </a:cubicBezTo>
                <a:cubicBezTo>
                  <a:pt x="29" y="54"/>
                  <a:pt x="18" y="53"/>
                  <a:pt x="6" y="54"/>
                </a:cubicBezTo>
                <a:cubicBezTo>
                  <a:pt x="6" y="54"/>
                  <a:pt x="6" y="55"/>
                  <a:pt x="7" y="55"/>
                </a:cubicBezTo>
                <a:cubicBezTo>
                  <a:pt x="6" y="56"/>
                  <a:pt x="6" y="56"/>
                  <a:pt x="5" y="57"/>
                </a:cubicBezTo>
                <a:cubicBezTo>
                  <a:pt x="9" y="57"/>
                  <a:pt x="12" y="61"/>
                  <a:pt x="17" y="61"/>
                </a:cubicBezTo>
                <a:cubicBezTo>
                  <a:pt x="14" y="62"/>
                  <a:pt x="14" y="62"/>
                  <a:pt x="14" y="62"/>
                </a:cubicBezTo>
                <a:cubicBezTo>
                  <a:pt x="16" y="64"/>
                  <a:pt x="21" y="63"/>
                  <a:pt x="22" y="66"/>
                </a:cubicBezTo>
                <a:cubicBezTo>
                  <a:pt x="21" y="67"/>
                  <a:pt x="19" y="65"/>
                  <a:pt x="17" y="67"/>
                </a:cubicBezTo>
                <a:cubicBezTo>
                  <a:pt x="17" y="69"/>
                  <a:pt x="20" y="68"/>
                  <a:pt x="20" y="70"/>
                </a:cubicBezTo>
                <a:cubicBezTo>
                  <a:pt x="19" y="70"/>
                  <a:pt x="19" y="70"/>
                  <a:pt x="19" y="70"/>
                </a:cubicBezTo>
                <a:cubicBezTo>
                  <a:pt x="17" y="71"/>
                  <a:pt x="16" y="70"/>
                  <a:pt x="13" y="71"/>
                </a:cubicBezTo>
                <a:cubicBezTo>
                  <a:pt x="13" y="71"/>
                  <a:pt x="13" y="72"/>
                  <a:pt x="13" y="72"/>
                </a:cubicBezTo>
                <a:cubicBezTo>
                  <a:pt x="15" y="75"/>
                  <a:pt x="22" y="74"/>
                  <a:pt x="25" y="77"/>
                </a:cubicBezTo>
                <a:cubicBezTo>
                  <a:pt x="23" y="78"/>
                  <a:pt x="22" y="77"/>
                  <a:pt x="19" y="78"/>
                </a:cubicBezTo>
                <a:cubicBezTo>
                  <a:pt x="21" y="80"/>
                  <a:pt x="24" y="80"/>
                  <a:pt x="28" y="80"/>
                </a:cubicBezTo>
                <a:cubicBezTo>
                  <a:pt x="31" y="82"/>
                  <a:pt x="36" y="82"/>
                  <a:pt x="39" y="84"/>
                </a:cubicBezTo>
                <a:cubicBezTo>
                  <a:pt x="32" y="85"/>
                  <a:pt x="32" y="85"/>
                  <a:pt x="32" y="85"/>
                </a:cubicBezTo>
                <a:cubicBezTo>
                  <a:pt x="33" y="86"/>
                  <a:pt x="33" y="86"/>
                  <a:pt x="33" y="86"/>
                </a:cubicBezTo>
                <a:cubicBezTo>
                  <a:pt x="31" y="87"/>
                  <a:pt x="29" y="87"/>
                  <a:pt x="27" y="87"/>
                </a:cubicBezTo>
                <a:cubicBezTo>
                  <a:pt x="32" y="89"/>
                  <a:pt x="37" y="90"/>
                  <a:pt x="41" y="93"/>
                </a:cubicBezTo>
                <a:cubicBezTo>
                  <a:pt x="39" y="94"/>
                  <a:pt x="39" y="94"/>
                  <a:pt x="39" y="94"/>
                </a:cubicBezTo>
                <a:cubicBezTo>
                  <a:pt x="40" y="94"/>
                  <a:pt x="41" y="94"/>
                  <a:pt x="42" y="95"/>
                </a:cubicBezTo>
                <a:cubicBezTo>
                  <a:pt x="42" y="94"/>
                  <a:pt x="42" y="94"/>
                  <a:pt x="42" y="94"/>
                </a:cubicBezTo>
                <a:cubicBezTo>
                  <a:pt x="45" y="94"/>
                  <a:pt x="48" y="96"/>
                  <a:pt x="50" y="98"/>
                </a:cubicBezTo>
                <a:cubicBezTo>
                  <a:pt x="49" y="98"/>
                  <a:pt x="49" y="98"/>
                  <a:pt x="49" y="98"/>
                </a:cubicBezTo>
                <a:cubicBezTo>
                  <a:pt x="40" y="93"/>
                  <a:pt x="29" y="101"/>
                  <a:pt x="21" y="94"/>
                </a:cubicBezTo>
                <a:cubicBezTo>
                  <a:pt x="19" y="92"/>
                  <a:pt x="19" y="96"/>
                  <a:pt x="17" y="93"/>
                </a:cubicBezTo>
                <a:cubicBezTo>
                  <a:pt x="16" y="92"/>
                  <a:pt x="13" y="91"/>
                  <a:pt x="13" y="92"/>
                </a:cubicBezTo>
                <a:cubicBezTo>
                  <a:pt x="16" y="97"/>
                  <a:pt x="25" y="94"/>
                  <a:pt x="29" y="99"/>
                </a:cubicBezTo>
                <a:cubicBezTo>
                  <a:pt x="24" y="101"/>
                  <a:pt x="24" y="101"/>
                  <a:pt x="24" y="101"/>
                </a:cubicBezTo>
                <a:cubicBezTo>
                  <a:pt x="26" y="102"/>
                  <a:pt x="26" y="102"/>
                  <a:pt x="26" y="102"/>
                </a:cubicBezTo>
                <a:cubicBezTo>
                  <a:pt x="29" y="101"/>
                  <a:pt x="31" y="104"/>
                  <a:pt x="34" y="104"/>
                </a:cubicBezTo>
                <a:cubicBezTo>
                  <a:pt x="26" y="105"/>
                  <a:pt x="26" y="105"/>
                  <a:pt x="26" y="105"/>
                </a:cubicBezTo>
                <a:cubicBezTo>
                  <a:pt x="32" y="106"/>
                  <a:pt x="38" y="108"/>
                  <a:pt x="44" y="110"/>
                </a:cubicBezTo>
                <a:cubicBezTo>
                  <a:pt x="46" y="111"/>
                  <a:pt x="50" y="112"/>
                  <a:pt x="51" y="110"/>
                </a:cubicBezTo>
                <a:cubicBezTo>
                  <a:pt x="58" y="112"/>
                  <a:pt x="64" y="114"/>
                  <a:pt x="71" y="114"/>
                </a:cubicBezTo>
                <a:cubicBezTo>
                  <a:pt x="67" y="112"/>
                  <a:pt x="59" y="112"/>
                  <a:pt x="55" y="109"/>
                </a:cubicBezTo>
                <a:cubicBezTo>
                  <a:pt x="56" y="108"/>
                  <a:pt x="56" y="108"/>
                  <a:pt x="56" y="108"/>
                </a:cubicBezTo>
                <a:cubicBezTo>
                  <a:pt x="89" y="114"/>
                  <a:pt x="89" y="114"/>
                  <a:pt x="89" y="114"/>
                </a:cubicBezTo>
                <a:cubicBezTo>
                  <a:pt x="85" y="115"/>
                  <a:pt x="80" y="112"/>
                  <a:pt x="75" y="113"/>
                </a:cubicBezTo>
                <a:cubicBezTo>
                  <a:pt x="78" y="115"/>
                  <a:pt x="78" y="115"/>
                  <a:pt x="78" y="115"/>
                </a:cubicBezTo>
                <a:cubicBezTo>
                  <a:pt x="77" y="116"/>
                  <a:pt x="77" y="116"/>
                  <a:pt x="77" y="116"/>
                </a:cubicBezTo>
                <a:cubicBezTo>
                  <a:pt x="86" y="118"/>
                  <a:pt x="95" y="119"/>
                  <a:pt x="104" y="121"/>
                </a:cubicBezTo>
                <a:cubicBezTo>
                  <a:pt x="157" y="123"/>
                  <a:pt x="204" y="123"/>
                  <a:pt x="256" y="124"/>
                </a:cubicBezTo>
                <a:cubicBezTo>
                  <a:pt x="261" y="127"/>
                  <a:pt x="264" y="122"/>
                  <a:pt x="270" y="125"/>
                </a:cubicBezTo>
                <a:cubicBezTo>
                  <a:pt x="270" y="125"/>
                  <a:pt x="270" y="125"/>
                  <a:pt x="270" y="125"/>
                </a:cubicBezTo>
                <a:cubicBezTo>
                  <a:pt x="370" y="130"/>
                  <a:pt x="370" y="130"/>
                  <a:pt x="370" y="130"/>
                </a:cubicBezTo>
                <a:cubicBezTo>
                  <a:pt x="383" y="129"/>
                  <a:pt x="398" y="131"/>
                  <a:pt x="407" y="130"/>
                </a:cubicBezTo>
                <a:cubicBezTo>
                  <a:pt x="365" y="128"/>
                  <a:pt x="365" y="128"/>
                  <a:pt x="365" y="128"/>
                </a:cubicBezTo>
                <a:cubicBezTo>
                  <a:pt x="285" y="123"/>
                  <a:pt x="285" y="123"/>
                  <a:pt x="285" y="123"/>
                </a:cubicBezTo>
                <a:cubicBezTo>
                  <a:pt x="281" y="125"/>
                  <a:pt x="271" y="122"/>
                  <a:pt x="264" y="123"/>
                </a:cubicBezTo>
                <a:cubicBezTo>
                  <a:pt x="263" y="124"/>
                  <a:pt x="263" y="124"/>
                  <a:pt x="263" y="124"/>
                </a:cubicBezTo>
                <a:cubicBezTo>
                  <a:pt x="245" y="121"/>
                  <a:pt x="228" y="124"/>
                  <a:pt x="210" y="121"/>
                </a:cubicBezTo>
                <a:cubicBezTo>
                  <a:pt x="174" y="120"/>
                  <a:pt x="139" y="121"/>
                  <a:pt x="104" y="116"/>
                </a:cubicBezTo>
                <a:cubicBezTo>
                  <a:pt x="127" y="118"/>
                  <a:pt x="151" y="115"/>
                  <a:pt x="174" y="117"/>
                </a:cubicBezTo>
                <a:cubicBezTo>
                  <a:pt x="178" y="117"/>
                  <a:pt x="178" y="117"/>
                  <a:pt x="178" y="117"/>
                </a:cubicBezTo>
                <a:cubicBezTo>
                  <a:pt x="233" y="119"/>
                  <a:pt x="292" y="120"/>
                  <a:pt x="347" y="123"/>
                </a:cubicBezTo>
                <a:cubicBezTo>
                  <a:pt x="429" y="125"/>
                  <a:pt x="429" y="125"/>
                  <a:pt x="429" y="125"/>
                </a:cubicBezTo>
                <a:cubicBezTo>
                  <a:pt x="452" y="125"/>
                  <a:pt x="477" y="125"/>
                  <a:pt x="496" y="119"/>
                </a:cubicBezTo>
                <a:cubicBezTo>
                  <a:pt x="485" y="120"/>
                  <a:pt x="485" y="120"/>
                  <a:pt x="485" y="120"/>
                </a:cubicBezTo>
                <a:cubicBezTo>
                  <a:pt x="481" y="121"/>
                  <a:pt x="477" y="120"/>
                  <a:pt x="473" y="118"/>
                </a:cubicBezTo>
                <a:cubicBezTo>
                  <a:pt x="458" y="119"/>
                  <a:pt x="442" y="121"/>
                  <a:pt x="426" y="118"/>
                </a:cubicBezTo>
                <a:cubicBezTo>
                  <a:pt x="434" y="118"/>
                  <a:pt x="442" y="118"/>
                  <a:pt x="451" y="119"/>
                </a:cubicBezTo>
                <a:cubicBezTo>
                  <a:pt x="452" y="118"/>
                  <a:pt x="452" y="118"/>
                  <a:pt x="452" y="118"/>
                </a:cubicBezTo>
                <a:cubicBezTo>
                  <a:pt x="468" y="119"/>
                  <a:pt x="480" y="114"/>
                  <a:pt x="495" y="115"/>
                </a:cubicBezTo>
                <a:cubicBezTo>
                  <a:pt x="491" y="115"/>
                  <a:pt x="491" y="115"/>
                  <a:pt x="491" y="115"/>
                </a:cubicBezTo>
                <a:cubicBezTo>
                  <a:pt x="498" y="110"/>
                  <a:pt x="510" y="110"/>
                  <a:pt x="516" y="108"/>
                </a:cubicBezTo>
                <a:cubicBezTo>
                  <a:pt x="514" y="107"/>
                  <a:pt x="511" y="107"/>
                  <a:pt x="509" y="108"/>
                </a:cubicBezTo>
                <a:close/>
                <a:moveTo>
                  <a:pt x="466" y="62"/>
                </a:moveTo>
                <a:cubicBezTo>
                  <a:pt x="471" y="62"/>
                  <a:pt x="471" y="62"/>
                  <a:pt x="471" y="62"/>
                </a:cubicBezTo>
                <a:cubicBezTo>
                  <a:pt x="465" y="62"/>
                  <a:pt x="465" y="62"/>
                  <a:pt x="465" y="62"/>
                </a:cubicBezTo>
                <a:lnTo>
                  <a:pt x="466" y="62"/>
                </a:lnTo>
                <a:close/>
                <a:moveTo>
                  <a:pt x="13" y="43"/>
                </a:moveTo>
                <a:cubicBezTo>
                  <a:pt x="14" y="42"/>
                  <a:pt x="15" y="43"/>
                  <a:pt x="16" y="43"/>
                </a:cubicBezTo>
                <a:cubicBezTo>
                  <a:pt x="16" y="44"/>
                  <a:pt x="14" y="43"/>
                  <a:pt x="13" y="43"/>
                </a:cubicBezTo>
                <a:close/>
                <a:moveTo>
                  <a:pt x="22" y="33"/>
                </a:moveTo>
                <a:cubicBezTo>
                  <a:pt x="22" y="32"/>
                  <a:pt x="22" y="32"/>
                  <a:pt x="22" y="32"/>
                </a:cubicBezTo>
                <a:cubicBezTo>
                  <a:pt x="23" y="33"/>
                  <a:pt x="23" y="33"/>
                  <a:pt x="23" y="33"/>
                </a:cubicBezTo>
                <a:lnTo>
                  <a:pt x="22" y="33"/>
                </a:lnTo>
                <a:close/>
                <a:moveTo>
                  <a:pt x="31" y="79"/>
                </a:moveTo>
                <a:cubicBezTo>
                  <a:pt x="42" y="81"/>
                  <a:pt x="42" y="81"/>
                  <a:pt x="42" y="81"/>
                </a:cubicBezTo>
                <a:cubicBezTo>
                  <a:pt x="38" y="81"/>
                  <a:pt x="35" y="80"/>
                  <a:pt x="31" y="79"/>
                </a:cubicBezTo>
                <a:close/>
                <a:moveTo>
                  <a:pt x="73" y="20"/>
                </a:moveTo>
                <a:cubicBezTo>
                  <a:pt x="75" y="19"/>
                  <a:pt x="78" y="20"/>
                  <a:pt x="81" y="20"/>
                </a:cubicBezTo>
                <a:cubicBezTo>
                  <a:pt x="78" y="21"/>
                  <a:pt x="76" y="20"/>
                  <a:pt x="73" y="20"/>
                </a:cubicBezTo>
                <a:close/>
                <a:moveTo>
                  <a:pt x="82" y="21"/>
                </a:moveTo>
                <a:cubicBezTo>
                  <a:pt x="122" y="22"/>
                  <a:pt x="164" y="23"/>
                  <a:pt x="204" y="23"/>
                </a:cubicBezTo>
                <a:cubicBezTo>
                  <a:pt x="231" y="23"/>
                  <a:pt x="258" y="23"/>
                  <a:pt x="285" y="24"/>
                </a:cubicBezTo>
                <a:cubicBezTo>
                  <a:pt x="217" y="22"/>
                  <a:pt x="151" y="26"/>
                  <a:pt x="82" y="21"/>
                </a:cubicBezTo>
                <a:close/>
                <a:moveTo>
                  <a:pt x="411" y="102"/>
                </a:moveTo>
                <a:cubicBezTo>
                  <a:pt x="411" y="103"/>
                  <a:pt x="411" y="103"/>
                  <a:pt x="411" y="103"/>
                </a:cubicBezTo>
                <a:cubicBezTo>
                  <a:pt x="407" y="103"/>
                  <a:pt x="407" y="103"/>
                  <a:pt x="407" y="103"/>
                </a:cubicBezTo>
                <a:cubicBezTo>
                  <a:pt x="408" y="102"/>
                  <a:pt x="410" y="102"/>
                  <a:pt x="411" y="10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r>
              <a:rPr lang="en-US" altLang="zh-CN" sz="2800">
                <a:solidFill>
                  <a:schemeClr val="tx1"/>
                </a:solidFill>
                <a:latin typeface="华文楷体" panose="02010600040101010101" pitchFamily="2" charset="-122"/>
                <a:ea typeface="华文楷体" panose="02010600040101010101" pitchFamily="2" charset="-122"/>
              </a:rPr>
              <a:t>   </a:t>
            </a:r>
            <a:r>
              <a:rPr lang="zh-CN" altLang="en-US" sz="2800">
                <a:solidFill>
                  <a:schemeClr val="tx1"/>
                </a:solidFill>
                <a:latin typeface="华文楷体" panose="02010600040101010101" pitchFamily="2" charset="-122"/>
                <a:ea typeface="华文楷体" panose="02010600040101010101" pitchFamily="2" charset="-122"/>
              </a:rPr>
              <a:t>灰飞烟灭的</a:t>
            </a:r>
            <a:r>
              <a:rPr lang="zh-CN" altLang="en-US" sz="2800">
                <a:solidFill>
                  <a:schemeClr val="tx1"/>
                </a:solidFill>
                <a:latin typeface="华文楷体" panose="02010600040101010101" pitchFamily="2" charset="-122"/>
                <a:ea typeface="华文楷体" panose="02010600040101010101" pitchFamily="2" charset="-122"/>
              </a:rPr>
              <a:t>百年</a:t>
            </a:r>
            <a:r>
              <a:rPr lang="zh-CN" altLang="en-US" sz="2800">
                <a:solidFill>
                  <a:schemeClr val="tx1"/>
                </a:solidFill>
                <a:latin typeface="华文楷体" panose="02010600040101010101" pitchFamily="2" charset="-122"/>
                <a:ea typeface="华文楷体" panose="02010600040101010101" pitchFamily="2" charset="-122"/>
              </a:rPr>
              <a:t>之城</a:t>
            </a:r>
            <a:endParaRPr lang="zh-CN" altLang="en-US" sz="2800">
              <a:solidFill>
                <a:schemeClr val="tx1"/>
              </a:solidFill>
              <a:latin typeface="华文楷体" panose="02010600040101010101" pitchFamily="2" charset="-122"/>
              <a:ea typeface="华文楷体" panose="02010600040101010101" pitchFamily="2" charset="-122"/>
            </a:endParaRPr>
          </a:p>
        </p:txBody>
      </p:sp>
      <p:pic>
        <p:nvPicPr>
          <p:cNvPr id="6" name="图片 5" descr="蛮族入侵"/>
          <p:cNvPicPr>
            <a:picLocks noChangeAspect="1"/>
          </p:cNvPicPr>
          <p:nvPr/>
        </p:nvPicPr>
        <p:blipFill>
          <a:blip r:embed="rId2"/>
          <a:stretch>
            <a:fillRect/>
          </a:stretch>
        </p:blipFill>
        <p:spPr>
          <a:xfrm>
            <a:off x="6820535" y="206375"/>
            <a:ext cx="3660775" cy="3180715"/>
          </a:xfrm>
          <a:prstGeom prst="rect">
            <a:avLst/>
          </a:prstGeom>
        </p:spPr>
      </p:pic>
      <p:pic>
        <p:nvPicPr>
          <p:cNvPr id="8" name="图片 7"/>
          <p:cNvPicPr>
            <a:picLocks noChangeAspect="1"/>
          </p:cNvPicPr>
          <p:nvPr/>
        </p:nvPicPr>
        <p:blipFill>
          <a:blip r:embed="rId3"/>
          <a:stretch>
            <a:fillRect/>
          </a:stretch>
        </p:blipFill>
        <p:spPr>
          <a:xfrm>
            <a:off x="8580120" y="3808730"/>
            <a:ext cx="3611880" cy="3049270"/>
          </a:xfrm>
          <a:prstGeom prst="rect">
            <a:avLst/>
          </a:prstGeom>
        </p:spPr>
      </p:pic>
      <p:sp>
        <p:nvSpPr>
          <p:cNvPr id="16" name="上下箭头 15"/>
          <p:cNvSpPr/>
          <p:nvPr/>
        </p:nvSpPr>
        <p:spPr>
          <a:xfrm>
            <a:off x="9260205" y="3484245"/>
            <a:ext cx="511810" cy="283845"/>
          </a:xfrm>
          <a:prstGeom prst="up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nvSpPr>
        <p:spPr>
          <a:xfrm>
            <a:off x="10400665" y="3474085"/>
            <a:ext cx="1430020" cy="3244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a:solidFill>
                  <a:schemeClr val="tx1"/>
                </a:solidFill>
                <a:latin typeface="华文中宋" panose="02010600040101010101" charset="-122"/>
                <a:ea typeface="华文中宋" panose="02010600040101010101" charset="-122"/>
              </a:rPr>
              <a:t>外族入侵</a:t>
            </a:r>
            <a:endParaRPr lang="zh-CN" altLang="en-US" sz="2400">
              <a:solidFill>
                <a:schemeClr val="tx1"/>
              </a:solidFill>
              <a:latin typeface="华文中宋" panose="02010600040101010101" charset="-122"/>
              <a:ea typeface="华文中宋" panose="02010600040101010101" charset="-122"/>
            </a:endParaRPr>
          </a:p>
        </p:txBody>
      </p:sp>
      <p:sp>
        <p:nvSpPr>
          <p:cNvPr id="18" name="文本框 17"/>
          <p:cNvSpPr txBox="1"/>
          <p:nvPr/>
        </p:nvSpPr>
        <p:spPr>
          <a:xfrm>
            <a:off x="640715" y="2155190"/>
            <a:ext cx="5436870" cy="2306955"/>
          </a:xfrm>
          <a:prstGeom prst="rect">
            <a:avLst/>
          </a:prstGeom>
          <a:solidFill>
            <a:schemeClr val="tx1">
              <a:alpha val="58000"/>
            </a:schemeClr>
          </a:solidFill>
        </p:spPr>
        <p:txBody>
          <a:bodyPr wrap="square" rtlCol="0">
            <a:spAutoFit/>
          </a:bodyPr>
          <a:p>
            <a:r>
              <a:rPr lang="en-US" altLang="zh-CN" sz="2400">
                <a:solidFill>
                  <a:schemeClr val="bg1"/>
                </a:solidFill>
                <a:latin typeface="方正粗金陵简体" panose="02000000000000000000" charset="-122"/>
                <a:ea typeface="方正粗金陵简体" panose="02000000000000000000" charset="-122"/>
                <a:cs typeface="方正粗金陵简体" panose="02000000000000000000" charset="-122"/>
              </a:rPr>
              <a:t>“</a:t>
            </a:r>
            <a:r>
              <a:rPr lang="zh-CN" altLang="en-US" sz="2400">
                <a:solidFill>
                  <a:schemeClr val="bg1"/>
                </a:solidFill>
                <a:latin typeface="方正颜真卿楷书 简繁" panose="02000500000000000000" charset="-122"/>
                <a:ea typeface="方正颜真卿楷书 简繁" panose="02000500000000000000" charset="-122"/>
                <a:cs typeface="方正颜真卿楷书 简繁" panose="02000500000000000000" charset="-122"/>
              </a:rPr>
              <a:t>中世纪把古代文明、古代哲学、政治和法律一扫而光。以便一切从头做起。它从没落了的古代世界承受下来的唯一事务就是基督教和一些残破不全而且失掉文明的城市</a:t>
            </a:r>
            <a:r>
              <a:rPr lang="en-US" altLang="zh-CN" sz="2400">
                <a:solidFill>
                  <a:schemeClr val="bg1"/>
                </a:solidFill>
                <a:latin typeface="方正颜真卿楷书 简繁" panose="02000500000000000000" charset="-122"/>
                <a:ea typeface="方正颜真卿楷书 简繁" panose="02000500000000000000" charset="-122"/>
                <a:cs typeface="方正颜真卿楷书 简繁" panose="02000500000000000000" charset="-122"/>
              </a:rPr>
              <a:t>”——</a:t>
            </a:r>
            <a:r>
              <a:rPr lang="zh-CN" altLang="en-US" sz="2400">
                <a:solidFill>
                  <a:schemeClr val="bg1"/>
                </a:solidFill>
                <a:latin typeface="方正颜真卿楷书 简繁" panose="02000500000000000000" charset="-122"/>
                <a:ea typeface="方正颜真卿楷书 简繁" panose="02000500000000000000" charset="-122"/>
                <a:cs typeface="方正颜真卿楷书 简繁" panose="02000500000000000000" charset="-122"/>
              </a:rPr>
              <a:t>恩格斯《马克思恩格斯</a:t>
            </a:r>
            <a:r>
              <a:rPr lang="zh-CN" altLang="en-US" sz="2400">
                <a:solidFill>
                  <a:schemeClr val="bg1"/>
                </a:solidFill>
                <a:latin typeface="方正颜真卿楷书 简繁" panose="02000500000000000000" charset="-122"/>
                <a:ea typeface="方正颜真卿楷书 简繁" panose="02000500000000000000" charset="-122"/>
                <a:cs typeface="方正颜真卿楷书 简繁" panose="02000500000000000000" charset="-122"/>
              </a:rPr>
              <a:t>全集》</a:t>
            </a:r>
            <a:endParaRPr lang="zh-CN" altLang="en-US" sz="2400">
              <a:solidFill>
                <a:schemeClr val="bg1"/>
              </a:solidFill>
              <a:latin typeface="方正颜真卿楷书 简繁" panose="02000500000000000000" charset="-122"/>
              <a:ea typeface="方正颜真卿楷书 简繁" panose="02000500000000000000" charset="-122"/>
              <a:cs typeface="方正颜真卿楷书 简繁" panose="02000500000000000000" charset="-122"/>
            </a:endParaRPr>
          </a:p>
        </p:txBody>
      </p:sp>
      <p:sp>
        <p:nvSpPr>
          <p:cNvPr id="5" name="文本框 4"/>
          <p:cNvSpPr txBox="1"/>
          <p:nvPr/>
        </p:nvSpPr>
        <p:spPr>
          <a:xfrm>
            <a:off x="645795" y="1182370"/>
            <a:ext cx="3712210" cy="583565"/>
          </a:xfrm>
          <a:prstGeom prst="rect">
            <a:avLst/>
          </a:prstGeom>
          <a:noFill/>
        </p:spPr>
        <p:txBody>
          <a:bodyPr wrap="square" rtlCol="0">
            <a:spAutoFit/>
          </a:bodyPr>
          <a:p>
            <a:r>
              <a:rPr lang="zh-CN" altLang="en-US" sz="3200">
                <a:solidFill>
                  <a:srgbClr val="FFFF00"/>
                </a:solidFill>
                <a:latin typeface="方正颜真卿楷书 简繁" panose="02000500000000000000" charset="-122"/>
                <a:ea typeface="方正颜真卿楷书 简繁" panose="02000500000000000000" charset="-122"/>
              </a:rPr>
              <a:t>城市兴起的背景</a:t>
            </a:r>
            <a:endParaRPr lang="zh-CN" altLang="en-US" sz="3200">
              <a:solidFill>
                <a:srgbClr val="FFFF00"/>
              </a:solidFill>
              <a:latin typeface="方正颜真卿楷书 简繁" panose="02000500000000000000" charset="-122"/>
              <a:ea typeface="方正颜真卿楷书 简繁" panose="02000500000000000000" charset="-122"/>
            </a:endParaRPr>
          </a:p>
        </p:txBody>
      </p:sp>
      <p:sp>
        <p:nvSpPr>
          <p:cNvPr id="7" name="文本框 6"/>
          <p:cNvSpPr txBox="1"/>
          <p:nvPr/>
        </p:nvSpPr>
        <p:spPr>
          <a:xfrm>
            <a:off x="1549400" y="5041265"/>
            <a:ext cx="6226175" cy="583565"/>
          </a:xfrm>
          <a:prstGeom prst="rect">
            <a:avLst/>
          </a:prstGeom>
          <a:solidFill>
            <a:schemeClr val="bg2"/>
          </a:solidFill>
        </p:spPr>
        <p:txBody>
          <a:bodyPr wrap="square" rtlCol="0">
            <a:spAutoFit/>
          </a:bodyPr>
          <a:p>
            <a:r>
              <a:rPr lang="zh-CN" altLang="en-US" sz="3200">
                <a:solidFill>
                  <a:schemeClr val="accent4"/>
                </a:solidFill>
                <a:latin typeface="方正颜真卿楷书 简繁" panose="02000500000000000000" charset="-122"/>
                <a:ea typeface="方正颜真卿楷书 简繁" panose="02000500000000000000" charset="-122"/>
              </a:rPr>
              <a:t>失掉文明的城市如何再次兴起呢？</a:t>
            </a:r>
            <a:endParaRPr lang="zh-CN" altLang="en-US" sz="3200">
              <a:solidFill>
                <a:schemeClr val="accent4"/>
              </a:solidFill>
              <a:latin typeface="方正颜真卿楷书 简繁" panose="02000500000000000000" charset="-122"/>
              <a:ea typeface="方正颜真卿楷书 简繁" panose="02000500000000000000" charset="-122"/>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7" name="Freeform 764"/>
          <p:cNvSpPr>
            <a:spLocks noEditPoints="1"/>
          </p:cNvSpPr>
          <p:nvPr/>
        </p:nvSpPr>
        <p:spPr bwMode="auto">
          <a:xfrm>
            <a:off x="350520" y="236220"/>
            <a:ext cx="4925695" cy="856615"/>
          </a:xfrm>
          <a:custGeom>
            <a:avLst/>
            <a:gdLst>
              <a:gd name="T0" fmla="*/ 489 w 524"/>
              <a:gd name="T1" fmla="*/ 105 h 131"/>
              <a:gd name="T2" fmla="*/ 456 w 524"/>
              <a:gd name="T3" fmla="*/ 104 h 131"/>
              <a:gd name="T4" fmla="*/ 439 w 524"/>
              <a:gd name="T5" fmla="*/ 103 h 131"/>
              <a:gd name="T6" fmla="*/ 450 w 524"/>
              <a:gd name="T7" fmla="*/ 98 h 131"/>
              <a:gd name="T8" fmla="*/ 458 w 524"/>
              <a:gd name="T9" fmla="*/ 94 h 131"/>
              <a:gd name="T10" fmla="*/ 497 w 524"/>
              <a:gd name="T11" fmla="*/ 87 h 131"/>
              <a:gd name="T12" fmla="*/ 509 w 524"/>
              <a:gd name="T13" fmla="*/ 77 h 131"/>
              <a:gd name="T14" fmla="*/ 522 w 524"/>
              <a:gd name="T15" fmla="*/ 69 h 131"/>
              <a:gd name="T16" fmla="*/ 515 w 524"/>
              <a:gd name="T17" fmla="*/ 64 h 131"/>
              <a:gd name="T18" fmla="*/ 500 w 524"/>
              <a:gd name="T19" fmla="*/ 60 h 131"/>
              <a:gd name="T20" fmla="*/ 494 w 524"/>
              <a:gd name="T21" fmla="*/ 56 h 131"/>
              <a:gd name="T22" fmla="*/ 492 w 524"/>
              <a:gd name="T23" fmla="*/ 48 h 131"/>
              <a:gd name="T24" fmla="*/ 468 w 524"/>
              <a:gd name="T25" fmla="*/ 47 h 131"/>
              <a:gd name="T26" fmla="*/ 490 w 524"/>
              <a:gd name="T27" fmla="*/ 41 h 131"/>
              <a:gd name="T28" fmla="*/ 468 w 524"/>
              <a:gd name="T29" fmla="*/ 36 h 131"/>
              <a:gd name="T30" fmla="*/ 442 w 524"/>
              <a:gd name="T31" fmla="*/ 34 h 131"/>
              <a:gd name="T32" fmla="*/ 306 w 524"/>
              <a:gd name="T33" fmla="*/ 25 h 131"/>
              <a:gd name="T34" fmla="*/ 383 w 524"/>
              <a:gd name="T35" fmla="*/ 27 h 131"/>
              <a:gd name="T36" fmla="*/ 442 w 524"/>
              <a:gd name="T37" fmla="*/ 25 h 131"/>
              <a:gd name="T38" fmla="*/ 499 w 524"/>
              <a:gd name="T39" fmla="*/ 23 h 131"/>
              <a:gd name="T40" fmla="*/ 323 w 524"/>
              <a:gd name="T41" fmla="*/ 8 h 131"/>
              <a:gd name="T42" fmla="*/ 25 w 524"/>
              <a:gd name="T43" fmla="*/ 3 h 131"/>
              <a:gd name="T44" fmla="*/ 11 w 524"/>
              <a:gd name="T45" fmla="*/ 14 h 131"/>
              <a:gd name="T46" fmla="*/ 16 w 524"/>
              <a:gd name="T47" fmla="*/ 19 h 131"/>
              <a:gd name="T48" fmla="*/ 32 w 524"/>
              <a:gd name="T49" fmla="*/ 32 h 131"/>
              <a:gd name="T50" fmla="*/ 4 w 524"/>
              <a:gd name="T51" fmla="*/ 32 h 131"/>
              <a:gd name="T52" fmla="*/ 13 w 524"/>
              <a:gd name="T53" fmla="*/ 42 h 131"/>
              <a:gd name="T54" fmla="*/ 51 w 524"/>
              <a:gd name="T55" fmla="*/ 57 h 131"/>
              <a:gd name="T56" fmla="*/ 5 w 524"/>
              <a:gd name="T57" fmla="*/ 57 h 131"/>
              <a:gd name="T58" fmla="*/ 17 w 524"/>
              <a:gd name="T59" fmla="*/ 67 h 131"/>
              <a:gd name="T60" fmla="*/ 13 w 524"/>
              <a:gd name="T61" fmla="*/ 72 h 131"/>
              <a:gd name="T62" fmla="*/ 39 w 524"/>
              <a:gd name="T63" fmla="*/ 84 h 131"/>
              <a:gd name="T64" fmla="*/ 41 w 524"/>
              <a:gd name="T65" fmla="*/ 93 h 131"/>
              <a:gd name="T66" fmla="*/ 50 w 524"/>
              <a:gd name="T67" fmla="*/ 98 h 131"/>
              <a:gd name="T68" fmla="*/ 13 w 524"/>
              <a:gd name="T69" fmla="*/ 92 h 131"/>
              <a:gd name="T70" fmla="*/ 34 w 524"/>
              <a:gd name="T71" fmla="*/ 104 h 131"/>
              <a:gd name="T72" fmla="*/ 71 w 524"/>
              <a:gd name="T73" fmla="*/ 114 h 131"/>
              <a:gd name="T74" fmla="*/ 75 w 524"/>
              <a:gd name="T75" fmla="*/ 113 h 131"/>
              <a:gd name="T76" fmla="*/ 256 w 524"/>
              <a:gd name="T77" fmla="*/ 124 h 131"/>
              <a:gd name="T78" fmla="*/ 407 w 524"/>
              <a:gd name="T79" fmla="*/ 130 h 131"/>
              <a:gd name="T80" fmla="*/ 263 w 524"/>
              <a:gd name="T81" fmla="*/ 124 h 131"/>
              <a:gd name="T82" fmla="*/ 178 w 524"/>
              <a:gd name="T83" fmla="*/ 117 h 131"/>
              <a:gd name="T84" fmla="*/ 485 w 524"/>
              <a:gd name="T85" fmla="*/ 120 h 131"/>
              <a:gd name="T86" fmla="*/ 452 w 524"/>
              <a:gd name="T87" fmla="*/ 118 h 131"/>
              <a:gd name="T88" fmla="*/ 509 w 524"/>
              <a:gd name="T89" fmla="*/ 108 h 131"/>
              <a:gd name="T90" fmla="*/ 466 w 524"/>
              <a:gd name="T91" fmla="*/ 62 h 131"/>
              <a:gd name="T92" fmla="*/ 22 w 524"/>
              <a:gd name="T93" fmla="*/ 33 h 131"/>
              <a:gd name="T94" fmla="*/ 31 w 524"/>
              <a:gd name="T95" fmla="*/ 79 h 131"/>
              <a:gd name="T96" fmla="*/ 81 w 524"/>
              <a:gd name="T97" fmla="*/ 20 h 131"/>
              <a:gd name="T98" fmla="*/ 285 w 524"/>
              <a:gd name="T99" fmla="*/ 24 h 131"/>
              <a:gd name="T100" fmla="*/ 407 w 524"/>
              <a:gd name="T101" fmla="*/ 10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4" h="131">
                <a:moveTo>
                  <a:pt x="509" y="108"/>
                </a:moveTo>
                <a:cubicBezTo>
                  <a:pt x="507" y="109"/>
                  <a:pt x="503" y="108"/>
                  <a:pt x="502" y="107"/>
                </a:cubicBezTo>
                <a:cubicBezTo>
                  <a:pt x="488" y="111"/>
                  <a:pt x="473" y="110"/>
                  <a:pt x="458" y="109"/>
                </a:cubicBezTo>
                <a:cubicBezTo>
                  <a:pt x="467" y="106"/>
                  <a:pt x="480" y="109"/>
                  <a:pt x="489" y="105"/>
                </a:cubicBezTo>
                <a:cubicBezTo>
                  <a:pt x="481" y="105"/>
                  <a:pt x="474" y="105"/>
                  <a:pt x="467" y="105"/>
                </a:cubicBezTo>
                <a:cubicBezTo>
                  <a:pt x="467" y="105"/>
                  <a:pt x="467" y="105"/>
                  <a:pt x="467" y="105"/>
                </a:cubicBezTo>
                <a:cubicBezTo>
                  <a:pt x="466" y="108"/>
                  <a:pt x="464" y="102"/>
                  <a:pt x="461" y="105"/>
                </a:cubicBezTo>
                <a:cubicBezTo>
                  <a:pt x="460" y="104"/>
                  <a:pt x="456" y="106"/>
                  <a:pt x="456" y="104"/>
                </a:cubicBezTo>
                <a:cubicBezTo>
                  <a:pt x="442" y="104"/>
                  <a:pt x="427" y="105"/>
                  <a:pt x="413" y="103"/>
                </a:cubicBezTo>
                <a:cubicBezTo>
                  <a:pt x="415" y="102"/>
                  <a:pt x="415" y="102"/>
                  <a:pt x="415" y="102"/>
                </a:cubicBezTo>
                <a:cubicBezTo>
                  <a:pt x="423" y="101"/>
                  <a:pt x="432" y="102"/>
                  <a:pt x="439" y="102"/>
                </a:cubicBezTo>
                <a:cubicBezTo>
                  <a:pt x="439" y="103"/>
                  <a:pt x="439" y="103"/>
                  <a:pt x="439" y="103"/>
                </a:cubicBezTo>
                <a:cubicBezTo>
                  <a:pt x="441" y="103"/>
                  <a:pt x="441" y="103"/>
                  <a:pt x="441" y="103"/>
                </a:cubicBezTo>
                <a:cubicBezTo>
                  <a:pt x="442" y="99"/>
                  <a:pt x="448" y="103"/>
                  <a:pt x="451" y="100"/>
                </a:cubicBezTo>
                <a:cubicBezTo>
                  <a:pt x="449" y="99"/>
                  <a:pt x="449" y="99"/>
                  <a:pt x="449" y="99"/>
                </a:cubicBezTo>
                <a:cubicBezTo>
                  <a:pt x="450" y="98"/>
                  <a:pt x="450" y="98"/>
                  <a:pt x="450" y="98"/>
                </a:cubicBezTo>
                <a:cubicBezTo>
                  <a:pt x="462" y="99"/>
                  <a:pt x="472" y="97"/>
                  <a:pt x="482" y="97"/>
                </a:cubicBezTo>
                <a:cubicBezTo>
                  <a:pt x="481" y="96"/>
                  <a:pt x="480" y="96"/>
                  <a:pt x="479" y="95"/>
                </a:cubicBezTo>
                <a:cubicBezTo>
                  <a:pt x="473" y="96"/>
                  <a:pt x="465" y="95"/>
                  <a:pt x="459" y="95"/>
                </a:cubicBezTo>
                <a:cubicBezTo>
                  <a:pt x="458" y="94"/>
                  <a:pt x="458" y="94"/>
                  <a:pt x="458" y="94"/>
                </a:cubicBezTo>
                <a:cubicBezTo>
                  <a:pt x="466" y="93"/>
                  <a:pt x="475" y="94"/>
                  <a:pt x="483" y="92"/>
                </a:cubicBezTo>
                <a:cubicBezTo>
                  <a:pt x="487" y="92"/>
                  <a:pt x="492" y="91"/>
                  <a:pt x="495" y="90"/>
                </a:cubicBezTo>
                <a:cubicBezTo>
                  <a:pt x="490" y="88"/>
                  <a:pt x="484" y="91"/>
                  <a:pt x="479" y="90"/>
                </a:cubicBezTo>
                <a:cubicBezTo>
                  <a:pt x="484" y="88"/>
                  <a:pt x="491" y="88"/>
                  <a:pt x="497" y="87"/>
                </a:cubicBezTo>
                <a:cubicBezTo>
                  <a:pt x="499" y="88"/>
                  <a:pt x="500" y="84"/>
                  <a:pt x="503" y="86"/>
                </a:cubicBezTo>
                <a:cubicBezTo>
                  <a:pt x="507" y="81"/>
                  <a:pt x="516" y="84"/>
                  <a:pt x="522" y="81"/>
                </a:cubicBezTo>
                <a:cubicBezTo>
                  <a:pt x="514" y="80"/>
                  <a:pt x="502" y="81"/>
                  <a:pt x="492" y="80"/>
                </a:cubicBezTo>
                <a:cubicBezTo>
                  <a:pt x="497" y="77"/>
                  <a:pt x="504" y="78"/>
                  <a:pt x="509" y="77"/>
                </a:cubicBezTo>
                <a:cubicBezTo>
                  <a:pt x="496" y="76"/>
                  <a:pt x="483" y="83"/>
                  <a:pt x="471" y="77"/>
                </a:cubicBezTo>
                <a:cubicBezTo>
                  <a:pt x="478" y="77"/>
                  <a:pt x="484" y="74"/>
                  <a:pt x="491" y="73"/>
                </a:cubicBezTo>
                <a:cubicBezTo>
                  <a:pt x="493" y="71"/>
                  <a:pt x="493" y="71"/>
                  <a:pt x="493" y="71"/>
                </a:cubicBezTo>
                <a:cubicBezTo>
                  <a:pt x="502" y="69"/>
                  <a:pt x="513" y="70"/>
                  <a:pt x="522" y="69"/>
                </a:cubicBezTo>
                <a:cubicBezTo>
                  <a:pt x="524" y="69"/>
                  <a:pt x="524" y="69"/>
                  <a:pt x="524" y="69"/>
                </a:cubicBezTo>
                <a:cubicBezTo>
                  <a:pt x="516" y="66"/>
                  <a:pt x="516" y="66"/>
                  <a:pt x="516" y="66"/>
                </a:cubicBezTo>
                <a:cubicBezTo>
                  <a:pt x="516" y="66"/>
                  <a:pt x="516" y="64"/>
                  <a:pt x="517" y="64"/>
                </a:cubicBezTo>
                <a:cubicBezTo>
                  <a:pt x="515" y="64"/>
                  <a:pt x="515" y="64"/>
                  <a:pt x="515" y="64"/>
                </a:cubicBezTo>
                <a:cubicBezTo>
                  <a:pt x="502" y="66"/>
                  <a:pt x="485" y="64"/>
                  <a:pt x="472" y="65"/>
                </a:cubicBezTo>
                <a:cubicBezTo>
                  <a:pt x="475" y="63"/>
                  <a:pt x="482" y="65"/>
                  <a:pt x="485" y="63"/>
                </a:cubicBezTo>
                <a:cubicBezTo>
                  <a:pt x="482" y="63"/>
                  <a:pt x="478" y="63"/>
                  <a:pt x="475" y="62"/>
                </a:cubicBezTo>
                <a:cubicBezTo>
                  <a:pt x="484" y="62"/>
                  <a:pt x="491" y="60"/>
                  <a:pt x="500" y="60"/>
                </a:cubicBezTo>
                <a:cubicBezTo>
                  <a:pt x="499" y="60"/>
                  <a:pt x="500" y="59"/>
                  <a:pt x="502" y="59"/>
                </a:cubicBezTo>
                <a:cubicBezTo>
                  <a:pt x="500" y="58"/>
                  <a:pt x="498" y="58"/>
                  <a:pt x="496" y="57"/>
                </a:cubicBezTo>
                <a:cubicBezTo>
                  <a:pt x="499" y="56"/>
                  <a:pt x="499" y="56"/>
                  <a:pt x="499" y="56"/>
                </a:cubicBezTo>
                <a:cubicBezTo>
                  <a:pt x="498" y="55"/>
                  <a:pt x="496" y="55"/>
                  <a:pt x="494" y="56"/>
                </a:cubicBezTo>
                <a:cubicBezTo>
                  <a:pt x="493" y="55"/>
                  <a:pt x="493" y="54"/>
                  <a:pt x="493" y="53"/>
                </a:cubicBezTo>
                <a:cubicBezTo>
                  <a:pt x="502" y="51"/>
                  <a:pt x="511" y="52"/>
                  <a:pt x="518" y="49"/>
                </a:cubicBezTo>
                <a:cubicBezTo>
                  <a:pt x="493" y="50"/>
                  <a:pt x="493" y="50"/>
                  <a:pt x="493" y="50"/>
                </a:cubicBezTo>
                <a:cubicBezTo>
                  <a:pt x="492" y="48"/>
                  <a:pt x="492" y="48"/>
                  <a:pt x="492" y="48"/>
                </a:cubicBezTo>
                <a:cubicBezTo>
                  <a:pt x="491" y="49"/>
                  <a:pt x="489" y="50"/>
                  <a:pt x="488" y="49"/>
                </a:cubicBezTo>
                <a:cubicBezTo>
                  <a:pt x="488" y="49"/>
                  <a:pt x="488" y="49"/>
                  <a:pt x="488" y="49"/>
                </a:cubicBezTo>
                <a:cubicBezTo>
                  <a:pt x="479" y="51"/>
                  <a:pt x="470" y="49"/>
                  <a:pt x="461" y="47"/>
                </a:cubicBezTo>
                <a:cubicBezTo>
                  <a:pt x="464" y="47"/>
                  <a:pt x="466" y="46"/>
                  <a:pt x="468" y="47"/>
                </a:cubicBezTo>
                <a:cubicBezTo>
                  <a:pt x="472" y="46"/>
                  <a:pt x="476" y="47"/>
                  <a:pt x="479" y="45"/>
                </a:cubicBezTo>
                <a:cubicBezTo>
                  <a:pt x="480" y="45"/>
                  <a:pt x="482" y="45"/>
                  <a:pt x="483" y="46"/>
                </a:cubicBezTo>
                <a:cubicBezTo>
                  <a:pt x="491" y="44"/>
                  <a:pt x="501" y="43"/>
                  <a:pt x="510" y="43"/>
                </a:cubicBezTo>
                <a:cubicBezTo>
                  <a:pt x="504" y="41"/>
                  <a:pt x="496" y="44"/>
                  <a:pt x="490" y="41"/>
                </a:cubicBezTo>
                <a:cubicBezTo>
                  <a:pt x="490" y="40"/>
                  <a:pt x="490" y="40"/>
                  <a:pt x="491" y="40"/>
                </a:cubicBezTo>
                <a:cubicBezTo>
                  <a:pt x="488" y="38"/>
                  <a:pt x="488" y="38"/>
                  <a:pt x="488" y="38"/>
                </a:cubicBezTo>
                <a:cubicBezTo>
                  <a:pt x="481" y="38"/>
                  <a:pt x="474" y="38"/>
                  <a:pt x="467" y="37"/>
                </a:cubicBezTo>
                <a:cubicBezTo>
                  <a:pt x="468" y="36"/>
                  <a:pt x="468" y="36"/>
                  <a:pt x="468" y="36"/>
                </a:cubicBezTo>
                <a:cubicBezTo>
                  <a:pt x="464" y="36"/>
                  <a:pt x="464" y="36"/>
                  <a:pt x="464" y="36"/>
                </a:cubicBezTo>
                <a:cubicBezTo>
                  <a:pt x="464" y="38"/>
                  <a:pt x="462" y="36"/>
                  <a:pt x="460" y="36"/>
                </a:cubicBezTo>
                <a:cubicBezTo>
                  <a:pt x="461" y="35"/>
                  <a:pt x="461" y="35"/>
                  <a:pt x="461" y="35"/>
                </a:cubicBezTo>
                <a:cubicBezTo>
                  <a:pt x="455" y="34"/>
                  <a:pt x="448" y="35"/>
                  <a:pt x="442" y="34"/>
                </a:cubicBezTo>
                <a:cubicBezTo>
                  <a:pt x="443" y="34"/>
                  <a:pt x="443" y="34"/>
                  <a:pt x="443" y="33"/>
                </a:cubicBezTo>
                <a:cubicBezTo>
                  <a:pt x="433" y="33"/>
                  <a:pt x="433" y="33"/>
                  <a:pt x="433" y="33"/>
                </a:cubicBezTo>
                <a:cubicBezTo>
                  <a:pt x="326" y="26"/>
                  <a:pt x="326" y="26"/>
                  <a:pt x="326" y="26"/>
                </a:cubicBezTo>
                <a:cubicBezTo>
                  <a:pt x="306" y="25"/>
                  <a:pt x="306" y="25"/>
                  <a:pt x="306" y="25"/>
                </a:cubicBezTo>
                <a:cubicBezTo>
                  <a:pt x="299" y="25"/>
                  <a:pt x="290" y="25"/>
                  <a:pt x="285" y="23"/>
                </a:cubicBezTo>
                <a:cubicBezTo>
                  <a:pt x="292" y="23"/>
                  <a:pt x="299" y="24"/>
                  <a:pt x="306" y="24"/>
                </a:cubicBezTo>
                <a:cubicBezTo>
                  <a:pt x="382" y="27"/>
                  <a:pt x="382" y="27"/>
                  <a:pt x="382" y="27"/>
                </a:cubicBezTo>
                <a:cubicBezTo>
                  <a:pt x="383" y="27"/>
                  <a:pt x="383" y="27"/>
                  <a:pt x="383" y="27"/>
                </a:cubicBezTo>
                <a:cubicBezTo>
                  <a:pt x="411" y="29"/>
                  <a:pt x="436" y="26"/>
                  <a:pt x="463" y="28"/>
                </a:cubicBezTo>
                <a:cubicBezTo>
                  <a:pt x="462" y="28"/>
                  <a:pt x="460" y="28"/>
                  <a:pt x="459" y="27"/>
                </a:cubicBezTo>
                <a:cubicBezTo>
                  <a:pt x="460" y="26"/>
                  <a:pt x="461" y="26"/>
                  <a:pt x="462" y="26"/>
                </a:cubicBezTo>
                <a:cubicBezTo>
                  <a:pt x="442" y="25"/>
                  <a:pt x="442" y="25"/>
                  <a:pt x="442" y="25"/>
                </a:cubicBezTo>
                <a:cubicBezTo>
                  <a:pt x="440" y="23"/>
                  <a:pt x="440" y="23"/>
                  <a:pt x="440" y="23"/>
                </a:cubicBezTo>
                <a:cubicBezTo>
                  <a:pt x="458" y="24"/>
                  <a:pt x="477" y="27"/>
                  <a:pt x="493" y="24"/>
                </a:cubicBezTo>
                <a:cubicBezTo>
                  <a:pt x="471" y="21"/>
                  <a:pt x="471" y="21"/>
                  <a:pt x="471" y="21"/>
                </a:cubicBezTo>
                <a:cubicBezTo>
                  <a:pt x="480" y="19"/>
                  <a:pt x="489" y="23"/>
                  <a:pt x="499" y="23"/>
                </a:cubicBezTo>
                <a:cubicBezTo>
                  <a:pt x="481" y="19"/>
                  <a:pt x="463" y="17"/>
                  <a:pt x="444" y="15"/>
                </a:cubicBezTo>
                <a:cubicBezTo>
                  <a:pt x="441" y="12"/>
                  <a:pt x="435" y="14"/>
                  <a:pt x="432" y="12"/>
                </a:cubicBezTo>
                <a:cubicBezTo>
                  <a:pt x="429" y="14"/>
                  <a:pt x="425" y="13"/>
                  <a:pt x="422" y="13"/>
                </a:cubicBezTo>
                <a:cubicBezTo>
                  <a:pt x="323" y="8"/>
                  <a:pt x="323" y="8"/>
                  <a:pt x="323" y="8"/>
                </a:cubicBezTo>
                <a:cubicBezTo>
                  <a:pt x="274" y="4"/>
                  <a:pt x="229" y="6"/>
                  <a:pt x="181" y="4"/>
                </a:cubicBezTo>
                <a:cubicBezTo>
                  <a:pt x="71" y="3"/>
                  <a:pt x="71" y="3"/>
                  <a:pt x="71" y="3"/>
                </a:cubicBezTo>
                <a:cubicBezTo>
                  <a:pt x="39" y="1"/>
                  <a:pt x="39" y="1"/>
                  <a:pt x="39" y="1"/>
                </a:cubicBezTo>
                <a:cubicBezTo>
                  <a:pt x="34" y="0"/>
                  <a:pt x="28" y="0"/>
                  <a:pt x="25" y="3"/>
                </a:cubicBezTo>
                <a:cubicBezTo>
                  <a:pt x="15" y="2"/>
                  <a:pt x="6" y="6"/>
                  <a:pt x="0" y="12"/>
                </a:cubicBezTo>
                <a:cubicBezTo>
                  <a:pt x="3" y="12"/>
                  <a:pt x="7" y="14"/>
                  <a:pt x="10" y="13"/>
                </a:cubicBezTo>
                <a:cubicBezTo>
                  <a:pt x="11" y="11"/>
                  <a:pt x="15" y="11"/>
                  <a:pt x="17" y="12"/>
                </a:cubicBezTo>
                <a:cubicBezTo>
                  <a:pt x="15" y="13"/>
                  <a:pt x="12" y="13"/>
                  <a:pt x="11" y="14"/>
                </a:cubicBezTo>
                <a:cubicBezTo>
                  <a:pt x="12" y="16"/>
                  <a:pt x="15" y="14"/>
                  <a:pt x="16" y="16"/>
                </a:cubicBezTo>
                <a:cubicBezTo>
                  <a:pt x="16" y="16"/>
                  <a:pt x="16" y="16"/>
                  <a:pt x="16" y="16"/>
                </a:cubicBezTo>
                <a:cubicBezTo>
                  <a:pt x="20" y="15"/>
                  <a:pt x="23" y="18"/>
                  <a:pt x="25" y="20"/>
                </a:cubicBezTo>
                <a:cubicBezTo>
                  <a:pt x="24" y="21"/>
                  <a:pt x="19" y="20"/>
                  <a:pt x="16" y="19"/>
                </a:cubicBezTo>
                <a:cubicBezTo>
                  <a:pt x="13" y="22"/>
                  <a:pt x="5" y="19"/>
                  <a:pt x="6" y="23"/>
                </a:cubicBezTo>
                <a:cubicBezTo>
                  <a:pt x="11" y="27"/>
                  <a:pt x="19" y="22"/>
                  <a:pt x="24" y="27"/>
                </a:cubicBezTo>
                <a:cubicBezTo>
                  <a:pt x="24" y="28"/>
                  <a:pt x="24" y="28"/>
                  <a:pt x="24" y="28"/>
                </a:cubicBezTo>
                <a:cubicBezTo>
                  <a:pt x="26" y="29"/>
                  <a:pt x="30" y="29"/>
                  <a:pt x="32" y="32"/>
                </a:cubicBezTo>
                <a:cubicBezTo>
                  <a:pt x="28" y="34"/>
                  <a:pt x="24" y="32"/>
                  <a:pt x="20" y="31"/>
                </a:cubicBezTo>
                <a:cubicBezTo>
                  <a:pt x="17" y="30"/>
                  <a:pt x="12" y="29"/>
                  <a:pt x="10" y="30"/>
                </a:cubicBezTo>
                <a:cubicBezTo>
                  <a:pt x="8" y="29"/>
                  <a:pt x="8" y="29"/>
                  <a:pt x="8" y="29"/>
                </a:cubicBezTo>
                <a:cubicBezTo>
                  <a:pt x="7" y="29"/>
                  <a:pt x="5" y="30"/>
                  <a:pt x="4" y="32"/>
                </a:cubicBezTo>
                <a:cubicBezTo>
                  <a:pt x="11" y="34"/>
                  <a:pt x="17" y="30"/>
                  <a:pt x="21" y="33"/>
                </a:cubicBezTo>
                <a:cubicBezTo>
                  <a:pt x="21" y="34"/>
                  <a:pt x="20" y="33"/>
                  <a:pt x="20" y="33"/>
                </a:cubicBezTo>
                <a:cubicBezTo>
                  <a:pt x="19" y="39"/>
                  <a:pt x="10" y="34"/>
                  <a:pt x="8" y="39"/>
                </a:cubicBezTo>
                <a:cubicBezTo>
                  <a:pt x="13" y="42"/>
                  <a:pt x="13" y="42"/>
                  <a:pt x="13" y="42"/>
                </a:cubicBezTo>
                <a:cubicBezTo>
                  <a:pt x="11" y="46"/>
                  <a:pt x="5" y="41"/>
                  <a:pt x="4" y="43"/>
                </a:cubicBezTo>
                <a:cubicBezTo>
                  <a:pt x="6" y="44"/>
                  <a:pt x="6" y="44"/>
                  <a:pt x="6" y="44"/>
                </a:cubicBezTo>
                <a:cubicBezTo>
                  <a:pt x="11" y="45"/>
                  <a:pt x="16" y="46"/>
                  <a:pt x="21" y="47"/>
                </a:cubicBezTo>
                <a:cubicBezTo>
                  <a:pt x="29" y="55"/>
                  <a:pt x="41" y="52"/>
                  <a:pt x="51" y="57"/>
                </a:cubicBezTo>
                <a:cubicBezTo>
                  <a:pt x="47" y="59"/>
                  <a:pt x="43" y="54"/>
                  <a:pt x="41" y="57"/>
                </a:cubicBezTo>
                <a:cubicBezTo>
                  <a:pt x="29" y="54"/>
                  <a:pt x="18" y="53"/>
                  <a:pt x="6" y="54"/>
                </a:cubicBezTo>
                <a:cubicBezTo>
                  <a:pt x="6" y="54"/>
                  <a:pt x="6" y="55"/>
                  <a:pt x="7" y="55"/>
                </a:cubicBezTo>
                <a:cubicBezTo>
                  <a:pt x="6" y="56"/>
                  <a:pt x="6" y="56"/>
                  <a:pt x="5" y="57"/>
                </a:cubicBezTo>
                <a:cubicBezTo>
                  <a:pt x="9" y="57"/>
                  <a:pt x="12" y="61"/>
                  <a:pt x="17" y="61"/>
                </a:cubicBezTo>
                <a:cubicBezTo>
                  <a:pt x="14" y="62"/>
                  <a:pt x="14" y="62"/>
                  <a:pt x="14" y="62"/>
                </a:cubicBezTo>
                <a:cubicBezTo>
                  <a:pt x="16" y="64"/>
                  <a:pt x="21" y="63"/>
                  <a:pt x="22" y="66"/>
                </a:cubicBezTo>
                <a:cubicBezTo>
                  <a:pt x="21" y="67"/>
                  <a:pt x="19" y="65"/>
                  <a:pt x="17" y="67"/>
                </a:cubicBezTo>
                <a:cubicBezTo>
                  <a:pt x="17" y="69"/>
                  <a:pt x="20" y="68"/>
                  <a:pt x="20" y="70"/>
                </a:cubicBezTo>
                <a:cubicBezTo>
                  <a:pt x="19" y="70"/>
                  <a:pt x="19" y="70"/>
                  <a:pt x="19" y="70"/>
                </a:cubicBezTo>
                <a:cubicBezTo>
                  <a:pt x="17" y="71"/>
                  <a:pt x="16" y="70"/>
                  <a:pt x="13" y="71"/>
                </a:cubicBezTo>
                <a:cubicBezTo>
                  <a:pt x="13" y="71"/>
                  <a:pt x="13" y="72"/>
                  <a:pt x="13" y="72"/>
                </a:cubicBezTo>
                <a:cubicBezTo>
                  <a:pt x="15" y="75"/>
                  <a:pt x="22" y="74"/>
                  <a:pt x="25" y="77"/>
                </a:cubicBezTo>
                <a:cubicBezTo>
                  <a:pt x="23" y="78"/>
                  <a:pt x="22" y="77"/>
                  <a:pt x="19" y="78"/>
                </a:cubicBezTo>
                <a:cubicBezTo>
                  <a:pt x="21" y="80"/>
                  <a:pt x="24" y="80"/>
                  <a:pt x="28" y="80"/>
                </a:cubicBezTo>
                <a:cubicBezTo>
                  <a:pt x="31" y="82"/>
                  <a:pt x="36" y="82"/>
                  <a:pt x="39" y="84"/>
                </a:cubicBezTo>
                <a:cubicBezTo>
                  <a:pt x="32" y="85"/>
                  <a:pt x="32" y="85"/>
                  <a:pt x="32" y="85"/>
                </a:cubicBezTo>
                <a:cubicBezTo>
                  <a:pt x="33" y="86"/>
                  <a:pt x="33" y="86"/>
                  <a:pt x="33" y="86"/>
                </a:cubicBezTo>
                <a:cubicBezTo>
                  <a:pt x="31" y="87"/>
                  <a:pt x="29" y="87"/>
                  <a:pt x="27" y="87"/>
                </a:cubicBezTo>
                <a:cubicBezTo>
                  <a:pt x="32" y="89"/>
                  <a:pt x="37" y="90"/>
                  <a:pt x="41" y="93"/>
                </a:cubicBezTo>
                <a:cubicBezTo>
                  <a:pt x="39" y="94"/>
                  <a:pt x="39" y="94"/>
                  <a:pt x="39" y="94"/>
                </a:cubicBezTo>
                <a:cubicBezTo>
                  <a:pt x="40" y="94"/>
                  <a:pt x="41" y="94"/>
                  <a:pt x="42" y="95"/>
                </a:cubicBezTo>
                <a:cubicBezTo>
                  <a:pt x="42" y="94"/>
                  <a:pt x="42" y="94"/>
                  <a:pt x="42" y="94"/>
                </a:cubicBezTo>
                <a:cubicBezTo>
                  <a:pt x="45" y="94"/>
                  <a:pt x="48" y="96"/>
                  <a:pt x="50" y="98"/>
                </a:cubicBezTo>
                <a:cubicBezTo>
                  <a:pt x="49" y="98"/>
                  <a:pt x="49" y="98"/>
                  <a:pt x="49" y="98"/>
                </a:cubicBezTo>
                <a:cubicBezTo>
                  <a:pt x="40" y="93"/>
                  <a:pt x="29" y="101"/>
                  <a:pt x="21" y="94"/>
                </a:cubicBezTo>
                <a:cubicBezTo>
                  <a:pt x="19" y="92"/>
                  <a:pt x="19" y="96"/>
                  <a:pt x="17" y="93"/>
                </a:cubicBezTo>
                <a:cubicBezTo>
                  <a:pt x="16" y="92"/>
                  <a:pt x="13" y="91"/>
                  <a:pt x="13" y="92"/>
                </a:cubicBezTo>
                <a:cubicBezTo>
                  <a:pt x="16" y="97"/>
                  <a:pt x="25" y="94"/>
                  <a:pt x="29" y="99"/>
                </a:cubicBezTo>
                <a:cubicBezTo>
                  <a:pt x="24" y="101"/>
                  <a:pt x="24" y="101"/>
                  <a:pt x="24" y="101"/>
                </a:cubicBezTo>
                <a:cubicBezTo>
                  <a:pt x="26" y="102"/>
                  <a:pt x="26" y="102"/>
                  <a:pt x="26" y="102"/>
                </a:cubicBezTo>
                <a:cubicBezTo>
                  <a:pt x="29" y="101"/>
                  <a:pt x="31" y="104"/>
                  <a:pt x="34" y="104"/>
                </a:cubicBezTo>
                <a:cubicBezTo>
                  <a:pt x="26" y="105"/>
                  <a:pt x="26" y="105"/>
                  <a:pt x="26" y="105"/>
                </a:cubicBezTo>
                <a:cubicBezTo>
                  <a:pt x="32" y="106"/>
                  <a:pt x="38" y="108"/>
                  <a:pt x="44" y="110"/>
                </a:cubicBezTo>
                <a:cubicBezTo>
                  <a:pt x="46" y="111"/>
                  <a:pt x="50" y="112"/>
                  <a:pt x="51" y="110"/>
                </a:cubicBezTo>
                <a:cubicBezTo>
                  <a:pt x="58" y="112"/>
                  <a:pt x="64" y="114"/>
                  <a:pt x="71" y="114"/>
                </a:cubicBezTo>
                <a:cubicBezTo>
                  <a:pt x="67" y="112"/>
                  <a:pt x="59" y="112"/>
                  <a:pt x="55" y="109"/>
                </a:cubicBezTo>
                <a:cubicBezTo>
                  <a:pt x="56" y="108"/>
                  <a:pt x="56" y="108"/>
                  <a:pt x="56" y="108"/>
                </a:cubicBezTo>
                <a:cubicBezTo>
                  <a:pt x="89" y="114"/>
                  <a:pt x="89" y="114"/>
                  <a:pt x="89" y="114"/>
                </a:cubicBezTo>
                <a:cubicBezTo>
                  <a:pt x="85" y="115"/>
                  <a:pt x="80" y="112"/>
                  <a:pt x="75" y="113"/>
                </a:cubicBezTo>
                <a:cubicBezTo>
                  <a:pt x="78" y="115"/>
                  <a:pt x="78" y="115"/>
                  <a:pt x="78" y="115"/>
                </a:cubicBezTo>
                <a:cubicBezTo>
                  <a:pt x="77" y="116"/>
                  <a:pt x="77" y="116"/>
                  <a:pt x="77" y="116"/>
                </a:cubicBezTo>
                <a:cubicBezTo>
                  <a:pt x="86" y="118"/>
                  <a:pt x="95" y="119"/>
                  <a:pt x="104" y="121"/>
                </a:cubicBezTo>
                <a:cubicBezTo>
                  <a:pt x="157" y="123"/>
                  <a:pt x="204" y="123"/>
                  <a:pt x="256" y="124"/>
                </a:cubicBezTo>
                <a:cubicBezTo>
                  <a:pt x="261" y="127"/>
                  <a:pt x="264" y="122"/>
                  <a:pt x="270" y="125"/>
                </a:cubicBezTo>
                <a:cubicBezTo>
                  <a:pt x="270" y="125"/>
                  <a:pt x="270" y="125"/>
                  <a:pt x="270" y="125"/>
                </a:cubicBezTo>
                <a:cubicBezTo>
                  <a:pt x="370" y="130"/>
                  <a:pt x="370" y="130"/>
                  <a:pt x="370" y="130"/>
                </a:cubicBezTo>
                <a:cubicBezTo>
                  <a:pt x="383" y="129"/>
                  <a:pt x="398" y="131"/>
                  <a:pt x="407" y="130"/>
                </a:cubicBezTo>
                <a:cubicBezTo>
                  <a:pt x="365" y="128"/>
                  <a:pt x="365" y="128"/>
                  <a:pt x="365" y="128"/>
                </a:cubicBezTo>
                <a:cubicBezTo>
                  <a:pt x="285" y="123"/>
                  <a:pt x="285" y="123"/>
                  <a:pt x="285" y="123"/>
                </a:cubicBezTo>
                <a:cubicBezTo>
                  <a:pt x="281" y="125"/>
                  <a:pt x="271" y="122"/>
                  <a:pt x="264" y="123"/>
                </a:cubicBezTo>
                <a:cubicBezTo>
                  <a:pt x="263" y="124"/>
                  <a:pt x="263" y="124"/>
                  <a:pt x="263" y="124"/>
                </a:cubicBezTo>
                <a:cubicBezTo>
                  <a:pt x="245" y="121"/>
                  <a:pt x="228" y="124"/>
                  <a:pt x="210" y="121"/>
                </a:cubicBezTo>
                <a:cubicBezTo>
                  <a:pt x="174" y="120"/>
                  <a:pt x="139" y="121"/>
                  <a:pt x="104" y="116"/>
                </a:cubicBezTo>
                <a:cubicBezTo>
                  <a:pt x="127" y="118"/>
                  <a:pt x="151" y="115"/>
                  <a:pt x="174" y="117"/>
                </a:cubicBezTo>
                <a:cubicBezTo>
                  <a:pt x="178" y="117"/>
                  <a:pt x="178" y="117"/>
                  <a:pt x="178" y="117"/>
                </a:cubicBezTo>
                <a:cubicBezTo>
                  <a:pt x="233" y="119"/>
                  <a:pt x="292" y="120"/>
                  <a:pt x="347" y="123"/>
                </a:cubicBezTo>
                <a:cubicBezTo>
                  <a:pt x="429" y="125"/>
                  <a:pt x="429" y="125"/>
                  <a:pt x="429" y="125"/>
                </a:cubicBezTo>
                <a:cubicBezTo>
                  <a:pt x="452" y="125"/>
                  <a:pt x="477" y="125"/>
                  <a:pt x="496" y="119"/>
                </a:cubicBezTo>
                <a:cubicBezTo>
                  <a:pt x="485" y="120"/>
                  <a:pt x="485" y="120"/>
                  <a:pt x="485" y="120"/>
                </a:cubicBezTo>
                <a:cubicBezTo>
                  <a:pt x="481" y="121"/>
                  <a:pt x="477" y="120"/>
                  <a:pt x="473" y="118"/>
                </a:cubicBezTo>
                <a:cubicBezTo>
                  <a:pt x="458" y="119"/>
                  <a:pt x="442" y="121"/>
                  <a:pt x="426" y="118"/>
                </a:cubicBezTo>
                <a:cubicBezTo>
                  <a:pt x="434" y="118"/>
                  <a:pt x="442" y="118"/>
                  <a:pt x="451" y="119"/>
                </a:cubicBezTo>
                <a:cubicBezTo>
                  <a:pt x="452" y="118"/>
                  <a:pt x="452" y="118"/>
                  <a:pt x="452" y="118"/>
                </a:cubicBezTo>
                <a:cubicBezTo>
                  <a:pt x="468" y="119"/>
                  <a:pt x="480" y="114"/>
                  <a:pt x="495" y="115"/>
                </a:cubicBezTo>
                <a:cubicBezTo>
                  <a:pt x="491" y="115"/>
                  <a:pt x="491" y="115"/>
                  <a:pt x="491" y="115"/>
                </a:cubicBezTo>
                <a:cubicBezTo>
                  <a:pt x="498" y="110"/>
                  <a:pt x="510" y="110"/>
                  <a:pt x="516" y="108"/>
                </a:cubicBezTo>
                <a:cubicBezTo>
                  <a:pt x="514" y="107"/>
                  <a:pt x="511" y="107"/>
                  <a:pt x="509" y="108"/>
                </a:cubicBezTo>
                <a:close/>
                <a:moveTo>
                  <a:pt x="466" y="62"/>
                </a:moveTo>
                <a:cubicBezTo>
                  <a:pt x="471" y="62"/>
                  <a:pt x="471" y="62"/>
                  <a:pt x="471" y="62"/>
                </a:cubicBezTo>
                <a:cubicBezTo>
                  <a:pt x="465" y="62"/>
                  <a:pt x="465" y="62"/>
                  <a:pt x="465" y="62"/>
                </a:cubicBezTo>
                <a:lnTo>
                  <a:pt x="466" y="62"/>
                </a:lnTo>
                <a:close/>
                <a:moveTo>
                  <a:pt x="13" y="43"/>
                </a:moveTo>
                <a:cubicBezTo>
                  <a:pt x="14" y="42"/>
                  <a:pt x="15" y="43"/>
                  <a:pt x="16" y="43"/>
                </a:cubicBezTo>
                <a:cubicBezTo>
                  <a:pt x="16" y="44"/>
                  <a:pt x="14" y="43"/>
                  <a:pt x="13" y="43"/>
                </a:cubicBezTo>
                <a:close/>
                <a:moveTo>
                  <a:pt x="22" y="33"/>
                </a:moveTo>
                <a:cubicBezTo>
                  <a:pt x="22" y="32"/>
                  <a:pt x="22" y="32"/>
                  <a:pt x="22" y="32"/>
                </a:cubicBezTo>
                <a:cubicBezTo>
                  <a:pt x="23" y="33"/>
                  <a:pt x="23" y="33"/>
                  <a:pt x="23" y="33"/>
                </a:cubicBezTo>
                <a:lnTo>
                  <a:pt x="22" y="33"/>
                </a:lnTo>
                <a:close/>
                <a:moveTo>
                  <a:pt x="31" y="79"/>
                </a:moveTo>
                <a:cubicBezTo>
                  <a:pt x="42" y="81"/>
                  <a:pt x="42" y="81"/>
                  <a:pt x="42" y="81"/>
                </a:cubicBezTo>
                <a:cubicBezTo>
                  <a:pt x="38" y="81"/>
                  <a:pt x="35" y="80"/>
                  <a:pt x="31" y="79"/>
                </a:cubicBezTo>
                <a:close/>
                <a:moveTo>
                  <a:pt x="73" y="20"/>
                </a:moveTo>
                <a:cubicBezTo>
                  <a:pt x="75" y="19"/>
                  <a:pt x="78" y="20"/>
                  <a:pt x="81" y="20"/>
                </a:cubicBezTo>
                <a:cubicBezTo>
                  <a:pt x="78" y="21"/>
                  <a:pt x="76" y="20"/>
                  <a:pt x="73" y="20"/>
                </a:cubicBezTo>
                <a:close/>
                <a:moveTo>
                  <a:pt x="82" y="21"/>
                </a:moveTo>
                <a:cubicBezTo>
                  <a:pt x="122" y="22"/>
                  <a:pt x="164" y="23"/>
                  <a:pt x="204" y="23"/>
                </a:cubicBezTo>
                <a:cubicBezTo>
                  <a:pt x="231" y="23"/>
                  <a:pt x="258" y="23"/>
                  <a:pt x="285" y="24"/>
                </a:cubicBezTo>
                <a:cubicBezTo>
                  <a:pt x="217" y="22"/>
                  <a:pt x="151" y="26"/>
                  <a:pt x="82" y="21"/>
                </a:cubicBezTo>
                <a:close/>
                <a:moveTo>
                  <a:pt x="411" y="102"/>
                </a:moveTo>
                <a:cubicBezTo>
                  <a:pt x="411" y="103"/>
                  <a:pt x="411" y="103"/>
                  <a:pt x="411" y="103"/>
                </a:cubicBezTo>
                <a:cubicBezTo>
                  <a:pt x="407" y="103"/>
                  <a:pt x="407" y="103"/>
                  <a:pt x="407" y="103"/>
                </a:cubicBezTo>
                <a:cubicBezTo>
                  <a:pt x="408" y="102"/>
                  <a:pt x="410" y="102"/>
                  <a:pt x="411" y="10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r>
              <a:rPr lang="en-US" altLang="zh-CN" sz="2800">
                <a:solidFill>
                  <a:schemeClr val="tx1"/>
                </a:solidFill>
                <a:latin typeface="华文楷体" panose="02010600040101010101" pitchFamily="2" charset="-122"/>
                <a:ea typeface="华文楷体" panose="02010600040101010101" pitchFamily="2" charset="-122"/>
              </a:rPr>
              <a:t>    </a:t>
            </a:r>
            <a:r>
              <a:rPr lang="zh-CN" altLang="en-US" sz="2800">
                <a:solidFill>
                  <a:schemeClr val="tx1"/>
                </a:solidFill>
                <a:latin typeface="华文楷体" panose="02010600040101010101" pitchFamily="2" charset="-122"/>
                <a:ea typeface="华文楷体" panose="02010600040101010101" pitchFamily="2" charset="-122"/>
              </a:rPr>
              <a:t>新芽的初生</a:t>
            </a:r>
            <a:r>
              <a:rPr lang="en-US" altLang="zh-CN" sz="2800">
                <a:solidFill>
                  <a:schemeClr val="tx1"/>
                </a:solidFill>
                <a:latin typeface="华文楷体" panose="02010600040101010101" pitchFamily="2" charset="-122"/>
                <a:ea typeface="华文楷体" panose="02010600040101010101" pitchFamily="2" charset="-122"/>
              </a:rPr>
              <a:t>——</a:t>
            </a:r>
            <a:r>
              <a:rPr lang="zh-CN" altLang="en-US" sz="2800">
                <a:solidFill>
                  <a:schemeClr val="tx1"/>
                </a:solidFill>
                <a:latin typeface="华文楷体" panose="02010600040101010101" pitchFamily="2" charset="-122"/>
                <a:ea typeface="华文楷体" panose="02010600040101010101" pitchFamily="2" charset="-122"/>
              </a:rPr>
              <a:t>城市的出现</a:t>
            </a:r>
            <a:endParaRPr lang="zh-CN" altLang="en-US" sz="2800">
              <a:solidFill>
                <a:schemeClr val="tx1"/>
              </a:solidFill>
              <a:latin typeface="华文楷体" panose="02010600040101010101" pitchFamily="2" charset="-122"/>
              <a:ea typeface="华文楷体" panose="02010600040101010101" pitchFamily="2" charset="-122"/>
            </a:endParaRPr>
          </a:p>
        </p:txBody>
      </p:sp>
      <p:pic>
        <p:nvPicPr>
          <p:cNvPr id="4" name="图片 3" descr="timg9STGKYE2"/>
          <p:cNvPicPr>
            <a:picLocks noChangeAspect="1"/>
          </p:cNvPicPr>
          <p:nvPr/>
        </p:nvPicPr>
        <p:blipFill>
          <a:blip r:embed="rId1"/>
          <a:stretch>
            <a:fillRect/>
          </a:stretch>
        </p:blipFill>
        <p:spPr>
          <a:xfrm>
            <a:off x="7289165" y="1418590"/>
            <a:ext cx="4050665" cy="2830830"/>
          </a:xfrm>
          <a:prstGeom prst="rect">
            <a:avLst/>
          </a:prstGeom>
        </p:spPr>
      </p:pic>
      <p:pic>
        <p:nvPicPr>
          <p:cNvPr id="3" name="图片 2"/>
          <p:cNvPicPr>
            <a:picLocks noChangeAspect="1"/>
          </p:cNvPicPr>
          <p:nvPr/>
        </p:nvPicPr>
        <p:blipFill>
          <a:blip r:embed="rId2"/>
          <a:stretch>
            <a:fillRect/>
          </a:stretch>
        </p:blipFill>
        <p:spPr>
          <a:xfrm>
            <a:off x="487680" y="1343660"/>
            <a:ext cx="3914140" cy="2902585"/>
          </a:xfrm>
          <a:prstGeom prst="rect">
            <a:avLst/>
          </a:prstGeom>
        </p:spPr>
      </p:pic>
      <p:sp>
        <p:nvSpPr>
          <p:cNvPr id="5" name="文本框 4"/>
          <p:cNvSpPr txBox="1"/>
          <p:nvPr/>
        </p:nvSpPr>
        <p:spPr>
          <a:xfrm>
            <a:off x="932815" y="4249420"/>
            <a:ext cx="3285490" cy="337185"/>
          </a:xfrm>
          <a:prstGeom prst="rect">
            <a:avLst/>
          </a:prstGeom>
          <a:noFill/>
          <a:ln w="12700" cmpd="sng">
            <a:solidFill>
              <a:schemeClr val="accent1">
                <a:shade val="50000"/>
              </a:schemeClr>
            </a:solidFill>
            <a:prstDash val="solid"/>
          </a:ln>
        </p:spPr>
        <p:txBody>
          <a:bodyPr wrap="square" rtlCol="0">
            <a:spAutoFit/>
          </a:bodyPr>
          <a:p>
            <a:r>
              <a:rPr lang="zh-CN" altLang="en-US" sz="1600">
                <a:solidFill>
                  <a:schemeClr val="bg1"/>
                </a:solidFill>
                <a:latin typeface="华文楷体" panose="02010600040101010101" pitchFamily="2" charset="-122"/>
                <a:ea typeface="华文楷体" panose="02010600040101010101" pitchFamily="2" charset="-122"/>
              </a:rPr>
              <a:t>西欧城堡。攻城方用云梯展开进攻</a:t>
            </a:r>
            <a:endParaRPr lang="zh-CN" altLang="en-US" sz="1600">
              <a:solidFill>
                <a:schemeClr val="bg1"/>
              </a:solidFill>
              <a:latin typeface="华文楷体" panose="02010600040101010101" pitchFamily="2" charset="-122"/>
              <a:ea typeface="华文楷体" panose="02010600040101010101" pitchFamily="2" charset="-122"/>
            </a:endParaRPr>
          </a:p>
        </p:txBody>
      </p:sp>
      <p:sp>
        <p:nvSpPr>
          <p:cNvPr id="6" name="文本框 5"/>
          <p:cNvSpPr txBox="1"/>
          <p:nvPr/>
        </p:nvSpPr>
        <p:spPr>
          <a:xfrm>
            <a:off x="8347075" y="4295140"/>
            <a:ext cx="2059940" cy="337185"/>
          </a:xfrm>
          <a:prstGeom prst="rect">
            <a:avLst/>
          </a:prstGeom>
          <a:noFill/>
          <a:ln w="12700" cmpd="sng">
            <a:solidFill>
              <a:schemeClr val="accent1">
                <a:shade val="50000"/>
              </a:schemeClr>
            </a:solidFill>
            <a:prstDash val="solid"/>
          </a:ln>
        </p:spPr>
        <p:txBody>
          <a:bodyPr wrap="square" rtlCol="0">
            <a:spAutoFit/>
          </a:bodyPr>
          <a:p>
            <a:r>
              <a:rPr lang="en-US" altLang="zh-CN" sz="1600">
                <a:solidFill>
                  <a:schemeClr val="bg1"/>
                </a:solidFill>
                <a:latin typeface="华文楷体" panose="02010600040101010101" pitchFamily="2" charset="-122"/>
                <a:ea typeface="华文楷体" panose="02010600040101010101" pitchFamily="2" charset="-122"/>
              </a:rPr>
              <a:t>      </a:t>
            </a:r>
            <a:r>
              <a:rPr lang="zh-CN" altLang="en-US" sz="1600">
                <a:solidFill>
                  <a:schemeClr val="bg1"/>
                </a:solidFill>
                <a:latin typeface="华文楷体" panose="02010600040101010101" pitchFamily="2" charset="-122"/>
                <a:ea typeface="华文楷体" panose="02010600040101010101" pitchFamily="2" charset="-122"/>
              </a:rPr>
              <a:t>繁荣的城市</a:t>
            </a:r>
            <a:endParaRPr lang="zh-CN" altLang="en-US" sz="1600">
              <a:solidFill>
                <a:schemeClr val="bg1"/>
              </a:solidFill>
              <a:latin typeface="华文楷体" panose="02010600040101010101" pitchFamily="2" charset="-122"/>
              <a:ea typeface="华文楷体" panose="02010600040101010101" pitchFamily="2" charset="-122"/>
            </a:endParaRPr>
          </a:p>
        </p:txBody>
      </p:sp>
      <p:sp>
        <p:nvSpPr>
          <p:cNvPr id="8" name="文本框 7"/>
          <p:cNvSpPr txBox="1"/>
          <p:nvPr/>
        </p:nvSpPr>
        <p:spPr>
          <a:xfrm>
            <a:off x="132080" y="4637405"/>
            <a:ext cx="4671060" cy="1753235"/>
          </a:xfrm>
          <a:prstGeom prst="rect">
            <a:avLst/>
          </a:prstGeom>
          <a:solidFill>
            <a:schemeClr val="bg1"/>
          </a:solidFill>
        </p:spPr>
        <p:txBody>
          <a:bodyPr wrap="square" rtlCol="0">
            <a:spAutoFit/>
          </a:bodyPr>
          <a:p>
            <a:r>
              <a:rPr lang="zh-CN" altLang="en-US">
                <a:latin typeface="华文楷体" panose="02010600040101010101" pitchFamily="2" charset="-122"/>
                <a:ea typeface="华文楷体" panose="02010600040101010101" pitchFamily="2" charset="-122"/>
                <a:cs typeface="华文楷体" panose="02010600040101010101" pitchFamily="2" charset="-122"/>
              </a:rPr>
              <a:t>材料一：</a:t>
            </a:r>
            <a:r>
              <a:rPr lang="en-US" altLang="zh-CN">
                <a:latin typeface="华文楷体" panose="02010600040101010101" pitchFamily="2" charset="-122"/>
                <a:ea typeface="华文楷体" panose="02010600040101010101" pitchFamily="2" charset="-122"/>
                <a:cs typeface="华文楷体" panose="02010600040101010101" pitchFamily="2" charset="-122"/>
              </a:rPr>
              <a:t>“</a:t>
            </a:r>
            <a:r>
              <a:rPr lang="zh-CN" altLang="en-US">
                <a:latin typeface="华文楷体" panose="02010600040101010101" pitchFamily="2" charset="-122"/>
                <a:ea typeface="华文楷体" panose="02010600040101010101" pitchFamily="2" charset="-122"/>
                <a:cs typeface="华文楷体" panose="02010600040101010101" pitchFamily="2" charset="-122"/>
              </a:rPr>
              <a:t>自</a:t>
            </a:r>
            <a:r>
              <a:rPr lang="en-US" altLang="zh-CN">
                <a:latin typeface="华文楷体" panose="02010600040101010101" pitchFamily="2" charset="-122"/>
                <a:ea typeface="华文楷体" panose="02010600040101010101" pitchFamily="2" charset="-122"/>
                <a:cs typeface="华文楷体" panose="02010600040101010101" pitchFamily="2" charset="-122"/>
              </a:rPr>
              <a:t>11</a:t>
            </a:r>
            <a:r>
              <a:rPr lang="zh-CN" altLang="en-US">
                <a:latin typeface="华文楷体" panose="02010600040101010101" pitchFamily="2" charset="-122"/>
                <a:ea typeface="华文楷体" panose="02010600040101010101" pitchFamily="2" charset="-122"/>
                <a:cs typeface="华文楷体" panose="02010600040101010101" pitchFamily="2" charset="-122"/>
              </a:rPr>
              <a:t>世纪以来，家庭中</a:t>
            </a:r>
            <a:r>
              <a:rPr lang="zh-CN" altLang="en-US">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人丁兴旺</a:t>
            </a:r>
            <a:r>
              <a:rPr lang="zh-CN" altLang="en-US">
                <a:latin typeface="华文楷体" panose="02010600040101010101" pitchFamily="2" charset="-122"/>
                <a:ea typeface="华文楷体" panose="02010600040101010101" pitchFamily="2" charset="-122"/>
                <a:cs typeface="华文楷体" panose="02010600040101010101" pitchFamily="2" charset="-122"/>
              </a:rPr>
              <a:t>的现象似乎在贵族中和农民中一样的普遍。年轻的小伙子到处皆是。他们感到自己的乡土人人满为患，渴望到远方去碰碰运气。处处可以遇见找赚钱和找工作的冒险者</a:t>
            </a:r>
            <a:r>
              <a:rPr lang="en-US" altLang="zh-CN">
                <a:latin typeface="华文楷体" panose="02010600040101010101" pitchFamily="2" charset="-122"/>
                <a:ea typeface="华文楷体" panose="02010600040101010101" pitchFamily="2" charset="-122"/>
                <a:cs typeface="华文楷体" panose="02010600040101010101" pitchFamily="2" charset="-122"/>
              </a:rPr>
              <a:t>”——</a:t>
            </a:r>
            <a:r>
              <a:rPr lang="zh-CN" altLang="en-US">
                <a:latin typeface="华文楷体" panose="02010600040101010101" pitchFamily="2" charset="-122"/>
                <a:ea typeface="华文楷体" panose="02010600040101010101" pitchFamily="2" charset="-122"/>
                <a:cs typeface="华文楷体" panose="02010600040101010101" pitchFamily="2" charset="-122"/>
              </a:rPr>
              <a:t>亨利</a:t>
            </a:r>
            <a:r>
              <a:rPr lang="en-US" altLang="zh-CN">
                <a:latin typeface="华文楷体" panose="02010600040101010101" pitchFamily="2" charset="-122"/>
                <a:ea typeface="华文楷体" panose="02010600040101010101" pitchFamily="2" charset="-122"/>
                <a:cs typeface="华文楷体" panose="02010600040101010101" pitchFamily="2" charset="-122"/>
              </a:rPr>
              <a:t>·</a:t>
            </a:r>
            <a:r>
              <a:rPr lang="zh-CN" altLang="en-US">
                <a:latin typeface="华文楷体" panose="02010600040101010101" pitchFamily="2" charset="-122"/>
                <a:ea typeface="华文楷体" panose="02010600040101010101" pitchFamily="2" charset="-122"/>
                <a:cs typeface="华文楷体" panose="02010600040101010101" pitchFamily="2" charset="-122"/>
              </a:rPr>
              <a:t>皮雷纳《</a:t>
            </a:r>
            <a:r>
              <a:rPr lang="en-US" altLang="zh-CN">
                <a:latin typeface="华文楷体" panose="02010600040101010101" pitchFamily="2" charset="-122"/>
                <a:ea typeface="华文楷体" panose="02010600040101010101" pitchFamily="2" charset="-122"/>
                <a:cs typeface="华文楷体" panose="02010600040101010101" pitchFamily="2" charset="-122"/>
              </a:rPr>
              <a:t>  </a:t>
            </a:r>
            <a:r>
              <a:rPr lang="zh-CN" altLang="en-US">
                <a:latin typeface="华文楷体" panose="02010600040101010101" pitchFamily="2" charset="-122"/>
                <a:ea typeface="华文楷体" panose="02010600040101010101" pitchFamily="2" charset="-122"/>
                <a:cs typeface="华文楷体" panose="02010600040101010101" pitchFamily="2" charset="-122"/>
              </a:rPr>
              <a:t>中世纪的的城市</a:t>
            </a:r>
            <a:r>
              <a:rPr lang="en-US" altLang="zh-CN">
                <a:latin typeface="华文楷体" panose="02010600040101010101" pitchFamily="2" charset="-122"/>
                <a:ea typeface="华文楷体" panose="02010600040101010101" pitchFamily="2" charset="-122"/>
                <a:cs typeface="华文楷体" panose="02010600040101010101" pitchFamily="2" charset="-122"/>
              </a:rPr>
              <a:t> </a:t>
            </a:r>
            <a:r>
              <a:rPr lang="zh-CN" altLang="en-US">
                <a:latin typeface="华文楷体" panose="02010600040101010101" pitchFamily="2" charset="-122"/>
                <a:ea typeface="华文楷体" panose="02010600040101010101" pitchFamily="2" charset="-122"/>
                <a:cs typeface="华文楷体" panose="02010600040101010101" pitchFamily="2" charset="-122"/>
              </a:rPr>
              <a:t>》</a:t>
            </a:r>
            <a:endParaRPr lang="zh-CN" altLang="en-US">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9" name="矩形 8"/>
          <p:cNvSpPr/>
          <p:nvPr/>
        </p:nvSpPr>
        <p:spPr>
          <a:xfrm>
            <a:off x="1581785" y="6416675"/>
            <a:ext cx="2463165" cy="447675"/>
          </a:xfrm>
          <a:prstGeom prst="rect">
            <a:avLst/>
          </a:prstGeom>
          <a:solidFill>
            <a:schemeClr val="bg1">
              <a:alpha val="7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chemeClr val="tx1"/>
                </a:solidFill>
                <a:latin typeface="字魂云游手书" panose="00000500000000000000" charset="-122"/>
                <a:ea typeface="字魂云游手书" panose="00000500000000000000" charset="-122"/>
              </a:rPr>
              <a:t>人丁兴旺</a:t>
            </a:r>
            <a:endParaRPr lang="zh-CN" altLang="en-US">
              <a:solidFill>
                <a:schemeClr val="tx1"/>
              </a:solidFill>
              <a:latin typeface="字魂云游手书" panose="00000500000000000000" charset="-122"/>
              <a:ea typeface="字魂云游手书" panose="00000500000000000000" charset="-122"/>
            </a:endParaRPr>
          </a:p>
        </p:txBody>
      </p:sp>
      <p:sp>
        <p:nvSpPr>
          <p:cNvPr id="12" name="文本框 11"/>
          <p:cNvSpPr txBox="1"/>
          <p:nvPr/>
        </p:nvSpPr>
        <p:spPr>
          <a:xfrm>
            <a:off x="5547995" y="4629785"/>
            <a:ext cx="4412615" cy="2030095"/>
          </a:xfrm>
          <a:prstGeom prst="rect">
            <a:avLst/>
          </a:prstGeom>
          <a:solidFill>
            <a:schemeClr val="bg1"/>
          </a:solidFill>
        </p:spPr>
        <p:txBody>
          <a:bodyPr wrap="square" rtlCol="0">
            <a:spAutoFit/>
          </a:bodyPr>
          <a:p>
            <a:r>
              <a:rPr lang="zh-CN" altLang="en-US">
                <a:latin typeface="华文楷体" panose="02010600040101010101" pitchFamily="2" charset="-122"/>
                <a:ea typeface="华文楷体" panose="02010600040101010101" pitchFamily="2" charset="-122"/>
                <a:cs typeface="华文楷体" panose="02010600040101010101" pitchFamily="2" charset="-122"/>
              </a:rPr>
              <a:t>材料二：</a:t>
            </a:r>
            <a:r>
              <a:rPr lang="en-US" altLang="zh-CN">
                <a:latin typeface="华文楷体" panose="02010600040101010101" pitchFamily="2" charset="-122"/>
                <a:ea typeface="华文楷体" panose="02010600040101010101" pitchFamily="2" charset="-122"/>
                <a:cs typeface="华文楷体" panose="02010600040101010101" pitchFamily="2" charset="-122"/>
              </a:rPr>
              <a:t>“</a:t>
            </a:r>
            <a:r>
              <a:rPr lang="zh-CN" altLang="en-US">
                <a:latin typeface="华文楷体" panose="02010600040101010101" pitchFamily="2" charset="-122"/>
                <a:ea typeface="华文楷体" panose="02010600040101010101" pitchFamily="2" charset="-122"/>
                <a:cs typeface="华文楷体" panose="02010600040101010101" pitchFamily="2" charset="-122"/>
              </a:rPr>
              <a:t>首先是</a:t>
            </a:r>
            <a:r>
              <a:rPr lang="zh-CN" altLang="en-US">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农业工具</a:t>
            </a:r>
            <a:r>
              <a:rPr lang="zh-CN" altLang="en-US">
                <a:latin typeface="华文楷体" panose="02010600040101010101" pitchFamily="2" charset="-122"/>
                <a:ea typeface="华文楷体" panose="02010600040101010101" pitchFamily="2" charset="-122"/>
                <a:cs typeface="华文楷体" panose="02010600040101010101" pitchFamily="2" charset="-122"/>
              </a:rPr>
              <a:t>的改进，</a:t>
            </a:r>
            <a:r>
              <a:rPr lang="en-US" altLang="zh-CN">
                <a:latin typeface="华文楷体" panose="02010600040101010101" pitchFamily="2" charset="-122"/>
                <a:ea typeface="华文楷体" panose="02010600040101010101" pitchFamily="2" charset="-122"/>
                <a:cs typeface="华文楷体" panose="02010600040101010101" pitchFamily="2" charset="-122"/>
              </a:rPr>
              <a:t>10</a:t>
            </a:r>
            <a:r>
              <a:rPr lang="zh-CN" altLang="en-US">
                <a:latin typeface="华文楷体" panose="02010600040101010101" pitchFamily="2" charset="-122"/>
                <a:ea typeface="华文楷体" panose="02010600040101010101" pitchFamily="2" charset="-122"/>
                <a:cs typeface="华文楷体" panose="02010600040101010101" pitchFamily="2" charset="-122"/>
              </a:rPr>
              <a:t>世纪以来重犁的普及，不必纵横对翻，自然形成高垄和深沟，可以节省人力非常便于种植作物和提高产量。其次是农耕制度可以改变，三田制推广，使农村每个农民的农业生产量可以增加百分之五十以上</a:t>
            </a:r>
            <a:r>
              <a:rPr lang="en-US" altLang="zh-CN">
                <a:latin typeface="华文楷体" panose="02010600040101010101" pitchFamily="2" charset="-122"/>
                <a:ea typeface="华文楷体" panose="02010600040101010101" pitchFamily="2" charset="-122"/>
                <a:cs typeface="华文楷体" panose="02010600040101010101" pitchFamily="2" charset="-122"/>
              </a:rPr>
              <a:t>”——</a:t>
            </a:r>
            <a:r>
              <a:rPr lang="zh-CN" altLang="en-US">
                <a:latin typeface="华文楷体" panose="02010600040101010101" pitchFamily="2" charset="-122"/>
                <a:ea typeface="华文楷体" panose="02010600040101010101" pitchFamily="2" charset="-122"/>
                <a:cs typeface="华文楷体" panose="02010600040101010101" pitchFamily="2" charset="-122"/>
              </a:rPr>
              <a:t>黄洋、赵立行《世界古代中世纪史》</a:t>
            </a:r>
            <a:endParaRPr lang="zh-CN" altLang="en-US">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13" name="矩形 12"/>
          <p:cNvSpPr/>
          <p:nvPr/>
        </p:nvSpPr>
        <p:spPr>
          <a:xfrm>
            <a:off x="9960610" y="4912360"/>
            <a:ext cx="2231390" cy="720090"/>
          </a:xfrm>
          <a:prstGeom prst="rect">
            <a:avLst/>
          </a:prstGeom>
          <a:solidFill>
            <a:schemeClr val="bg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chemeClr val="tx1"/>
                </a:solidFill>
                <a:latin typeface="方正字迹-龙吟体 简" panose="02000500000000000000" charset="-122"/>
                <a:ea typeface="方正字迹-龙吟体 简" panose="02000500000000000000" charset="-122"/>
              </a:rPr>
              <a:t>农业生产力的发展</a:t>
            </a:r>
            <a:endParaRPr lang="zh-CN" altLang="en-US">
              <a:solidFill>
                <a:schemeClr val="tx1"/>
              </a:solidFill>
              <a:latin typeface="方正字迹-龙吟体 简" panose="02000500000000000000" charset="-122"/>
              <a:ea typeface="方正字迹-龙吟体 简" panose="02000500000000000000" charset="-122"/>
            </a:endParaRPr>
          </a:p>
        </p:txBody>
      </p:sp>
      <p:sp>
        <p:nvSpPr>
          <p:cNvPr id="2" name="Freeform 8"/>
          <p:cNvSpPr>
            <a:spLocks noEditPoints="1"/>
          </p:cNvSpPr>
          <p:nvPr/>
        </p:nvSpPr>
        <p:spPr bwMode="auto">
          <a:xfrm>
            <a:off x="10481310" y="0"/>
            <a:ext cx="1798955" cy="1530350"/>
          </a:xfrm>
          <a:custGeom>
            <a:avLst/>
            <a:gdLst>
              <a:gd name="T0" fmla="*/ 398 w 476"/>
              <a:gd name="T1" fmla="*/ 385 h 471"/>
              <a:gd name="T2" fmla="*/ 451 w 476"/>
              <a:gd name="T3" fmla="*/ 190 h 471"/>
              <a:gd name="T4" fmla="*/ 224 w 476"/>
              <a:gd name="T5" fmla="*/ 465 h 471"/>
              <a:gd name="T6" fmla="*/ 182 w 476"/>
              <a:gd name="T7" fmla="*/ 202 h 471"/>
              <a:gd name="T8" fmla="*/ 216 w 476"/>
              <a:gd name="T9" fmla="*/ 194 h 471"/>
              <a:gd name="T10" fmla="*/ 261 w 476"/>
              <a:gd name="T11" fmla="*/ 197 h 471"/>
              <a:gd name="T12" fmla="*/ 229 w 476"/>
              <a:gd name="T13" fmla="*/ 205 h 471"/>
              <a:gd name="T14" fmla="*/ 398 w 476"/>
              <a:gd name="T15" fmla="*/ 98 h 471"/>
              <a:gd name="T16" fmla="*/ 300 w 476"/>
              <a:gd name="T17" fmla="*/ 38 h 471"/>
              <a:gd name="T18" fmla="*/ 221 w 476"/>
              <a:gd name="T19" fmla="*/ 20 h 471"/>
              <a:gd name="T20" fmla="*/ 206 w 476"/>
              <a:gd name="T21" fmla="*/ 14 h 471"/>
              <a:gd name="T22" fmla="*/ 111 w 476"/>
              <a:gd name="T23" fmla="*/ 50 h 471"/>
              <a:gd name="T24" fmla="*/ 15 w 476"/>
              <a:gd name="T25" fmla="*/ 204 h 471"/>
              <a:gd name="T26" fmla="*/ 48 w 476"/>
              <a:gd name="T27" fmla="*/ 354 h 471"/>
              <a:gd name="T28" fmla="*/ 179 w 476"/>
              <a:gd name="T29" fmla="*/ 441 h 471"/>
              <a:gd name="T30" fmla="*/ 195 w 476"/>
              <a:gd name="T31" fmla="*/ 433 h 471"/>
              <a:gd name="T32" fmla="*/ 342 w 476"/>
              <a:gd name="T33" fmla="*/ 399 h 471"/>
              <a:gd name="T34" fmla="*/ 389 w 476"/>
              <a:gd name="T35" fmla="*/ 354 h 471"/>
              <a:gd name="T36" fmla="*/ 339 w 476"/>
              <a:gd name="T37" fmla="*/ 425 h 471"/>
              <a:gd name="T38" fmla="*/ 426 w 476"/>
              <a:gd name="T39" fmla="*/ 304 h 471"/>
              <a:gd name="T40" fmla="*/ 300 w 476"/>
              <a:gd name="T41" fmla="*/ 41 h 471"/>
              <a:gd name="T42" fmla="*/ 232 w 476"/>
              <a:gd name="T43" fmla="*/ 374 h 471"/>
              <a:gd name="T44" fmla="*/ 265 w 476"/>
              <a:gd name="T45" fmla="*/ 374 h 471"/>
              <a:gd name="T46" fmla="*/ 283 w 476"/>
              <a:gd name="T47" fmla="*/ 343 h 471"/>
              <a:gd name="T48" fmla="*/ 271 w 476"/>
              <a:gd name="T49" fmla="*/ 347 h 471"/>
              <a:gd name="T50" fmla="*/ 199 w 476"/>
              <a:gd name="T51" fmla="*/ 361 h 471"/>
              <a:gd name="T52" fmla="*/ 179 w 476"/>
              <a:gd name="T53" fmla="*/ 365 h 471"/>
              <a:gd name="T54" fmla="*/ 125 w 476"/>
              <a:gd name="T55" fmla="*/ 318 h 471"/>
              <a:gd name="T56" fmla="*/ 113 w 476"/>
              <a:gd name="T57" fmla="*/ 272 h 471"/>
              <a:gd name="T58" fmla="*/ 127 w 476"/>
              <a:gd name="T59" fmla="*/ 209 h 471"/>
              <a:gd name="T60" fmla="*/ 151 w 476"/>
              <a:gd name="T61" fmla="*/ 208 h 471"/>
              <a:gd name="T62" fmla="*/ 189 w 476"/>
              <a:gd name="T63" fmla="*/ 194 h 471"/>
              <a:gd name="T64" fmla="*/ 237 w 476"/>
              <a:gd name="T65" fmla="*/ 165 h 471"/>
              <a:gd name="T66" fmla="*/ 235 w 476"/>
              <a:gd name="T67" fmla="*/ 183 h 471"/>
              <a:gd name="T68" fmla="*/ 298 w 476"/>
              <a:gd name="T69" fmla="*/ 220 h 471"/>
              <a:gd name="T70" fmla="*/ 319 w 476"/>
              <a:gd name="T71" fmla="*/ 267 h 471"/>
              <a:gd name="T72" fmla="*/ 361 w 476"/>
              <a:gd name="T73" fmla="*/ 377 h 471"/>
              <a:gd name="T74" fmla="*/ 361 w 476"/>
              <a:gd name="T75" fmla="*/ 397 h 471"/>
              <a:gd name="T76" fmla="*/ 365 w 476"/>
              <a:gd name="T77" fmla="*/ 405 h 471"/>
              <a:gd name="T78" fmla="*/ 122 w 476"/>
              <a:gd name="T79" fmla="*/ 242 h 471"/>
              <a:gd name="T80" fmla="*/ 128 w 476"/>
              <a:gd name="T81" fmla="*/ 220 h 471"/>
              <a:gd name="T82" fmla="*/ 297 w 476"/>
              <a:gd name="T83" fmla="*/ 311 h 471"/>
              <a:gd name="T84" fmla="*/ 250 w 476"/>
              <a:gd name="T85" fmla="*/ 346 h 471"/>
              <a:gd name="T86" fmla="*/ 283 w 476"/>
              <a:gd name="T87" fmla="*/ 332 h 471"/>
              <a:gd name="T88" fmla="*/ 292 w 476"/>
              <a:gd name="T89" fmla="*/ 298 h 471"/>
              <a:gd name="T90" fmla="*/ 301 w 476"/>
              <a:gd name="T91" fmla="*/ 291 h 471"/>
              <a:gd name="T92" fmla="*/ 288 w 476"/>
              <a:gd name="T93" fmla="*/ 337 h 471"/>
              <a:gd name="T94" fmla="*/ 54 w 476"/>
              <a:gd name="T95" fmla="*/ 72 h 471"/>
              <a:gd name="T96" fmla="*/ 42 w 476"/>
              <a:gd name="T97" fmla="*/ 354 h 471"/>
              <a:gd name="T98" fmla="*/ 123 w 476"/>
              <a:gd name="T99" fmla="*/ 430 h 471"/>
              <a:gd name="T100" fmla="*/ 13 w 476"/>
              <a:gd name="T101" fmla="*/ 182 h 471"/>
              <a:gd name="T102" fmla="*/ 391 w 476"/>
              <a:gd name="T103" fmla="*/ 66 h 471"/>
              <a:gd name="T104" fmla="*/ 88 w 476"/>
              <a:gd name="T105" fmla="*/ 407 h 471"/>
              <a:gd name="T106" fmla="*/ 419 w 476"/>
              <a:gd name="T107" fmla="*/ 107 h 471"/>
              <a:gd name="T108" fmla="*/ 121 w 476"/>
              <a:gd name="T109" fmla="*/ 274 h 471"/>
              <a:gd name="T110" fmla="*/ 117 w 476"/>
              <a:gd name="T111" fmla="*/ 267 h 471"/>
              <a:gd name="T112" fmla="*/ 52 w 476"/>
              <a:gd name="T113" fmla="*/ 93 h 471"/>
              <a:gd name="T114" fmla="*/ 115 w 476"/>
              <a:gd name="T115" fmla="*/ 443 h 471"/>
              <a:gd name="T116" fmla="*/ 86 w 476"/>
              <a:gd name="T117" fmla="*/ 406 h 471"/>
              <a:gd name="T118" fmla="*/ 205 w 476"/>
              <a:gd name="T119" fmla="*/ 460 h 471"/>
              <a:gd name="T120" fmla="*/ 312 w 476"/>
              <a:gd name="T121" fmla="*/ 441 h 471"/>
              <a:gd name="T122" fmla="*/ 284 w 476"/>
              <a:gd name="T123" fmla="*/ 435 h 471"/>
              <a:gd name="T124" fmla="*/ 204 w 476"/>
              <a:gd name="T125" fmla="*/ 45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6" h="471">
                <a:moveTo>
                  <a:pt x="190" y="455"/>
                </a:moveTo>
                <a:cubicBezTo>
                  <a:pt x="193" y="455"/>
                  <a:pt x="196" y="455"/>
                  <a:pt x="199" y="455"/>
                </a:cubicBezTo>
                <a:cubicBezTo>
                  <a:pt x="202" y="455"/>
                  <a:pt x="204" y="455"/>
                  <a:pt x="204" y="455"/>
                </a:cubicBezTo>
                <a:cubicBezTo>
                  <a:pt x="201" y="455"/>
                  <a:pt x="200" y="453"/>
                  <a:pt x="195" y="454"/>
                </a:cubicBezTo>
                <a:cubicBezTo>
                  <a:pt x="192" y="454"/>
                  <a:pt x="190" y="454"/>
                  <a:pt x="190" y="455"/>
                </a:cubicBezTo>
                <a:close/>
                <a:moveTo>
                  <a:pt x="275" y="435"/>
                </a:moveTo>
                <a:cubicBezTo>
                  <a:pt x="276" y="435"/>
                  <a:pt x="278" y="434"/>
                  <a:pt x="278" y="434"/>
                </a:cubicBezTo>
                <a:cubicBezTo>
                  <a:pt x="278" y="434"/>
                  <a:pt x="277" y="434"/>
                  <a:pt x="275" y="434"/>
                </a:cubicBezTo>
                <a:cubicBezTo>
                  <a:pt x="273" y="435"/>
                  <a:pt x="271" y="436"/>
                  <a:pt x="268" y="436"/>
                </a:cubicBezTo>
                <a:cubicBezTo>
                  <a:pt x="265" y="437"/>
                  <a:pt x="263" y="438"/>
                  <a:pt x="259" y="439"/>
                </a:cubicBezTo>
                <a:cubicBezTo>
                  <a:pt x="263" y="438"/>
                  <a:pt x="265" y="438"/>
                  <a:pt x="268" y="437"/>
                </a:cubicBezTo>
                <a:cubicBezTo>
                  <a:pt x="270" y="436"/>
                  <a:pt x="273" y="436"/>
                  <a:pt x="275" y="435"/>
                </a:cubicBezTo>
                <a:close/>
                <a:moveTo>
                  <a:pt x="433" y="139"/>
                </a:moveTo>
                <a:cubicBezTo>
                  <a:pt x="432" y="136"/>
                  <a:pt x="431" y="134"/>
                  <a:pt x="430" y="132"/>
                </a:cubicBezTo>
                <a:cubicBezTo>
                  <a:pt x="427" y="128"/>
                  <a:pt x="425" y="123"/>
                  <a:pt x="422" y="119"/>
                </a:cubicBezTo>
                <a:cubicBezTo>
                  <a:pt x="424" y="123"/>
                  <a:pt x="427" y="128"/>
                  <a:pt x="429" y="132"/>
                </a:cubicBezTo>
                <a:cubicBezTo>
                  <a:pt x="430" y="134"/>
                  <a:pt x="432" y="136"/>
                  <a:pt x="433" y="139"/>
                </a:cubicBezTo>
                <a:cubicBezTo>
                  <a:pt x="434" y="141"/>
                  <a:pt x="436" y="143"/>
                  <a:pt x="436" y="145"/>
                </a:cubicBezTo>
                <a:cubicBezTo>
                  <a:pt x="436" y="143"/>
                  <a:pt x="435" y="141"/>
                  <a:pt x="433" y="139"/>
                </a:cubicBezTo>
                <a:close/>
                <a:moveTo>
                  <a:pt x="439" y="128"/>
                </a:moveTo>
                <a:cubicBezTo>
                  <a:pt x="442" y="133"/>
                  <a:pt x="438" y="125"/>
                  <a:pt x="440" y="129"/>
                </a:cubicBezTo>
                <a:cubicBezTo>
                  <a:pt x="442" y="131"/>
                  <a:pt x="441" y="130"/>
                  <a:pt x="440" y="128"/>
                </a:cubicBezTo>
                <a:cubicBezTo>
                  <a:pt x="437" y="123"/>
                  <a:pt x="435" y="117"/>
                  <a:pt x="430" y="111"/>
                </a:cubicBezTo>
                <a:cubicBezTo>
                  <a:pt x="431" y="113"/>
                  <a:pt x="432" y="116"/>
                  <a:pt x="434" y="119"/>
                </a:cubicBezTo>
                <a:cubicBezTo>
                  <a:pt x="436" y="122"/>
                  <a:pt x="438" y="125"/>
                  <a:pt x="439" y="128"/>
                </a:cubicBezTo>
                <a:close/>
                <a:moveTo>
                  <a:pt x="421" y="107"/>
                </a:moveTo>
                <a:cubicBezTo>
                  <a:pt x="423" y="111"/>
                  <a:pt x="429" y="117"/>
                  <a:pt x="428" y="119"/>
                </a:cubicBezTo>
                <a:cubicBezTo>
                  <a:pt x="428" y="119"/>
                  <a:pt x="432" y="126"/>
                  <a:pt x="434" y="130"/>
                </a:cubicBezTo>
                <a:cubicBezTo>
                  <a:pt x="436" y="134"/>
                  <a:pt x="436" y="133"/>
                  <a:pt x="437" y="133"/>
                </a:cubicBezTo>
                <a:cubicBezTo>
                  <a:pt x="439" y="134"/>
                  <a:pt x="437" y="129"/>
                  <a:pt x="430" y="119"/>
                </a:cubicBezTo>
                <a:cubicBezTo>
                  <a:pt x="430" y="118"/>
                  <a:pt x="428" y="116"/>
                  <a:pt x="428" y="116"/>
                </a:cubicBezTo>
                <a:cubicBezTo>
                  <a:pt x="428" y="117"/>
                  <a:pt x="430" y="119"/>
                  <a:pt x="430" y="120"/>
                </a:cubicBezTo>
                <a:cubicBezTo>
                  <a:pt x="427" y="116"/>
                  <a:pt x="424" y="110"/>
                  <a:pt x="421" y="107"/>
                </a:cubicBezTo>
                <a:close/>
                <a:moveTo>
                  <a:pt x="421" y="124"/>
                </a:moveTo>
                <a:cubicBezTo>
                  <a:pt x="422" y="126"/>
                  <a:pt x="422" y="126"/>
                  <a:pt x="422" y="126"/>
                </a:cubicBezTo>
                <a:cubicBezTo>
                  <a:pt x="423" y="126"/>
                  <a:pt x="423" y="127"/>
                  <a:pt x="424" y="128"/>
                </a:cubicBezTo>
                <a:cubicBezTo>
                  <a:pt x="425" y="130"/>
                  <a:pt x="426" y="131"/>
                  <a:pt x="427" y="133"/>
                </a:cubicBezTo>
                <a:cubicBezTo>
                  <a:pt x="430" y="138"/>
                  <a:pt x="432" y="144"/>
                  <a:pt x="435" y="150"/>
                </a:cubicBezTo>
                <a:cubicBezTo>
                  <a:pt x="436" y="151"/>
                  <a:pt x="436" y="152"/>
                  <a:pt x="436" y="152"/>
                </a:cubicBezTo>
                <a:cubicBezTo>
                  <a:pt x="436" y="150"/>
                  <a:pt x="435" y="148"/>
                  <a:pt x="435" y="146"/>
                </a:cubicBezTo>
                <a:cubicBezTo>
                  <a:pt x="434" y="144"/>
                  <a:pt x="434" y="142"/>
                  <a:pt x="433" y="141"/>
                </a:cubicBezTo>
                <a:cubicBezTo>
                  <a:pt x="431" y="137"/>
                  <a:pt x="429" y="132"/>
                  <a:pt x="426" y="128"/>
                </a:cubicBezTo>
                <a:cubicBezTo>
                  <a:pt x="424" y="125"/>
                  <a:pt x="422" y="122"/>
                  <a:pt x="421" y="120"/>
                </a:cubicBezTo>
                <a:cubicBezTo>
                  <a:pt x="421" y="121"/>
                  <a:pt x="424" y="125"/>
                  <a:pt x="425" y="128"/>
                </a:cubicBezTo>
                <a:cubicBezTo>
                  <a:pt x="425" y="128"/>
                  <a:pt x="426" y="129"/>
                  <a:pt x="427" y="131"/>
                </a:cubicBezTo>
                <a:cubicBezTo>
                  <a:pt x="423" y="124"/>
                  <a:pt x="419" y="119"/>
                  <a:pt x="416" y="115"/>
                </a:cubicBezTo>
                <a:cubicBezTo>
                  <a:pt x="415" y="113"/>
                  <a:pt x="414" y="112"/>
                  <a:pt x="413" y="110"/>
                </a:cubicBezTo>
                <a:cubicBezTo>
                  <a:pt x="412" y="110"/>
                  <a:pt x="412" y="109"/>
                  <a:pt x="411" y="109"/>
                </a:cubicBezTo>
                <a:cubicBezTo>
                  <a:pt x="413" y="111"/>
                  <a:pt x="414" y="113"/>
                  <a:pt x="415" y="115"/>
                </a:cubicBezTo>
                <a:cubicBezTo>
                  <a:pt x="417" y="118"/>
                  <a:pt x="419" y="121"/>
                  <a:pt x="421" y="124"/>
                </a:cubicBezTo>
                <a:close/>
                <a:moveTo>
                  <a:pt x="290" y="471"/>
                </a:moveTo>
                <a:cubicBezTo>
                  <a:pt x="294" y="469"/>
                  <a:pt x="299" y="468"/>
                  <a:pt x="303" y="466"/>
                </a:cubicBezTo>
                <a:cubicBezTo>
                  <a:pt x="308" y="464"/>
                  <a:pt x="312" y="462"/>
                  <a:pt x="317" y="460"/>
                </a:cubicBezTo>
                <a:cubicBezTo>
                  <a:pt x="312" y="462"/>
                  <a:pt x="308" y="463"/>
                  <a:pt x="303" y="465"/>
                </a:cubicBezTo>
                <a:cubicBezTo>
                  <a:pt x="299" y="467"/>
                  <a:pt x="294" y="468"/>
                  <a:pt x="290" y="471"/>
                </a:cubicBezTo>
                <a:close/>
                <a:moveTo>
                  <a:pt x="396" y="387"/>
                </a:moveTo>
                <a:cubicBezTo>
                  <a:pt x="396" y="386"/>
                  <a:pt x="397" y="385"/>
                  <a:pt x="398" y="384"/>
                </a:cubicBezTo>
                <a:cubicBezTo>
                  <a:pt x="396" y="385"/>
                  <a:pt x="394" y="388"/>
                  <a:pt x="394" y="389"/>
                </a:cubicBezTo>
                <a:cubicBezTo>
                  <a:pt x="393" y="391"/>
                  <a:pt x="389" y="395"/>
                  <a:pt x="385" y="399"/>
                </a:cubicBezTo>
                <a:cubicBezTo>
                  <a:pt x="385" y="399"/>
                  <a:pt x="390" y="394"/>
                  <a:pt x="395" y="389"/>
                </a:cubicBezTo>
                <a:cubicBezTo>
                  <a:pt x="396" y="387"/>
                  <a:pt x="397" y="386"/>
                  <a:pt x="398" y="385"/>
                </a:cubicBezTo>
                <a:cubicBezTo>
                  <a:pt x="399" y="384"/>
                  <a:pt x="400" y="382"/>
                  <a:pt x="401" y="381"/>
                </a:cubicBezTo>
                <a:cubicBezTo>
                  <a:pt x="403" y="379"/>
                  <a:pt x="404" y="378"/>
                  <a:pt x="404" y="378"/>
                </a:cubicBezTo>
                <a:cubicBezTo>
                  <a:pt x="401" y="380"/>
                  <a:pt x="398" y="385"/>
                  <a:pt x="396" y="387"/>
                </a:cubicBezTo>
                <a:close/>
                <a:moveTo>
                  <a:pt x="395" y="380"/>
                </a:moveTo>
                <a:cubicBezTo>
                  <a:pt x="394" y="380"/>
                  <a:pt x="393" y="381"/>
                  <a:pt x="391" y="384"/>
                </a:cubicBezTo>
                <a:cubicBezTo>
                  <a:pt x="386" y="389"/>
                  <a:pt x="382" y="394"/>
                  <a:pt x="377" y="398"/>
                </a:cubicBezTo>
                <a:cubicBezTo>
                  <a:pt x="383" y="392"/>
                  <a:pt x="387" y="390"/>
                  <a:pt x="393" y="384"/>
                </a:cubicBezTo>
                <a:cubicBezTo>
                  <a:pt x="394" y="383"/>
                  <a:pt x="394" y="383"/>
                  <a:pt x="396" y="382"/>
                </a:cubicBezTo>
                <a:cubicBezTo>
                  <a:pt x="395" y="383"/>
                  <a:pt x="395" y="381"/>
                  <a:pt x="396" y="380"/>
                </a:cubicBezTo>
                <a:cubicBezTo>
                  <a:pt x="392" y="384"/>
                  <a:pt x="395" y="380"/>
                  <a:pt x="395" y="380"/>
                </a:cubicBezTo>
                <a:close/>
                <a:moveTo>
                  <a:pt x="458" y="215"/>
                </a:moveTo>
                <a:cubicBezTo>
                  <a:pt x="458" y="215"/>
                  <a:pt x="458" y="215"/>
                  <a:pt x="458" y="215"/>
                </a:cubicBezTo>
                <a:cubicBezTo>
                  <a:pt x="458" y="215"/>
                  <a:pt x="458" y="215"/>
                  <a:pt x="458" y="215"/>
                </a:cubicBezTo>
                <a:close/>
                <a:moveTo>
                  <a:pt x="399" y="386"/>
                </a:moveTo>
                <a:cubicBezTo>
                  <a:pt x="398" y="387"/>
                  <a:pt x="396" y="389"/>
                  <a:pt x="395" y="390"/>
                </a:cubicBezTo>
                <a:cubicBezTo>
                  <a:pt x="392" y="393"/>
                  <a:pt x="389" y="396"/>
                  <a:pt x="386" y="399"/>
                </a:cubicBezTo>
                <a:cubicBezTo>
                  <a:pt x="392" y="392"/>
                  <a:pt x="393" y="394"/>
                  <a:pt x="397" y="390"/>
                </a:cubicBezTo>
                <a:cubicBezTo>
                  <a:pt x="396" y="389"/>
                  <a:pt x="398" y="387"/>
                  <a:pt x="403" y="381"/>
                </a:cubicBezTo>
                <a:cubicBezTo>
                  <a:pt x="402" y="382"/>
                  <a:pt x="400" y="384"/>
                  <a:pt x="399" y="386"/>
                </a:cubicBezTo>
                <a:close/>
                <a:moveTo>
                  <a:pt x="196" y="452"/>
                </a:moveTo>
                <a:cubicBezTo>
                  <a:pt x="188" y="451"/>
                  <a:pt x="181" y="449"/>
                  <a:pt x="173" y="448"/>
                </a:cubicBezTo>
                <a:cubicBezTo>
                  <a:pt x="180" y="450"/>
                  <a:pt x="188" y="452"/>
                  <a:pt x="196" y="452"/>
                </a:cubicBezTo>
                <a:close/>
                <a:moveTo>
                  <a:pt x="448" y="249"/>
                </a:moveTo>
                <a:cubicBezTo>
                  <a:pt x="448" y="249"/>
                  <a:pt x="448" y="249"/>
                  <a:pt x="448" y="249"/>
                </a:cubicBezTo>
                <a:cubicBezTo>
                  <a:pt x="448" y="248"/>
                  <a:pt x="448" y="248"/>
                  <a:pt x="448" y="248"/>
                </a:cubicBezTo>
                <a:cubicBezTo>
                  <a:pt x="448" y="249"/>
                  <a:pt x="448" y="249"/>
                  <a:pt x="448" y="249"/>
                </a:cubicBezTo>
                <a:cubicBezTo>
                  <a:pt x="448" y="249"/>
                  <a:pt x="448" y="249"/>
                  <a:pt x="448" y="249"/>
                </a:cubicBezTo>
                <a:close/>
                <a:moveTo>
                  <a:pt x="448" y="246"/>
                </a:moveTo>
                <a:cubicBezTo>
                  <a:pt x="448" y="243"/>
                  <a:pt x="448" y="237"/>
                  <a:pt x="448" y="236"/>
                </a:cubicBezTo>
                <a:cubicBezTo>
                  <a:pt x="447" y="235"/>
                  <a:pt x="447" y="241"/>
                  <a:pt x="447" y="244"/>
                </a:cubicBezTo>
                <a:cubicBezTo>
                  <a:pt x="447" y="245"/>
                  <a:pt x="447" y="245"/>
                  <a:pt x="447" y="246"/>
                </a:cubicBezTo>
                <a:cubicBezTo>
                  <a:pt x="447" y="248"/>
                  <a:pt x="446" y="259"/>
                  <a:pt x="448" y="249"/>
                </a:cubicBezTo>
                <a:cubicBezTo>
                  <a:pt x="448" y="248"/>
                  <a:pt x="448" y="250"/>
                  <a:pt x="448" y="246"/>
                </a:cubicBezTo>
                <a:close/>
                <a:moveTo>
                  <a:pt x="458" y="214"/>
                </a:moveTo>
                <a:cubicBezTo>
                  <a:pt x="458" y="216"/>
                  <a:pt x="458" y="217"/>
                  <a:pt x="459" y="217"/>
                </a:cubicBezTo>
                <a:cubicBezTo>
                  <a:pt x="459" y="217"/>
                  <a:pt x="459" y="214"/>
                  <a:pt x="459" y="213"/>
                </a:cubicBezTo>
                <a:cubicBezTo>
                  <a:pt x="458" y="210"/>
                  <a:pt x="458" y="207"/>
                  <a:pt x="457" y="204"/>
                </a:cubicBezTo>
                <a:cubicBezTo>
                  <a:pt x="457" y="206"/>
                  <a:pt x="458" y="209"/>
                  <a:pt x="457" y="210"/>
                </a:cubicBezTo>
                <a:cubicBezTo>
                  <a:pt x="457" y="211"/>
                  <a:pt x="457" y="212"/>
                  <a:pt x="458" y="215"/>
                </a:cubicBezTo>
                <a:cubicBezTo>
                  <a:pt x="458" y="214"/>
                  <a:pt x="457" y="210"/>
                  <a:pt x="458" y="214"/>
                </a:cubicBezTo>
                <a:close/>
                <a:moveTo>
                  <a:pt x="453" y="219"/>
                </a:moveTo>
                <a:cubicBezTo>
                  <a:pt x="453" y="220"/>
                  <a:pt x="453" y="221"/>
                  <a:pt x="453" y="223"/>
                </a:cubicBezTo>
                <a:cubicBezTo>
                  <a:pt x="453" y="224"/>
                  <a:pt x="453" y="225"/>
                  <a:pt x="453" y="226"/>
                </a:cubicBezTo>
                <a:cubicBezTo>
                  <a:pt x="453" y="231"/>
                  <a:pt x="454" y="231"/>
                  <a:pt x="454" y="230"/>
                </a:cubicBezTo>
                <a:cubicBezTo>
                  <a:pt x="455" y="229"/>
                  <a:pt x="456" y="231"/>
                  <a:pt x="455" y="237"/>
                </a:cubicBezTo>
                <a:cubicBezTo>
                  <a:pt x="455" y="240"/>
                  <a:pt x="455" y="243"/>
                  <a:pt x="455" y="246"/>
                </a:cubicBezTo>
                <a:cubicBezTo>
                  <a:pt x="455" y="248"/>
                  <a:pt x="455" y="251"/>
                  <a:pt x="455" y="254"/>
                </a:cubicBezTo>
                <a:cubicBezTo>
                  <a:pt x="455" y="250"/>
                  <a:pt x="456" y="247"/>
                  <a:pt x="456" y="244"/>
                </a:cubicBezTo>
                <a:cubicBezTo>
                  <a:pt x="456" y="240"/>
                  <a:pt x="457" y="238"/>
                  <a:pt x="457" y="235"/>
                </a:cubicBezTo>
                <a:cubicBezTo>
                  <a:pt x="458" y="229"/>
                  <a:pt x="459" y="223"/>
                  <a:pt x="458" y="215"/>
                </a:cubicBezTo>
                <a:cubicBezTo>
                  <a:pt x="457" y="215"/>
                  <a:pt x="456" y="212"/>
                  <a:pt x="456" y="209"/>
                </a:cubicBezTo>
                <a:cubicBezTo>
                  <a:pt x="455" y="205"/>
                  <a:pt x="455" y="201"/>
                  <a:pt x="454" y="199"/>
                </a:cubicBezTo>
                <a:cubicBezTo>
                  <a:pt x="455" y="201"/>
                  <a:pt x="455" y="204"/>
                  <a:pt x="455" y="207"/>
                </a:cubicBezTo>
                <a:cubicBezTo>
                  <a:pt x="456" y="209"/>
                  <a:pt x="456" y="212"/>
                  <a:pt x="455" y="213"/>
                </a:cubicBezTo>
                <a:cubicBezTo>
                  <a:pt x="455" y="213"/>
                  <a:pt x="455" y="215"/>
                  <a:pt x="455" y="215"/>
                </a:cubicBezTo>
                <a:cubicBezTo>
                  <a:pt x="454" y="212"/>
                  <a:pt x="454" y="209"/>
                  <a:pt x="455" y="209"/>
                </a:cubicBezTo>
                <a:cubicBezTo>
                  <a:pt x="455" y="209"/>
                  <a:pt x="455" y="210"/>
                  <a:pt x="455" y="207"/>
                </a:cubicBezTo>
                <a:cubicBezTo>
                  <a:pt x="454" y="205"/>
                  <a:pt x="454" y="203"/>
                  <a:pt x="453" y="201"/>
                </a:cubicBezTo>
                <a:cubicBezTo>
                  <a:pt x="453" y="199"/>
                  <a:pt x="452" y="197"/>
                  <a:pt x="452" y="195"/>
                </a:cubicBezTo>
                <a:cubicBezTo>
                  <a:pt x="451" y="191"/>
                  <a:pt x="449" y="186"/>
                  <a:pt x="449" y="180"/>
                </a:cubicBezTo>
                <a:cubicBezTo>
                  <a:pt x="450" y="184"/>
                  <a:pt x="450" y="187"/>
                  <a:pt x="451" y="190"/>
                </a:cubicBezTo>
                <a:cubicBezTo>
                  <a:pt x="451" y="181"/>
                  <a:pt x="447" y="174"/>
                  <a:pt x="444" y="165"/>
                </a:cubicBezTo>
                <a:cubicBezTo>
                  <a:pt x="445" y="168"/>
                  <a:pt x="446" y="172"/>
                  <a:pt x="446" y="175"/>
                </a:cubicBezTo>
                <a:cubicBezTo>
                  <a:pt x="447" y="179"/>
                  <a:pt x="448" y="183"/>
                  <a:pt x="448" y="185"/>
                </a:cubicBezTo>
                <a:cubicBezTo>
                  <a:pt x="448" y="188"/>
                  <a:pt x="449" y="193"/>
                  <a:pt x="447" y="188"/>
                </a:cubicBezTo>
                <a:cubicBezTo>
                  <a:pt x="446" y="185"/>
                  <a:pt x="446" y="187"/>
                  <a:pt x="446" y="188"/>
                </a:cubicBezTo>
                <a:cubicBezTo>
                  <a:pt x="446" y="189"/>
                  <a:pt x="446" y="193"/>
                  <a:pt x="447" y="194"/>
                </a:cubicBezTo>
                <a:cubicBezTo>
                  <a:pt x="447" y="194"/>
                  <a:pt x="447" y="195"/>
                  <a:pt x="447" y="195"/>
                </a:cubicBezTo>
                <a:cubicBezTo>
                  <a:pt x="447" y="196"/>
                  <a:pt x="447" y="198"/>
                  <a:pt x="448" y="200"/>
                </a:cubicBezTo>
                <a:cubicBezTo>
                  <a:pt x="450" y="201"/>
                  <a:pt x="450" y="218"/>
                  <a:pt x="453" y="219"/>
                </a:cubicBezTo>
                <a:close/>
                <a:moveTo>
                  <a:pt x="458" y="215"/>
                </a:moveTo>
                <a:cubicBezTo>
                  <a:pt x="458" y="215"/>
                  <a:pt x="458" y="215"/>
                  <a:pt x="458" y="215"/>
                </a:cubicBezTo>
                <a:cubicBezTo>
                  <a:pt x="458" y="215"/>
                  <a:pt x="458" y="215"/>
                  <a:pt x="458" y="215"/>
                </a:cubicBezTo>
                <a:cubicBezTo>
                  <a:pt x="458" y="215"/>
                  <a:pt x="458" y="215"/>
                  <a:pt x="458" y="215"/>
                </a:cubicBezTo>
                <a:close/>
                <a:moveTo>
                  <a:pt x="250" y="463"/>
                </a:moveTo>
                <a:cubicBezTo>
                  <a:pt x="246" y="463"/>
                  <a:pt x="241" y="463"/>
                  <a:pt x="240" y="463"/>
                </a:cubicBezTo>
                <a:cubicBezTo>
                  <a:pt x="236" y="464"/>
                  <a:pt x="232" y="463"/>
                  <a:pt x="228" y="463"/>
                </a:cubicBezTo>
                <a:cubicBezTo>
                  <a:pt x="229" y="462"/>
                  <a:pt x="232" y="463"/>
                  <a:pt x="233" y="462"/>
                </a:cubicBezTo>
                <a:cubicBezTo>
                  <a:pt x="232" y="462"/>
                  <a:pt x="228" y="462"/>
                  <a:pt x="226" y="462"/>
                </a:cubicBezTo>
                <a:cubicBezTo>
                  <a:pt x="224" y="461"/>
                  <a:pt x="218" y="461"/>
                  <a:pt x="214" y="461"/>
                </a:cubicBezTo>
                <a:cubicBezTo>
                  <a:pt x="218" y="461"/>
                  <a:pt x="216" y="462"/>
                  <a:pt x="221" y="463"/>
                </a:cubicBezTo>
                <a:cubicBezTo>
                  <a:pt x="227" y="463"/>
                  <a:pt x="233" y="464"/>
                  <a:pt x="240" y="464"/>
                </a:cubicBezTo>
                <a:cubicBezTo>
                  <a:pt x="240" y="464"/>
                  <a:pt x="240" y="464"/>
                  <a:pt x="240" y="464"/>
                </a:cubicBezTo>
                <a:cubicBezTo>
                  <a:pt x="235" y="464"/>
                  <a:pt x="230" y="464"/>
                  <a:pt x="224" y="465"/>
                </a:cubicBezTo>
                <a:cubicBezTo>
                  <a:pt x="229" y="465"/>
                  <a:pt x="234" y="465"/>
                  <a:pt x="239" y="465"/>
                </a:cubicBezTo>
                <a:cubicBezTo>
                  <a:pt x="241" y="465"/>
                  <a:pt x="243" y="464"/>
                  <a:pt x="246" y="464"/>
                </a:cubicBezTo>
                <a:cubicBezTo>
                  <a:pt x="247" y="464"/>
                  <a:pt x="249" y="463"/>
                  <a:pt x="250" y="463"/>
                </a:cubicBezTo>
                <a:cubicBezTo>
                  <a:pt x="251" y="463"/>
                  <a:pt x="252" y="463"/>
                  <a:pt x="252" y="463"/>
                </a:cubicBezTo>
                <a:cubicBezTo>
                  <a:pt x="252" y="463"/>
                  <a:pt x="252" y="463"/>
                  <a:pt x="251" y="463"/>
                </a:cubicBezTo>
                <a:cubicBezTo>
                  <a:pt x="252" y="463"/>
                  <a:pt x="252" y="463"/>
                  <a:pt x="252" y="463"/>
                </a:cubicBezTo>
                <a:cubicBezTo>
                  <a:pt x="252" y="463"/>
                  <a:pt x="251" y="463"/>
                  <a:pt x="250" y="463"/>
                </a:cubicBezTo>
                <a:close/>
                <a:moveTo>
                  <a:pt x="304" y="455"/>
                </a:moveTo>
                <a:cubicBezTo>
                  <a:pt x="308" y="453"/>
                  <a:pt x="312" y="450"/>
                  <a:pt x="315" y="450"/>
                </a:cubicBezTo>
                <a:cubicBezTo>
                  <a:pt x="315" y="450"/>
                  <a:pt x="316" y="450"/>
                  <a:pt x="316" y="449"/>
                </a:cubicBezTo>
                <a:cubicBezTo>
                  <a:pt x="317" y="449"/>
                  <a:pt x="317" y="449"/>
                  <a:pt x="317" y="449"/>
                </a:cubicBezTo>
                <a:cubicBezTo>
                  <a:pt x="319" y="447"/>
                  <a:pt x="321" y="446"/>
                  <a:pt x="324" y="445"/>
                </a:cubicBezTo>
                <a:cubicBezTo>
                  <a:pt x="326" y="444"/>
                  <a:pt x="328" y="443"/>
                  <a:pt x="331" y="441"/>
                </a:cubicBezTo>
                <a:cubicBezTo>
                  <a:pt x="333" y="440"/>
                  <a:pt x="337" y="438"/>
                  <a:pt x="334" y="438"/>
                </a:cubicBezTo>
                <a:cubicBezTo>
                  <a:pt x="333" y="438"/>
                  <a:pt x="333" y="438"/>
                  <a:pt x="329" y="440"/>
                </a:cubicBezTo>
                <a:cubicBezTo>
                  <a:pt x="324" y="443"/>
                  <a:pt x="317" y="447"/>
                  <a:pt x="311" y="449"/>
                </a:cubicBezTo>
                <a:cubicBezTo>
                  <a:pt x="311" y="449"/>
                  <a:pt x="309" y="449"/>
                  <a:pt x="308" y="450"/>
                </a:cubicBezTo>
                <a:cubicBezTo>
                  <a:pt x="307" y="450"/>
                  <a:pt x="305" y="450"/>
                  <a:pt x="304" y="451"/>
                </a:cubicBezTo>
                <a:cubicBezTo>
                  <a:pt x="300" y="451"/>
                  <a:pt x="300" y="453"/>
                  <a:pt x="296" y="454"/>
                </a:cubicBezTo>
                <a:cubicBezTo>
                  <a:pt x="291" y="456"/>
                  <a:pt x="291" y="456"/>
                  <a:pt x="287" y="458"/>
                </a:cubicBezTo>
                <a:cubicBezTo>
                  <a:pt x="290" y="457"/>
                  <a:pt x="292" y="456"/>
                  <a:pt x="293" y="456"/>
                </a:cubicBezTo>
                <a:cubicBezTo>
                  <a:pt x="297" y="455"/>
                  <a:pt x="313" y="449"/>
                  <a:pt x="304" y="455"/>
                </a:cubicBezTo>
                <a:close/>
                <a:moveTo>
                  <a:pt x="263" y="459"/>
                </a:moveTo>
                <a:cubicBezTo>
                  <a:pt x="260" y="459"/>
                  <a:pt x="258" y="460"/>
                  <a:pt x="256" y="460"/>
                </a:cubicBezTo>
                <a:cubicBezTo>
                  <a:pt x="260" y="460"/>
                  <a:pt x="259" y="461"/>
                  <a:pt x="261" y="460"/>
                </a:cubicBezTo>
                <a:cubicBezTo>
                  <a:pt x="263" y="460"/>
                  <a:pt x="264" y="460"/>
                  <a:pt x="266" y="460"/>
                </a:cubicBezTo>
                <a:cubicBezTo>
                  <a:pt x="268" y="459"/>
                  <a:pt x="270" y="459"/>
                  <a:pt x="272" y="458"/>
                </a:cubicBezTo>
                <a:cubicBezTo>
                  <a:pt x="275" y="457"/>
                  <a:pt x="279" y="456"/>
                  <a:pt x="283" y="455"/>
                </a:cubicBezTo>
                <a:cubicBezTo>
                  <a:pt x="280" y="455"/>
                  <a:pt x="276" y="456"/>
                  <a:pt x="273" y="457"/>
                </a:cubicBezTo>
                <a:cubicBezTo>
                  <a:pt x="270" y="457"/>
                  <a:pt x="266" y="458"/>
                  <a:pt x="263" y="459"/>
                </a:cubicBezTo>
                <a:close/>
                <a:moveTo>
                  <a:pt x="209" y="464"/>
                </a:moveTo>
                <a:cubicBezTo>
                  <a:pt x="208" y="464"/>
                  <a:pt x="207" y="464"/>
                  <a:pt x="206" y="465"/>
                </a:cubicBezTo>
                <a:cubicBezTo>
                  <a:pt x="205" y="464"/>
                  <a:pt x="203" y="464"/>
                  <a:pt x="202" y="464"/>
                </a:cubicBezTo>
                <a:cubicBezTo>
                  <a:pt x="200" y="464"/>
                  <a:pt x="198" y="464"/>
                  <a:pt x="195" y="464"/>
                </a:cubicBezTo>
                <a:cubicBezTo>
                  <a:pt x="198" y="464"/>
                  <a:pt x="200" y="464"/>
                  <a:pt x="202" y="465"/>
                </a:cubicBezTo>
                <a:cubicBezTo>
                  <a:pt x="203" y="465"/>
                  <a:pt x="204" y="465"/>
                  <a:pt x="206" y="465"/>
                </a:cubicBezTo>
                <a:cubicBezTo>
                  <a:pt x="207" y="465"/>
                  <a:pt x="208" y="465"/>
                  <a:pt x="209" y="465"/>
                </a:cubicBezTo>
                <a:cubicBezTo>
                  <a:pt x="214" y="465"/>
                  <a:pt x="219" y="465"/>
                  <a:pt x="224" y="465"/>
                </a:cubicBezTo>
                <a:cubicBezTo>
                  <a:pt x="219" y="464"/>
                  <a:pt x="214" y="464"/>
                  <a:pt x="209" y="464"/>
                </a:cubicBezTo>
                <a:close/>
                <a:moveTo>
                  <a:pt x="332" y="452"/>
                </a:moveTo>
                <a:cubicBezTo>
                  <a:pt x="332" y="452"/>
                  <a:pt x="332" y="451"/>
                  <a:pt x="332" y="451"/>
                </a:cubicBezTo>
                <a:cubicBezTo>
                  <a:pt x="332" y="451"/>
                  <a:pt x="332" y="452"/>
                  <a:pt x="332" y="452"/>
                </a:cubicBezTo>
                <a:cubicBezTo>
                  <a:pt x="332" y="452"/>
                  <a:pt x="332" y="452"/>
                  <a:pt x="332" y="452"/>
                </a:cubicBezTo>
                <a:close/>
                <a:moveTo>
                  <a:pt x="332" y="452"/>
                </a:moveTo>
                <a:cubicBezTo>
                  <a:pt x="332" y="451"/>
                  <a:pt x="332" y="451"/>
                  <a:pt x="332" y="451"/>
                </a:cubicBezTo>
                <a:cubicBezTo>
                  <a:pt x="332" y="451"/>
                  <a:pt x="332" y="451"/>
                  <a:pt x="332" y="451"/>
                </a:cubicBezTo>
                <a:lnTo>
                  <a:pt x="332" y="452"/>
                </a:lnTo>
                <a:close/>
                <a:moveTo>
                  <a:pt x="308" y="463"/>
                </a:moveTo>
                <a:cubicBezTo>
                  <a:pt x="312" y="461"/>
                  <a:pt x="316" y="460"/>
                  <a:pt x="320" y="458"/>
                </a:cubicBezTo>
                <a:cubicBezTo>
                  <a:pt x="324" y="456"/>
                  <a:pt x="328" y="454"/>
                  <a:pt x="332" y="452"/>
                </a:cubicBezTo>
                <a:cubicBezTo>
                  <a:pt x="328" y="453"/>
                  <a:pt x="324" y="455"/>
                  <a:pt x="320" y="457"/>
                </a:cubicBezTo>
                <a:cubicBezTo>
                  <a:pt x="316" y="459"/>
                  <a:pt x="312" y="461"/>
                  <a:pt x="308" y="463"/>
                </a:cubicBezTo>
                <a:close/>
                <a:moveTo>
                  <a:pt x="311" y="461"/>
                </a:moveTo>
                <a:cubicBezTo>
                  <a:pt x="314" y="458"/>
                  <a:pt x="318" y="456"/>
                  <a:pt x="322" y="455"/>
                </a:cubicBezTo>
                <a:cubicBezTo>
                  <a:pt x="323" y="455"/>
                  <a:pt x="326" y="453"/>
                  <a:pt x="328" y="452"/>
                </a:cubicBezTo>
                <a:cubicBezTo>
                  <a:pt x="329" y="451"/>
                  <a:pt x="331" y="451"/>
                  <a:pt x="332" y="450"/>
                </a:cubicBezTo>
                <a:cubicBezTo>
                  <a:pt x="333" y="449"/>
                  <a:pt x="335" y="448"/>
                  <a:pt x="336" y="447"/>
                </a:cubicBezTo>
                <a:cubicBezTo>
                  <a:pt x="339" y="446"/>
                  <a:pt x="342" y="444"/>
                  <a:pt x="345" y="442"/>
                </a:cubicBezTo>
                <a:cubicBezTo>
                  <a:pt x="340" y="444"/>
                  <a:pt x="335" y="447"/>
                  <a:pt x="329" y="450"/>
                </a:cubicBezTo>
                <a:cubicBezTo>
                  <a:pt x="323" y="453"/>
                  <a:pt x="317" y="455"/>
                  <a:pt x="311" y="458"/>
                </a:cubicBezTo>
                <a:cubicBezTo>
                  <a:pt x="309" y="459"/>
                  <a:pt x="308" y="459"/>
                  <a:pt x="308" y="460"/>
                </a:cubicBezTo>
                <a:cubicBezTo>
                  <a:pt x="307" y="460"/>
                  <a:pt x="307" y="460"/>
                  <a:pt x="308" y="460"/>
                </a:cubicBezTo>
                <a:cubicBezTo>
                  <a:pt x="311" y="459"/>
                  <a:pt x="313" y="458"/>
                  <a:pt x="315" y="457"/>
                </a:cubicBezTo>
                <a:cubicBezTo>
                  <a:pt x="314" y="458"/>
                  <a:pt x="310" y="460"/>
                  <a:pt x="311" y="461"/>
                </a:cubicBezTo>
                <a:close/>
                <a:moveTo>
                  <a:pt x="324" y="450"/>
                </a:moveTo>
                <a:cubicBezTo>
                  <a:pt x="324" y="450"/>
                  <a:pt x="324" y="450"/>
                  <a:pt x="324" y="450"/>
                </a:cubicBezTo>
                <a:cubicBezTo>
                  <a:pt x="330" y="447"/>
                  <a:pt x="335" y="446"/>
                  <a:pt x="342" y="441"/>
                </a:cubicBezTo>
                <a:cubicBezTo>
                  <a:pt x="338" y="443"/>
                  <a:pt x="335" y="444"/>
                  <a:pt x="331" y="446"/>
                </a:cubicBezTo>
                <a:cubicBezTo>
                  <a:pt x="329" y="447"/>
                  <a:pt x="326" y="449"/>
                  <a:pt x="324" y="450"/>
                </a:cubicBezTo>
                <a:close/>
                <a:moveTo>
                  <a:pt x="449" y="309"/>
                </a:moveTo>
                <a:cubicBezTo>
                  <a:pt x="449" y="310"/>
                  <a:pt x="449" y="311"/>
                  <a:pt x="448" y="312"/>
                </a:cubicBezTo>
                <a:cubicBezTo>
                  <a:pt x="449" y="311"/>
                  <a:pt x="449" y="310"/>
                  <a:pt x="449" y="309"/>
                </a:cubicBezTo>
                <a:close/>
                <a:moveTo>
                  <a:pt x="215" y="186"/>
                </a:moveTo>
                <a:cubicBezTo>
                  <a:pt x="215" y="186"/>
                  <a:pt x="215" y="186"/>
                  <a:pt x="215" y="186"/>
                </a:cubicBezTo>
                <a:cubicBezTo>
                  <a:pt x="216" y="185"/>
                  <a:pt x="216" y="185"/>
                  <a:pt x="217" y="184"/>
                </a:cubicBezTo>
                <a:cubicBezTo>
                  <a:pt x="217" y="183"/>
                  <a:pt x="219" y="184"/>
                  <a:pt x="219" y="183"/>
                </a:cubicBezTo>
                <a:cubicBezTo>
                  <a:pt x="218" y="183"/>
                  <a:pt x="218" y="183"/>
                  <a:pt x="217" y="183"/>
                </a:cubicBezTo>
                <a:cubicBezTo>
                  <a:pt x="216" y="184"/>
                  <a:pt x="216" y="184"/>
                  <a:pt x="215" y="184"/>
                </a:cubicBezTo>
                <a:cubicBezTo>
                  <a:pt x="214" y="184"/>
                  <a:pt x="213" y="184"/>
                  <a:pt x="211" y="185"/>
                </a:cubicBezTo>
                <a:cubicBezTo>
                  <a:pt x="211" y="184"/>
                  <a:pt x="213" y="184"/>
                  <a:pt x="212" y="183"/>
                </a:cubicBezTo>
                <a:cubicBezTo>
                  <a:pt x="212" y="184"/>
                  <a:pt x="211" y="184"/>
                  <a:pt x="210" y="184"/>
                </a:cubicBezTo>
                <a:cubicBezTo>
                  <a:pt x="210" y="184"/>
                  <a:pt x="209" y="184"/>
                  <a:pt x="209" y="184"/>
                </a:cubicBezTo>
                <a:cubicBezTo>
                  <a:pt x="210" y="183"/>
                  <a:pt x="212" y="183"/>
                  <a:pt x="214" y="182"/>
                </a:cubicBezTo>
                <a:cubicBezTo>
                  <a:pt x="212" y="182"/>
                  <a:pt x="212" y="183"/>
                  <a:pt x="211" y="183"/>
                </a:cubicBezTo>
                <a:cubicBezTo>
                  <a:pt x="210" y="183"/>
                  <a:pt x="210" y="183"/>
                  <a:pt x="209" y="183"/>
                </a:cubicBezTo>
                <a:cubicBezTo>
                  <a:pt x="208" y="183"/>
                  <a:pt x="208" y="184"/>
                  <a:pt x="208" y="184"/>
                </a:cubicBezTo>
                <a:cubicBezTo>
                  <a:pt x="207" y="186"/>
                  <a:pt x="205" y="185"/>
                  <a:pt x="204" y="186"/>
                </a:cubicBezTo>
                <a:cubicBezTo>
                  <a:pt x="203" y="186"/>
                  <a:pt x="203" y="186"/>
                  <a:pt x="202" y="186"/>
                </a:cubicBezTo>
                <a:cubicBezTo>
                  <a:pt x="201" y="186"/>
                  <a:pt x="200" y="186"/>
                  <a:pt x="200" y="187"/>
                </a:cubicBezTo>
                <a:cubicBezTo>
                  <a:pt x="199" y="188"/>
                  <a:pt x="200" y="188"/>
                  <a:pt x="200" y="188"/>
                </a:cubicBezTo>
                <a:cubicBezTo>
                  <a:pt x="199" y="189"/>
                  <a:pt x="201" y="188"/>
                  <a:pt x="201" y="188"/>
                </a:cubicBezTo>
                <a:cubicBezTo>
                  <a:pt x="202" y="188"/>
                  <a:pt x="203" y="187"/>
                  <a:pt x="203" y="187"/>
                </a:cubicBezTo>
                <a:cubicBezTo>
                  <a:pt x="202" y="188"/>
                  <a:pt x="200" y="189"/>
                  <a:pt x="199" y="190"/>
                </a:cubicBezTo>
                <a:cubicBezTo>
                  <a:pt x="198" y="191"/>
                  <a:pt x="196" y="191"/>
                  <a:pt x="195" y="192"/>
                </a:cubicBezTo>
                <a:cubicBezTo>
                  <a:pt x="194" y="193"/>
                  <a:pt x="193" y="194"/>
                  <a:pt x="191" y="195"/>
                </a:cubicBezTo>
                <a:cubicBezTo>
                  <a:pt x="191" y="195"/>
                  <a:pt x="190" y="196"/>
                  <a:pt x="189" y="196"/>
                </a:cubicBezTo>
                <a:cubicBezTo>
                  <a:pt x="189" y="196"/>
                  <a:pt x="188" y="197"/>
                  <a:pt x="188" y="198"/>
                </a:cubicBezTo>
                <a:cubicBezTo>
                  <a:pt x="188" y="197"/>
                  <a:pt x="189" y="196"/>
                  <a:pt x="188" y="196"/>
                </a:cubicBezTo>
                <a:cubicBezTo>
                  <a:pt x="187" y="198"/>
                  <a:pt x="184" y="200"/>
                  <a:pt x="182" y="202"/>
                </a:cubicBezTo>
                <a:cubicBezTo>
                  <a:pt x="182" y="203"/>
                  <a:pt x="181" y="206"/>
                  <a:pt x="181" y="205"/>
                </a:cubicBezTo>
                <a:cubicBezTo>
                  <a:pt x="182" y="205"/>
                  <a:pt x="182" y="205"/>
                  <a:pt x="183" y="205"/>
                </a:cubicBezTo>
                <a:cubicBezTo>
                  <a:pt x="183" y="204"/>
                  <a:pt x="184" y="203"/>
                  <a:pt x="185" y="203"/>
                </a:cubicBezTo>
                <a:cubicBezTo>
                  <a:pt x="185" y="203"/>
                  <a:pt x="186" y="202"/>
                  <a:pt x="187" y="202"/>
                </a:cubicBezTo>
                <a:cubicBezTo>
                  <a:pt x="187" y="202"/>
                  <a:pt x="186" y="203"/>
                  <a:pt x="185" y="204"/>
                </a:cubicBezTo>
                <a:cubicBezTo>
                  <a:pt x="184" y="205"/>
                  <a:pt x="184" y="205"/>
                  <a:pt x="184" y="205"/>
                </a:cubicBezTo>
                <a:cubicBezTo>
                  <a:pt x="184" y="207"/>
                  <a:pt x="182" y="208"/>
                  <a:pt x="181" y="209"/>
                </a:cubicBezTo>
                <a:cubicBezTo>
                  <a:pt x="180" y="210"/>
                  <a:pt x="180" y="210"/>
                  <a:pt x="180" y="210"/>
                </a:cubicBezTo>
                <a:cubicBezTo>
                  <a:pt x="180" y="212"/>
                  <a:pt x="180" y="212"/>
                  <a:pt x="180" y="212"/>
                </a:cubicBezTo>
                <a:cubicBezTo>
                  <a:pt x="179" y="212"/>
                  <a:pt x="179" y="213"/>
                  <a:pt x="178" y="214"/>
                </a:cubicBezTo>
                <a:cubicBezTo>
                  <a:pt x="176" y="216"/>
                  <a:pt x="176" y="216"/>
                  <a:pt x="176" y="216"/>
                </a:cubicBezTo>
                <a:cubicBezTo>
                  <a:pt x="176" y="217"/>
                  <a:pt x="175" y="218"/>
                  <a:pt x="175" y="218"/>
                </a:cubicBezTo>
                <a:cubicBezTo>
                  <a:pt x="175" y="218"/>
                  <a:pt x="176" y="217"/>
                  <a:pt x="176" y="216"/>
                </a:cubicBezTo>
                <a:cubicBezTo>
                  <a:pt x="177" y="216"/>
                  <a:pt x="178" y="216"/>
                  <a:pt x="178" y="215"/>
                </a:cubicBezTo>
                <a:cubicBezTo>
                  <a:pt x="179" y="214"/>
                  <a:pt x="179" y="213"/>
                  <a:pt x="180" y="212"/>
                </a:cubicBezTo>
                <a:cubicBezTo>
                  <a:pt x="181" y="212"/>
                  <a:pt x="181" y="211"/>
                  <a:pt x="181" y="211"/>
                </a:cubicBezTo>
                <a:cubicBezTo>
                  <a:pt x="182" y="210"/>
                  <a:pt x="183" y="208"/>
                  <a:pt x="184" y="207"/>
                </a:cubicBezTo>
                <a:cubicBezTo>
                  <a:pt x="185" y="206"/>
                  <a:pt x="186" y="205"/>
                  <a:pt x="186" y="203"/>
                </a:cubicBezTo>
                <a:cubicBezTo>
                  <a:pt x="186" y="203"/>
                  <a:pt x="187" y="203"/>
                  <a:pt x="187" y="203"/>
                </a:cubicBezTo>
                <a:cubicBezTo>
                  <a:pt x="189" y="203"/>
                  <a:pt x="190" y="201"/>
                  <a:pt x="190" y="200"/>
                </a:cubicBezTo>
                <a:cubicBezTo>
                  <a:pt x="191" y="200"/>
                  <a:pt x="191" y="199"/>
                  <a:pt x="192" y="199"/>
                </a:cubicBezTo>
                <a:cubicBezTo>
                  <a:pt x="194" y="198"/>
                  <a:pt x="195" y="197"/>
                  <a:pt x="197" y="195"/>
                </a:cubicBezTo>
                <a:cubicBezTo>
                  <a:pt x="199" y="194"/>
                  <a:pt x="201" y="193"/>
                  <a:pt x="202" y="192"/>
                </a:cubicBezTo>
                <a:cubicBezTo>
                  <a:pt x="203" y="191"/>
                  <a:pt x="204" y="191"/>
                  <a:pt x="204" y="191"/>
                </a:cubicBezTo>
                <a:cubicBezTo>
                  <a:pt x="204" y="191"/>
                  <a:pt x="203" y="191"/>
                  <a:pt x="203" y="192"/>
                </a:cubicBezTo>
                <a:cubicBezTo>
                  <a:pt x="204" y="191"/>
                  <a:pt x="203" y="193"/>
                  <a:pt x="204" y="192"/>
                </a:cubicBezTo>
                <a:cubicBezTo>
                  <a:pt x="205" y="191"/>
                  <a:pt x="206" y="191"/>
                  <a:pt x="206" y="191"/>
                </a:cubicBezTo>
                <a:cubicBezTo>
                  <a:pt x="206" y="191"/>
                  <a:pt x="205" y="191"/>
                  <a:pt x="205" y="192"/>
                </a:cubicBezTo>
                <a:cubicBezTo>
                  <a:pt x="205" y="192"/>
                  <a:pt x="202" y="193"/>
                  <a:pt x="203" y="194"/>
                </a:cubicBezTo>
                <a:cubicBezTo>
                  <a:pt x="203" y="194"/>
                  <a:pt x="205" y="193"/>
                  <a:pt x="206" y="192"/>
                </a:cubicBezTo>
                <a:cubicBezTo>
                  <a:pt x="206" y="192"/>
                  <a:pt x="206" y="192"/>
                  <a:pt x="207" y="192"/>
                </a:cubicBezTo>
                <a:cubicBezTo>
                  <a:pt x="206" y="193"/>
                  <a:pt x="205" y="193"/>
                  <a:pt x="204" y="194"/>
                </a:cubicBezTo>
                <a:cubicBezTo>
                  <a:pt x="203" y="194"/>
                  <a:pt x="203" y="195"/>
                  <a:pt x="203" y="195"/>
                </a:cubicBezTo>
                <a:cubicBezTo>
                  <a:pt x="203" y="195"/>
                  <a:pt x="203" y="196"/>
                  <a:pt x="204" y="196"/>
                </a:cubicBezTo>
                <a:cubicBezTo>
                  <a:pt x="205" y="195"/>
                  <a:pt x="205" y="195"/>
                  <a:pt x="206" y="194"/>
                </a:cubicBezTo>
                <a:cubicBezTo>
                  <a:pt x="207" y="193"/>
                  <a:pt x="208" y="193"/>
                  <a:pt x="209" y="192"/>
                </a:cubicBezTo>
                <a:cubicBezTo>
                  <a:pt x="210" y="191"/>
                  <a:pt x="211" y="191"/>
                  <a:pt x="211" y="190"/>
                </a:cubicBezTo>
                <a:cubicBezTo>
                  <a:pt x="212" y="190"/>
                  <a:pt x="213" y="190"/>
                  <a:pt x="213" y="190"/>
                </a:cubicBezTo>
                <a:cubicBezTo>
                  <a:pt x="215" y="189"/>
                  <a:pt x="215" y="187"/>
                  <a:pt x="215" y="186"/>
                </a:cubicBezTo>
                <a:close/>
                <a:moveTo>
                  <a:pt x="229" y="189"/>
                </a:moveTo>
                <a:cubicBezTo>
                  <a:pt x="230" y="188"/>
                  <a:pt x="226" y="189"/>
                  <a:pt x="226" y="188"/>
                </a:cubicBezTo>
                <a:cubicBezTo>
                  <a:pt x="226" y="188"/>
                  <a:pt x="226" y="188"/>
                  <a:pt x="225" y="188"/>
                </a:cubicBezTo>
                <a:cubicBezTo>
                  <a:pt x="224" y="188"/>
                  <a:pt x="224" y="189"/>
                  <a:pt x="223" y="188"/>
                </a:cubicBezTo>
                <a:cubicBezTo>
                  <a:pt x="223" y="188"/>
                  <a:pt x="223" y="189"/>
                  <a:pt x="223" y="189"/>
                </a:cubicBezTo>
                <a:cubicBezTo>
                  <a:pt x="222" y="190"/>
                  <a:pt x="221" y="190"/>
                  <a:pt x="219" y="190"/>
                </a:cubicBezTo>
                <a:cubicBezTo>
                  <a:pt x="220" y="191"/>
                  <a:pt x="221" y="191"/>
                  <a:pt x="222" y="190"/>
                </a:cubicBezTo>
                <a:cubicBezTo>
                  <a:pt x="222" y="190"/>
                  <a:pt x="223" y="190"/>
                  <a:pt x="223" y="190"/>
                </a:cubicBezTo>
                <a:cubicBezTo>
                  <a:pt x="223" y="190"/>
                  <a:pt x="223" y="191"/>
                  <a:pt x="222" y="191"/>
                </a:cubicBezTo>
                <a:cubicBezTo>
                  <a:pt x="224" y="191"/>
                  <a:pt x="224" y="189"/>
                  <a:pt x="226" y="189"/>
                </a:cubicBezTo>
                <a:cubicBezTo>
                  <a:pt x="227" y="189"/>
                  <a:pt x="228" y="189"/>
                  <a:pt x="229" y="189"/>
                </a:cubicBezTo>
                <a:close/>
                <a:moveTo>
                  <a:pt x="232" y="189"/>
                </a:moveTo>
                <a:cubicBezTo>
                  <a:pt x="231" y="189"/>
                  <a:pt x="230" y="189"/>
                  <a:pt x="229" y="189"/>
                </a:cubicBezTo>
                <a:cubicBezTo>
                  <a:pt x="228" y="190"/>
                  <a:pt x="227" y="190"/>
                  <a:pt x="226" y="190"/>
                </a:cubicBezTo>
                <a:cubicBezTo>
                  <a:pt x="225" y="190"/>
                  <a:pt x="224" y="191"/>
                  <a:pt x="222" y="191"/>
                </a:cubicBezTo>
                <a:cubicBezTo>
                  <a:pt x="222" y="191"/>
                  <a:pt x="222" y="191"/>
                  <a:pt x="222" y="191"/>
                </a:cubicBezTo>
                <a:cubicBezTo>
                  <a:pt x="222" y="191"/>
                  <a:pt x="222" y="191"/>
                  <a:pt x="222" y="191"/>
                </a:cubicBezTo>
                <a:cubicBezTo>
                  <a:pt x="222" y="191"/>
                  <a:pt x="222" y="191"/>
                  <a:pt x="222" y="191"/>
                </a:cubicBezTo>
                <a:cubicBezTo>
                  <a:pt x="221" y="191"/>
                  <a:pt x="220" y="191"/>
                  <a:pt x="219" y="192"/>
                </a:cubicBezTo>
                <a:cubicBezTo>
                  <a:pt x="218" y="193"/>
                  <a:pt x="217" y="193"/>
                  <a:pt x="216" y="194"/>
                </a:cubicBezTo>
                <a:cubicBezTo>
                  <a:pt x="215" y="194"/>
                  <a:pt x="214" y="194"/>
                  <a:pt x="214" y="195"/>
                </a:cubicBezTo>
                <a:cubicBezTo>
                  <a:pt x="215" y="195"/>
                  <a:pt x="215" y="195"/>
                  <a:pt x="216" y="194"/>
                </a:cubicBezTo>
                <a:cubicBezTo>
                  <a:pt x="217" y="194"/>
                  <a:pt x="218" y="193"/>
                  <a:pt x="218" y="194"/>
                </a:cubicBezTo>
                <a:cubicBezTo>
                  <a:pt x="219" y="194"/>
                  <a:pt x="219" y="194"/>
                  <a:pt x="219" y="194"/>
                </a:cubicBezTo>
                <a:cubicBezTo>
                  <a:pt x="220" y="194"/>
                  <a:pt x="220" y="194"/>
                  <a:pt x="221" y="194"/>
                </a:cubicBezTo>
                <a:cubicBezTo>
                  <a:pt x="222" y="193"/>
                  <a:pt x="224" y="192"/>
                  <a:pt x="225" y="192"/>
                </a:cubicBezTo>
                <a:cubicBezTo>
                  <a:pt x="227" y="191"/>
                  <a:pt x="229" y="191"/>
                  <a:pt x="230" y="191"/>
                </a:cubicBezTo>
                <a:cubicBezTo>
                  <a:pt x="231" y="190"/>
                  <a:pt x="231" y="190"/>
                  <a:pt x="231" y="190"/>
                </a:cubicBezTo>
                <a:cubicBezTo>
                  <a:pt x="230" y="190"/>
                  <a:pt x="231" y="189"/>
                  <a:pt x="231" y="189"/>
                </a:cubicBezTo>
                <a:cubicBezTo>
                  <a:pt x="232" y="189"/>
                  <a:pt x="233" y="190"/>
                  <a:pt x="233" y="190"/>
                </a:cubicBezTo>
                <a:cubicBezTo>
                  <a:pt x="233" y="189"/>
                  <a:pt x="234" y="190"/>
                  <a:pt x="234" y="189"/>
                </a:cubicBezTo>
                <a:cubicBezTo>
                  <a:pt x="234" y="189"/>
                  <a:pt x="233" y="189"/>
                  <a:pt x="232" y="189"/>
                </a:cubicBezTo>
                <a:close/>
                <a:moveTo>
                  <a:pt x="175" y="216"/>
                </a:moveTo>
                <a:cubicBezTo>
                  <a:pt x="175" y="215"/>
                  <a:pt x="176" y="214"/>
                  <a:pt x="177" y="215"/>
                </a:cubicBezTo>
                <a:cubicBezTo>
                  <a:pt x="178" y="213"/>
                  <a:pt x="179" y="211"/>
                  <a:pt x="180" y="210"/>
                </a:cubicBezTo>
                <a:cubicBezTo>
                  <a:pt x="181" y="208"/>
                  <a:pt x="182" y="207"/>
                  <a:pt x="183" y="205"/>
                </a:cubicBezTo>
                <a:cubicBezTo>
                  <a:pt x="182" y="206"/>
                  <a:pt x="181" y="207"/>
                  <a:pt x="181" y="207"/>
                </a:cubicBezTo>
                <a:cubicBezTo>
                  <a:pt x="181" y="207"/>
                  <a:pt x="181" y="206"/>
                  <a:pt x="180" y="206"/>
                </a:cubicBezTo>
                <a:cubicBezTo>
                  <a:pt x="180" y="207"/>
                  <a:pt x="179" y="208"/>
                  <a:pt x="179" y="209"/>
                </a:cubicBezTo>
                <a:cubicBezTo>
                  <a:pt x="178" y="210"/>
                  <a:pt x="177" y="211"/>
                  <a:pt x="177" y="212"/>
                </a:cubicBezTo>
                <a:cubicBezTo>
                  <a:pt x="176" y="213"/>
                  <a:pt x="175" y="214"/>
                  <a:pt x="175" y="215"/>
                </a:cubicBezTo>
                <a:cubicBezTo>
                  <a:pt x="174" y="216"/>
                  <a:pt x="174" y="217"/>
                  <a:pt x="173" y="218"/>
                </a:cubicBezTo>
                <a:cubicBezTo>
                  <a:pt x="174" y="218"/>
                  <a:pt x="174" y="217"/>
                  <a:pt x="175" y="216"/>
                </a:cubicBezTo>
                <a:close/>
                <a:moveTo>
                  <a:pt x="145" y="215"/>
                </a:moveTo>
                <a:cubicBezTo>
                  <a:pt x="145" y="215"/>
                  <a:pt x="144" y="214"/>
                  <a:pt x="144" y="214"/>
                </a:cubicBezTo>
                <a:cubicBezTo>
                  <a:pt x="144" y="215"/>
                  <a:pt x="143" y="216"/>
                  <a:pt x="142" y="217"/>
                </a:cubicBezTo>
                <a:cubicBezTo>
                  <a:pt x="142" y="218"/>
                  <a:pt x="142" y="218"/>
                  <a:pt x="142" y="219"/>
                </a:cubicBezTo>
                <a:cubicBezTo>
                  <a:pt x="141" y="220"/>
                  <a:pt x="141" y="220"/>
                  <a:pt x="141" y="221"/>
                </a:cubicBezTo>
                <a:cubicBezTo>
                  <a:pt x="141" y="223"/>
                  <a:pt x="139" y="226"/>
                  <a:pt x="139" y="229"/>
                </a:cubicBezTo>
                <a:cubicBezTo>
                  <a:pt x="140" y="227"/>
                  <a:pt x="141" y="225"/>
                  <a:pt x="142" y="223"/>
                </a:cubicBezTo>
                <a:cubicBezTo>
                  <a:pt x="142" y="222"/>
                  <a:pt x="143" y="221"/>
                  <a:pt x="143" y="220"/>
                </a:cubicBezTo>
                <a:cubicBezTo>
                  <a:pt x="144" y="219"/>
                  <a:pt x="144" y="218"/>
                  <a:pt x="145" y="217"/>
                </a:cubicBezTo>
                <a:cubicBezTo>
                  <a:pt x="145" y="216"/>
                  <a:pt x="146" y="215"/>
                  <a:pt x="145" y="215"/>
                </a:cubicBezTo>
                <a:close/>
                <a:moveTo>
                  <a:pt x="142" y="248"/>
                </a:moveTo>
                <a:cubicBezTo>
                  <a:pt x="142" y="250"/>
                  <a:pt x="142" y="251"/>
                  <a:pt x="143" y="250"/>
                </a:cubicBezTo>
                <a:cubicBezTo>
                  <a:pt x="144" y="250"/>
                  <a:pt x="144" y="249"/>
                  <a:pt x="144" y="247"/>
                </a:cubicBezTo>
                <a:cubicBezTo>
                  <a:pt x="144" y="246"/>
                  <a:pt x="145" y="244"/>
                  <a:pt x="144" y="246"/>
                </a:cubicBezTo>
                <a:cubicBezTo>
                  <a:pt x="143" y="246"/>
                  <a:pt x="143" y="246"/>
                  <a:pt x="142" y="248"/>
                </a:cubicBezTo>
                <a:close/>
                <a:moveTo>
                  <a:pt x="157" y="292"/>
                </a:moveTo>
                <a:cubicBezTo>
                  <a:pt x="157" y="292"/>
                  <a:pt x="157" y="294"/>
                  <a:pt x="158" y="294"/>
                </a:cubicBezTo>
                <a:cubicBezTo>
                  <a:pt x="159" y="293"/>
                  <a:pt x="158" y="291"/>
                  <a:pt x="158" y="290"/>
                </a:cubicBezTo>
                <a:cubicBezTo>
                  <a:pt x="157" y="290"/>
                  <a:pt x="156" y="289"/>
                  <a:pt x="157" y="292"/>
                </a:cubicBezTo>
                <a:close/>
                <a:moveTo>
                  <a:pt x="140" y="233"/>
                </a:moveTo>
                <a:cubicBezTo>
                  <a:pt x="141" y="232"/>
                  <a:pt x="141" y="230"/>
                  <a:pt x="142" y="227"/>
                </a:cubicBezTo>
                <a:cubicBezTo>
                  <a:pt x="140" y="229"/>
                  <a:pt x="139" y="231"/>
                  <a:pt x="138" y="234"/>
                </a:cubicBezTo>
                <a:cubicBezTo>
                  <a:pt x="139" y="234"/>
                  <a:pt x="139" y="234"/>
                  <a:pt x="140" y="233"/>
                </a:cubicBezTo>
                <a:close/>
                <a:moveTo>
                  <a:pt x="267" y="195"/>
                </a:moveTo>
                <a:cubicBezTo>
                  <a:pt x="267" y="195"/>
                  <a:pt x="267" y="195"/>
                  <a:pt x="267" y="195"/>
                </a:cubicBezTo>
                <a:cubicBezTo>
                  <a:pt x="267" y="195"/>
                  <a:pt x="267" y="195"/>
                  <a:pt x="267" y="195"/>
                </a:cubicBezTo>
                <a:cubicBezTo>
                  <a:pt x="267" y="195"/>
                  <a:pt x="267" y="195"/>
                  <a:pt x="267" y="195"/>
                </a:cubicBezTo>
                <a:close/>
                <a:moveTo>
                  <a:pt x="271" y="197"/>
                </a:moveTo>
                <a:cubicBezTo>
                  <a:pt x="270" y="196"/>
                  <a:pt x="269" y="194"/>
                  <a:pt x="268" y="195"/>
                </a:cubicBezTo>
                <a:cubicBezTo>
                  <a:pt x="268" y="195"/>
                  <a:pt x="267" y="195"/>
                  <a:pt x="267" y="195"/>
                </a:cubicBezTo>
                <a:cubicBezTo>
                  <a:pt x="268" y="196"/>
                  <a:pt x="270" y="197"/>
                  <a:pt x="271" y="197"/>
                </a:cubicBezTo>
                <a:close/>
                <a:moveTo>
                  <a:pt x="266" y="195"/>
                </a:moveTo>
                <a:cubicBezTo>
                  <a:pt x="264" y="195"/>
                  <a:pt x="263" y="194"/>
                  <a:pt x="261" y="193"/>
                </a:cubicBezTo>
                <a:cubicBezTo>
                  <a:pt x="260" y="193"/>
                  <a:pt x="259" y="192"/>
                  <a:pt x="258" y="191"/>
                </a:cubicBezTo>
                <a:cubicBezTo>
                  <a:pt x="257" y="192"/>
                  <a:pt x="258" y="193"/>
                  <a:pt x="259" y="193"/>
                </a:cubicBezTo>
                <a:cubicBezTo>
                  <a:pt x="259" y="194"/>
                  <a:pt x="256" y="193"/>
                  <a:pt x="258" y="194"/>
                </a:cubicBezTo>
                <a:cubicBezTo>
                  <a:pt x="259" y="195"/>
                  <a:pt x="257" y="195"/>
                  <a:pt x="258" y="196"/>
                </a:cubicBezTo>
                <a:cubicBezTo>
                  <a:pt x="259" y="196"/>
                  <a:pt x="259" y="197"/>
                  <a:pt x="260" y="197"/>
                </a:cubicBezTo>
                <a:cubicBezTo>
                  <a:pt x="262" y="199"/>
                  <a:pt x="260" y="196"/>
                  <a:pt x="261" y="197"/>
                </a:cubicBezTo>
                <a:cubicBezTo>
                  <a:pt x="261" y="197"/>
                  <a:pt x="261" y="197"/>
                  <a:pt x="261" y="197"/>
                </a:cubicBezTo>
                <a:cubicBezTo>
                  <a:pt x="262" y="198"/>
                  <a:pt x="264" y="198"/>
                  <a:pt x="265" y="198"/>
                </a:cubicBezTo>
                <a:cubicBezTo>
                  <a:pt x="266" y="199"/>
                  <a:pt x="266" y="200"/>
                  <a:pt x="267" y="200"/>
                </a:cubicBezTo>
                <a:cubicBezTo>
                  <a:pt x="267" y="200"/>
                  <a:pt x="267" y="199"/>
                  <a:pt x="267" y="198"/>
                </a:cubicBezTo>
                <a:cubicBezTo>
                  <a:pt x="266" y="198"/>
                  <a:pt x="266" y="198"/>
                  <a:pt x="266" y="198"/>
                </a:cubicBezTo>
                <a:cubicBezTo>
                  <a:pt x="266" y="197"/>
                  <a:pt x="265" y="197"/>
                  <a:pt x="265" y="197"/>
                </a:cubicBezTo>
                <a:cubicBezTo>
                  <a:pt x="265" y="197"/>
                  <a:pt x="265" y="197"/>
                  <a:pt x="265" y="197"/>
                </a:cubicBezTo>
                <a:cubicBezTo>
                  <a:pt x="265" y="197"/>
                  <a:pt x="265" y="197"/>
                  <a:pt x="265" y="197"/>
                </a:cubicBezTo>
                <a:cubicBezTo>
                  <a:pt x="265" y="197"/>
                  <a:pt x="265" y="197"/>
                  <a:pt x="265" y="197"/>
                </a:cubicBezTo>
                <a:cubicBezTo>
                  <a:pt x="265" y="197"/>
                  <a:pt x="265" y="197"/>
                  <a:pt x="265" y="197"/>
                </a:cubicBezTo>
                <a:cubicBezTo>
                  <a:pt x="266" y="197"/>
                  <a:pt x="266" y="197"/>
                  <a:pt x="267" y="197"/>
                </a:cubicBezTo>
                <a:cubicBezTo>
                  <a:pt x="268" y="196"/>
                  <a:pt x="268" y="196"/>
                  <a:pt x="269" y="198"/>
                </a:cubicBezTo>
                <a:cubicBezTo>
                  <a:pt x="270" y="199"/>
                  <a:pt x="272" y="199"/>
                  <a:pt x="274" y="200"/>
                </a:cubicBezTo>
                <a:cubicBezTo>
                  <a:pt x="273" y="199"/>
                  <a:pt x="271" y="198"/>
                  <a:pt x="270" y="197"/>
                </a:cubicBezTo>
                <a:cubicBezTo>
                  <a:pt x="268" y="197"/>
                  <a:pt x="267" y="196"/>
                  <a:pt x="266" y="195"/>
                </a:cubicBezTo>
                <a:close/>
                <a:moveTo>
                  <a:pt x="260" y="321"/>
                </a:moveTo>
                <a:cubicBezTo>
                  <a:pt x="258" y="321"/>
                  <a:pt x="258" y="321"/>
                  <a:pt x="258" y="321"/>
                </a:cubicBezTo>
                <a:cubicBezTo>
                  <a:pt x="258" y="321"/>
                  <a:pt x="257" y="321"/>
                  <a:pt x="256" y="321"/>
                </a:cubicBezTo>
                <a:cubicBezTo>
                  <a:pt x="255" y="321"/>
                  <a:pt x="253" y="322"/>
                  <a:pt x="252" y="323"/>
                </a:cubicBezTo>
                <a:cubicBezTo>
                  <a:pt x="253" y="323"/>
                  <a:pt x="255" y="322"/>
                  <a:pt x="256" y="322"/>
                </a:cubicBezTo>
                <a:cubicBezTo>
                  <a:pt x="255" y="323"/>
                  <a:pt x="253" y="324"/>
                  <a:pt x="252" y="324"/>
                </a:cubicBezTo>
                <a:cubicBezTo>
                  <a:pt x="250" y="325"/>
                  <a:pt x="249" y="325"/>
                  <a:pt x="247" y="326"/>
                </a:cubicBezTo>
                <a:cubicBezTo>
                  <a:pt x="248" y="326"/>
                  <a:pt x="250" y="326"/>
                  <a:pt x="251" y="325"/>
                </a:cubicBezTo>
                <a:cubicBezTo>
                  <a:pt x="252" y="325"/>
                  <a:pt x="253" y="325"/>
                  <a:pt x="254" y="324"/>
                </a:cubicBezTo>
                <a:cubicBezTo>
                  <a:pt x="256" y="323"/>
                  <a:pt x="258" y="322"/>
                  <a:pt x="260" y="321"/>
                </a:cubicBezTo>
                <a:cubicBezTo>
                  <a:pt x="260" y="321"/>
                  <a:pt x="258" y="321"/>
                  <a:pt x="258" y="322"/>
                </a:cubicBezTo>
                <a:cubicBezTo>
                  <a:pt x="259" y="322"/>
                  <a:pt x="260" y="322"/>
                  <a:pt x="260" y="321"/>
                </a:cubicBezTo>
                <a:cubicBezTo>
                  <a:pt x="261" y="321"/>
                  <a:pt x="262" y="321"/>
                  <a:pt x="262" y="320"/>
                </a:cubicBezTo>
                <a:cubicBezTo>
                  <a:pt x="263" y="320"/>
                  <a:pt x="265" y="319"/>
                  <a:pt x="266" y="318"/>
                </a:cubicBezTo>
                <a:cubicBezTo>
                  <a:pt x="264" y="319"/>
                  <a:pt x="262" y="319"/>
                  <a:pt x="261" y="320"/>
                </a:cubicBezTo>
                <a:cubicBezTo>
                  <a:pt x="260" y="320"/>
                  <a:pt x="260" y="320"/>
                  <a:pt x="260" y="321"/>
                </a:cubicBezTo>
                <a:close/>
                <a:moveTo>
                  <a:pt x="268" y="193"/>
                </a:moveTo>
                <a:cubicBezTo>
                  <a:pt x="267" y="194"/>
                  <a:pt x="265" y="193"/>
                  <a:pt x="265" y="193"/>
                </a:cubicBezTo>
                <a:cubicBezTo>
                  <a:pt x="264" y="192"/>
                  <a:pt x="264" y="192"/>
                  <a:pt x="264" y="192"/>
                </a:cubicBezTo>
                <a:cubicBezTo>
                  <a:pt x="263" y="193"/>
                  <a:pt x="263" y="193"/>
                  <a:pt x="263" y="193"/>
                </a:cubicBezTo>
                <a:cubicBezTo>
                  <a:pt x="264" y="194"/>
                  <a:pt x="266" y="194"/>
                  <a:pt x="267" y="195"/>
                </a:cubicBezTo>
                <a:cubicBezTo>
                  <a:pt x="267" y="195"/>
                  <a:pt x="267" y="194"/>
                  <a:pt x="268" y="193"/>
                </a:cubicBezTo>
                <a:close/>
                <a:moveTo>
                  <a:pt x="240" y="184"/>
                </a:moveTo>
                <a:cubicBezTo>
                  <a:pt x="240" y="183"/>
                  <a:pt x="241" y="184"/>
                  <a:pt x="241" y="183"/>
                </a:cubicBezTo>
                <a:cubicBezTo>
                  <a:pt x="240" y="183"/>
                  <a:pt x="239" y="182"/>
                  <a:pt x="238" y="182"/>
                </a:cubicBezTo>
                <a:cubicBezTo>
                  <a:pt x="236" y="183"/>
                  <a:pt x="237" y="184"/>
                  <a:pt x="237" y="184"/>
                </a:cubicBezTo>
                <a:cubicBezTo>
                  <a:pt x="238" y="183"/>
                  <a:pt x="239" y="184"/>
                  <a:pt x="240" y="184"/>
                </a:cubicBezTo>
                <a:close/>
                <a:moveTo>
                  <a:pt x="244" y="193"/>
                </a:moveTo>
                <a:cubicBezTo>
                  <a:pt x="244" y="193"/>
                  <a:pt x="244" y="194"/>
                  <a:pt x="245" y="194"/>
                </a:cubicBezTo>
                <a:cubicBezTo>
                  <a:pt x="246" y="194"/>
                  <a:pt x="246" y="194"/>
                  <a:pt x="247" y="194"/>
                </a:cubicBezTo>
                <a:cubicBezTo>
                  <a:pt x="247" y="194"/>
                  <a:pt x="247" y="194"/>
                  <a:pt x="247" y="194"/>
                </a:cubicBezTo>
                <a:cubicBezTo>
                  <a:pt x="247" y="192"/>
                  <a:pt x="246" y="192"/>
                  <a:pt x="244" y="192"/>
                </a:cubicBezTo>
                <a:cubicBezTo>
                  <a:pt x="243" y="192"/>
                  <a:pt x="242" y="192"/>
                  <a:pt x="242" y="192"/>
                </a:cubicBezTo>
                <a:cubicBezTo>
                  <a:pt x="241" y="192"/>
                  <a:pt x="240" y="191"/>
                  <a:pt x="239" y="192"/>
                </a:cubicBezTo>
                <a:cubicBezTo>
                  <a:pt x="238" y="192"/>
                  <a:pt x="238" y="191"/>
                  <a:pt x="238" y="191"/>
                </a:cubicBezTo>
                <a:cubicBezTo>
                  <a:pt x="238" y="192"/>
                  <a:pt x="238" y="192"/>
                  <a:pt x="238" y="192"/>
                </a:cubicBezTo>
                <a:cubicBezTo>
                  <a:pt x="239" y="192"/>
                  <a:pt x="241" y="193"/>
                  <a:pt x="242" y="193"/>
                </a:cubicBezTo>
                <a:cubicBezTo>
                  <a:pt x="243" y="193"/>
                  <a:pt x="243" y="193"/>
                  <a:pt x="244" y="193"/>
                </a:cubicBezTo>
                <a:close/>
                <a:moveTo>
                  <a:pt x="229" y="205"/>
                </a:moveTo>
                <a:cubicBezTo>
                  <a:pt x="228" y="205"/>
                  <a:pt x="227" y="205"/>
                  <a:pt x="227" y="205"/>
                </a:cubicBezTo>
                <a:cubicBezTo>
                  <a:pt x="227" y="206"/>
                  <a:pt x="227" y="206"/>
                  <a:pt x="228" y="206"/>
                </a:cubicBezTo>
                <a:cubicBezTo>
                  <a:pt x="228" y="206"/>
                  <a:pt x="228" y="206"/>
                  <a:pt x="228" y="206"/>
                </a:cubicBezTo>
                <a:cubicBezTo>
                  <a:pt x="228" y="206"/>
                  <a:pt x="227" y="206"/>
                  <a:pt x="227" y="206"/>
                </a:cubicBezTo>
                <a:cubicBezTo>
                  <a:pt x="226" y="206"/>
                  <a:pt x="225" y="207"/>
                  <a:pt x="224" y="207"/>
                </a:cubicBezTo>
                <a:cubicBezTo>
                  <a:pt x="224" y="207"/>
                  <a:pt x="225" y="207"/>
                  <a:pt x="225" y="207"/>
                </a:cubicBezTo>
                <a:cubicBezTo>
                  <a:pt x="227" y="207"/>
                  <a:pt x="228" y="207"/>
                  <a:pt x="229" y="206"/>
                </a:cubicBezTo>
                <a:cubicBezTo>
                  <a:pt x="229" y="206"/>
                  <a:pt x="229" y="205"/>
                  <a:pt x="229" y="205"/>
                </a:cubicBezTo>
                <a:close/>
                <a:moveTo>
                  <a:pt x="471" y="263"/>
                </a:moveTo>
                <a:cubicBezTo>
                  <a:pt x="471" y="260"/>
                  <a:pt x="471" y="258"/>
                  <a:pt x="471" y="256"/>
                </a:cubicBezTo>
                <a:cubicBezTo>
                  <a:pt x="470" y="258"/>
                  <a:pt x="470" y="260"/>
                  <a:pt x="470" y="263"/>
                </a:cubicBezTo>
                <a:cubicBezTo>
                  <a:pt x="470" y="265"/>
                  <a:pt x="470" y="267"/>
                  <a:pt x="469" y="269"/>
                </a:cubicBezTo>
                <a:cubicBezTo>
                  <a:pt x="469" y="274"/>
                  <a:pt x="468" y="278"/>
                  <a:pt x="467" y="282"/>
                </a:cubicBezTo>
                <a:cubicBezTo>
                  <a:pt x="466" y="283"/>
                  <a:pt x="466" y="284"/>
                  <a:pt x="466" y="284"/>
                </a:cubicBezTo>
                <a:cubicBezTo>
                  <a:pt x="467" y="285"/>
                  <a:pt x="467" y="286"/>
                  <a:pt x="467" y="283"/>
                </a:cubicBezTo>
                <a:cubicBezTo>
                  <a:pt x="468" y="279"/>
                  <a:pt x="469" y="274"/>
                  <a:pt x="470" y="269"/>
                </a:cubicBezTo>
                <a:cubicBezTo>
                  <a:pt x="470" y="267"/>
                  <a:pt x="471" y="265"/>
                  <a:pt x="471" y="263"/>
                </a:cubicBezTo>
                <a:close/>
                <a:moveTo>
                  <a:pt x="450" y="246"/>
                </a:moveTo>
                <a:cubicBezTo>
                  <a:pt x="451" y="240"/>
                  <a:pt x="450" y="236"/>
                  <a:pt x="449" y="232"/>
                </a:cubicBezTo>
                <a:cubicBezTo>
                  <a:pt x="449" y="225"/>
                  <a:pt x="449" y="220"/>
                  <a:pt x="448" y="215"/>
                </a:cubicBezTo>
                <a:cubicBezTo>
                  <a:pt x="449" y="214"/>
                  <a:pt x="449" y="213"/>
                  <a:pt x="449" y="210"/>
                </a:cubicBezTo>
                <a:cubicBezTo>
                  <a:pt x="449" y="207"/>
                  <a:pt x="449" y="204"/>
                  <a:pt x="448" y="200"/>
                </a:cubicBezTo>
                <a:cubicBezTo>
                  <a:pt x="448" y="200"/>
                  <a:pt x="448" y="200"/>
                  <a:pt x="448" y="200"/>
                </a:cubicBezTo>
                <a:cubicBezTo>
                  <a:pt x="448" y="200"/>
                  <a:pt x="448" y="200"/>
                  <a:pt x="448" y="200"/>
                </a:cubicBezTo>
                <a:cubicBezTo>
                  <a:pt x="448" y="200"/>
                  <a:pt x="448" y="200"/>
                  <a:pt x="448" y="200"/>
                </a:cubicBezTo>
                <a:cubicBezTo>
                  <a:pt x="446" y="196"/>
                  <a:pt x="446" y="196"/>
                  <a:pt x="446" y="198"/>
                </a:cubicBezTo>
                <a:cubicBezTo>
                  <a:pt x="446" y="200"/>
                  <a:pt x="445" y="194"/>
                  <a:pt x="445" y="195"/>
                </a:cubicBezTo>
                <a:cubicBezTo>
                  <a:pt x="444" y="197"/>
                  <a:pt x="445" y="201"/>
                  <a:pt x="445" y="202"/>
                </a:cubicBezTo>
                <a:cubicBezTo>
                  <a:pt x="445" y="202"/>
                  <a:pt x="444" y="200"/>
                  <a:pt x="444" y="200"/>
                </a:cubicBezTo>
                <a:cubicBezTo>
                  <a:pt x="444" y="198"/>
                  <a:pt x="443" y="197"/>
                  <a:pt x="443" y="199"/>
                </a:cubicBezTo>
                <a:cubicBezTo>
                  <a:pt x="444" y="205"/>
                  <a:pt x="443" y="200"/>
                  <a:pt x="442" y="196"/>
                </a:cubicBezTo>
                <a:cubicBezTo>
                  <a:pt x="441" y="191"/>
                  <a:pt x="440" y="187"/>
                  <a:pt x="439" y="184"/>
                </a:cubicBezTo>
                <a:cubicBezTo>
                  <a:pt x="437" y="180"/>
                  <a:pt x="436" y="177"/>
                  <a:pt x="435" y="174"/>
                </a:cubicBezTo>
                <a:cubicBezTo>
                  <a:pt x="434" y="174"/>
                  <a:pt x="434" y="172"/>
                  <a:pt x="433" y="171"/>
                </a:cubicBezTo>
                <a:cubicBezTo>
                  <a:pt x="433" y="168"/>
                  <a:pt x="434" y="170"/>
                  <a:pt x="434" y="170"/>
                </a:cubicBezTo>
                <a:cubicBezTo>
                  <a:pt x="434" y="169"/>
                  <a:pt x="436" y="171"/>
                  <a:pt x="433" y="165"/>
                </a:cubicBezTo>
                <a:cubicBezTo>
                  <a:pt x="432" y="164"/>
                  <a:pt x="432" y="163"/>
                  <a:pt x="432" y="163"/>
                </a:cubicBezTo>
                <a:cubicBezTo>
                  <a:pt x="432" y="162"/>
                  <a:pt x="432" y="163"/>
                  <a:pt x="433" y="163"/>
                </a:cubicBezTo>
                <a:cubicBezTo>
                  <a:pt x="433" y="163"/>
                  <a:pt x="433" y="164"/>
                  <a:pt x="433" y="165"/>
                </a:cubicBezTo>
                <a:cubicBezTo>
                  <a:pt x="434" y="165"/>
                  <a:pt x="434" y="166"/>
                  <a:pt x="434" y="167"/>
                </a:cubicBezTo>
                <a:cubicBezTo>
                  <a:pt x="435" y="168"/>
                  <a:pt x="435" y="169"/>
                  <a:pt x="435" y="169"/>
                </a:cubicBezTo>
                <a:cubicBezTo>
                  <a:pt x="435" y="170"/>
                  <a:pt x="436" y="170"/>
                  <a:pt x="436" y="171"/>
                </a:cubicBezTo>
                <a:cubicBezTo>
                  <a:pt x="437" y="175"/>
                  <a:pt x="439" y="180"/>
                  <a:pt x="439" y="181"/>
                </a:cubicBezTo>
                <a:cubicBezTo>
                  <a:pt x="439" y="179"/>
                  <a:pt x="438" y="177"/>
                  <a:pt x="438" y="175"/>
                </a:cubicBezTo>
                <a:cubicBezTo>
                  <a:pt x="437" y="174"/>
                  <a:pt x="437" y="172"/>
                  <a:pt x="436" y="171"/>
                </a:cubicBezTo>
                <a:cubicBezTo>
                  <a:pt x="437" y="172"/>
                  <a:pt x="438" y="174"/>
                  <a:pt x="438" y="176"/>
                </a:cubicBezTo>
                <a:cubicBezTo>
                  <a:pt x="439" y="178"/>
                  <a:pt x="440" y="181"/>
                  <a:pt x="441" y="183"/>
                </a:cubicBezTo>
                <a:cubicBezTo>
                  <a:pt x="440" y="179"/>
                  <a:pt x="439" y="177"/>
                  <a:pt x="438" y="174"/>
                </a:cubicBezTo>
                <a:cubicBezTo>
                  <a:pt x="438" y="173"/>
                  <a:pt x="437" y="172"/>
                  <a:pt x="437" y="170"/>
                </a:cubicBezTo>
                <a:cubicBezTo>
                  <a:pt x="438" y="171"/>
                  <a:pt x="438" y="170"/>
                  <a:pt x="439" y="171"/>
                </a:cubicBezTo>
                <a:cubicBezTo>
                  <a:pt x="440" y="173"/>
                  <a:pt x="439" y="168"/>
                  <a:pt x="438" y="166"/>
                </a:cubicBezTo>
                <a:cubicBezTo>
                  <a:pt x="436" y="161"/>
                  <a:pt x="434" y="159"/>
                  <a:pt x="432" y="155"/>
                </a:cubicBezTo>
                <a:cubicBezTo>
                  <a:pt x="431" y="153"/>
                  <a:pt x="430" y="153"/>
                  <a:pt x="429" y="150"/>
                </a:cubicBezTo>
                <a:cubicBezTo>
                  <a:pt x="428" y="148"/>
                  <a:pt x="429" y="147"/>
                  <a:pt x="429" y="147"/>
                </a:cubicBezTo>
                <a:cubicBezTo>
                  <a:pt x="430" y="147"/>
                  <a:pt x="430" y="147"/>
                  <a:pt x="432" y="150"/>
                </a:cubicBezTo>
                <a:cubicBezTo>
                  <a:pt x="434" y="153"/>
                  <a:pt x="434" y="153"/>
                  <a:pt x="434" y="151"/>
                </a:cubicBezTo>
                <a:cubicBezTo>
                  <a:pt x="434" y="152"/>
                  <a:pt x="434" y="152"/>
                  <a:pt x="434" y="152"/>
                </a:cubicBezTo>
                <a:cubicBezTo>
                  <a:pt x="434" y="152"/>
                  <a:pt x="434" y="152"/>
                  <a:pt x="434" y="152"/>
                </a:cubicBezTo>
                <a:cubicBezTo>
                  <a:pt x="435" y="154"/>
                  <a:pt x="436" y="157"/>
                  <a:pt x="437" y="160"/>
                </a:cubicBezTo>
                <a:cubicBezTo>
                  <a:pt x="438" y="161"/>
                  <a:pt x="438" y="163"/>
                  <a:pt x="439" y="164"/>
                </a:cubicBezTo>
                <a:cubicBezTo>
                  <a:pt x="440" y="165"/>
                  <a:pt x="440" y="167"/>
                  <a:pt x="441" y="168"/>
                </a:cubicBezTo>
                <a:cubicBezTo>
                  <a:pt x="441" y="170"/>
                  <a:pt x="443" y="172"/>
                  <a:pt x="442" y="169"/>
                </a:cubicBezTo>
                <a:cubicBezTo>
                  <a:pt x="440" y="163"/>
                  <a:pt x="439" y="159"/>
                  <a:pt x="437" y="154"/>
                </a:cubicBezTo>
                <a:cubicBezTo>
                  <a:pt x="435" y="150"/>
                  <a:pt x="434" y="147"/>
                  <a:pt x="432" y="143"/>
                </a:cubicBezTo>
                <a:cubicBezTo>
                  <a:pt x="426" y="133"/>
                  <a:pt x="426" y="133"/>
                  <a:pt x="426" y="133"/>
                </a:cubicBezTo>
                <a:cubicBezTo>
                  <a:pt x="422" y="127"/>
                  <a:pt x="418" y="121"/>
                  <a:pt x="413" y="114"/>
                </a:cubicBezTo>
                <a:cubicBezTo>
                  <a:pt x="413" y="114"/>
                  <a:pt x="415" y="117"/>
                  <a:pt x="415" y="117"/>
                </a:cubicBezTo>
                <a:cubicBezTo>
                  <a:pt x="412" y="114"/>
                  <a:pt x="410" y="110"/>
                  <a:pt x="407" y="107"/>
                </a:cubicBezTo>
                <a:cubicBezTo>
                  <a:pt x="404" y="104"/>
                  <a:pt x="401" y="101"/>
                  <a:pt x="398" y="98"/>
                </a:cubicBezTo>
                <a:cubicBezTo>
                  <a:pt x="403" y="103"/>
                  <a:pt x="404" y="105"/>
                  <a:pt x="406" y="109"/>
                </a:cubicBezTo>
                <a:cubicBezTo>
                  <a:pt x="406" y="109"/>
                  <a:pt x="406" y="109"/>
                  <a:pt x="406" y="110"/>
                </a:cubicBezTo>
                <a:cubicBezTo>
                  <a:pt x="405" y="110"/>
                  <a:pt x="405" y="111"/>
                  <a:pt x="406" y="113"/>
                </a:cubicBezTo>
                <a:cubicBezTo>
                  <a:pt x="407" y="115"/>
                  <a:pt x="409" y="118"/>
                  <a:pt x="412" y="123"/>
                </a:cubicBezTo>
                <a:cubicBezTo>
                  <a:pt x="414" y="125"/>
                  <a:pt x="415" y="127"/>
                  <a:pt x="417" y="130"/>
                </a:cubicBezTo>
                <a:cubicBezTo>
                  <a:pt x="418" y="132"/>
                  <a:pt x="420" y="135"/>
                  <a:pt x="420" y="137"/>
                </a:cubicBezTo>
                <a:cubicBezTo>
                  <a:pt x="417" y="131"/>
                  <a:pt x="417" y="131"/>
                  <a:pt x="417" y="131"/>
                </a:cubicBezTo>
                <a:cubicBezTo>
                  <a:pt x="416" y="129"/>
                  <a:pt x="414" y="127"/>
                  <a:pt x="413" y="126"/>
                </a:cubicBezTo>
                <a:cubicBezTo>
                  <a:pt x="410" y="122"/>
                  <a:pt x="408" y="118"/>
                  <a:pt x="405" y="114"/>
                </a:cubicBezTo>
                <a:cubicBezTo>
                  <a:pt x="404" y="113"/>
                  <a:pt x="402" y="110"/>
                  <a:pt x="402" y="111"/>
                </a:cubicBezTo>
                <a:cubicBezTo>
                  <a:pt x="402" y="112"/>
                  <a:pt x="403" y="113"/>
                  <a:pt x="404" y="114"/>
                </a:cubicBezTo>
                <a:cubicBezTo>
                  <a:pt x="406" y="116"/>
                  <a:pt x="406" y="117"/>
                  <a:pt x="406" y="117"/>
                </a:cubicBezTo>
                <a:cubicBezTo>
                  <a:pt x="406" y="118"/>
                  <a:pt x="406" y="119"/>
                  <a:pt x="408" y="122"/>
                </a:cubicBezTo>
                <a:cubicBezTo>
                  <a:pt x="410" y="124"/>
                  <a:pt x="411" y="127"/>
                  <a:pt x="414" y="131"/>
                </a:cubicBezTo>
                <a:cubicBezTo>
                  <a:pt x="410" y="125"/>
                  <a:pt x="406" y="120"/>
                  <a:pt x="403" y="116"/>
                </a:cubicBezTo>
                <a:cubicBezTo>
                  <a:pt x="399" y="112"/>
                  <a:pt x="396" y="108"/>
                  <a:pt x="393" y="105"/>
                </a:cubicBezTo>
                <a:cubicBezTo>
                  <a:pt x="393" y="105"/>
                  <a:pt x="394" y="105"/>
                  <a:pt x="394" y="105"/>
                </a:cubicBezTo>
                <a:cubicBezTo>
                  <a:pt x="394" y="105"/>
                  <a:pt x="394" y="105"/>
                  <a:pt x="393" y="104"/>
                </a:cubicBezTo>
                <a:cubicBezTo>
                  <a:pt x="394" y="105"/>
                  <a:pt x="395" y="106"/>
                  <a:pt x="396" y="107"/>
                </a:cubicBezTo>
                <a:cubicBezTo>
                  <a:pt x="395" y="106"/>
                  <a:pt x="394" y="104"/>
                  <a:pt x="393" y="103"/>
                </a:cubicBezTo>
                <a:cubicBezTo>
                  <a:pt x="393" y="103"/>
                  <a:pt x="393" y="103"/>
                  <a:pt x="393" y="103"/>
                </a:cubicBezTo>
                <a:cubicBezTo>
                  <a:pt x="392" y="101"/>
                  <a:pt x="391" y="100"/>
                  <a:pt x="389" y="99"/>
                </a:cubicBezTo>
                <a:cubicBezTo>
                  <a:pt x="389" y="99"/>
                  <a:pt x="389" y="98"/>
                  <a:pt x="388" y="98"/>
                </a:cubicBezTo>
                <a:cubicBezTo>
                  <a:pt x="386" y="96"/>
                  <a:pt x="385" y="95"/>
                  <a:pt x="383" y="93"/>
                </a:cubicBezTo>
                <a:cubicBezTo>
                  <a:pt x="383" y="93"/>
                  <a:pt x="382" y="93"/>
                  <a:pt x="382" y="93"/>
                </a:cubicBezTo>
                <a:cubicBezTo>
                  <a:pt x="380" y="91"/>
                  <a:pt x="379" y="90"/>
                  <a:pt x="377" y="89"/>
                </a:cubicBezTo>
                <a:cubicBezTo>
                  <a:pt x="379" y="91"/>
                  <a:pt x="382" y="94"/>
                  <a:pt x="384" y="96"/>
                </a:cubicBezTo>
                <a:cubicBezTo>
                  <a:pt x="386" y="98"/>
                  <a:pt x="387" y="100"/>
                  <a:pt x="389" y="101"/>
                </a:cubicBezTo>
                <a:cubicBezTo>
                  <a:pt x="391" y="104"/>
                  <a:pt x="394" y="107"/>
                  <a:pt x="396" y="110"/>
                </a:cubicBezTo>
                <a:cubicBezTo>
                  <a:pt x="397" y="110"/>
                  <a:pt x="397" y="111"/>
                  <a:pt x="397" y="111"/>
                </a:cubicBezTo>
                <a:cubicBezTo>
                  <a:pt x="398" y="112"/>
                  <a:pt x="399" y="113"/>
                  <a:pt x="398" y="112"/>
                </a:cubicBezTo>
                <a:cubicBezTo>
                  <a:pt x="398" y="112"/>
                  <a:pt x="397" y="111"/>
                  <a:pt x="397" y="111"/>
                </a:cubicBezTo>
                <a:cubicBezTo>
                  <a:pt x="394" y="108"/>
                  <a:pt x="392" y="106"/>
                  <a:pt x="390" y="104"/>
                </a:cubicBezTo>
                <a:cubicBezTo>
                  <a:pt x="389" y="103"/>
                  <a:pt x="389" y="103"/>
                  <a:pt x="389" y="103"/>
                </a:cubicBezTo>
                <a:cubicBezTo>
                  <a:pt x="388" y="101"/>
                  <a:pt x="386" y="100"/>
                  <a:pt x="385" y="98"/>
                </a:cubicBezTo>
                <a:cubicBezTo>
                  <a:pt x="382" y="95"/>
                  <a:pt x="379" y="92"/>
                  <a:pt x="376" y="89"/>
                </a:cubicBezTo>
                <a:cubicBezTo>
                  <a:pt x="375" y="88"/>
                  <a:pt x="378" y="90"/>
                  <a:pt x="377" y="89"/>
                </a:cubicBezTo>
                <a:cubicBezTo>
                  <a:pt x="376" y="88"/>
                  <a:pt x="375" y="87"/>
                  <a:pt x="374" y="86"/>
                </a:cubicBezTo>
                <a:cubicBezTo>
                  <a:pt x="372" y="84"/>
                  <a:pt x="370" y="81"/>
                  <a:pt x="366" y="78"/>
                </a:cubicBezTo>
                <a:cubicBezTo>
                  <a:pt x="365" y="77"/>
                  <a:pt x="363" y="75"/>
                  <a:pt x="361" y="74"/>
                </a:cubicBezTo>
                <a:cubicBezTo>
                  <a:pt x="359" y="72"/>
                  <a:pt x="357" y="71"/>
                  <a:pt x="355" y="69"/>
                </a:cubicBezTo>
                <a:cubicBezTo>
                  <a:pt x="353" y="68"/>
                  <a:pt x="352" y="67"/>
                  <a:pt x="350" y="66"/>
                </a:cubicBezTo>
                <a:cubicBezTo>
                  <a:pt x="348" y="65"/>
                  <a:pt x="346" y="64"/>
                  <a:pt x="344" y="62"/>
                </a:cubicBezTo>
                <a:cubicBezTo>
                  <a:pt x="348" y="64"/>
                  <a:pt x="351" y="67"/>
                  <a:pt x="353" y="67"/>
                </a:cubicBezTo>
                <a:cubicBezTo>
                  <a:pt x="349" y="65"/>
                  <a:pt x="346" y="62"/>
                  <a:pt x="344" y="61"/>
                </a:cubicBezTo>
                <a:cubicBezTo>
                  <a:pt x="339" y="58"/>
                  <a:pt x="334" y="55"/>
                  <a:pt x="328" y="52"/>
                </a:cubicBezTo>
                <a:cubicBezTo>
                  <a:pt x="329" y="52"/>
                  <a:pt x="329" y="52"/>
                  <a:pt x="330" y="52"/>
                </a:cubicBezTo>
                <a:cubicBezTo>
                  <a:pt x="330" y="52"/>
                  <a:pt x="330" y="52"/>
                  <a:pt x="330" y="52"/>
                </a:cubicBezTo>
                <a:cubicBezTo>
                  <a:pt x="331" y="52"/>
                  <a:pt x="331" y="52"/>
                  <a:pt x="331" y="53"/>
                </a:cubicBezTo>
                <a:cubicBezTo>
                  <a:pt x="332" y="53"/>
                  <a:pt x="336" y="55"/>
                  <a:pt x="335" y="54"/>
                </a:cubicBezTo>
                <a:cubicBezTo>
                  <a:pt x="335" y="54"/>
                  <a:pt x="334" y="53"/>
                  <a:pt x="333" y="53"/>
                </a:cubicBezTo>
                <a:cubicBezTo>
                  <a:pt x="334" y="53"/>
                  <a:pt x="335" y="53"/>
                  <a:pt x="335" y="53"/>
                </a:cubicBezTo>
                <a:cubicBezTo>
                  <a:pt x="336" y="53"/>
                  <a:pt x="335" y="52"/>
                  <a:pt x="334" y="51"/>
                </a:cubicBezTo>
                <a:cubicBezTo>
                  <a:pt x="331" y="50"/>
                  <a:pt x="329" y="49"/>
                  <a:pt x="327" y="48"/>
                </a:cubicBezTo>
                <a:cubicBezTo>
                  <a:pt x="324" y="47"/>
                  <a:pt x="322" y="46"/>
                  <a:pt x="319" y="45"/>
                </a:cubicBezTo>
                <a:cubicBezTo>
                  <a:pt x="317" y="44"/>
                  <a:pt x="314" y="43"/>
                  <a:pt x="312" y="42"/>
                </a:cubicBezTo>
                <a:cubicBezTo>
                  <a:pt x="309" y="41"/>
                  <a:pt x="306" y="40"/>
                  <a:pt x="303" y="40"/>
                </a:cubicBezTo>
                <a:cubicBezTo>
                  <a:pt x="303" y="40"/>
                  <a:pt x="302" y="39"/>
                  <a:pt x="301" y="39"/>
                </a:cubicBezTo>
                <a:cubicBezTo>
                  <a:pt x="299" y="38"/>
                  <a:pt x="296" y="38"/>
                  <a:pt x="293" y="37"/>
                </a:cubicBezTo>
                <a:cubicBezTo>
                  <a:pt x="294" y="37"/>
                  <a:pt x="295" y="37"/>
                  <a:pt x="296" y="37"/>
                </a:cubicBezTo>
                <a:cubicBezTo>
                  <a:pt x="297" y="38"/>
                  <a:pt x="299" y="38"/>
                  <a:pt x="300" y="38"/>
                </a:cubicBezTo>
                <a:cubicBezTo>
                  <a:pt x="300" y="38"/>
                  <a:pt x="300" y="38"/>
                  <a:pt x="299" y="38"/>
                </a:cubicBezTo>
                <a:cubicBezTo>
                  <a:pt x="300" y="38"/>
                  <a:pt x="301" y="38"/>
                  <a:pt x="302" y="39"/>
                </a:cubicBezTo>
                <a:cubicBezTo>
                  <a:pt x="298" y="37"/>
                  <a:pt x="298" y="37"/>
                  <a:pt x="300" y="37"/>
                </a:cubicBezTo>
                <a:cubicBezTo>
                  <a:pt x="302" y="37"/>
                  <a:pt x="302" y="37"/>
                  <a:pt x="302" y="37"/>
                </a:cubicBezTo>
                <a:cubicBezTo>
                  <a:pt x="301" y="36"/>
                  <a:pt x="300" y="36"/>
                  <a:pt x="298" y="36"/>
                </a:cubicBezTo>
                <a:cubicBezTo>
                  <a:pt x="294" y="35"/>
                  <a:pt x="291" y="35"/>
                  <a:pt x="287" y="34"/>
                </a:cubicBezTo>
                <a:cubicBezTo>
                  <a:pt x="284" y="33"/>
                  <a:pt x="281" y="32"/>
                  <a:pt x="279" y="32"/>
                </a:cubicBezTo>
                <a:cubicBezTo>
                  <a:pt x="277" y="31"/>
                  <a:pt x="272" y="30"/>
                  <a:pt x="272" y="31"/>
                </a:cubicBezTo>
                <a:cubicBezTo>
                  <a:pt x="273" y="31"/>
                  <a:pt x="271" y="32"/>
                  <a:pt x="276" y="32"/>
                </a:cubicBezTo>
                <a:cubicBezTo>
                  <a:pt x="278" y="33"/>
                  <a:pt x="280" y="33"/>
                  <a:pt x="282" y="34"/>
                </a:cubicBezTo>
                <a:cubicBezTo>
                  <a:pt x="283" y="34"/>
                  <a:pt x="283" y="34"/>
                  <a:pt x="284" y="34"/>
                </a:cubicBezTo>
                <a:cubicBezTo>
                  <a:pt x="284" y="35"/>
                  <a:pt x="285" y="35"/>
                  <a:pt x="287" y="35"/>
                </a:cubicBezTo>
                <a:cubicBezTo>
                  <a:pt x="284" y="35"/>
                  <a:pt x="281" y="34"/>
                  <a:pt x="278" y="34"/>
                </a:cubicBezTo>
                <a:cubicBezTo>
                  <a:pt x="275" y="33"/>
                  <a:pt x="273" y="33"/>
                  <a:pt x="270" y="32"/>
                </a:cubicBezTo>
                <a:cubicBezTo>
                  <a:pt x="268" y="32"/>
                  <a:pt x="267" y="32"/>
                  <a:pt x="265" y="32"/>
                </a:cubicBezTo>
                <a:cubicBezTo>
                  <a:pt x="264" y="32"/>
                  <a:pt x="263" y="32"/>
                  <a:pt x="262" y="32"/>
                </a:cubicBezTo>
                <a:cubicBezTo>
                  <a:pt x="261" y="32"/>
                  <a:pt x="259" y="32"/>
                  <a:pt x="258" y="32"/>
                </a:cubicBezTo>
                <a:cubicBezTo>
                  <a:pt x="256" y="32"/>
                  <a:pt x="257" y="32"/>
                  <a:pt x="257" y="33"/>
                </a:cubicBezTo>
                <a:cubicBezTo>
                  <a:pt x="256" y="33"/>
                  <a:pt x="254" y="33"/>
                  <a:pt x="250" y="32"/>
                </a:cubicBezTo>
                <a:cubicBezTo>
                  <a:pt x="238" y="32"/>
                  <a:pt x="225" y="32"/>
                  <a:pt x="213" y="34"/>
                </a:cubicBezTo>
                <a:cubicBezTo>
                  <a:pt x="209" y="34"/>
                  <a:pt x="206" y="35"/>
                  <a:pt x="203" y="35"/>
                </a:cubicBezTo>
                <a:cubicBezTo>
                  <a:pt x="214" y="33"/>
                  <a:pt x="226" y="32"/>
                  <a:pt x="238" y="32"/>
                </a:cubicBezTo>
                <a:cubicBezTo>
                  <a:pt x="233" y="31"/>
                  <a:pt x="229" y="31"/>
                  <a:pt x="224" y="32"/>
                </a:cubicBezTo>
                <a:cubicBezTo>
                  <a:pt x="220" y="32"/>
                  <a:pt x="215" y="32"/>
                  <a:pt x="211" y="33"/>
                </a:cubicBezTo>
                <a:cubicBezTo>
                  <a:pt x="211" y="33"/>
                  <a:pt x="212" y="32"/>
                  <a:pt x="213" y="32"/>
                </a:cubicBezTo>
                <a:cubicBezTo>
                  <a:pt x="214" y="32"/>
                  <a:pt x="216" y="32"/>
                  <a:pt x="218" y="31"/>
                </a:cubicBezTo>
                <a:cubicBezTo>
                  <a:pt x="220" y="31"/>
                  <a:pt x="222" y="31"/>
                  <a:pt x="224" y="31"/>
                </a:cubicBezTo>
                <a:cubicBezTo>
                  <a:pt x="226" y="31"/>
                  <a:pt x="228" y="31"/>
                  <a:pt x="229" y="30"/>
                </a:cubicBezTo>
                <a:cubicBezTo>
                  <a:pt x="230" y="30"/>
                  <a:pt x="231" y="30"/>
                  <a:pt x="231" y="29"/>
                </a:cubicBezTo>
                <a:cubicBezTo>
                  <a:pt x="231" y="29"/>
                  <a:pt x="232" y="29"/>
                  <a:pt x="232" y="29"/>
                </a:cubicBezTo>
                <a:cubicBezTo>
                  <a:pt x="237" y="29"/>
                  <a:pt x="236" y="29"/>
                  <a:pt x="236" y="29"/>
                </a:cubicBezTo>
                <a:cubicBezTo>
                  <a:pt x="237" y="28"/>
                  <a:pt x="232" y="28"/>
                  <a:pt x="230" y="28"/>
                </a:cubicBezTo>
                <a:cubicBezTo>
                  <a:pt x="230" y="28"/>
                  <a:pt x="232" y="28"/>
                  <a:pt x="232" y="28"/>
                </a:cubicBezTo>
                <a:cubicBezTo>
                  <a:pt x="237" y="28"/>
                  <a:pt x="237" y="27"/>
                  <a:pt x="238" y="27"/>
                </a:cubicBezTo>
                <a:cubicBezTo>
                  <a:pt x="238" y="26"/>
                  <a:pt x="234" y="27"/>
                  <a:pt x="231" y="27"/>
                </a:cubicBezTo>
                <a:cubicBezTo>
                  <a:pt x="224" y="27"/>
                  <a:pt x="218" y="28"/>
                  <a:pt x="210" y="29"/>
                </a:cubicBezTo>
                <a:cubicBezTo>
                  <a:pt x="210" y="29"/>
                  <a:pt x="208" y="29"/>
                  <a:pt x="208" y="29"/>
                </a:cubicBezTo>
                <a:cubicBezTo>
                  <a:pt x="204" y="31"/>
                  <a:pt x="201" y="31"/>
                  <a:pt x="197" y="32"/>
                </a:cubicBezTo>
                <a:cubicBezTo>
                  <a:pt x="194" y="32"/>
                  <a:pt x="190" y="33"/>
                  <a:pt x="187" y="34"/>
                </a:cubicBezTo>
                <a:cubicBezTo>
                  <a:pt x="181" y="35"/>
                  <a:pt x="189" y="32"/>
                  <a:pt x="187" y="33"/>
                </a:cubicBezTo>
                <a:cubicBezTo>
                  <a:pt x="186" y="33"/>
                  <a:pt x="186" y="33"/>
                  <a:pt x="185" y="33"/>
                </a:cubicBezTo>
                <a:cubicBezTo>
                  <a:pt x="181" y="34"/>
                  <a:pt x="178" y="35"/>
                  <a:pt x="174" y="36"/>
                </a:cubicBezTo>
                <a:cubicBezTo>
                  <a:pt x="172" y="37"/>
                  <a:pt x="169" y="38"/>
                  <a:pt x="166" y="39"/>
                </a:cubicBezTo>
                <a:cubicBezTo>
                  <a:pt x="164" y="40"/>
                  <a:pt x="163" y="40"/>
                  <a:pt x="164" y="39"/>
                </a:cubicBezTo>
                <a:cubicBezTo>
                  <a:pt x="164" y="39"/>
                  <a:pt x="168" y="37"/>
                  <a:pt x="162" y="39"/>
                </a:cubicBezTo>
                <a:cubicBezTo>
                  <a:pt x="161" y="39"/>
                  <a:pt x="160" y="39"/>
                  <a:pt x="162" y="39"/>
                </a:cubicBezTo>
                <a:cubicBezTo>
                  <a:pt x="169" y="36"/>
                  <a:pt x="166" y="37"/>
                  <a:pt x="166" y="36"/>
                </a:cubicBezTo>
                <a:cubicBezTo>
                  <a:pt x="166" y="36"/>
                  <a:pt x="165" y="36"/>
                  <a:pt x="168" y="34"/>
                </a:cubicBezTo>
                <a:cubicBezTo>
                  <a:pt x="169" y="34"/>
                  <a:pt x="172" y="33"/>
                  <a:pt x="174" y="33"/>
                </a:cubicBezTo>
                <a:cubicBezTo>
                  <a:pt x="175" y="32"/>
                  <a:pt x="176" y="32"/>
                  <a:pt x="178" y="32"/>
                </a:cubicBezTo>
                <a:cubicBezTo>
                  <a:pt x="181" y="31"/>
                  <a:pt x="184" y="30"/>
                  <a:pt x="188" y="30"/>
                </a:cubicBezTo>
                <a:cubicBezTo>
                  <a:pt x="191" y="29"/>
                  <a:pt x="194" y="28"/>
                  <a:pt x="196" y="27"/>
                </a:cubicBezTo>
                <a:cubicBezTo>
                  <a:pt x="199" y="26"/>
                  <a:pt x="202" y="26"/>
                  <a:pt x="204" y="25"/>
                </a:cubicBezTo>
                <a:cubicBezTo>
                  <a:pt x="206" y="25"/>
                  <a:pt x="209" y="24"/>
                  <a:pt x="211" y="24"/>
                </a:cubicBezTo>
                <a:cubicBezTo>
                  <a:pt x="214" y="23"/>
                  <a:pt x="217" y="23"/>
                  <a:pt x="219" y="23"/>
                </a:cubicBezTo>
                <a:cubicBezTo>
                  <a:pt x="221" y="23"/>
                  <a:pt x="225" y="23"/>
                  <a:pt x="228" y="23"/>
                </a:cubicBezTo>
                <a:cubicBezTo>
                  <a:pt x="226" y="22"/>
                  <a:pt x="237" y="22"/>
                  <a:pt x="239" y="21"/>
                </a:cubicBezTo>
                <a:cubicBezTo>
                  <a:pt x="240" y="21"/>
                  <a:pt x="241" y="21"/>
                  <a:pt x="241" y="21"/>
                </a:cubicBezTo>
                <a:cubicBezTo>
                  <a:pt x="241" y="20"/>
                  <a:pt x="240" y="20"/>
                  <a:pt x="238" y="20"/>
                </a:cubicBezTo>
                <a:cubicBezTo>
                  <a:pt x="235" y="20"/>
                  <a:pt x="233" y="20"/>
                  <a:pt x="230" y="20"/>
                </a:cubicBezTo>
                <a:cubicBezTo>
                  <a:pt x="227" y="20"/>
                  <a:pt x="225" y="20"/>
                  <a:pt x="221" y="20"/>
                </a:cubicBezTo>
                <a:cubicBezTo>
                  <a:pt x="219" y="21"/>
                  <a:pt x="216" y="21"/>
                  <a:pt x="213" y="22"/>
                </a:cubicBezTo>
                <a:cubicBezTo>
                  <a:pt x="211" y="22"/>
                  <a:pt x="209" y="22"/>
                  <a:pt x="207" y="22"/>
                </a:cubicBezTo>
                <a:cubicBezTo>
                  <a:pt x="206" y="22"/>
                  <a:pt x="204" y="23"/>
                  <a:pt x="202" y="23"/>
                </a:cubicBezTo>
                <a:cubicBezTo>
                  <a:pt x="217" y="19"/>
                  <a:pt x="233" y="19"/>
                  <a:pt x="248" y="19"/>
                </a:cubicBezTo>
                <a:cubicBezTo>
                  <a:pt x="243" y="19"/>
                  <a:pt x="239" y="19"/>
                  <a:pt x="235" y="19"/>
                </a:cubicBezTo>
                <a:cubicBezTo>
                  <a:pt x="232" y="19"/>
                  <a:pt x="230" y="19"/>
                  <a:pt x="228" y="19"/>
                </a:cubicBezTo>
                <a:cubicBezTo>
                  <a:pt x="221" y="20"/>
                  <a:pt x="221" y="20"/>
                  <a:pt x="221" y="20"/>
                </a:cubicBezTo>
                <a:cubicBezTo>
                  <a:pt x="219" y="20"/>
                  <a:pt x="218" y="20"/>
                  <a:pt x="217" y="20"/>
                </a:cubicBezTo>
                <a:cubicBezTo>
                  <a:pt x="217" y="19"/>
                  <a:pt x="219" y="19"/>
                  <a:pt x="220" y="19"/>
                </a:cubicBezTo>
                <a:cubicBezTo>
                  <a:pt x="228" y="19"/>
                  <a:pt x="235" y="18"/>
                  <a:pt x="243" y="18"/>
                </a:cubicBezTo>
                <a:cubicBezTo>
                  <a:pt x="247" y="18"/>
                  <a:pt x="251" y="18"/>
                  <a:pt x="256" y="19"/>
                </a:cubicBezTo>
                <a:cubicBezTo>
                  <a:pt x="256" y="18"/>
                  <a:pt x="252" y="18"/>
                  <a:pt x="253" y="18"/>
                </a:cubicBezTo>
                <a:cubicBezTo>
                  <a:pt x="255" y="18"/>
                  <a:pt x="257" y="18"/>
                  <a:pt x="259" y="18"/>
                </a:cubicBezTo>
                <a:cubicBezTo>
                  <a:pt x="261" y="18"/>
                  <a:pt x="263" y="19"/>
                  <a:pt x="266" y="19"/>
                </a:cubicBezTo>
                <a:cubicBezTo>
                  <a:pt x="263" y="18"/>
                  <a:pt x="261" y="18"/>
                  <a:pt x="258" y="18"/>
                </a:cubicBezTo>
                <a:cubicBezTo>
                  <a:pt x="255" y="17"/>
                  <a:pt x="253" y="17"/>
                  <a:pt x="250" y="17"/>
                </a:cubicBezTo>
                <a:cubicBezTo>
                  <a:pt x="241" y="17"/>
                  <a:pt x="242" y="16"/>
                  <a:pt x="240" y="16"/>
                </a:cubicBezTo>
                <a:cubicBezTo>
                  <a:pt x="239" y="15"/>
                  <a:pt x="239" y="15"/>
                  <a:pt x="240" y="15"/>
                </a:cubicBezTo>
                <a:cubicBezTo>
                  <a:pt x="241" y="15"/>
                  <a:pt x="242" y="15"/>
                  <a:pt x="243" y="14"/>
                </a:cubicBezTo>
                <a:cubicBezTo>
                  <a:pt x="244" y="14"/>
                  <a:pt x="248" y="15"/>
                  <a:pt x="250" y="15"/>
                </a:cubicBezTo>
                <a:cubicBezTo>
                  <a:pt x="253" y="15"/>
                  <a:pt x="256" y="16"/>
                  <a:pt x="260" y="16"/>
                </a:cubicBezTo>
                <a:cubicBezTo>
                  <a:pt x="262" y="16"/>
                  <a:pt x="264" y="16"/>
                  <a:pt x="264" y="16"/>
                </a:cubicBezTo>
                <a:cubicBezTo>
                  <a:pt x="264" y="16"/>
                  <a:pt x="264" y="15"/>
                  <a:pt x="261" y="15"/>
                </a:cubicBezTo>
                <a:cubicBezTo>
                  <a:pt x="256" y="15"/>
                  <a:pt x="251" y="14"/>
                  <a:pt x="248" y="14"/>
                </a:cubicBezTo>
                <a:cubicBezTo>
                  <a:pt x="250" y="14"/>
                  <a:pt x="253" y="14"/>
                  <a:pt x="256" y="14"/>
                </a:cubicBezTo>
                <a:cubicBezTo>
                  <a:pt x="259" y="15"/>
                  <a:pt x="261" y="15"/>
                  <a:pt x="264" y="15"/>
                </a:cubicBezTo>
                <a:cubicBezTo>
                  <a:pt x="260" y="15"/>
                  <a:pt x="256" y="14"/>
                  <a:pt x="252" y="14"/>
                </a:cubicBezTo>
                <a:cubicBezTo>
                  <a:pt x="248" y="13"/>
                  <a:pt x="244" y="13"/>
                  <a:pt x="240" y="13"/>
                </a:cubicBezTo>
                <a:cubicBezTo>
                  <a:pt x="244" y="13"/>
                  <a:pt x="247" y="13"/>
                  <a:pt x="253" y="13"/>
                </a:cubicBezTo>
                <a:cubicBezTo>
                  <a:pt x="248" y="12"/>
                  <a:pt x="244" y="13"/>
                  <a:pt x="239" y="12"/>
                </a:cubicBezTo>
                <a:cubicBezTo>
                  <a:pt x="243" y="12"/>
                  <a:pt x="245" y="12"/>
                  <a:pt x="247" y="12"/>
                </a:cubicBezTo>
                <a:cubicBezTo>
                  <a:pt x="250" y="12"/>
                  <a:pt x="252" y="12"/>
                  <a:pt x="255" y="12"/>
                </a:cubicBezTo>
                <a:cubicBezTo>
                  <a:pt x="257" y="12"/>
                  <a:pt x="260" y="13"/>
                  <a:pt x="263" y="13"/>
                </a:cubicBezTo>
                <a:cubicBezTo>
                  <a:pt x="271" y="14"/>
                  <a:pt x="271" y="14"/>
                  <a:pt x="271" y="14"/>
                </a:cubicBezTo>
                <a:cubicBezTo>
                  <a:pt x="273" y="14"/>
                  <a:pt x="276" y="14"/>
                  <a:pt x="279" y="15"/>
                </a:cubicBezTo>
                <a:cubicBezTo>
                  <a:pt x="281" y="15"/>
                  <a:pt x="284" y="16"/>
                  <a:pt x="287" y="16"/>
                </a:cubicBezTo>
                <a:cubicBezTo>
                  <a:pt x="288" y="16"/>
                  <a:pt x="289" y="17"/>
                  <a:pt x="290" y="17"/>
                </a:cubicBezTo>
                <a:cubicBezTo>
                  <a:pt x="290" y="17"/>
                  <a:pt x="289" y="16"/>
                  <a:pt x="288" y="16"/>
                </a:cubicBezTo>
                <a:cubicBezTo>
                  <a:pt x="284" y="15"/>
                  <a:pt x="280" y="14"/>
                  <a:pt x="276" y="13"/>
                </a:cubicBezTo>
                <a:cubicBezTo>
                  <a:pt x="271" y="12"/>
                  <a:pt x="267" y="12"/>
                  <a:pt x="262" y="11"/>
                </a:cubicBezTo>
                <a:cubicBezTo>
                  <a:pt x="264" y="12"/>
                  <a:pt x="268" y="12"/>
                  <a:pt x="268" y="12"/>
                </a:cubicBezTo>
                <a:cubicBezTo>
                  <a:pt x="267" y="12"/>
                  <a:pt x="265" y="12"/>
                  <a:pt x="263" y="12"/>
                </a:cubicBezTo>
                <a:cubicBezTo>
                  <a:pt x="262" y="12"/>
                  <a:pt x="260" y="11"/>
                  <a:pt x="259" y="11"/>
                </a:cubicBezTo>
                <a:cubicBezTo>
                  <a:pt x="256" y="11"/>
                  <a:pt x="252" y="11"/>
                  <a:pt x="249" y="11"/>
                </a:cubicBezTo>
                <a:cubicBezTo>
                  <a:pt x="252" y="10"/>
                  <a:pt x="258" y="11"/>
                  <a:pt x="263" y="11"/>
                </a:cubicBezTo>
                <a:cubicBezTo>
                  <a:pt x="264" y="11"/>
                  <a:pt x="258" y="10"/>
                  <a:pt x="260" y="10"/>
                </a:cubicBezTo>
                <a:cubicBezTo>
                  <a:pt x="269" y="11"/>
                  <a:pt x="260" y="10"/>
                  <a:pt x="262" y="10"/>
                </a:cubicBezTo>
                <a:cubicBezTo>
                  <a:pt x="259" y="10"/>
                  <a:pt x="255" y="9"/>
                  <a:pt x="252" y="9"/>
                </a:cubicBezTo>
                <a:cubicBezTo>
                  <a:pt x="248" y="9"/>
                  <a:pt x="244" y="9"/>
                  <a:pt x="239" y="9"/>
                </a:cubicBezTo>
                <a:cubicBezTo>
                  <a:pt x="235" y="9"/>
                  <a:pt x="231" y="9"/>
                  <a:pt x="227" y="9"/>
                </a:cubicBezTo>
                <a:cubicBezTo>
                  <a:pt x="223" y="9"/>
                  <a:pt x="220" y="10"/>
                  <a:pt x="220" y="10"/>
                </a:cubicBezTo>
                <a:cubicBezTo>
                  <a:pt x="219" y="11"/>
                  <a:pt x="210" y="12"/>
                  <a:pt x="206" y="13"/>
                </a:cubicBezTo>
                <a:cubicBezTo>
                  <a:pt x="203" y="13"/>
                  <a:pt x="201" y="14"/>
                  <a:pt x="198" y="14"/>
                </a:cubicBezTo>
                <a:cubicBezTo>
                  <a:pt x="195" y="15"/>
                  <a:pt x="197" y="15"/>
                  <a:pt x="197" y="15"/>
                </a:cubicBezTo>
                <a:cubicBezTo>
                  <a:pt x="199" y="15"/>
                  <a:pt x="199" y="15"/>
                  <a:pt x="200" y="14"/>
                </a:cubicBezTo>
                <a:cubicBezTo>
                  <a:pt x="202" y="14"/>
                  <a:pt x="204" y="13"/>
                  <a:pt x="207" y="13"/>
                </a:cubicBezTo>
                <a:cubicBezTo>
                  <a:pt x="209" y="13"/>
                  <a:pt x="211" y="12"/>
                  <a:pt x="213" y="12"/>
                </a:cubicBezTo>
                <a:cubicBezTo>
                  <a:pt x="217" y="11"/>
                  <a:pt x="222" y="11"/>
                  <a:pt x="226" y="11"/>
                </a:cubicBezTo>
                <a:cubicBezTo>
                  <a:pt x="234" y="10"/>
                  <a:pt x="235" y="11"/>
                  <a:pt x="233" y="11"/>
                </a:cubicBezTo>
                <a:cubicBezTo>
                  <a:pt x="220" y="11"/>
                  <a:pt x="212" y="13"/>
                  <a:pt x="200" y="15"/>
                </a:cubicBezTo>
                <a:cubicBezTo>
                  <a:pt x="202" y="15"/>
                  <a:pt x="204" y="15"/>
                  <a:pt x="206" y="14"/>
                </a:cubicBezTo>
                <a:cubicBezTo>
                  <a:pt x="208" y="14"/>
                  <a:pt x="210" y="14"/>
                  <a:pt x="212" y="14"/>
                </a:cubicBezTo>
                <a:cubicBezTo>
                  <a:pt x="214" y="14"/>
                  <a:pt x="216" y="14"/>
                  <a:pt x="218" y="14"/>
                </a:cubicBezTo>
                <a:cubicBezTo>
                  <a:pt x="220" y="13"/>
                  <a:pt x="222" y="13"/>
                  <a:pt x="224" y="13"/>
                </a:cubicBezTo>
                <a:cubicBezTo>
                  <a:pt x="226" y="13"/>
                  <a:pt x="228" y="13"/>
                  <a:pt x="228" y="13"/>
                </a:cubicBezTo>
                <a:cubicBezTo>
                  <a:pt x="227" y="14"/>
                  <a:pt x="224" y="13"/>
                  <a:pt x="223" y="14"/>
                </a:cubicBezTo>
                <a:cubicBezTo>
                  <a:pt x="218" y="13"/>
                  <a:pt x="218" y="14"/>
                  <a:pt x="217" y="14"/>
                </a:cubicBezTo>
                <a:cubicBezTo>
                  <a:pt x="215" y="15"/>
                  <a:pt x="217" y="16"/>
                  <a:pt x="208" y="16"/>
                </a:cubicBezTo>
                <a:cubicBezTo>
                  <a:pt x="206" y="16"/>
                  <a:pt x="203" y="17"/>
                  <a:pt x="201" y="17"/>
                </a:cubicBezTo>
                <a:cubicBezTo>
                  <a:pt x="198" y="18"/>
                  <a:pt x="196" y="18"/>
                  <a:pt x="193" y="19"/>
                </a:cubicBezTo>
                <a:cubicBezTo>
                  <a:pt x="193" y="19"/>
                  <a:pt x="192" y="19"/>
                  <a:pt x="192" y="18"/>
                </a:cubicBezTo>
                <a:cubicBezTo>
                  <a:pt x="193" y="18"/>
                  <a:pt x="193" y="18"/>
                  <a:pt x="189" y="19"/>
                </a:cubicBezTo>
                <a:cubicBezTo>
                  <a:pt x="184" y="20"/>
                  <a:pt x="180" y="21"/>
                  <a:pt x="176" y="22"/>
                </a:cubicBezTo>
                <a:cubicBezTo>
                  <a:pt x="172" y="23"/>
                  <a:pt x="169" y="24"/>
                  <a:pt x="165" y="25"/>
                </a:cubicBezTo>
                <a:cubicBezTo>
                  <a:pt x="161" y="26"/>
                  <a:pt x="160" y="27"/>
                  <a:pt x="159" y="28"/>
                </a:cubicBezTo>
                <a:cubicBezTo>
                  <a:pt x="159" y="28"/>
                  <a:pt x="159" y="28"/>
                  <a:pt x="160" y="28"/>
                </a:cubicBezTo>
                <a:cubicBezTo>
                  <a:pt x="158" y="29"/>
                  <a:pt x="161" y="28"/>
                  <a:pt x="163" y="28"/>
                </a:cubicBezTo>
                <a:cubicBezTo>
                  <a:pt x="160" y="29"/>
                  <a:pt x="157" y="30"/>
                  <a:pt x="154" y="31"/>
                </a:cubicBezTo>
                <a:cubicBezTo>
                  <a:pt x="153" y="32"/>
                  <a:pt x="152" y="32"/>
                  <a:pt x="151" y="33"/>
                </a:cubicBezTo>
                <a:cubicBezTo>
                  <a:pt x="147" y="34"/>
                  <a:pt x="143" y="36"/>
                  <a:pt x="139" y="38"/>
                </a:cubicBezTo>
                <a:cubicBezTo>
                  <a:pt x="140" y="37"/>
                  <a:pt x="142" y="36"/>
                  <a:pt x="143" y="36"/>
                </a:cubicBezTo>
                <a:cubicBezTo>
                  <a:pt x="145" y="35"/>
                  <a:pt x="146" y="34"/>
                  <a:pt x="148" y="34"/>
                </a:cubicBezTo>
                <a:cubicBezTo>
                  <a:pt x="150" y="32"/>
                  <a:pt x="153" y="31"/>
                  <a:pt x="155" y="30"/>
                </a:cubicBezTo>
                <a:cubicBezTo>
                  <a:pt x="152" y="31"/>
                  <a:pt x="148" y="32"/>
                  <a:pt x="144" y="34"/>
                </a:cubicBezTo>
                <a:cubicBezTo>
                  <a:pt x="140" y="35"/>
                  <a:pt x="135" y="37"/>
                  <a:pt x="131" y="39"/>
                </a:cubicBezTo>
                <a:cubicBezTo>
                  <a:pt x="128" y="41"/>
                  <a:pt x="121" y="45"/>
                  <a:pt x="121" y="45"/>
                </a:cubicBezTo>
                <a:cubicBezTo>
                  <a:pt x="120" y="46"/>
                  <a:pt x="121" y="45"/>
                  <a:pt x="123" y="44"/>
                </a:cubicBezTo>
                <a:cubicBezTo>
                  <a:pt x="125" y="43"/>
                  <a:pt x="127" y="42"/>
                  <a:pt x="128" y="42"/>
                </a:cubicBezTo>
                <a:cubicBezTo>
                  <a:pt x="129" y="41"/>
                  <a:pt x="130" y="40"/>
                  <a:pt x="131" y="40"/>
                </a:cubicBezTo>
                <a:cubicBezTo>
                  <a:pt x="132" y="40"/>
                  <a:pt x="134" y="38"/>
                  <a:pt x="134" y="38"/>
                </a:cubicBezTo>
                <a:cubicBezTo>
                  <a:pt x="135" y="38"/>
                  <a:pt x="133" y="39"/>
                  <a:pt x="132" y="40"/>
                </a:cubicBezTo>
                <a:cubicBezTo>
                  <a:pt x="129" y="41"/>
                  <a:pt x="127" y="43"/>
                  <a:pt x="125" y="44"/>
                </a:cubicBezTo>
                <a:cubicBezTo>
                  <a:pt x="124" y="44"/>
                  <a:pt x="123" y="45"/>
                  <a:pt x="122" y="46"/>
                </a:cubicBezTo>
                <a:cubicBezTo>
                  <a:pt x="121" y="46"/>
                  <a:pt x="121" y="47"/>
                  <a:pt x="121" y="47"/>
                </a:cubicBezTo>
                <a:cubicBezTo>
                  <a:pt x="125" y="44"/>
                  <a:pt x="122" y="47"/>
                  <a:pt x="123" y="47"/>
                </a:cubicBezTo>
                <a:cubicBezTo>
                  <a:pt x="124" y="47"/>
                  <a:pt x="124" y="47"/>
                  <a:pt x="128" y="45"/>
                </a:cubicBezTo>
                <a:cubicBezTo>
                  <a:pt x="130" y="44"/>
                  <a:pt x="133" y="41"/>
                  <a:pt x="135" y="41"/>
                </a:cubicBezTo>
                <a:cubicBezTo>
                  <a:pt x="131" y="44"/>
                  <a:pt x="125" y="47"/>
                  <a:pt x="119" y="51"/>
                </a:cubicBezTo>
                <a:cubicBezTo>
                  <a:pt x="121" y="50"/>
                  <a:pt x="123" y="49"/>
                  <a:pt x="124" y="48"/>
                </a:cubicBezTo>
                <a:cubicBezTo>
                  <a:pt x="126" y="47"/>
                  <a:pt x="127" y="46"/>
                  <a:pt x="129" y="45"/>
                </a:cubicBezTo>
                <a:cubicBezTo>
                  <a:pt x="132" y="43"/>
                  <a:pt x="133" y="43"/>
                  <a:pt x="133" y="43"/>
                </a:cubicBezTo>
                <a:cubicBezTo>
                  <a:pt x="133" y="44"/>
                  <a:pt x="131" y="45"/>
                  <a:pt x="129" y="46"/>
                </a:cubicBezTo>
                <a:cubicBezTo>
                  <a:pt x="125" y="48"/>
                  <a:pt x="122" y="50"/>
                  <a:pt x="120" y="52"/>
                </a:cubicBezTo>
                <a:cubicBezTo>
                  <a:pt x="117" y="54"/>
                  <a:pt x="114" y="56"/>
                  <a:pt x="111" y="58"/>
                </a:cubicBezTo>
                <a:cubicBezTo>
                  <a:pt x="105" y="62"/>
                  <a:pt x="98" y="67"/>
                  <a:pt x="94" y="72"/>
                </a:cubicBezTo>
                <a:cubicBezTo>
                  <a:pt x="96" y="70"/>
                  <a:pt x="98" y="69"/>
                  <a:pt x="100" y="67"/>
                </a:cubicBezTo>
                <a:cubicBezTo>
                  <a:pt x="102" y="66"/>
                  <a:pt x="104" y="65"/>
                  <a:pt x="106" y="63"/>
                </a:cubicBezTo>
                <a:cubicBezTo>
                  <a:pt x="107" y="63"/>
                  <a:pt x="109" y="61"/>
                  <a:pt x="108" y="62"/>
                </a:cubicBezTo>
                <a:cubicBezTo>
                  <a:pt x="106" y="64"/>
                  <a:pt x="103" y="67"/>
                  <a:pt x="99" y="70"/>
                </a:cubicBezTo>
                <a:cubicBezTo>
                  <a:pt x="96" y="73"/>
                  <a:pt x="91" y="77"/>
                  <a:pt x="92" y="75"/>
                </a:cubicBezTo>
                <a:cubicBezTo>
                  <a:pt x="93" y="73"/>
                  <a:pt x="91" y="73"/>
                  <a:pt x="91" y="72"/>
                </a:cubicBezTo>
                <a:cubicBezTo>
                  <a:pt x="92" y="71"/>
                  <a:pt x="90" y="72"/>
                  <a:pt x="89" y="73"/>
                </a:cubicBezTo>
                <a:cubicBezTo>
                  <a:pt x="85" y="77"/>
                  <a:pt x="83" y="78"/>
                  <a:pt x="80" y="81"/>
                </a:cubicBezTo>
                <a:cubicBezTo>
                  <a:pt x="83" y="78"/>
                  <a:pt x="85" y="76"/>
                  <a:pt x="88" y="73"/>
                </a:cubicBezTo>
                <a:cubicBezTo>
                  <a:pt x="88" y="73"/>
                  <a:pt x="89" y="72"/>
                  <a:pt x="89" y="72"/>
                </a:cubicBezTo>
                <a:cubicBezTo>
                  <a:pt x="90" y="71"/>
                  <a:pt x="94" y="68"/>
                  <a:pt x="93" y="68"/>
                </a:cubicBezTo>
                <a:cubicBezTo>
                  <a:pt x="93" y="68"/>
                  <a:pt x="93" y="67"/>
                  <a:pt x="92" y="68"/>
                </a:cubicBezTo>
                <a:cubicBezTo>
                  <a:pt x="88" y="71"/>
                  <a:pt x="89" y="71"/>
                  <a:pt x="87" y="73"/>
                </a:cubicBezTo>
                <a:cubicBezTo>
                  <a:pt x="86" y="74"/>
                  <a:pt x="86" y="74"/>
                  <a:pt x="84" y="75"/>
                </a:cubicBezTo>
                <a:cubicBezTo>
                  <a:pt x="91" y="68"/>
                  <a:pt x="98" y="61"/>
                  <a:pt x="107" y="54"/>
                </a:cubicBezTo>
                <a:cubicBezTo>
                  <a:pt x="104" y="56"/>
                  <a:pt x="102" y="57"/>
                  <a:pt x="99" y="60"/>
                </a:cubicBezTo>
                <a:cubicBezTo>
                  <a:pt x="104" y="56"/>
                  <a:pt x="108" y="53"/>
                  <a:pt x="111" y="50"/>
                </a:cubicBezTo>
                <a:cubicBezTo>
                  <a:pt x="109" y="52"/>
                  <a:pt x="108" y="53"/>
                  <a:pt x="104" y="55"/>
                </a:cubicBezTo>
                <a:cubicBezTo>
                  <a:pt x="100" y="59"/>
                  <a:pt x="98" y="59"/>
                  <a:pt x="95" y="61"/>
                </a:cubicBezTo>
                <a:cubicBezTo>
                  <a:pt x="93" y="63"/>
                  <a:pt x="90" y="65"/>
                  <a:pt x="88" y="67"/>
                </a:cubicBezTo>
                <a:cubicBezTo>
                  <a:pt x="85" y="69"/>
                  <a:pt x="82" y="72"/>
                  <a:pt x="79" y="75"/>
                </a:cubicBezTo>
                <a:cubicBezTo>
                  <a:pt x="79" y="75"/>
                  <a:pt x="79" y="75"/>
                  <a:pt x="79" y="75"/>
                </a:cubicBezTo>
                <a:cubicBezTo>
                  <a:pt x="79" y="75"/>
                  <a:pt x="79" y="75"/>
                  <a:pt x="79" y="75"/>
                </a:cubicBezTo>
                <a:cubicBezTo>
                  <a:pt x="79" y="75"/>
                  <a:pt x="79" y="75"/>
                  <a:pt x="79" y="75"/>
                </a:cubicBezTo>
                <a:cubicBezTo>
                  <a:pt x="76" y="77"/>
                  <a:pt x="74" y="80"/>
                  <a:pt x="71" y="83"/>
                </a:cubicBezTo>
                <a:cubicBezTo>
                  <a:pt x="69" y="85"/>
                  <a:pt x="67" y="88"/>
                  <a:pt x="64" y="90"/>
                </a:cubicBezTo>
                <a:cubicBezTo>
                  <a:pt x="66" y="88"/>
                  <a:pt x="68" y="85"/>
                  <a:pt x="69" y="84"/>
                </a:cubicBezTo>
                <a:cubicBezTo>
                  <a:pt x="66" y="88"/>
                  <a:pt x="66" y="86"/>
                  <a:pt x="61" y="92"/>
                </a:cubicBezTo>
                <a:cubicBezTo>
                  <a:pt x="59" y="95"/>
                  <a:pt x="56" y="99"/>
                  <a:pt x="56" y="98"/>
                </a:cubicBezTo>
                <a:cubicBezTo>
                  <a:pt x="55" y="98"/>
                  <a:pt x="54" y="100"/>
                  <a:pt x="52" y="102"/>
                </a:cubicBezTo>
                <a:cubicBezTo>
                  <a:pt x="50" y="104"/>
                  <a:pt x="48" y="107"/>
                  <a:pt x="46" y="111"/>
                </a:cubicBezTo>
                <a:cubicBezTo>
                  <a:pt x="46" y="111"/>
                  <a:pt x="46" y="111"/>
                  <a:pt x="46" y="111"/>
                </a:cubicBezTo>
                <a:cubicBezTo>
                  <a:pt x="46" y="111"/>
                  <a:pt x="46" y="111"/>
                  <a:pt x="46" y="111"/>
                </a:cubicBezTo>
                <a:cubicBezTo>
                  <a:pt x="46" y="111"/>
                  <a:pt x="46" y="111"/>
                  <a:pt x="46" y="111"/>
                </a:cubicBezTo>
                <a:cubicBezTo>
                  <a:pt x="43" y="116"/>
                  <a:pt x="43" y="115"/>
                  <a:pt x="45" y="114"/>
                </a:cubicBezTo>
                <a:cubicBezTo>
                  <a:pt x="46" y="113"/>
                  <a:pt x="43" y="117"/>
                  <a:pt x="44" y="117"/>
                </a:cubicBezTo>
                <a:cubicBezTo>
                  <a:pt x="45" y="116"/>
                  <a:pt x="47" y="112"/>
                  <a:pt x="48" y="112"/>
                </a:cubicBezTo>
                <a:cubicBezTo>
                  <a:pt x="48" y="112"/>
                  <a:pt x="47" y="113"/>
                  <a:pt x="47" y="114"/>
                </a:cubicBezTo>
                <a:cubicBezTo>
                  <a:pt x="46" y="115"/>
                  <a:pt x="46" y="116"/>
                  <a:pt x="46" y="115"/>
                </a:cubicBezTo>
                <a:cubicBezTo>
                  <a:pt x="51" y="109"/>
                  <a:pt x="48" y="114"/>
                  <a:pt x="45" y="118"/>
                </a:cubicBezTo>
                <a:cubicBezTo>
                  <a:pt x="43" y="122"/>
                  <a:pt x="41" y="126"/>
                  <a:pt x="39" y="130"/>
                </a:cubicBezTo>
                <a:cubicBezTo>
                  <a:pt x="37" y="134"/>
                  <a:pt x="35" y="138"/>
                  <a:pt x="34" y="141"/>
                </a:cubicBezTo>
                <a:cubicBezTo>
                  <a:pt x="34" y="142"/>
                  <a:pt x="33" y="144"/>
                  <a:pt x="33" y="145"/>
                </a:cubicBezTo>
                <a:cubicBezTo>
                  <a:pt x="31" y="148"/>
                  <a:pt x="32" y="145"/>
                  <a:pt x="32" y="145"/>
                </a:cubicBezTo>
                <a:cubicBezTo>
                  <a:pt x="31" y="146"/>
                  <a:pt x="32" y="143"/>
                  <a:pt x="29" y="150"/>
                </a:cubicBezTo>
                <a:cubicBezTo>
                  <a:pt x="29" y="152"/>
                  <a:pt x="28" y="152"/>
                  <a:pt x="28" y="152"/>
                </a:cubicBezTo>
                <a:cubicBezTo>
                  <a:pt x="28" y="153"/>
                  <a:pt x="28" y="152"/>
                  <a:pt x="29" y="150"/>
                </a:cubicBezTo>
                <a:cubicBezTo>
                  <a:pt x="33" y="141"/>
                  <a:pt x="31" y="144"/>
                  <a:pt x="31" y="143"/>
                </a:cubicBezTo>
                <a:cubicBezTo>
                  <a:pt x="31" y="142"/>
                  <a:pt x="30" y="143"/>
                  <a:pt x="30" y="142"/>
                </a:cubicBezTo>
                <a:cubicBezTo>
                  <a:pt x="31" y="139"/>
                  <a:pt x="29" y="143"/>
                  <a:pt x="28" y="146"/>
                </a:cubicBezTo>
                <a:cubicBezTo>
                  <a:pt x="26" y="151"/>
                  <a:pt x="25" y="154"/>
                  <a:pt x="24" y="159"/>
                </a:cubicBezTo>
                <a:cubicBezTo>
                  <a:pt x="23" y="161"/>
                  <a:pt x="23" y="162"/>
                  <a:pt x="22" y="165"/>
                </a:cubicBezTo>
                <a:cubicBezTo>
                  <a:pt x="21" y="168"/>
                  <a:pt x="20" y="168"/>
                  <a:pt x="20" y="167"/>
                </a:cubicBezTo>
                <a:cubicBezTo>
                  <a:pt x="20" y="167"/>
                  <a:pt x="20" y="167"/>
                  <a:pt x="21" y="163"/>
                </a:cubicBezTo>
                <a:cubicBezTo>
                  <a:pt x="22" y="159"/>
                  <a:pt x="21" y="160"/>
                  <a:pt x="21" y="161"/>
                </a:cubicBezTo>
                <a:cubicBezTo>
                  <a:pt x="21" y="161"/>
                  <a:pt x="21" y="161"/>
                  <a:pt x="21" y="161"/>
                </a:cubicBezTo>
                <a:cubicBezTo>
                  <a:pt x="21" y="161"/>
                  <a:pt x="21" y="161"/>
                  <a:pt x="21" y="161"/>
                </a:cubicBezTo>
                <a:cubicBezTo>
                  <a:pt x="22" y="158"/>
                  <a:pt x="23" y="155"/>
                  <a:pt x="24" y="151"/>
                </a:cubicBezTo>
                <a:cubicBezTo>
                  <a:pt x="25" y="150"/>
                  <a:pt x="26" y="148"/>
                  <a:pt x="26" y="147"/>
                </a:cubicBezTo>
                <a:cubicBezTo>
                  <a:pt x="27" y="145"/>
                  <a:pt x="27" y="144"/>
                  <a:pt x="28" y="142"/>
                </a:cubicBezTo>
                <a:cubicBezTo>
                  <a:pt x="29" y="141"/>
                  <a:pt x="30" y="138"/>
                  <a:pt x="28" y="141"/>
                </a:cubicBezTo>
                <a:cubicBezTo>
                  <a:pt x="25" y="147"/>
                  <a:pt x="23" y="151"/>
                  <a:pt x="21" y="157"/>
                </a:cubicBezTo>
                <a:cubicBezTo>
                  <a:pt x="15" y="173"/>
                  <a:pt x="11" y="190"/>
                  <a:pt x="9" y="207"/>
                </a:cubicBezTo>
                <a:cubicBezTo>
                  <a:pt x="9" y="207"/>
                  <a:pt x="10" y="203"/>
                  <a:pt x="10" y="203"/>
                </a:cubicBezTo>
                <a:cubicBezTo>
                  <a:pt x="9" y="208"/>
                  <a:pt x="9" y="213"/>
                  <a:pt x="8" y="218"/>
                </a:cubicBezTo>
                <a:cubicBezTo>
                  <a:pt x="8" y="220"/>
                  <a:pt x="8" y="223"/>
                  <a:pt x="8" y="225"/>
                </a:cubicBezTo>
                <a:cubicBezTo>
                  <a:pt x="8" y="227"/>
                  <a:pt x="8" y="230"/>
                  <a:pt x="8" y="232"/>
                </a:cubicBezTo>
                <a:cubicBezTo>
                  <a:pt x="8" y="223"/>
                  <a:pt x="9" y="221"/>
                  <a:pt x="9" y="216"/>
                </a:cubicBezTo>
                <a:cubicBezTo>
                  <a:pt x="10" y="216"/>
                  <a:pt x="10" y="216"/>
                  <a:pt x="10" y="216"/>
                </a:cubicBezTo>
                <a:cubicBezTo>
                  <a:pt x="11" y="216"/>
                  <a:pt x="12" y="212"/>
                  <a:pt x="14" y="201"/>
                </a:cubicBezTo>
                <a:cubicBezTo>
                  <a:pt x="14" y="198"/>
                  <a:pt x="15" y="194"/>
                  <a:pt x="16" y="191"/>
                </a:cubicBezTo>
                <a:cubicBezTo>
                  <a:pt x="16" y="188"/>
                  <a:pt x="17" y="185"/>
                  <a:pt x="18" y="182"/>
                </a:cubicBezTo>
                <a:cubicBezTo>
                  <a:pt x="17" y="187"/>
                  <a:pt x="16" y="192"/>
                  <a:pt x="15" y="198"/>
                </a:cubicBezTo>
                <a:cubicBezTo>
                  <a:pt x="14" y="203"/>
                  <a:pt x="13" y="208"/>
                  <a:pt x="13" y="213"/>
                </a:cubicBezTo>
                <a:cubicBezTo>
                  <a:pt x="13" y="215"/>
                  <a:pt x="12" y="219"/>
                  <a:pt x="13" y="218"/>
                </a:cubicBezTo>
                <a:cubicBezTo>
                  <a:pt x="13" y="217"/>
                  <a:pt x="13" y="215"/>
                  <a:pt x="13" y="214"/>
                </a:cubicBezTo>
                <a:cubicBezTo>
                  <a:pt x="13" y="211"/>
                  <a:pt x="13" y="210"/>
                  <a:pt x="14" y="210"/>
                </a:cubicBezTo>
                <a:cubicBezTo>
                  <a:pt x="14" y="209"/>
                  <a:pt x="15" y="208"/>
                  <a:pt x="15" y="204"/>
                </a:cubicBezTo>
                <a:cubicBezTo>
                  <a:pt x="16" y="201"/>
                  <a:pt x="16" y="198"/>
                  <a:pt x="18" y="192"/>
                </a:cubicBezTo>
                <a:cubicBezTo>
                  <a:pt x="14" y="207"/>
                  <a:pt x="14" y="220"/>
                  <a:pt x="13" y="233"/>
                </a:cubicBezTo>
                <a:cubicBezTo>
                  <a:pt x="13" y="232"/>
                  <a:pt x="13" y="228"/>
                  <a:pt x="13" y="226"/>
                </a:cubicBezTo>
                <a:cubicBezTo>
                  <a:pt x="13" y="229"/>
                  <a:pt x="13" y="233"/>
                  <a:pt x="12" y="236"/>
                </a:cubicBezTo>
                <a:cubicBezTo>
                  <a:pt x="13" y="240"/>
                  <a:pt x="13" y="244"/>
                  <a:pt x="13" y="247"/>
                </a:cubicBezTo>
                <a:cubicBezTo>
                  <a:pt x="13" y="247"/>
                  <a:pt x="13" y="249"/>
                  <a:pt x="13" y="249"/>
                </a:cubicBezTo>
                <a:cubicBezTo>
                  <a:pt x="13" y="249"/>
                  <a:pt x="13" y="248"/>
                  <a:pt x="13" y="248"/>
                </a:cubicBezTo>
                <a:cubicBezTo>
                  <a:pt x="13" y="244"/>
                  <a:pt x="13" y="240"/>
                  <a:pt x="14" y="236"/>
                </a:cubicBezTo>
                <a:cubicBezTo>
                  <a:pt x="14" y="232"/>
                  <a:pt x="14" y="228"/>
                  <a:pt x="14" y="224"/>
                </a:cubicBezTo>
                <a:cubicBezTo>
                  <a:pt x="14" y="223"/>
                  <a:pt x="14" y="222"/>
                  <a:pt x="14" y="222"/>
                </a:cubicBezTo>
                <a:cubicBezTo>
                  <a:pt x="15" y="221"/>
                  <a:pt x="15" y="219"/>
                  <a:pt x="15" y="220"/>
                </a:cubicBezTo>
                <a:cubicBezTo>
                  <a:pt x="15" y="220"/>
                  <a:pt x="15" y="222"/>
                  <a:pt x="15" y="222"/>
                </a:cubicBezTo>
                <a:cubicBezTo>
                  <a:pt x="14" y="225"/>
                  <a:pt x="14" y="228"/>
                  <a:pt x="14" y="231"/>
                </a:cubicBezTo>
                <a:cubicBezTo>
                  <a:pt x="14" y="234"/>
                  <a:pt x="14" y="237"/>
                  <a:pt x="14" y="240"/>
                </a:cubicBezTo>
                <a:cubicBezTo>
                  <a:pt x="14" y="249"/>
                  <a:pt x="15" y="249"/>
                  <a:pt x="16" y="247"/>
                </a:cubicBezTo>
                <a:cubicBezTo>
                  <a:pt x="16" y="246"/>
                  <a:pt x="16" y="244"/>
                  <a:pt x="17" y="249"/>
                </a:cubicBezTo>
                <a:cubicBezTo>
                  <a:pt x="17" y="253"/>
                  <a:pt x="18" y="256"/>
                  <a:pt x="18" y="260"/>
                </a:cubicBezTo>
                <a:cubicBezTo>
                  <a:pt x="18" y="263"/>
                  <a:pt x="19" y="267"/>
                  <a:pt x="20" y="271"/>
                </a:cubicBezTo>
                <a:cubicBezTo>
                  <a:pt x="22" y="289"/>
                  <a:pt x="27" y="307"/>
                  <a:pt x="34" y="324"/>
                </a:cubicBezTo>
                <a:cubicBezTo>
                  <a:pt x="37" y="329"/>
                  <a:pt x="39" y="333"/>
                  <a:pt x="42" y="340"/>
                </a:cubicBezTo>
                <a:cubicBezTo>
                  <a:pt x="41" y="337"/>
                  <a:pt x="39" y="334"/>
                  <a:pt x="38" y="331"/>
                </a:cubicBezTo>
                <a:cubicBezTo>
                  <a:pt x="37" y="330"/>
                  <a:pt x="36" y="329"/>
                  <a:pt x="36" y="328"/>
                </a:cubicBezTo>
                <a:cubicBezTo>
                  <a:pt x="36" y="327"/>
                  <a:pt x="35" y="327"/>
                  <a:pt x="35" y="327"/>
                </a:cubicBezTo>
                <a:cubicBezTo>
                  <a:pt x="35" y="326"/>
                  <a:pt x="34" y="326"/>
                  <a:pt x="34" y="325"/>
                </a:cubicBezTo>
                <a:cubicBezTo>
                  <a:pt x="33" y="323"/>
                  <a:pt x="33" y="322"/>
                  <a:pt x="32" y="321"/>
                </a:cubicBezTo>
                <a:cubicBezTo>
                  <a:pt x="31" y="318"/>
                  <a:pt x="30" y="315"/>
                  <a:pt x="29" y="313"/>
                </a:cubicBezTo>
                <a:cubicBezTo>
                  <a:pt x="29" y="313"/>
                  <a:pt x="28" y="311"/>
                  <a:pt x="28" y="310"/>
                </a:cubicBezTo>
                <a:cubicBezTo>
                  <a:pt x="27" y="307"/>
                  <a:pt x="26" y="304"/>
                  <a:pt x="25" y="302"/>
                </a:cubicBezTo>
                <a:cubicBezTo>
                  <a:pt x="26" y="302"/>
                  <a:pt x="26" y="303"/>
                  <a:pt x="27" y="305"/>
                </a:cubicBezTo>
                <a:cubicBezTo>
                  <a:pt x="27" y="306"/>
                  <a:pt x="28" y="308"/>
                  <a:pt x="28" y="307"/>
                </a:cubicBezTo>
                <a:cubicBezTo>
                  <a:pt x="28" y="307"/>
                  <a:pt x="27" y="305"/>
                  <a:pt x="27" y="304"/>
                </a:cubicBezTo>
                <a:cubicBezTo>
                  <a:pt x="27" y="303"/>
                  <a:pt x="26" y="301"/>
                  <a:pt x="26" y="300"/>
                </a:cubicBezTo>
                <a:cubicBezTo>
                  <a:pt x="25" y="298"/>
                  <a:pt x="24" y="296"/>
                  <a:pt x="24" y="294"/>
                </a:cubicBezTo>
                <a:cubicBezTo>
                  <a:pt x="23" y="292"/>
                  <a:pt x="23" y="290"/>
                  <a:pt x="22" y="288"/>
                </a:cubicBezTo>
                <a:cubicBezTo>
                  <a:pt x="22" y="286"/>
                  <a:pt x="22" y="284"/>
                  <a:pt x="21" y="282"/>
                </a:cubicBezTo>
                <a:cubicBezTo>
                  <a:pt x="21" y="280"/>
                  <a:pt x="21" y="278"/>
                  <a:pt x="20" y="276"/>
                </a:cubicBezTo>
                <a:cubicBezTo>
                  <a:pt x="20" y="274"/>
                  <a:pt x="19" y="272"/>
                  <a:pt x="19" y="270"/>
                </a:cubicBezTo>
                <a:cubicBezTo>
                  <a:pt x="19" y="272"/>
                  <a:pt x="19" y="275"/>
                  <a:pt x="20" y="278"/>
                </a:cubicBezTo>
                <a:cubicBezTo>
                  <a:pt x="20" y="279"/>
                  <a:pt x="20" y="281"/>
                  <a:pt x="20" y="282"/>
                </a:cubicBezTo>
                <a:cubicBezTo>
                  <a:pt x="21" y="284"/>
                  <a:pt x="21" y="285"/>
                  <a:pt x="21" y="287"/>
                </a:cubicBezTo>
                <a:cubicBezTo>
                  <a:pt x="22" y="293"/>
                  <a:pt x="24" y="299"/>
                  <a:pt x="25" y="303"/>
                </a:cubicBezTo>
                <a:cubicBezTo>
                  <a:pt x="24" y="302"/>
                  <a:pt x="22" y="294"/>
                  <a:pt x="21" y="294"/>
                </a:cubicBezTo>
                <a:cubicBezTo>
                  <a:pt x="20" y="293"/>
                  <a:pt x="24" y="302"/>
                  <a:pt x="24" y="305"/>
                </a:cubicBezTo>
                <a:cubicBezTo>
                  <a:pt x="22" y="299"/>
                  <a:pt x="20" y="292"/>
                  <a:pt x="20" y="292"/>
                </a:cubicBezTo>
                <a:cubicBezTo>
                  <a:pt x="19" y="293"/>
                  <a:pt x="17" y="289"/>
                  <a:pt x="18" y="295"/>
                </a:cubicBezTo>
                <a:cubicBezTo>
                  <a:pt x="19" y="297"/>
                  <a:pt x="20" y="299"/>
                  <a:pt x="21" y="302"/>
                </a:cubicBezTo>
                <a:cubicBezTo>
                  <a:pt x="21" y="303"/>
                  <a:pt x="21" y="304"/>
                  <a:pt x="22" y="305"/>
                </a:cubicBezTo>
                <a:cubicBezTo>
                  <a:pt x="22" y="306"/>
                  <a:pt x="23" y="308"/>
                  <a:pt x="23" y="309"/>
                </a:cubicBezTo>
                <a:cubicBezTo>
                  <a:pt x="24" y="309"/>
                  <a:pt x="24" y="310"/>
                  <a:pt x="24" y="310"/>
                </a:cubicBezTo>
                <a:cubicBezTo>
                  <a:pt x="27" y="316"/>
                  <a:pt x="28" y="319"/>
                  <a:pt x="30" y="322"/>
                </a:cubicBezTo>
                <a:cubicBezTo>
                  <a:pt x="31" y="326"/>
                  <a:pt x="32" y="329"/>
                  <a:pt x="35" y="336"/>
                </a:cubicBezTo>
                <a:cubicBezTo>
                  <a:pt x="36" y="339"/>
                  <a:pt x="38" y="342"/>
                  <a:pt x="40" y="346"/>
                </a:cubicBezTo>
                <a:cubicBezTo>
                  <a:pt x="41" y="349"/>
                  <a:pt x="43" y="352"/>
                  <a:pt x="45" y="355"/>
                </a:cubicBezTo>
                <a:cubicBezTo>
                  <a:pt x="46" y="357"/>
                  <a:pt x="46" y="356"/>
                  <a:pt x="46" y="355"/>
                </a:cubicBezTo>
                <a:cubicBezTo>
                  <a:pt x="46" y="354"/>
                  <a:pt x="45" y="353"/>
                  <a:pt x="45" y="353"/>
                </a:cubicBezTo>
                <a:cubicBezTo>
                  <a:pt x="46" y="353"/>
                  <a:pt x="45" y="351"/>
                  <a:pt x="44" y="349"/>
                </a:cubicBezTo>
                <a:cubicBezTo>
                  <a:pt x="41" y="344"/>
                  <a:pt x="40" y="341"/>
                  <a:pt x="39" y="338"/>
                </a:cubicBezTo>
                <a:cubicBezTo>
                  <a:pt x="40" y="340"/>
                  <a:pt x="41" y="343"/>
                  <a:pt x="41" y="344"/>
                </a:cubicBezTo>
                <a:cubicBezTo>
                  <a:pt x="43" y="348"/>
                  <a:pt x="45" y="351"/>
                  <a:pt x="46" y="352"/>
                </a:cubicBezTo>
                <a:cubicBezTo>
                  <a:pt x="48" y="354"/>
                  <a:pt x="43" y="347"/>
                  <a:pt x="44" y="347"/>
                </a:cubicBezTo>
                <a:cubicBezTo>
                  <a:pt x="45" y="349"/>
                  <a:pt x="47" y="351"/>
                  <a:pt x="48" y="354"/>
                </a:cubicBezTo>
                <a:cubicBezTo>
                  <a:pt x="49" y="356"/>
                  <a:pt x="51" y="358"/>
                  <a:pt x="52" y="361"/>
                </a:cubicBezTo>
                <a:cubicBezTo>
                  <a:pt x="53" y="361"/>
                  <a:pt x="54" y="363"/>
                  <a:pt x="55" y="364"/>
                </a:cubicBezTo>
                <a:cubicBezTo>
                  <a:pt x="56" y="367"/>
                  <a:pt x="58" y="369"/>
                  <a:pt x="60" y="371"/>
                </a:cubicBezTo>
                <a:cubicBezTo>
                  <a:pt x="59" y="369"/>
                  <a:pt x="60" y="370"/>
                  <a:pt x="62" y="372"/>
                </a:cubicBezTo>
                <a:cubicBezTo>
                  <a:pt x="63" y="374"/>
                  <a:pt x="65" y="376"/>
                  <a:pt x="66" y="377"/>
                </a:cubicBezTo>
                <a:cubicBezTo>
                  <a:pt x="68" y="379"/>
                  <a:pt x="68" y="379"/>
                  <a:pt x="68" y="379"/>
                </a:cubicBezTo>
                <a:cubicBezTo>
                  <a:pt x="69" y="380"/>
                  <a:pt x="67" y="377"/>
                  <a:pt x="66" y="376"/>
                </a:cubicBezTo>
                <a:cubicBezTo>
                  <a:pt x="65" y="375"/>
                  <a:pt x="64" y="373"/>
                  <a:pt x="63" y="371"/>
                </a:cubicBezTo>
                <a:cubicBezTo>
                  <a:pt x="61" y="370"/>
                  <a:pt x="61" y="368"/>
                  <a:pt x="62" y="369"/>
                </a:cubicBezTo>
                <a:cubicBezTo>
                  <a:pt x="63" y="371"/>
                  <a:pt x="67" y="375"/>
                  <a:pt x="70" y="378"/>
                </a:cubicBezTo>
                <a:cubicBezTo>
                  <a:pt x="73" y="381"/>
                  <a:pt x="73" y="382"/>
                  <a:pt x="74" y="384"/>
                </a:cubicBezTo>
                <a:cubicBezTo>
                  <a:pt x="76" y="387"/>
                  <a:pt x="78" y="389"/>
                  <a:pt x="80" y="391"/>
                </a:cubicBezTo>
                <a:cubicBezTo>
                  <a:pt x="81" y="392"/>
                  <a:pt x="82" y="393"/>
                  <a:pt x="83" y="395"/>
                </a:cubicBezTo>
                <a:cubicBezTo>
                  <a:pt x="85" y="396"/>
                  <a:pt x="86" y="397"/>
                  <a:pt x="87" y="398"/>
                </a:cubicBezTo>
                <a:cubicBezTo>
                  <a:pt x="88" y="399"/>
                  <a:pt x="89" y="400"/>
                  <a:pt x="91" y="402"/>
                </a:cubicBezTo>
                <a:cubicBezTo>
                  <a:pt x="92" y="403"/>
                  <a:pt x="94" y="404"/>
                  <a:pt x="95" y="405"/>
                </a:cubicBezTo>
                <a:cubicBezTo>
                  <a:pt x="97" y="406"/>
                  <a:pt x="95" y="403"/>
                  <a:pt x="95" y="402"/>
                </a:cubicBezTo>
                <a:cubicBezTo>
                  <a:pt x="95" y="401"/>
                  <a:pt x="95" y="401"/>
                  <a:pt x="96" y="402"/>
                </a:cubicBezTo>
                <a:cubicBezTo>
                  <a:pt x="98" y="403"/>
                  <a:pt x="100" y="405"/>
                  <a:pt x="105" y="408"/>
                </a:cubicBezTo>
                <a:cubicBezTo>
                  <a:pt x="102" y="406"/>
                  <a:pt x="98" y="403"/>
                  <a:pt x="96" y="400"/>
                </a:cubicBezTo>
                <a:cubicBezTo>
                  <a:pt x="110" y="414"/>
                  <a:pt x="125" y="422"/>
                  <a:pt x="140" y="429"/>
                </a:cubicBezTo>
                <a:cubicBezTo>
                  <a:pt x="133" y="425"/>
                  <a:pt x="127" y="422"/>
                  <a:pt x="121" y="418"/>
                </a:cubicBezTo>
                <a:cubicBezTo>
                  <a:pt x="113" y="412"/>
                  <a:pt x="106" y="407"/>
                  <a:pt x="98" y="401"/>
                </a:cubicBezTo>
                <a:cubicBezTo>
                  <a:pt x="96" y="399"/>
                  <a:pt x="95" y="398"/>
                  <a:pt x="95" y="398"/>
                </a:cubicBezTo>
                <a:cubicBezTo>
                  <a:pt x="96" y="398"/>
                  <a:pt x="97" y="399"/>
                  <a:pt x="99" y="401"/>
                </a:cubicBezTo>
                <a:cubicBezTo>
                  <a:pt x="102" y="404"/>
                  <a:pt x="107" y="407"/>
                  <a:pt x="110" y="410"/>
                </a:cubicBezTo>
                <a:cubicBezTo>
                  <a:pt x="110" y="410"/>
                  <a:pt x="112" y="411"/>
                  <a:pt x="112" y="411"/>
                </a:cubicBezTo>
                <a:cubicBezTo>
                  <a:pt x="113" y="411"/>
                  <a:pt x="114" y="412"/>
                  <a:pt x="112" y="411"/>
                </a:cubicBezTo>
                <a:cubicBezTo>
                  <a:pt x="111" y="409"/>
                  <a:pt x="109" y="408"/>
                  <a:pt x="107" y="406"/>
                </a:cubicBezTo>
                <a:cubicBezTo>
                  <a:pt x="106" y="405"/>
                  <a:pt x="105" y="404"/>
                  <a:pt x="104" y="403"/>
                </a:cubicBezTo>
                <a:cubicBezTo>
                  <a:pt x="103" y="402"/>
                  <a:pt x="101" y="401"/>
                  <a:pt x="100" y="400"/>
                </a:cubicBezTo>
                <a:cubicBezTo>
                  <a:pt x="98" y="398"/>
                  <a:pt x="95" y="396"/>
                  <a:pt x="93" y="394"/>
                </a:cubicBezTo>
                <a:cubicBezTo>
                  <a:pt x="95" y="395"/>
                  <a:pt x="98" y="398"/>
                  <a:pt x="100" y="399"/>
                </a:cubicBezTo>
                <a:cubicBezTo>
                  <a:pt x="102" y="400"/>
                  <a:pt x="103" y="401"/>
                  <a:pt x="104" y="402"/>
                </a:cubicBezTo>
                <a:cubicBezTo>
                  <a:pt x="105" y="403"/>
                  <a:pt x="106" y="403"/>
                  <a:pt x="107" y="404"/>
                </a:cubicBezTo>
                <a:cubicBezTo>
                  <a:pt x="105" y="402"/>
                  <a:pt x="103" y="401"/>
                  <a:pt x="101" y="399"/>
                </a:cubicBezTo>
                <a:cubicBezTo>
                  <a:pt x="100" y="398"/>
                  <a:pt x="98" y="396"/>
                  <a:pt x="97" y="395"/>
                </a:cubicBezTo>
                <a:cubicBezTo>
                  <a:pt x="100" y="398"/>
                  <a:pt x="104" y="402"/>
                  <a:pt x="107" y="403"/>
                </a:cubicBezTo>
                <a:cubicBezTo>
                  <a:pt x="108" y="404"/>
                  <a:pt x="110" y="406"/>
                  <a:pt x="109" y="404"/>
                </a:cubicBezTo>
                <a:cubicBezTo>
                  <a:pt x="109" y="404"/>
                  <a:pt x="105" y="402"/>
                  <a:pt x="107" y="403"/>
                </a:cubicBezTo>
                <a:cubicBezTo>
                  <a:pt x="108" y="403"/>
                  <a:pt x="111" y="405"/>
                  <a:pt x="113" y="407"/>
                </a:cubicBezTo>
                <a:cubicBezTo>
                  <a:pt x="114" y="409"/>
                  <a:pt x="121" y="413"/>
                  <a:pt x="127" y="417"/>
                </a:cubicBezTo>
                <a:cubicBezTo>
                  <a:pt x="123" y="415"/>
                  <a:pt x="122" y="414"/>
                  <a:pt x="120" y="413"/>
                </a:cubicBezTo>
                <a:cubicBezTo>
                  <a:pt x="119" y="412"/>
                  <a:pt x="117" y="410"/>
                  <a:pt x="116" y="410"/>
                </a:cubicBezTo>
                <a:cubicBezTo>
                  <a:pt x="115" y="410"/>
                  <a:pt x="117" y="411"/>
                  <a:pt x="119" y="412"/>
                </a:cubicBezTo>
                <a:cubicBezTo>
                  <a:pt x="121" y="414"/>
                  <a:pt x="123" y="416"/>
                  <a:pt x="125" y="418"/>
                </a:cubicBezTo>
                <a:cubicBezTo>
                  <a:pt x="126" y="418"/>
                  <a:pt x="127" y="419"/>
                  <a:pt x="129" y="420"/>
                </a:cubicBezTo>
                <a:cubicBezTo>
                  <a:pt x="130" y="421"/>
                  <a:pt x="131" y="422"/>
                  <a:pt x="133" y="423"/>
                </a:cubicBezTo>
                <a:cubicBezTo>
                  <a:pt x="134" y="424"/>
                  <a:pt x="134" y="424"/>
                  <a:pt x="133" y="423"/>
                </a:cubicBezTo>
                <a:cubicBezTo>
                  <a:pt x="132" y="423"/>
                  <a:pt x="133" y="424"/>
                  <a:pt x="135" y="425"/>
                </a:cubicBezTo>
                <a:cubicBezTo>
                  <a:pt x="138" y="427"/>
                  <a:pt x="141" y="428"/>
                  <a:pt x="143" y="430"/>
                </a:cubicBezTo>
                <a:cubicBezTo>
                  <a:pt x="146" y="432"/>
                  <a:pt x="149" y="433"/>
                  <a:pt x="152" y="434"/>
                </a:cubicBezTo>
                <a:cubicBezTo>
                  <a:pt x="153" y="434"/>
                  <a:pt x="155" y="434"/>
                  <a:pt x="157" y="435"/>
                </a:cubicBezTo>
                <a:cubicBezTo>
                  <a:pt x="159" y="436"/>
                  <a:pt x="162" y="437"/>
                  <a:pt x="164" y="438"/>
                </a:cubicBezTo>
                <a:cubicBezTo>
                  <a:pt x="170" y="441"/>
                  <a:pt x="177" y="443"/>
                  <a:pt x="184" y="445"/>
                </a:cubicBezTo>
                <a:cubicBezTo>
                  <a:pt x="188" y="446"/>
                  <a:pt x="192" y="447"/>
                  <a:pt x="193" y="446"/>
                </a:cubicBezTo>
                <a:cubicBezTo>
                  <a:pt x="193" y="446"/>
                  <a:pt x="187" y="445"/>
                  <a:pt x="185" y="444"/>
                </a:cubicBezTo>
                <a:cubicBezTo>
                  <a:pt x="184" y="444"/>
                  <a:pt x="184" y="444"/>
                  <a:pt x="184" y="444"/>
                </a:cubicBezTo>
                <a:cubicBezTo>
                  <a:pt x="187" y="445"/>
                  <a:pt x="190" y="445"/>
                  <a:pt x="193" y="446"/>
                </a:cubicBezTo>
                <a:cubicBezTo>
                  <a:pt x="192" y="445"/>
                  <a:pt x="190" y="444"/>
                  <a:pt x="188" y="444"/>
                </a:cubicBezTo>
                <a:cubicBezTo>
                  <a:pt x="185" y="443"/>
                  <a:pt x="182" y="442"/>
                  <a:pt x="179" y="441"/>
                </a:cubicBezTo>
                <a:cubicBezTo>
                  <a:pt x="177" y="441"/>
                  <a:pt x="175" y="440"/>
                  <a:pt x="174" y="440"/>
                </a:cubicBezTo>
                <a:cubicBezTo>
                  <a:pt x="170" y="438"/>
                  <a:pt x="174" y="439"/>
                  <a:pt x="174" y="439"/>
                </a:cubicBezTo>
                <a:cubicBezTo>
                  <a:pt x="174" y="439"/>
                  <a:pt x="174" y="439"/>
                  <a:pt x="174" y="439"/>
                </a:cubicBezTo>
                <a:cubicBezTo>
                  <a:pt x="174" y="439"/>
                  <a:pt x="174" y="439"/>
                  <a:pt x="174" y="439"/>
                </a:cubicBezTo>
                <a:cubicBezTo>
                  <a:pt x="174" y="439"/>
                  <a:pt x="174" y="439"/>
                  <a:pt x="174" y="439"/>
                </a:cubicBezTo>
                <a:cubicBezTo>
                  <a:pt x="178" y="441"/>
                  <a:pt x="182" y="442"/>
                  <a:pt x="186" y="443"/>
                </a:cubicBezTo>
                <a:cubicBezTo>
                  <a:pt x="190" y="444"/>
                  <a:pt x="195" y="445"/>
                  <a:pt x="199" y="446"/>
                </a:cubicBezTo>
                <a:cubicBezTo>
                  <a:pt x="200" y="446"/>
                  <a:pt x="201" y="446"/>
                  <a:pt x="200" y="446"/>
                </a:cubicBezTo>
                <a:cubicBezTo>
                  <a:pt x="197" y="445"/>
                  <a:pt x="199" y="445"/>
                  <a:pt x="201" y="446"/>
                </a:cubicBezTo>
                <a:cubicBezTo>
                  <a:pt x="204" y="446"/>
                  <a:pt x="207" y="446"/>
                  <a:pt x="211" y="447"/>
                </a:cubicBezTo>
                <a:cubicBezTo>
                  <a:pt x="210" y="446"/>
                  <a:pt x="209" y="446"/>
                  <a:pt x="208" y="446"/>
                </a:cubicBezTo>
                <a:cubicBezTo>
                  <a:pt x="207" y="446"/>
                  <a:pt x="206" y="446"/>
                  <a:pt x="205" y="445"/>
                </a:cubicBezTo>
                <a:cubicBezTo>
                  <a:pt x="203" y="445"/>
                  <a:pt x="201" y="445"/>
                  <a:pt x="198" y="444"/>
                </a:cubicBezTo>
                <a:cubicBezTo>
                  <a:pt x="196" y="444"/>
                  <a:pt x="190" y="442"/>
                  <a:pt x="189" y="441"/>
                </a:cubicBezTo>
                <a:cubicBezTo>
                  <a:pt x="192" y="442"/>
                  <a:pt x="195" y="443"/>
                  <a:pt x="197" y="443"/>
                </a:cubicBezTo>
                <a:cubicBezTo>
                  <a:pt x="199" y="444"/>
                  <a:pt x="201" y="444"/>
                  <a:pt x="204" y="444"/>
                </a:cubicBezTo>
                <a:cubicBezTo>
                  <a:pt x="207" y="445"/>
                  <a:pt x="210" y="445"/>
                  <a:pt x="210" y="445"/>
                </a:cubicBezTo>
                <a:cubicBezTo>
                  <a:pt x="210" y="444"/>
                  <a:pt x="208" y="444"/>
                  <a:pt x="203" y="443"/>
                </a:cubicBezTo>
                <a:cubicBezTo>
                  <a:pt x="202" y="443"/>
                  <a:pt x="200" y="442"/>
                  <a:pt x="198" y="442"/>
                </a:cubicBezTo>
                <a:cubicBezTo>
                  <a:pt x="197" y="442"/>
                  <a:pt x="195" y="441"/>
                  <a:pt x="193" y="441"/>
                </a:cubicBezTo>
                <a:cubicBezTo>
                  <a:pt x="192" y="441"/>
                  <a:pt x="190" y="440"/>
                  <a:pt x="188" y="440"/>
                </a:cubicBezTo>
                <a:cubicBezTo>
                  <a:pt x="187" y="439"/>
                  <a:pt x="185" y="439"/>
                  <a:pt x="183" y="439"/>
                </a:cubicBezTo>
                <a:cubicBezTo>
                  <a:pt x="181" y="438"/>
                  <a:pt x="180" y="438"/>
                  <a:pt x="180" y="437"/>
                </a:cubicBezTo>
                <a:cubicBezTo>
                  <a:pt x="180" y="437"/>
                  <a:pt x="182" y="437"/>
                  <a:pt x="184" y="438"/>
                </a:cubicBezTo>
                <a:cubicBezTo>
                  <a:pt x="187" y="439"/>
                  <a:pt x="191" y="440"/>
                  <a:pt x="195" y="441"/>
                </a:cubicBezTo>
                <a:cubicBezTo>
                  <a:pt x="195" y="441"/>
                  <a:pt x="191" y="440"/>
                  <a:pt x="193" y="440"/>
                </a:cubicBezTo>
                <a:cubicBezTo>
                  <a:pt x="198" y="440"/>
                  <a:pt x="188" y="438"/>
                  <a:pt x="186" y="437"/>
                </a:cubicBezTo>
                <a:cubicBezTo>
                  <a:pt x="183" y="436"/>
                  <a:pt x="180" y="436"/>
                  <a:pt x="177" y="435"/>
                </a:cubicBezTo>
                <a:cubicBezTo>
                  <a:pt x="174" y="434"/>
                  <a:pt x="172" y="433"/>
                  <a:pt x="171" y="433"/>
                </a:cubicBezTo>
                <a:cubicBezTo>
                  <a:pt x="167" y="431"/>
                  <a:pt x="164" y="430"/>
                  <a:pt x="161" y="429"/>
                </a:cubicBezTo>
                <a:cubicBezTo>
                  <a:pt x="157" y="427"/>
                  <a:pt x="154" y="426"/>
                  <a:pt x="151" y="424"/>
                </a:cubicBezTo>
                <a:cubicBezTo>
                  <a:pt x="150" y="424"/>
                  <a:pt x="150" y="425"/>
                  <a:pt x="148" y="423"/>
                </a:cubicBezTo>
                <a:cubicBezTo>
                  <a:pt x="148" y="423"/>
                  <a:pt x="147" y="422"/>
                  <a:pt x="151" y="424"/>
                </a:cubicBezTo>
                <a:cubicBezTo>
                  <a:pt x="163" y="429"/>
                  <a:pt x="174" y="433"/>
                  <a:pt x="186" y="436"/>
                </a:cubicBezTo>
                <a:cubicBezTo>
                  <a:pt x="188" y="437"/>
                  <a:pt x="190" y="437"/>
                  <a:pt x="191" y="437"/>
                </a:cubicBezTo>
                <a:cubicBezTo>
                  <a:pt x="193" y="438"/>
                  <a:pt x="194" y="438"/>
                  <a:pt x="194" y="438"/>
                </a:cubicBezTo>
                <a:cubicBezTo>
                  <a:pt x="196" y="438"/>
                  <a:pt x="197" y="438"/>
                  <a:pt x="196" y="437"/>
                </a:cubicBezTo>
                <a:cubicBezTo>
                  <a:pt x="193" y="437"/>
                  <a:pt x="193" y="437"/>
                  <a:pt x="188" y="435"/>
                </a:cubicBezTo>
                <a:cubicBezTo>
                  <a:pt x="187" y="435"/>
                  <a:pt x="188" y="435"/>
                  <a:pt x="186" y="435"/>
                </a:cubicBezTo>
                <a:cubicBezTo>
                  <a:pt x="174" y="432"/>
                  <a:pt x="163" y="427"/>
                  <a:pt x="153" y="422"/>
                </a:cubicBezTo>
                <a:cubicBezTo>
                  <a:pt x="154" y="422"/>
                  <a:pt x="154" y="422"/>
                  <a:pt x="155" y="423"/>
                </a:cubicBezTo>
                <a:cubicBezTo>
                  <a:pt x="162" y="426"/>
                  <a:pt x="169" y="429"/>
                  <a:pt x="177" y="431"/>
                </a:cubicBezTo>
                <a:cubicBezTo>
                  <a:pt x="178" y="431"/>
                  <a:pt x="180" y="433"/>
                  <a:pt x="180" y="432"/>
                </a:cubicBezTo>
                <a:cubicBezTo>
                  <a:pt x="181" y="432"/>
                  <a:pt x="178" y="431"/>
                  <a:pt x="177" y="431"/>
                </a:cubicBezTo>
                <a:cubicBezTo>
                  <a:pt x="175" y="430"/>
                  <a:pt x="174" y="430"/>
                  <a:pt x="172" y="429"/>
                </a:cubicBezTo>
                <a:cubicBezTo>
                  <a:pt x="170" y="428"/>
                  <a:pt x="169" y="428"/>
                  <a:pt x="169" y="428"/>
                </a:cubicBezTo>
                <a:cubicBezTo>
                  <a:pt x="170" y="427"/>
                  <a:pt x="172" y="428"/>
                  <a:pt x="173" y="429"/>
                </a:cubicBezTo>
                <a:cubicBezTo>
                  <a:pt x="175" y="429"/>
                  <a:pt x="177" y="430"/>
                  <a:pt x="179" y="431"/>
                </a:cubicBezTo>
                <a:cubicBezTo>
                  <a:pt x="181" y="431"/>
                  <a:pt x="183" y="432"/>
                  <a:pt x="185" y="433"/>
                </a:cubicBezTo>
                <a:cubicBezTo>
                  <a:pt x="189" y="434"/>
                  <a:pt x="192" y="435"/>
                  <a:pt x="197" y="436"/>
                </a:cubicBezTo>
                <a:cubicBezTo>
                  <a:pt x="198" y="436"/>
                  <a:pt x="196" y="436"/>
                  <a:pt x="199" y="437"/>
                </a:cubicBezTo>
                <a:cubicBezTo>
                  <a:pt x="201" y="437"/>
                  <a:pt x="199" y="436"/>
                  <a:pt x="197" y="436"/>
                </a:cubicBezTo>
                <a:cubicBezTo>
                  <a:pt x="194" y="435"/>
                  <a:pt x="191" y="434"/>
                  <a:pt x="188" y="434"/>
                </a:cubicBezTo>
                <a:cubicBezTo>
                  <a:pt x="188" y="433"/>
                  <a:pt x="188" y="433"/>
                  <a:pt x="188" y="433"/>
                </a:cubicBezTo>
                <a:cubicBezTo>
                  <a:pt x="192" y="434"/>
                  <a:pt x="195" y="435"/>
                  <a:pt x="199" y="436"/>
                </a:cubicBezTo>
                <a:cubicBezTo>
                  <a:pt x="202" y="436"/>
                  <a:pt x="206" y="437"/>
                  <a:pt x="209" y="437"/>
                </a:cubicBezTo>
                <a:cubicBezTo>
                  <a:pt x="208" y="437"/>
                  <a:pt x="205" y="436"/>
                  <a:pt x="204" y="436"/>
                </a:cubicBezTo>
                <a:cubicBezTo>
                  <a:pt x="206" y="436"/>
                  <a:pt x="208" y="436"/>
                  <a:pt x="210" y="437"/>
                </a:cubicBezTo>
                <a:cubicBezTo>
                  <a:pt x="212" y="437"/>
                  <a:pt x="213" y="437"/>
                  <a:pt x="215" y="438"/>
                </a:cubicBezTo>
                <a:cubicBezTo>
                  <a:pt x="219" y="439"/>
                  <a:pt x="223" y="439"/>
                  <a:pt x="227" y="439"/>
                </a:cubicBezTo>
                <a:cubicBezTo>
                  <a:pt x="216" y="438"/>
                  <a:pt x="205" y="435"/>
                  <a:pt x="195" y="433"/>
                </a:cubicBezTo>
                <a:cubicBezTo>
                  <a:pt x="191" y="431"/>
                  <a:pt x="186" y="430"/>
                  <a:pt x="188" y="430"/>
                </a:cubicBezTo>
                <a:cubicBezTo>
                  <a:pt x="189" y="429"/>
                  <a:pt x="185" y="428"/>
                  <a:pt x="185" y="427"/>
                </a:cubicBezTo>
                <a:cubicBezTo>
                  <a:pt x="186" y="428"/>
                  <a:pt x="188" y="428"/>
                  <a:pt x="190" y="429"/>
                </a:cubicBezTo>
                <a:cubicBezTo>
                  <a:pt x="192" y="429"/>
                  <a:pt x="193" y="430"/>
                  <a:pt x="195" y="430"/>
                </a:cubicBezTo>
                <a:cubicBezTo>
                  <a:pt x="197" y="431"/>
                  <a:pt x="198" y="431"/>
                  <a:pt x="200" y="431"/>
                </a:cubicBezTo>
                <a:cubicBezTo>
                  <a:pt x="202" y="432"/>
                  <a:pt x="204" y="432"/>
                  <a:pt x="205" y="432"/>
                </a:cubicBezTo>
                <a:cubicBezTo>
                  <a:pt x="210" y="433"/>
                  <a:pt x="206" y="431"/>
                  <a:pt x="212" y="432"/>
                </a:cubicBezTo>
                <a:cubicBezTo>
                  <a:pt x="215" y="433"/>
                  <a:pt x="220" y="433"/>
                  <a:pt x="224" y="434"/>
                </a:cubicBezTo>
                <a:cubicBezTo>
                  <a:pt x="229" y="434"/>
                  <a:pt x="229" y="434"/>
                  <a:pt x="226" y="433"/>
                </a:cubicBezTo>
                <a:cubicBezTo>
                  <a:pt x="224" y="433"/>
                  <a:pt x="225" y="432"/>
                  <a:pt x="227" y="433"/>
                </a:cubicBezTo>
                <a:cubicBezTo>
                  <a:pt x="231" y="433"/>
                  <a:pt x="232" y="433"/>
                  <a:pt x="235" y="433"/>
                </a:cubicBezTo>
                <a:cubicBezTo>
                  <a:pt x="234" y="432"/>
                  <a:pt x="232" y="432"/>
                  <a:pt x="230" y="432"/>
                </a:cubicBezTo>
                <a:cubicBezTo>
                  <a:pt x="228" y="432"/>
                  <a:pt x="226" y="432"/>
                  <a:pt x="225" y="432"/>
                </a:cubicBezTo>
                <a:cubicBezTo>
                  <a:pt x="230" y="432"/>
                  <a:pt x="234" y="432"/>
                  <a:pt x="239" y="432"/>
                </a:cubicBezTo>
                <a:cubicBezTo>
                  <a:pt x="241" y="432"/>
                  <a:pt x="243" y="431"/>
                  <a:pt x="246" y="431"/>
                </a:cubicBezTo>
                <a:cubicBezTo>
                  <a:pt x="248" y="431"/>
                  <a:pt x="250" y="431"/>
                  <a:pt x="252" y="431"/>
                </a:cubicBezTo>
                <a:cubicBezTo>
                  <a:pt x="254" y="430"/>
                  <a:pt x="257" y="430"/>
                  <a:pt x="259" y="430"/>
                </a:cubicBezTo>
                <a:cubicBezTo>
                  <a:pt x="261" y="430"/>
                  <a:pt x="262" y="430"/>
                  <a:pt x="261" y="430"/>
                </a:cubicBezTo>
                <a:cubicBezTo>
                  <a:pt x="259" y="432"/>
                  <a:pt x="264" y="432"/>
                  <a:pt x="271" y="430"/>
                </a:cubicBezTo>
                <a:cubicBezTo>
                  <a:pt x="272" y="430"/>
                  <a:pt x="274" y="430"/>
                  <a:pt x="275" y="430"/>
                </a:cubicBezTo>
                <a:cubicBezTo>
                  <a:pt x="276" y="430"/>
                  <a:pt x="276" y="430"/>
                  <a:pt x="276" y="430"/>
                </a:cubicBezTo>
                <a:cubicBezTo>
                  <a:pt x="275" y="430"/>
                  <a:pt x="273" y="431"/>
                  <a:pt x="273" y="431"/>
                </a:cubicBezTo>
                <a:cubicBezTo>
                  <a:pt x="271" y="430"/>
                  <a:pt x="269" y="431"/>
                  <a:pt x="267" y="431"/>
                </a:cubicBezTo>
                <a:cubicBezTo>
                  <a:pt x="266" y="431"/>
                  <a:pt x="267" y="431"/>
                  <a:pt x="267" y="432"/>
                </a:cubicBezTo>
                <a:cubicBezTo>
                  <a:pt x="268" y="432"/>
                  <a:pt x="271" y="431"/>
                  <a:pt x="273" y="431"/>
                </a:cubicBezTo>
                <a:cubicBezTo>
                  <a:pt x="274" y="431"/>
                  <a:pt x="275" y="430"/>
                  <a:pt x="276" y="430"/>
                </a:cubicBezTo>
                <a:cubicBezTo>
                  <a:pt x="279" y="430"/>
                  <a:pt x="282" y="429"/>
                  <a:pt x="283" y="429"/>
                </a:cubicBezTo>
                <a:cubicBezTo>
                  <a:pt x="286" y="428"/>
                  <a:pt x="279" y="429"/>
                  <a:pt x="279" y="429"/>
                </a:cubicBezTo>
                <a:cubicBezTo>
                  <a:pt x="289" y="427"/>
                  <a:pt x="299" y="424"/>
                  <a:pt x="310" y="421"/>
                </a:cubicBezTo>
                <a:cubicBezTo>
                  <a:pt x="310" y="421"/>
                  <a:pt x="309" y="421"/>
                  <a:pt x="307" y="422"/>
                </a:cubicBezTo>
                <a:cubicBezTo>
                  <a:pt x="306" y="422"/>
                  <a:pt x="304" y="423"/>
                  <a:pt x="302" y="423"/>
                </a:cubicBezTo>
                <a:cubicBezTo>
                  <a:pt x="298" y="425"/>
                  <a:pt x="295" y="426"/>
                  <a:pt x="295" y="426"/>
                </a:cubicBezTo>
                <a:cubicBezTo>
                  <a:pt x="302" y="425"/>
                  <a:pt x="308" y="422"/>
                  <a:pt x="315" y="419"/>
                </a:cubicBezTo>
                <a:cubicBezTo>
                  <a:pt x="317" y="418"/>
                  <a:pt x="314" y="418"/>
                  <a:pt x="314" y="417"/>
                </a:cubicBezTo>
                <a:cubicBezTo>
                  <a:pt x="312" y="419"/>
                  <a:pt x="309" y="420"/>
                  <a:pt x="306" y="421"/>
                </a:cubicBezTo>
                <a:cubicBezTo>
                  <a:pt x="303" y="422"/>
                  <a:pt x="300" y="423"/>
                  <a:pt x="298" y="424"/>
                </a:cubicBezTo>
                <a:cubicBezTo>
                  <a:pt x="292" y="426"/>
                  <a:pt x="291" y="426"/>
                  <a:pt x="295" y="424"/>
                </a:cubicBezTo>
                <a:cubicBezTo>
                  <a:pt x="291" y="425"/>
                  <a:pt x="288" y="426"/>
                  <a:pt x="284" y="427"/>
                </a:cubicBezTo>
                <a:cubicBezTo>
                  <a:pt x="283" y="427"/>
                  <a:pt x="281" y="428"/>
                  <a:pt x="279" y="428"/>
                </a:cubicBezTo>
                <a:cubicBezTo>
                  <a:pt x="277" y="429"/>
                  <a:pt x="276" y="429"/>
                  <a:pt x="274" y="429"/>
                </a:cubicBezTo>
                <a:cubicBezTo>
                  <a:pt x="275" y="429"/>
                  <a:pt x="276" y="429"/>
                  <a:pt x="277" y="428"/>
                </a:cubicBezTo>
                <a:cubicBezTo>
                  <a:pt x="278" y="428"/>
                  <a:pt x="280" y="428"/>
                  <a:pt x="281" y="428"/>
                </a:cubicBezTo>
                <a:cubicBezTo>
                  <a:pt x="293" y="425"/>
                  <a:pt x="301" y="422"/>
                  <a:pt x="311" y="418"/>
                </a:cubicBezTo>
                <a:cubicBezTo>
                  <a:pt x="312" y="418"/>
                  <a:pt x="313" y="418"/>
                  <a:pt x="313" y="418"/>
                </a:cubicBezTo>
                <a:cubicBezTo>
                  <a:pt x="313" y="417"/>
                  <a:pt x="314" y="416"/>
                  <a:pt x="316" y="415"/>
                </a:cubicBezTo>
                <a:cubicBezTo>
                  <a:pt x="318" y="414"/>
                  <a:pt x="321" y="413"/>
                  <a:pt x="322" y="412"/>
                </a:cubicBezTo>
                <a:cubicBezTo>
                  <a:pt x="321" y="413"/>
                  <a:pt x="318" y="414"/>
                  <a:pt x="316" y="415"/>
                </a:cubicBezTo>
                <a:cubicBezTo>
                  <a:pt x="321" y="413"/>
                  <a:pt x="324" y="411"/>
                  <a:pt x="326" y="409"/>
                </a:cubicBezTo>
                <a:cubicBezTo>
                  <a:pt x="328" y="408"/>
                  <a:pt x="329" y="408"/>
                  <a:pt x="331" y="407"/>
                </a:cubicBezTo>
                <a:cubicBezTo>
                  <a:pt x="332" y="406"/>
                  <a:pt x="333" y="406"/>
                  <a:pt x="335" y="405"/>
                </a:cubicBezTo>
                <a:cubicBezTo>
                  <a:pt x="335" y="404"/>
                  <a:pt x="335" y="404"/>
                  <a:pt x="334" y="404"/>
                </a:cubicBezTo>
                <a:cubicBezTo>
                  <a:pt x="334" y="405"/>
                  <a:pt x="332" y="405"/>
                  <a:pt x="331" y="406"/>
                </a:cubicBezTo>
                <a:cubicBezTo>
                  <a:pt x="328" y="408"/>
                  <a:pt x="324" y="410"/>
                  <a:pt x="323" y="410"/>
                </a:cubicBezTo>
                <a:cubicBezTo>
                  <a:pt x="323" y="410"/>
                  <a:pt x="327" y="408"/>
                  <a:pt x="329" y="406"/>
                </a:cubicBezTo>
                <a:cubicBezTo>
                  <a:pt x="327" y="407"/>
                  <a:pt x="324" y="408"/>
                  <a:pt x="321" y="410"/>
                </a:cubicBezTo>
                <a:cubicBezTo>
                  <a:pt x="318" y="411"/>
                  <a:pt x="315" y="412"/>
                  <a:pt x="312" y="414"/>
                </a:cubicBezTo>
                <a:cubicBezTo>
                  <a:pt x="314" y="413"/>
                  <a:pt x="317" y="412"/>
                  <a:pt x="318" y="411"/>
                </a:cubicBezTo>
                <a:cubicBezTo>
                  <a:pt x="316" y="411"/>
                  <a:pt x="314" y="413"/>
                  <a:pt x="313" y="413"/>
                </a:cubicBezTo>
                <a:cubicBezTo>
                  <a:pt x="322" y="409"/>
                  <a:pt x="330" y="405"/>
                  <a:pt x="338" y="400"/>
                </a:cubicBezTo>
                <a:cubicBezTo>
                  <a:pt x="337" y="401"/>
                  <a:pt x="335" y="402"/>
                  <a:pt x="333" y="403"/>
                </a:cubicBezTo>
                <a:cubicBezTo>
                  <a:pt x="335" y="403"/>
                  <a:pt x="340" y="400"/>
                  <a:pt x="342" y="399"/>
                </a:cubicBezTo>
                <a:cubicBezTo>
                  <a:pt x="344" y="398"/>
                  <a:pt x="348" y="396"/>
                  <a:pt x="349" y="395"/>
                </a:cubicBezTo>
                <a:cubicBezTo>
                  <a:pt x="352" y="393"/>
                  <a:pt x="348" y="395"/>
                  <a:pt x="347" y="395"/>
                </a:cubicBezTo>
                <a:cubicBezTo>
                  <a:pt x="346" y="396"/>
                  <a:pt x="346" y="395"/>
                  <a:pt x="345" y="396"/>
                </a:cubicBezTo>
                <a:cubicBezTo>
                  <a:pt x="343" y="398"/>
                  <a:pt x="343" y="398"/>
                  <a:pt x="341" y="398"/>
                </a:cubicBezTo>
                <a:cubicBezTo>
                  <a:pt x="343" y="397"/>
                  <a:pt x="345" y="396"/>
                  <a:pt x="346" y="395"/>
                </a:cubicBezTo>
                <a:cubicBezTo>
                  <a:pt x="347" y="394"/>
                  <a:pt x="348" y="393"/>
                  <a:pt x="348" y="393"/>
                </a:cubicBezTo>
                <a:cubicBezTo>
                  <a:pt x="349" y="392"/>
                  <a:pt x="348" y="393"/>
                  <a:pt x="346" y="393"/>
                </a:cubicBezTo>
                <a:cubicBezTo>
                  <a:pt x="346" y="393"/>
                  <a:pt x="346" y="393"/>
                  <a:pt x="345" y="393"/>
                </a:cubicBezTo>
                <a:cubicBezTo>
                  <a:pt x="342" y="395"/>
                  <a:pt x="345" y="393"/>
                  <a:pt x="347" y="392"/>
                </a:cubicBezTo>
                <a:cubicBezTo>
                  <a:pt x="349" y="390"/>
                  <a:pt x="351" y="389"/>
                  <a:pt x="353" y="387"/>
                </a:cubicBezTo>
                <a:cubicBezTo>
                  <a:pt x="354" y="386"/>
                  <a:pt x="355" y="385"/>
                  <a:pt x="357" y="383"/>
                </a:cubicBezTo>
                <a:cubicBezTo>
                  <a:pt x="355" y="384"/>
                  <a:pt x="352" y="387"/>
                  <a:pt x="349" y="389"/>
                </a:cubicBezTo>
                <a:cubicBezTo>
                  <a:pt x="351" y="387"/>
                  <a:pt x="353" y="385"/>
                  <a:pt x="355" y="383"/>
                </a:cubicBezTo>
                <a:cubicBezTo>
                  <a:pt x="358" y="381"/>
                  <a:pt x="360" y="380"/>
                  <a:pt x="362" y="378"/>
                </a:cubicBezTo>
                <a:cubicBezTo>
                  <a:pt x="362" y="378"/>
                  <a:pt x="362" y="377"/>
                  <a:pt x="363" y="377"/>
                </a:cubicBezTo>
                <a:cubicBezTo>
                  <a:pt x="363" y="377"/>
                  <a:pt x="363" y="377"/>
                  <a:pt x="363" y="377"/>
                </a:cubicBezTo>
                <a:cubicBezTo>
                  <a:pt x="363" y="377"/>
                  <a:pt x="363" y="377"/>
                  <a:pt x="363" y="377"/>
                </a:cubicBezTo>
                <a:cubicBezTo>
                  <a:pt x="363" y="377"/>
                  <a:pt x="363" y="377"/>
                  <a:pt x="363" y="377"/>
                </a:cubicBezTo>
                <a:cubicBezTo>
                  <a:pt x="363" y="377"/>
                  <a:pt x="363" y="377"/>
                  <a:pt x="363" y="377"/>
                </a:cubicBezTo>
                <a:cubicBezTo>
                  <a:pt x="363" y="377"/>
                  <a:pt x="363" y="377"/>
                  <a:pt x="363" y="377"/>
                </a:cubicBezTo>
                <a:cubicBezTo>
                  <a:pt x="364" y="376"/>
                  <a:pt x="365" y="375"/>
                  <a:pt x="366" y="374"/>
                </a:cubicBezTo>
                <a:cubicBezTo>
                  <a:pt x="368" y="371"/>
                  <a:pt x="370" y="369"/>
                  <a:pt x="372" y="366"/>
                </a:cubicBezTo>
                <a:cubicBezTo>
                  <a:pt x="373" y="365"/>
                  <a:pt x="374" y="364"/>
                  <a:pt x="375" y="363"/>
                </a:cubicBezTo>
                <a:cubicBezTo>
                  <a:pt x="376" y="361"/>
                  <a:pt x="377" y="360"/>
                  <a:pt x="378" y="359"/>
                </a:cubicBezTo>
                <a:cubicBezTo>
                  <a:pt x="379" y="358"/>
                  <a:pt x="379" y="357"/>
                  <a:pt x="379" y="357"/>
                </a:cubicBezTo>
                <a:cubicBezTo>
                  <a:pt x="380" y="356"/>
                  <a:pt x="380" y="356"/>
                  <a:pt x="380" y="355"/>
                </a:cubicBezTo>
                <a:cubicBezTo>
                  <a:pt x="380" y="355"/>
                  <a:pt x="381" y="355"/>
                  <a:pt x="381" y="354"/>
                </a:cubicBezTo>
                <a:cubicBezTo>
                  <a:pt x="381" y="354"/>
                  <a:pt x="381" y="354"/>
                  <a:pt x="381" y="354"/>
                </a:cubicBezTo>
                <a:cubicBezTo>
                  <a:pt x="382" y="352"/>
                  <a:pt x="383" y="350"/>
                  <a:pt x="385" y="348"/>
                </a:cubicBezTo>
                <a:cubicBezTo>
                  <a:pt x="387" y="346"/>
                  <a:pt x="389" y="343"/>
                  <a:pt x="391" y="341"/>
                </a:cubicBezTo>
                <a:cubicBezTo>
                  <a:pt x="394" y="336"/>
                  <a:pt x="390" y="343"/>
                  <a:pt x="391" y="342"/>
                </a:cubicBezTo>
                <a:cubicBezTo>
                  <a:pt x="392" y="341"/>
                  <a:pt x="392" y="341"/>
                  <a:pt x="393" y="340"/>
                </a:cubicBezTo>
                <a:cubicBezTo>
                  <a:pt x="395" y="337"/>
                  <a:pt x="397" y="334"/>
                  <a:pt x="398" y="331"/>
                </a:cubicBezTo>
                <a:cubicBezTo>
                  <a:pt x="400" y="327"/>
                  <a:pt x="403" y="319"/>
                  <a:pt x="403" y="323"/>
                </a:cubicBezTo>
                <a:cubicBezTo>
                  <a:pt x="403" y="324"/>
                  <a:pt x="403" y="327"/>
                  <a:pt x="405" y="322"/>
                </a:cubicBezTo>
                <a:cubicBezTo>
                  <a:pt x="406" y="321"/>
                  <a:pt x="406" y="320"/>
                  <a:pt x="406" y="322"/>
                </a:cubicBezTo>
                <a:cubicBezTo>
                  <a:pt x="403" y="328"/>
                  <a:pt x="404" y="326"/>
                  <a:pt x="405" y="327"/>
                </a:cubicBezTo>
                <a:cubicBezTo>
                  <a:pt x="405" y="327"/>
                  <a:pt x="405" y="327"/>
                  <a:pt x="405" y="327"/>
                </a:cubicBezTo>
                <a:cubicBezTo>
                  <a:pt x="405" y="327"/>
                  <a:pt x="405" y="327"/>
                  <a:pt x="404" y="327"/>
                </a:cubicBezTo>
                <a:cubicBezTo>
                  <a:pt x="403" y="331"/>
                  <a:pt x="403" y="331"/>
                  <a:pt x="402" y="332"/>
                </a:cubicBezTo>
                <a:cubicBezTo>
                  <a:pt x="402" y="332"/>
                  <a:pt x="402" y="332"/>
                  <a:pt x="402" y="332"/>
                </a:cubicBezTo>
                <a:cubicBezTo>
                  <a:pt x="402" y="332"/>
                  <a:pt x="402" y="332"/>
                  <a:pt x="402" y="332"/>
                </a:cubicBezTo>
                <a:cubicBezTo>
                  <a:pt x="402" y="332"/>
                  <a:pt x="402" y="332"/>
                  <a:pt x="402" y="332"/>
                </a:cubicBezTo>
                <a:cubicBezTo>
                  <a:pt x="401" y="332"/>
                  <a:pt x="403" y="329"/>
                  <a:pt x="403" y="329"/>
                </a:cubicBezTo>
                <a:cubicBezTo>
                  <a:pt x="402" y="330"/>
                  <a:pt x="402" y="331"/>
                  <a:pt x="401" y="333"/>
                </a:cubicBezTo>
                <a:cubicBezTo>
                  <a:pt x="401" y="332"/>
                  <a:pt x="403" y="328"/>
                  <a:pt x="402" y="329"/>
                </a:cubicBezTo>
                <a:cubicBezTo>
                  <a:pt x="402" y="329"/>
                  <a:pt x="401" y="330"/>
                  <a:pt x="401" y="331"/>
                </a:cubicBezTo>
                <a:cubicBezTo>
                  <a:pt x="399" y="333"/>
                  <a:pt x="398" y="336"/>
                  <a:pt x="396" y="339"/>
                </a:cubicBezTo>
                <a:cubicBezTo>
                  <a:pt x="394" y="341"/>
                  <a:pt x="392" y="344"/>
                  <a:pt x="391" y="346"/>
                </a:cubicBezTo>
                <a:cubicBezTo>
                  <a:pt x="389" y="348"/>
                  <a:pt x="385" y="354"/>
                  <a:pt x="386" y="353"/>
                </a:cubicBezTo>
                <a:cubicBezTo>
                  <a:pt x="388" y="353"/>
                  <a:pt x="386" y="355"/>
                  <a:pt x="384" y="357"/>
                </a:cubicBezTo>
                <a:cubicBezTo>
                  <a:pt x="383" y="359"/>
                  <a:pt x="380" y="362"/>
                  <a:pt x="379" y="364"/>
                </a:cubicBezTo>
                <a:cubicBezTo>
                  <a:pt x="380" y="363"/>
                  <a:pt x="381" y="361"/>
                  <a:pt x="382" y="360"/>
                </a:cubicBezTo>
                <a:cubicBezTo>
                  <a:pt x="384" y="358"/>
                  <a:pt x="385" y="357"/>
                  <a:pt x="386" y="355"/>
                </a:cubicBezTo>
                <a:cubicBezTo>
                  <a:pt x="383" y="359"/>
                  <a:pt x="384" y="359"/>
                  <a:pt x="385" y="358"/>
                </a:cubicBezTo>
                <a:cubicBezTo>
                  <a:pt x="386" y="357"/>
                  <a:pt x="388" y="355"/>
                  <a:pt x="387" y="356"/>
                </a:cubicBezTo>
                <a:cubicBezTo>
                  <a:pt x="390" y="353"/>
                  <a:pt x="388" y="354"/>
                  <a:pt x="390" y="351"/>
                </a:cubicBezTo>
                <a:cubicBezTo>
                  <a:pt x="391" y="351"/>
                  <a:pt x="391" y="351"/>
                  <a:pt x="391" y="351"/>
                </a:cubicBezTo>
                <a:cubicBezTo>
                  <a:pt x="391" y="351"/>
                  <a:pt x="391" y="352"/>
                  <a:pt x="390" y="352"/>
                </a:cubicBezTo>
                <a:cubicBezTo>
                  <a:pt x="390" y="352"/>
                  <a:pt x="390" y="353"/>
                  <a:pt x="390" y="353"/>
                </a:cubicBezTo>
                <a:cubicBezTo>
                  <a:pt x="390" y="353"/>
                  <a:pt x="389" y="354"/>
                  <a:pt x="389" y="354"/>
                </a:cubicBezTo>
                <a:cubicBezTo>
                  <a:pt x="388" y="355"/>
                  <a:pt x="388" y="356"/>
                  <a:pt x="388" y="356"/>
                </a:cubicBezTo>
                <a:cubicBezTo>
                  <a:pt x="388" y="357"/>
                  <a:pt x="387" y="357"/>
                  <a:pt x="387" y="358"/>
                </a:cubicBezTo>
                <a:cubicBezTo>
                  <a:pt x="384" y="362"/>
                  <a:pt x="382" y="366"/>
                  <a:pt x="378" y="370"/>
                </a:cubicBezTo>
                <a:cubicBezTo>
                  <a:pt x="377" y="370"/>
                  <a:pt x="374" y="373"/>
                  <a:pt x="373" y="375"/>
                </a:cubicBezTo>
                <a:cubicBezTo>
                  <a:pt x="374" y="375"/>
                  <a:pt x="367" y="382"/>
                  <a:pt x="367" y="384"/>
                </a:cubicBezTo>
                <a:cubicBezTo>
                  <a:pt x="366" y="385"/>
                  <a:pt x="366" y="386"/>
                  <a:pt x="366" y="386"/>
                </a:cubicBezTo>
                <a:cubicBezTo>
                  <a:pt x="366" y="386"/>
                  <a:pt x="367" y="386"/>
                  <a:pt x="368" y="384"/>
                </a:cubicBezTo>
                <a:cubicBezTo>
                  <a:pt x="372" y="381"/>
                  <a:pt x="375" y="378"/>
                  <a:pt x="379" y="373"/>
                </a:cubicBezTo>
                <a:cubicBezTo>
                  <a:pt x="380" y="372"/>
                  <a:pt x="381" y="371"/>
                  <a:pt x="382" y="370"/>
                </a:cubicBezTo>
                <a:cubicBezTo>
                  <a:pt x="382" y="369"/>
                  <a:pt x="383" y="368"/>
                  <a:pt x="384" y="367"/>
                </a:cubicBezTo>
                <a:cubicBezTo>
                  <a:pt x="386" y="364"/>
                  <a:pt x="388" y="362"/>
                  <a:pt x="391" y="359"/>
                </a:cubicBezTo>
                <a:cubicBezTo>
                  <a:pt x="386" y="365"/>
                  <a:pt x="382" y="371"/>
                  <a:pt x="377" y="377"/>
                </a:cubicBezTo>
                <a:cubicBezTo>
                  <a:pt x="372" y="382"/>
                  <a:pt x="368" y="388"/>
                  <a:pt x="363" y="392"/>
                </a:cubicBezTo>
                <a:cubicBezTo>
                  <a:pt x="367" y="388"/>
                  <a:pt x="367" y="388"/>
                  <a:pt x="367" y="388"/>
                </a:cubicBezTo>
                <a:cubicBezTo>
                  <a:pt x="369" y="387"/>
                  <a:pt x="370" y="385"/>
                  <a:pt x="372" y="383"/>
                </a:cubicBezTo>
                <a:cubicBezTo>
                  <a:pt x="380" y="374"/>
                  <a:pt x="380" y="374"/>
                  <a:pt x="380" y="374"/>
                </a:cubicBezTo>
                <a:cubicBezTo>
                  <a:pt x="381" y="373"/>
                  <a:pt x="382" y="372"/>
                  <a:pt x="383" y="372"/>
                </a:cubicBezTo>
                <a:cubicBezTo>
                  <a:pt x="383" y="372"/>
                  <a:pt x="382" y="373"/>
                  <a:pt x="382" y="374"/>
                </a:cubicBezTo>
                <a:cubicBezTo>
                  <a:pt x="379" y="376"/>
                  <a:pt x="377" y="379"/>
                  <a:pt x="375" y="382"/>
                </a:cubicBezTo>
                <a:cubicBezTo>
                  <a:pt x="373" y="383"/>
                  <a:pt x="372" y="384"/>
                  <a:pt x="371" y="386"/>
                </a:cubicBezTo>
                <a:cubicBezTo>
                  <a:pt x="370" y="387"/>
                  <a:pt x="369" y="388"/>
                  <a:pt x="367" y="390"/>
                </a:cubicBezTo>
                <a:cubicBezTo>
                  <a:pt x="364" y="392"/>
                  <a:pt x="361" y="395"/>
                  <a:pt x="358" y="398"/>
                </a:cubicBezTo>
                <a:cubicBezTo>
                  <a:pt x="358" y="398"/>
                  <a:pt x="361" y="396"/>
                  <a:pt x="360" y="397"/>
                </a:cubicBezTo>
                <a:cubicBezTo>
                  <a:pt x="359" y="398"/>
                  <a:pt x="358" y="399"/>
                  <a:pt x="356" y="401"/>
                </a:cubicBezTo>
                <a:cubicBezTo>
                  <a:pt x="356" y="401"/>
                  <a:pt x="356" y="401"/>
                  <a:pt x="356" y="401"/>
                </a:cubicBezTo>
                <a:cubicBezTo>
                  <a:pt x="355" y="401"/>
                  <a:pt x="356" y="400"/>
                  <a:pt x="354" y="402"/>
                </a:cubicBezTo>
                <a:cubicBezTo>
                  <a:pt x="343" y="409"/>
                  <a:pt x="332" y="416"/>
                  <a:pt x="320" y="422"/>
                </a:cubicBezTo>
                <a:cubicBezTo>
                  <a:pt x="318" y="422"/>
                  <a:pt x="315" y="423"/>
                  <a:pt x="316" y="424"/>
                </a:cubicBezTo>
                <a:cubicBezTo>
                  <a:pt x="318" y="423"/>
                  <a:pt x="320" y="422"/>
                  <a:pt x="321" y="421"/>
                </a:cubicBezTo>
                <a:cubicBezTo>
                  <a:pt x="323" y="421"/>
                  <a:pt x="324" y="420"/>
                  <a:pt x="325" y="420"/>
                </a:cubicBezTo>
                <a:cubicBezTo>
                  <a:pt x="325" y="420"/>
                  <a:pt x="325" y="420"/>
                  <a:pt x="325" y="420"/>
                </a:cubicBezTo>
                <a:cubicBezTo>
                  <a:pt x="325" y="420"/>
                  <a:pt x="325" y="420"/>
                  <a:pt x="325" y="420"/>
                </a:cubicBezTo>
                <a:cubicBezTo>
                  <a:pt x="325" y="420"/>
                  <a:pt x="325" y="420"/>
                  <a:pt x="325" y="420"/>
                </a:cubicBezTo>
                <a:cubicBezTo>
                  <a:pt x="325" y="420"/>
                  <a:pt x="325" y="420"/>
                  <a:pt x="325" y="420"/>
                </a:cubicBezTo>
                <a:cubicBezTo>
                  <a:pt x="325" y="420"/>
                  <a:pt x="325" y="420"/>
                  <a:pt x="326" y="420"/>
                </a:cubicBezTo>
                <a:cubicBezTo>
                  <a:pt x="325" y="420"/>
                  <a:pt x="326" y="420"/>
                  <a:pt x="325" y="421"/>
                </a:cubicBezTo>
                <a:cubicBezTo>
                  <a:pt x="327" y="421"/>
                  <a:pt x="331" y="420"/>
                  <a:pt x="338" y="415"/>
                </a:cubicBezTo>
                <a:cubicBezTo>
                  <a:pt x="338" y="415"/>
                  <a:pt x="339" y="415"/>
                  <a:pt x="340" y="414"/>
                </a:cubicBezTo>
                <a:cubicBezTo>
                  <a:pt x="342" y="413"/>
                  <a:pt x="344" y="413"/>
                  <a:pt x="345" y="412"/>
                </a:cubicBezTo>
                <a:cubicBezTo>
                  <a:pt x="347" y="411"/>
                  <a:pt x="349" y="409"/>
                  <a:pt x="351" y="408"/>
                </a:cubicBezTo>
                <a:cubicBezTo>
                  <a:pt x="353" y="407"/>
                  <a:pt x="356" y="405"/>
                  <a:pt x="359" y="403"/>
                </a:cubicBezTo>
                <a:cubicBezTo>
                  <a:pt x="359" y="403"/>
                  <a:pt x="358" y="403"/>
                  <a:pt x="358" y="403"/>
                </a:cubicBezTo>
                <a:cubicBezTo>
                  <a:pt x="356" y="405"/>
                  <a:pt x="355" y="406"/>
                  <a:pt x="355" y="406"/>
                </a:cubicBezTo>
                <a:cubicBezTo>
                  <a:pt x="355" y="406"/>
                  <a:pt x="355" y="406"/>
                  <a:pt x="355" y="406"/>
                </a:cubicBezTo>
                <a:cubicBezTo>
                  <a:pt x="353" y="408"/>
                  <a:pt x="351" y="410"/>
                  <a:pt x="349" y="411"/>
                </a:cubicBezTo>
                <a:cubicBezTo>
                  <a:pt x="351" y="410"/>
                  <a:pt x="353" y="409"/>
                  <a:pt x="354" y="408"/>
                </a:cubicBezTo>
                <a:cubicBezTo>
                  <a:pt x="358" y="405"/>
                  <a:pt x="357" y="406"/>
                  <a:pt x="358" y="406"/>
                </a:cubicBezTo>
                <a:cubicBezTo>
                  <a:pt x="358" y="406"/>
                  <a:pt x="358" y="406"/>
                  <a:pt x="358" y="406"/>
                </a:cubicBezTo>
                <a:cubicBezTo>
                  <a:pt x="345" y="415"/>
                  <a:pt x="333" y="422"/>
                  <a:pt x="322" y="428"/>
                </a:cubicBezTo>
                <a:cubicBezTo>
                  <a:pt x="324" y="427"/>
                  <a:pt x="327" y="426"/>
                  <a:pt x="329" y="425"/>
                </a:cubicBezTo>
                <a:cubicBezTo>
                  <a:pt x="331" y="424"/>
                  <a:pt x="334" y="423"/>
                  <a:pt x="335" y="421"/>
                </a:cubicBezTo>
                <a:cubicBezTo>
                  <a:pt x="335" y="421"/>
                  <a:pt x="337" y="421"/>
                  <a:pt x="337" y="421"/>
                </a:cubicBezTo>
                <a:cubicBezTo>
                  <a:pt x="340" y="420"/>
                  <a:pt x="344" y="417"/>
                  <a:pt x="347" y="415"/>
                </a:cubicBezTo>
                <a:cubicBezTo>
                  <a:pt x="348" y="415"/>
                  <a:pt x="345" y="417"/>
                  <a:pt x="343" y="418"/>
                </a:cubicBezTo>
                <a:cubicBezTo>
                  <a:pt x="341" y="419"/>
                  <a:pt x="338" y="420"/>
                  <a:pt x="337" y="421"/>
                </a:cubicBezTo>
                <a:cubicBezTo>
                  <a:pt x="339" y="421"/>
                  <a:pt x="341" y="419"/>
                  <a:pt x="343" y="418"/>
                </a:cubicBezTo>
                <a:cubicBezTo>
                  <a:pt x="344" y="418"/>
                  <a:pt x="335" y="423"/>
                  <a:pt x="344" y="419"/>
                </a:cubicBezTo>
                <a:cubicBezTo>
                  <a:pt x="345" y="418"/>
                  <a:pt x="338" y="423"/>
                  <a:pt x="342" y="422"/>
                </a:cubicBezTo>
                <a:cubicBezTo>
                  <a:pt x="342" y="422"/>
                  <a:pt x="342" y="421"/>
                  <a:pt x="344" y="421"/>
                </a:cubicBezTo>
                <a:cubicBezTo>
                  <a:pt x="343" y="421"/>
                  <a:pt x="342" y="422"/>
                  <a:pt x="341" y="423"/>
                </a:cubicBezTo>
                <a:cubicBezTo>
                  <a:pt x="340" y="423"/>
                  <a:pt x="339" y="424"/>
                  <a:pt x="339" y="425"/>
                </a:cubicBezTo>
                <a:cubicBezTo>
                  <a:pt x="338" y="425"/>
                  <a:pt x="340" y="424"/>
                  <a:pt x="340" y="424"/>
                </a:cubicBezTo>
                <a:cubicBezTo>
                  <a:pt x="344" y="422"/>
                  <a:pt x="347" y="420"/>
                  <a:pt x="350" y="418"/>
                </a:cubicBezTo>
                <a:cubicBezTo>
                  <a:pt x="354" y="415"/>
                  <a:pt x="357" y="413"/>
                  <a:pt x="361" y="410"/>
                </a:cubicBezTo>
                <a:cubicBezTo>
                  <a:pt x="360" y="410"/>
                  <a:pt x="356" y="413"/>
                  <a:pt x="356" y="413"/>
                </a:cubicBezTo>
                <a:cubicBezTo>
                  <a:pt x="357" y="412"/>
                  <a:pt x="358" y="411"/>
                  <a:pt x="360" y="410"/>
                </a:cubicBezTo>
                <a:cubicBezTo>
                  <a:pt x="360" y="409"/>
                  <a:pt x="361" y="409"/>
                  <a:pt x="362" y="408"/>
                </a:cubicBezTo>
                <a:cubicBezTo>
                  <a:pt x="365" y="406"/>
                  <a:pt x="367" y="404"/>
                  <a:pt x="368" y="403"/>
                </a:cubicBezTo>
                <a:cubicBezTo>
                  <a:pt x="368" y="403"/>
                  <a:pt x="368" y="403"/>
                  <a:pt x="369" y="403"/>
                </a:cubicBezTo>
                <a:cubicBezTo>
                  <a:pt x="367" y="405"/>
                  <a:pt x="364" y="408"/>
                  <a:pt x="361" y="411"/>
                </a:cubicBezTo>
                <a:cubicBezTo>
                  <a:pt x="360" y="412"/>
                  <a:pt x="364" y="408"/>
                  <a:pt x="363" y="409"/>
                </a:cubicBezTo>
                <a:cubicBezTo>
                  <a:pt x="356" y="415"/>
                  <a:pt x="363" y="410"/>
                  <a:pt x="362" y="412"/>
                </a:cubicBezTo>
                <a:cubicBezTo>
                  <a:pt x="364" y="409"/>
                  <a:pt x="368" y="407"/>
                  <a:pt x="370" y="405"/>
                </a:cubicBezTo>
                <a:cubicBezTo>
                  <a:pt x="372" y="402"/>
                  <a:pt x="375" y="399"/>
                  <a:pt x="379" y="396"/>
                </a:cubicBezTo>
                <a:cubicBezTo>
                  <a:pt x="383" y="391"/>
                  <a:pt x="391" y="383"/>
                  <a:pt x="391" y="382"/>
                </a:cubicBezTo>
                <a:cubicBezTo>
                  <a:pt x="390" y="381"/>
                  <a:pt x="396" y="374"/>
                  <a:pt x="398" y="371"/>
                </a:cubicBezTo>
                <a:cubicBezTo>
                  <a:pt x="399" y="369"/>
                  <a:pt x="401" y="366"/>
                  <a:pt x="402" y="364"/>
                </a:cubicBezTo>
                <a:cubicBezTo>
                  <a:pt x="404" y="362"/>
                  <a:pt x="403" y="363"/>
                  <a:pt x="402" y="363"/>
                </a:cubicBezTo>
                <a:cubicBezTo>
                  <a:pt x="401" y="365"/>
                  <a:pt x="401" y="365"/>
                  <a:pt x="401" y="366"/>
                </a:cubicBezTo>
                <a:cubicBezTo>
                  <a:pt x="396" y="372"/>
                  <a:pt x="391" y="379"/>
                  <a:pt x="385" y="386"/>
                </a:cubicBezTo>
                <a:cubicBezTo>
                  <a:pt x="381" y="391"/>
                  <a:pt x="379" y="392"/>
                  <a:pt x="380" y="390"/>
                </a:cubicBezTo>
                <a:cubicBezTo>
                  <a:pt x="381" y="389"/>
                  <a:pt x="382" y="388"/>
                  <a:pt x="383" y="387"/>
                </a:cubicBezTo>
                <a:cubicBezTo>
                  <a:pt x="386" y="384"/>
                  <a:pt x="389" y="381"/>
                  <a:pt x="391" y="378"/>
                </a:cubicBezTo>
                <a:cubicBezTo>
                  <a:pt x="394" y="374"/>
                  <a:pt x="397" y="369"/>
                  <a:pt x="400" y="364"/>
                </a:cubicBezTo>
                <a:cubicBezTo>
                  <a:pt x="397" y="368"/>
                  <a:pt x="395" y="371"/>
                  <a:pt x="392" y="373"/>
                </a:cubicBezTo>
                <a:cubicBezTo>
                  <a:pt x="391" y="375"/>
                  <a:pt x="390" y="376"/>
                  <a:pt x="389" y="378"/>
                </a:cubicBezTo>
                <a:cubicBezTo>
                  <a:pt x="387" y="379"/>
                  <a:pt x="386" y="380"/>
                  <a:pt x="385" y="382"/>
                </a:cubicBezTo>
                <a:cubicBezTo>
                  <a:pt x="384" y="383"/>
                  <a:pt x="382" y="385"/>
                  <a:pt x="382" y="384"/>
                </a:cubicBezTo>
                <a:cubicBezTo>
                  <a:pt x="382" y="383"/>
                  <a:pt x="385" y="382"/>
                  <a:pt x="385" y="381"/>
                </a:cubicBezTo>
                <a:cubicBezTo>
                  <a:pt x="388" y="378"/>
                  <a:pt x="388" y="378"/>
                  <a:pt x="388" y="376"/>
                </a:cubicBezTo>
                <a:cubicBezTo>
                  <a:pt x="389" y="375"/>
                  <a:pt x="388" y="375"/>
                  <a:pt x="389" y="374"/>
                </a:cubicBezTo>
                <a:cubicBezTo>
                  <a:pt x="389" y="373"/>
                  <a:pt x="390" y="373"/>
                  <a:pt x="390" y="372"/>
                </a:cubicBezTo>
                <a:cubicBezTo>
                  <a:pt x="392" y="370"/>
                  <a:pt x="394" y="368"/>
                  <a:pt x="396" y="365"/>
                </a:cubicBezTo>
                <a:cubicBezTo>
                  <a:pt x="393" y="368"/>
                  <a:pt x="392" y="370"/>
                  <a:pt x="391" y="371"/>
                </a:cubicBezTo>
                <a:cubicBezTo>
                  <a:pt x="390" y="372"/>
                  <a:pt x="390" y="372"/>
                  <a:pt x="389" y="373"/>
                </a:cubicBezTo>
                <a:cubicBezTo>
                  <a:pt x="390" y="372"/>
                  <a:pt x="391" y="371"/>
                  <a:pt x="393" y="369"/>
                </a:cubicBezTo>
                <a:cubicBezTo>
                  <a:pt x="396" y="365"/>
                  <a:pt x="399" y="361"/>
                  <a:pt x="402" y="357"/>
                </a:cubicBezTo>
                <a:cubicBezTo>
                  <a:pt x="402" y="357"/>
                  <a:pt x="402" y="357"/>
                  <a:pt x="402" y="357"/>
                </a:cubicBezTo>
                <a:cubicBezTo>
                  <a:pt x="403" y="358"/>
                  <a:pt x="403" y="358"/>
                  <a:pt x="405" y="355"/>
                </a:cubicBezTo>
                <a:cubicBezTo>
                  <a:pt x="407" y="351"/>
                  <a:pt x="409" y="347"/>
                  <a:pt x="412" y="344"/>
                </a:cubicBezTo>
                <a:cubicBezTo>
                  <a:pt x="414" y="341"/>
                  <a:pt x="415" y="338"/>
                  <a:pt x="417" y="335"/>
                </a:cubicBezTo>
                <a:cubicBezTo>
                  <a:pt x="419" y="331"/>
                  <a:pt x="419" y="330"/>
                  <a:pt x="419" y="329"/>
                </a:cubicBezTo>
                <a:cubicBezTo>
                  <a:pt x="419" y="327"/>
                  <a:pt x="417" y="331"/>
                  <a:pt x="416" y="333"/>
                </a:cubicBezTo>
                <a:cubicBezTo>
                  <a:pt x="415" y="335"/>
                  <a:pt x="414" y="336"/>
                  <a:pt x="413" y="338"/>
                </a:cubicBezTo>
                <a:cubicBezTo>
                  <a:pt x="412" y="340"/>
                  <a:pt x="412" y="342"/>
                  <a:pt x="410" y="343"/>
                </a:cubicBezTo>
                <a:cubicBezTo>
                  <a:pt x="410" y="343"/>
                  <a:pt x="410" y="343"/>
                  <a:pt x="410" y="343"/>
                </a:cubicBezTo>
                <a:cubicBezTo>
                  <a:pt x="417" y="333"/>
                  <a:pt x="420" y="322"/>
                  <a:pt x="426" y="309"/>
                </a:cubicBezTo>
                <a:cubicBezTo>
                  <a:pt x="425" y="312"/>
                  <a:pt x="424" y="315"/>
                  <a:pt x="423" y="317"/>
                </a:cubicBezTo>
                <a:cubicBezTo>
                  <a:pt x="422" y="320"/>
                  <a:pt x="421" y="323"/>
                  <a:pt x="420" y="325"/>
                </a:cubicBezTo>
                <a:cubicBezTo>
                  <a:pt x="422" y="322"/>
                  <a:pt x="424" y="319"/>
                  <a:pt x="426" y="315"/>
                </a:cubicBezTo>
                <a:cubicBezTo>
                  <a:pt x="428" y="312"/>
                  <a:pt x="430" y="307"/>
                  <a:pt x="432" y="303"/>
                </a:cubicBezTo>
                <a:cubicBezTo>
                  <a:pt x="433" y="301"/>
                  <a:pt x="435" y="293"/>
                  <a:pt x="435" y="292"/>
                </a:cubicBezTo>
                <a:cubicBezTo>
                  <a:pt x="434" y="290"/>
                  <a:pt x="433" y="298"/>
                  <a:pt x="432" y="300"/>
                </a:cubicBezTo>
                <a:cubicBezTo>
                  <a:pt x="432" y="300"/>
                  <a:pt x="431" y="302"/>
                  <a:pt x="431" y="302"/>
                </a:cubicBezTo>
                <a:cubicBezTo>
                  <a:pt x="430" y="303"/>
                  <a:pt x="431" y="306"/>
                  <a:pt x="430" y="306"/>
                </a:cubicBezTo>
                <a:cubicBezTo>
                  <a:pt x="429" y="306"/>
                  <a:pt x="430" y="304"/>
                  <a:pt x="430" y="303"/>
                </a:cubicBezTo>
                <a:cubicBezTo>
                  <a:pt x="431" y="301"/>
                  <a:pt x="431" y="298"/>
                  <a:pt x="432" y="296"/>
                </a:cubicBezTo>
                <a:cubicBezTo>
                  <a:pt x="433" y="295"/>
                  <a:pt x="433" y="294"/>
                  <a:pt x="433" y="293"/>
                </a:cubicBezTo>
                <a:cubicBezTo>
                  <a:pt x="433" y="292"/>
                  <a:pt x="433" y="291"/>
                  <a:pt x="433" y="292"/>
                </a:cubicBezTo>
                <a:cubicBezTo>
                  <a:pt x="431" y="296"/>
                  <a:pt x="432" y="292"/>
                  <a:pt x="431" y="293"/>
                </a:cubicBezTo>
                <a:cubicBezTo>
                  <a:pt x="430" y="293"/>
                  <a:pt x="430" y="293"/>
                  <a:pt x="429" y="298"/>
                </a:cubicBezTo>
                <a:cubicBezTo>
                  <a:pt x="428" y="299"/>
                  <a:pt x="427" y="303"/>
                  <a:pt x="426" y="304"/>
                </a:cubicBezTo>
                <a:cubicBezTo>
                  <a:pt x="427" y="300"/>
                  <a:pt x="429" y="294"/>
                  <a:pt x="431" y="287"/>
                </a:cubicBezTo>
                <a:cubicBezTo>
                  <a:pt x="429" y="292"/>
                  <a:pt x="429" y="295"/>
                  <a:pt x="428" y="297"/>
                </a:cubicBezTo>
                <a:cubicBezTo>
                  <a:pt x="427" y="301"/>
                  <a:pt x="426" y="301"/>
                  <a:pt x="426" y="301"/>
                </a:cubicBezTo>
                <a:cubicBezTo>
                  <a:pt x="425" y="301"/>
                  <a:pt x="426" y="299"/>
                  <a:pt x="427" y="297"/>
                </a:cubicBezTo>
                <a:cubicBezTo>
                  <a:pt x="429" y="290"/>
                  <a:pt x="431" y="284"/>
                  <a:pt x="432" y="278"/>
                </a:cubicBezTo>
                <a:cubicBezTo>
                  <a:pt x="433" y="271"/>
                  <a:pt x="434" y="263"/>
                  <a:pt x="434" y="258"/>
                </a:cubicBezTo>
                <a:cubicBezTo>
                  <a:pt x="433" y="260"/>
                  <a:pt x="433" y="262"/>
                  <a:pt x="432" y="264"/>
                </a:cubicBezTo>
                <a:cubicBezTo>
                  <a:pt x="432" y="267"/>
                  <a:pt x="431" y="269"/>
                  <a:pt x="431" y="271"/>
                </a:cubicBezTo>
                <a:cubicBezTo>
                  <a:pt x="430" y="272"/>
                  <a:pt x="430" y="274"/>
                  <a:pt x="430" y="273"/>
                </a:cubicBezTo>
                <a:cubicBezTo>
                  <a:pt x="429" y="271"/>
                  <a:pt x="430" y="267"/>
                  <a:pt x="430" y="262"/>
                </a:cubicBezTo>
                <a:cubicBezTo>
                  <a:pt x="431" y="258"/>
                  <a:pt x="432" y="253"/>
                  <a:pt x="433" y="254"/>
                </a:cubicBezTo>
                <a:cubicBezTo>
                  <a:pt x="434" y="257"/>
                  <a:pt x="435" y="255"/>
                  <a:pt x="436" y="256"/>
                </a:cubicBezTo>
                <a:cubicBezTo>
                  <a:pt x="437" y="257"/>
                  <a:pt x="437" y="255"/>
                  <a:pt x="437" y="254"/>
                </a:cubicBezTo>
                <a:cubicBezTo>
                  <a:pt x="437" y="249"/>
                  <a:pt x="438" y="247"/>
                  <a:pt x="439" y="243"/>
                </a:cubicBezTo>
                <a:cubicBezTo>
                  <a:pt x="439" y="247"/>
                  <a:pt x="439" y="249"/>
                  <a:pt x="439" y="253"/>
                </a:cubicBezTo>
                <a:cubicBezTo>
                  <a:pt x="439" y="254"/>
                  <a:pt x="439" y="254"/>
                  <a:pt x="439" y="254"/>
                </a:cubicBezTo>
                <a:cubicBezTo>
                  <a:pt x="439" y="256"/>
                  <a:pt x="438" y="260"/>
                  <a:pt x="439" y="260"/>
                </a:cubicBezTo>
                <a:cubicBezTo>
                  <a:pt x="439" y="260"/>
                  <a:pt x="439" y="260"/>
                  <a:pt x="440" y="259"/>
                </a:cubicBezTo>
                <a:cubicBezTo>
                  <a:pt x="440" y="255"/>
                  <a:pt x="440" y="255"/>
                  <a:pt x="440" y="252"/>
                </a:cubicBezTo>
                <a:cubicBezTo>
                  <a:pt x="440" y="251"/>
                  <a:pt x="440" y="251"/>
                  <a:pt x="440" y="249"/>
                </a:cubicBezTo>
                <a:cubicBezTo>
                  <a:pt x="440" y="254"/>
                  <a:pt x="440" y="258"/>
                  <a:pt x="440" y="263"/>
                </a:cubicBezTo>
                <a:cubicBezTo>
                  <a:pt x="440" y="267"/>
                  <a:pt x="440" y="272"/>
                  <a:pt x="439" y="278"/>
                </a:cubicBezTo>
                <a:cubicBezTo>
                  <a:pt x="439" y="275"/>
                  <a:pt x="440" y="273"/>
                  <a:pt x="441" y="268"/>
                </a:cubicBezTo>
                <a:cubicBezTo>
                  <a:pt x="440" y="274"/>
                  <a:pt x="439" y="279"/>
                  <a:pt x="439" y="283"/>
                </a:cubicBezTo>
                <a:cubicBezTo>
                  <a:pt x="439" y="280"/>
                  <a:pt x="440" y="279"/>
                  <a:pt x="441" y="275"/>
                </a:cubicBezTo>
                <a:cubicBezTo>
                  <a:pt x="441" y="270"/>
                  <a:pt x="442" y="269"/>
                  <a:pt x="443" y="265"/>
                </a:cubicBezTo>
                <a:cubicBezTo>
                  <a:pt x="444" y="259"/>
                  <a:pt x="446" y="254"/>
                  <a:pt x="447" y="246"/>
                </a:cubicBezTo>
                <a:cubicBezTo>
                  <a:pt x="447" y="246"/>
                  <a:pt x="447" y="246"/>
                  <a:pt x="447" y="246"/>
                </a:cubicBezTo>
                <a:cubicBezTo>
                  <a:pt x="447" y="246"/>
                  <a:pt x="447" y="246"/>
                  <a:pt x="447" y="246"/>
                </a:cubicBezTo>
                <a:cubicBezTo>
                  <a:pt x="447" y="246"/>
                  <a:pt x="447" y="246"/>
                  <a:pt x="447" y="246"/>
                </a:cubicBezTo>
                <a:cubicBezTo>
                  <a:pt x="447" y="239"/>
                  <a:pt x="446" y="232"/>
                  <a:pt x="447" y="226"/>
                </a:cubicBezTo>
                <a:cubicBezTo>
                  <a:pt x="448" y="228"/>
                  <a:pt x="447" y="232"/>
                  <a:pt x="448" y="234"/>
                </a:cubicBezTo>
                <a:cubicBezTo>
                  <a:pt x="447" y="228"/>
                  <a:pt x="449" y="230"/>
                  <a:pt x="448" y="223"/>
                </a:cubicBezTo>
                <a:cubicBezTo>
                  <a:pt x="447" y="219"/>
                  <a:pt x="447" y="215"/>
                  <a:pt x="448" y="215"/>
                </a:cubicBezTo>
                <a:cubicBezTo>
                  <a:pt x="448" y="215"/>
                  <a:pt x="448" y="215"/>
                  <a:pt x="448" y="215"/>
                </a:cubicBezTo>
                <a:cubicBezTo>
                  <a:pt x="448" y="219"/>
                  <a:pt x="449" y="224"/>
                  <a:pt x="449" y="229"/>
                </a:cubicBezTo>
                <a:cubicBezTo>
                  <a:pt x="449" y="229"/>
                  <a:pt x="449" y="229"/>
                  <a:pt x="449" y="228"/>
                </a:cubicBezTo>
                <a:cubicBezTo>
                  <a:pt x="449" y="229"/>
                  <a:pt x="449" y="229"/>
                  <a:pt x="449" y="229"/>
                </a:cubicBezTo>
                <a:cubicBezTo>
                  <a:pt x="449" y="231"/>
                  <a:pt x="449" y="233"/>
                  <a:pt x="449" y="236"/>
                </a:cubicBezTo>
                <a:cubicBezTo>
                  <a:pt x="449" y="237"/>
                  <a:pt x="449" y="238"/>
                  <a:pt x="449" y="239"/>
                </a:cubicBezTo>
                <a:cubicBezTo>
                  <a:pt x="449" y="242"/>
                  <a:pt x="449" y="245"/>
                  <a:pt x="448" y="248"/>
                </a:cubicBezTo>
                <a:cubicBezTo>
                  <a:pt x="449" y="248"/>
                  <a:pt x="450" y="248"/>
                  <a:pt x="450" y="246"/>
                </a:cubicBezTo>
                <a:close/>
                <a:moveTo>
                  <a:pt x="434" y="165"/>
                </a:moveTo>
                <a:cubicBezTo>
                  <a:pt x="434" y="165"/>
                  <a:pt x="434" y="166"/>
                  <a:pt x="434" y="166"/>
                </a:cubicBezTo>
                <a:cubicBezTo>
                  <a:pt x="434" y="165"/>
                  <a:pt x="433" y="164"/>
                  <a:pt x="433" y="163"/>
                </a:cubicBezTo>
                <a:cubicBezTo>
                  <a:pt x="433" y="163"/>
                  <a:pt x="433" y="164"/>
                  <a:pt x="434" y="165"/>
                </a:cubicBezTo>
                <a:close/>
                <a:moveTo>
                  <a:pt x="168" y="26"/>
                </a:moveTo>
                <a:cubicBezTo>
                  <a:pt x="170" y="25"/>
                  <a:pt x="173" y="24"/>
                  <a:pt x="176" y="23"/>
                </a:cubicBezTo>
                <a:cubicBezTo>
                  <a:pt x="176" y="23"/>
                  <a:pt x="176" y="23"/>
                  <a:pt x="176" y="23"/>
                </a:cubicBezTo>
                <a:cubicBezTo>
                  <a:pt x="173" y="24"/>
                  <a:pt x="170" y="25"/>
                  <a:pt x="167" y="26"/>
                </a:cubicBezTo>
                <a:cubicBezTo>
                  <a:pt x="167" y="26"/>
                  <a:pt x="168" y="26"/>
                  <a:pt x="168" y="26"/>
                </a:cubicBezTo>
                <a:close/>
                <a:moveTo>
                  <a:pt x="317" y="61"/>
                </a:moveTo>
                <a:cubicBezTo>
                  <a:pt x="318" y="62"/>
                  <a:pt x="319" y="62"/>
                  <a:pt x="320" y="62"/>
                </a:cubicBezTo>
                <a:cubicBezTo>
                  <a:pt x="319" y="62"/>
                  <a:pt x="319" y="62"/>
                  <a:pt x="318" y="62"/>
                </a:cubicBezTo>
                <a:cubicBezTo>
                  <a:pt x="318" y="62"/>
                  <a:pt x="317" y="61"/>
                  <a:pt x="316" y="61"/>
                </a:cubicBezTo>
                <a:cubicBezTo>
                  <a:pt x="317" y="61"/>
                  <a:pt x="317" y="61"/>
                  <a:pt x="317" y="61"/>
                </a:cubicBezTo>
                <a:close/>
                <a:moveTo>
                  <a:pt x="311" y="60"/>
                </a:moveTo>
                <a:cubicBezTo>
                  <a:pt x="310" y="60"/>
                  <a:pt x="310" y="60"/>
                  <a:pt x="309" y="59"/>
                </a:cubicBezTo>
                <a:cubicBezTo>
                  <a:pt x="309" y="59"/>
                  <a:pt x="308" y="59"/>
                  <a:pt x="308" y="59"/>
                </a:cubicBezTo>
                <a:cubicBezTo>
                  <a:pt x="309" y="59"/>
                  <a:pt x="310" y="60"/>
                  <a:pt x="311" y="60"/>
                </a:cubicBezTo>
                <a:close/>
                <a:moveTo>
                  <a:pt x="300" y="41"/>
                </a:moveTo>
                <a:cubicBezTo>
                  <a:pt x="299" y="40"/>
                  <a:pt x="298" y="40"/>
                  <a:pt x="298" y="40"/>
                </a:cubicBezTo>
                <a:cubicBezTo>
                  <a:pt x="299" y="40"/>
                  <a:pt x="299" y="40"/>
                  <a:pt x="300" y="41"/>
                </a:cubicBezTo>
                <a:close/>
                <a:moveTo>
                  <a:pt x="297" y="53"/>
                </a:moveTo>
                <a:cubicBezTo>
                  <a:pt x="298" y="53"/>
                  <a:pt x="298" y="54"/>
                  <a:pt x="299" y="54"/>
                </a:cubicBezTo>
                <a:cubicBezTo>
                  <a:pt x="298" y="54"/>
                  <a:pt x="298" y="54"/>
                  <a:pt x="297" y="53"/>
                </a:cubicBezTo>
                <a:cubicBezTo>
                  <a:pt x="296" y="53"/>
                  <a:pt x="296" y="53"/>
                  <a:pt x="295" y="53"/>
                </a:cubicBezTo>
                <a:cubicBezTo>
                  <a:pt x="296" y="53"/>
                  <a:pt x="296" y="53"/>
                  <a:pt x="297" y="53"/>
                </a:cubicBezTo>
                <a:close/>
                <a:moveTo>
                  <a:pt x="289" y="37"/>
                </a:moveTo>
                <a:cubicBezTo>
                  <a:pt x="288" y="37"/>
                  <a:pt x="288" y="37"/>
                  <a:pt x="288" y="37"/>
                </a:cubicBezTo>
                <a:cubicBezTo>
                  <a:pt x="288" y="37"/>
                  <a:pt x="288" y="37"/>
                  <a:pt x="288" y="37"/>
                </a:cubicBezTo>
                <a:cubicBezTo>
                  <a:pt x="288" y="37"/>
                  <a:pt x="288" y="37"/>
                  <a:pt x="289" y="37"/>
                </a:cubicBezTo>
                <a:close/>
                <a:moveTo>
                  <a:pt x="274" y="49"/>
                </a:moveTo>
                <a:cubicBezTo>
                  <a:pt x="276" y="49"/>
                  <a:pt x="277" y="49"/>
                  <a:pt x="279" y="49"/>
                </a:cubicBezTo>
                <a:cubicBezTo>
                  <a:pt x="281" y="50"/>
                  <a:pt x="282" y="50"/>
                  <a:pt x="284" y="51"/>
                </a:cubicBezTo>
                <a:cubicBezTo>
                  <a:pt x="286" y="51"/>
                  <a:pt x="288" y="52"/>
                  <a:pt x="289" y="52"/>
                </a:cubicBezTo>
                <a:cubicBezTo>
                  <a:pt x="289" y="52"/>
                  <a:pt x="288" y="52"/>
                  <a:pt x="287" y="52"/>
                </a:cubicBezTo>
                <a:cubicBezTo>
                  <a:pt x="284" y="51"/>
                  <a:pt x="280" y="50"/>
                  <a:pt x="277" y="50"/>
                </a:cubicBezTo>
                <a:cubicBezTo>
                  <a:pt x="271" y="49"/>
                  <a:pt x="272" y="49"/>
                  <a:pt x="270" y="48"/>
                </a:cubicBezTo>
                <a:cubicBezTo>
                  <a:pt x="270" y="48"/>
                  <a:pt x="272" y="48"/>
                  <a:pt x="274" y="49"/>
                </a:cubicBezTo>
                <a:close/>
                <a:moveTo>
                  <a:pt x="184" y="197"/>
                </a:moveTo>
                <a:cubicBezTo>
                  <a:pt x="183" y="198"/>
                  <a:pt x="183" y="198"/>
                  <a:pt x="182" y="198"/>
                </a:cubicBezTo>
                <a:cubicBezTo>
                  <a:pt x="183" y="198"/>
                  <a:pt x="183" y="198"/>
                  <a:pt x="184" y="197"/>
                </a:cubicBezTo>
                <a:close/>
                <a:moveTo>
                  <a:pt x="132" y="186"/>
                </a:moveTo>
                <a:cubicBezTo>
                  <a:pt x="132" y="186"/>
                  <a:pt x="132" y="186"/>
                  <a:pt x="132" y="186"/>
                </a:cubicBezTo>
                <a:cubicBezTo>
                  <a:pt x="132" y="186"/>
                  <a:pt x="131" y="186"/>
                  <a:pt x="131" y="187"/>
                </a:cubicBezTo>
                <a:cubicBezTo>
                  <a:pt x="131" y="186"/>
                  <a:pt x="132" y="186"/>
                  <a:pt x="132" y="186"/>
                </a:cubicBezTo>
                <a:close/>
                <a:moveTo>
                  <a:pt x="128" y="188"/>
                </a:moveTo>
                <a:cubicBezTo>
                  <a:pt x="128" y="188"/>
                  <a:pt x="128" y="188"/>
                  <a:pt x="128" y="188"/>
                </a:cubicBezTo>
                <a:cubicBezTo>
                  <a:pt x="128" y="187"/>
                  <a:pt x="128" y="187"/>
                  <a:pt x="128" y="187"/>
                </a:cubicBezTo>
                <a:cubicBezTo>
                  <a:pt x="128" y="187"/>
                  <a:pt x="128" y="187"/>
                  <a:pt x="128" y="187"/>
                </a:cubicBezTo>
                <a:cubicBezTo>
                  <a:pt x="128" y="187"/>
                  <a:pt x="128" y="187"/>
                  <a:pt x="128" y="187"/>
                </a:cubicBezTo>
                <a:cubicBezTo>
                  <a:pt x="128" y="187"/>
                  <a:pt x="128" y="187"/>
                  <a:pt x="128" y="187"/>
                </a:cubicBezTo>
                <a:cubicBezTo>
                  <a:pt x="128" y="188"/>
                  <a:pt x="128" y="189"/>
                  <a:pt x="127" y="190"/>
                </a:cubicBezTo>
                <a:cubicBezTo>
                  <a:pt x="127" y="189"/>
                  <a:pt x="128" y="189"/>
                  <a:pt x="128" y="188"/>
                </a:cubicBezTo>
                <a:close/>
                <a:moveTo>
                  <a:pt x="115" y="209"/>
                </a:moveTo>
                <a:cubicBezTo>
                  <a:pt x="115" y="208"/>
                  <a:pt x="116" y="207"/>
                  <a:pt x="117" y="206"/>
                </a:cubicBezTo>
                <a:cubicBezTo>
                  <a:pt x="116" y="207"/>
                  <a:pt x="116" y="207"/>
                  <a:pt x="116" y="207"/>
                </a:cubicBezTo>
                <a:cubicBezTo>
                  <a:pt x="116" y="208"/>
                  <a:pt x="116" y="209"/>
                  <a:pt x="115" y="210"/>
                </a:cubicBezTo>
                <a:cubicBezTo>
                  <a:pt x="115" y="211"/>
                  <a:pt x="115" y="211"/>
                  <a:pt x="114" y="212"/>
                </a:cubicBezTo>
                <a:cubicBezTo>
                  <a:pt x="114" y="213"/>
                  <a:pt x="114" y="214"/>
                  <a:pt x="115" y="213"/>
                </a:cubicBezTo>
                <a:cubicBezTo>
                  <a:pt x="116" y="213"/>
                  <a:pt x="116" y="214"/>
                  <a:pt x="114" y="217"/>
                </a:cubicBezTo>
                <a:cubicBezTo>
                  <a:pt x="114" y="218"/>
                  <a:pt x="113" y="219"/>
                  <a:pt x="112" y="221"/>
                </a:cubicBezTo>
                <a:cubicBezTo>
                  <a:pt x="113" y="220"/>
                  <a:pt x="113" y="219"/>
                  <a:pt x="113" y="218"/>
                </a:cubicBezTo>
                <a:cubicBezTo>
                  <a:pt x="113" y="217"/>
                  <a:pt x="113" y="216"/>
                  <a:pt x="114" y="214"/>
                </a:cubicBezTo>
                <a:cubicBezTo>
                  <a:pt x="114" y="213"/>
                  <a:pt x="114" y="212"/>
                  <a:pt x="114" y="211"/>
                </a:cubicBezTo>
                <a:cubicBezTo>
                  <a:pt x="114" y="210"/>
                  <a:pt x="115" y="210"/>
                  <a:pt x="115" y="209"/>
                </a:cubicBezTo>
                <a:close/>
                <a:moveTo>
                  <a:pt x="113" y="211"/>
                </a:moveTo>
                <a:cubicBezTo>
                  <a:pt x="113" y="211"/>
                  <a:pt x="114" y="211"/>
                  <a:pt x="114" y="211"/>
                </a:cubicBezTo>
                <a:cubicBezTo>
                  <a:pt x="114" y="211"/>
                  <a:pt x="114" y="211"/>
                  <a:pt x="114" y="211"/>
                </a:cubicBezTo>
                <a:cubicBezTo>
                  <a:pt x="113" y="215"/>
                  <a:pt x="112" y="219"/>
                  <a:pt x="112" y="222"/>
                </a:cubicBezTo>
                <a:cubicBezTo>
                  <a:pt x="112" y="224"/>
                  <a:pt x="111" y="225"/>
                  <a:pt x="111" y="226"/>
                </a:cubicBezTo>
                <a:cubicBezTo>
                  <a:pt x="111" y="221"/>
                  <a:pt x="113" y="217"/>
                  <a:pt x="113" y="211"/>
                </a:cubicBezTo>
                <a:close/>
                <a:moveTo>
                  <a:pt x="235" y="389"/>
                </a:moveTo>
                <a:cubicBezTo>
                  <a:pt x="235" y="389"/>
                  <a:pt x="235" y="389"/>
                  <a:pt x="235" y="389"/>
                </a:cubicBezTo>
                <a:cubicBezTo>
                  <a:pt x="235" y="389"/>
                  <a:pt x="235" y="389"/>
                  <a:pt x="235" y="389"/>
                </a:cubicBezTo>
                <a:cubicBezTo>
                  <a:pt x="235" y="389"/>
                  <a:pt x="235" y="389"/>
                  <a:pt x="235" y="389"/>
                </a:cubicBezTo>
                <a:close/>
                <a:moveTo>
                  <a:pt x="233" y="374"/>
                </a:moveTo>
                <a:cubicBezTo>
                  <a:pt x="234" y="374"/>
                  <a:pt x="236" y="374"/>
                  <a:pt x="237" y="374"/>
                </a:cubicBezTo>
                <a:cubicBezTo>
                  <a:pt x="236" y="374"/>
                  <a:pt x="234" y="374"/>
                  <a:pt x="233" y="374"/>
                </a:cubicBezTo>
                <a:close/>
                <a:moveTo>
                  <a:pt x="232" y="374"/>
                </a:moveTo>
                <a:cubicBezTo>
                  <a:pt x="232" y="374"/>
                  <a:pt x="232" y="374"/>
                  <a:pt x="232" y="374"/>
                </a:cubicBezTo>
                <a:cubicBezTo>
                  <a:pt x="232" y="374"/>
                  <a:pt x="232" y="374"/>
                  <a:pt x="232" y="374"/>
                </a:cubicBezTo>
                <a:cubicBezTo>
                  <a:pt x="233" y="374"/>
                  <a:pt x="235" y="373"/>
                  <a:pt x="236" y="373"/>
                </a:cubicBezTo>
                <a:cubicBezTo>
                  <a:pt x="238" y="373"/>
                  <a:pt x="238" y="373"/>
                  <a:pt x="238" y="373"/>
                </a:cubicBezTo>
                <a:cubicBezTo>
                  <a:pt x="237" y="373"/>
                  <a:pt x="237" y="373"/>
                  <a:pt x="235" y="373"/>
                </a:cubicBezTo>
                <a:cubicBezTo>
                  <a:pt x="235" y="373"/>
                  <a:pt x="234" y="373"/>
                  <a:pt x="233" y="373"/>
                </a:cubicBezTo>
                <a:cubicBezTo>
                  <a:pt x="232" y="373"/>
                  <a:pt x="232" y="373"/>
                  <a:pt x="232" y="373"/>
                </a:cubicBezTo>
                <a:cubicBezTo>
                  <a:pt x="232" y="373"/>
                  <a:pt x="232" y="373"/>
                  <a:pt x="232" y="373"/>
                </a:cubicBezTo>
                <a:cubicBezTo>
                  <a:pt x="234" y="373"/>
                  <a:pt x="235" y="372"/>
                  <a:pt x="236" y="373"/>
                </a:cubicBezTo>
                <a:cubicBezTo>
                  <a:pt x="237" y="373"/>
                  <a:pt x="239" y="373"/>
                  <a:pt x="240" y="373"/>
                </a:cubicBezTo>
                <a:cubicBezTo>
                  <a:pt x="242" y="373"/>
                  <a:pt x="243" y="373"/>
                  <a:pt x="243" y="374"/>
                </a:cubicBezTo>
                <a:cubicBezTo>
                  <a:pt x="243" y="374"/>
                  <a:pt x="244" y="374"/>
                  <a:pt x="244" y="374"/>
                </a:cubicBezTo>
                <a:cubicBezTo>
                  <a:pt x="240" y="374"/>
                  <a:pt x="237" y="374"/>
                  <a:pt x="232" y="374"/>
                </a:cubicBezTo>
                <a:close/>
                <a:moveTo>
                  <a:pt x="240" y="370"/>
                </a:moveTo>
                <a:cubicBezTo>
                  <a:pt x="241" y="370"/>
                  <a:pt x="243" y="370"/>
                  <a:pt x="243" y="370"/>
                </a:cubicBezTo>
                <a:cubicBezTo>
                  <a:pt x="244" y="369"/>
                  <a:pt x="245" y="369"/>
                  <a:pt x="246" y="369"/>
                </a:cubicBezTo>
                <a:cubicBezTo>
                  <a:pt x="246" y="369"/>
                  <a:pt x="246" y="369"/>
                  <a:pt x="246" y="369"/>
                </a:cubicBezTo>
                <a:cubicBezTo>
                  <a:pt x="246" y="370"/>
                  <a:pt x="244" y="370"/>
                  <a:pt x="243" y="370"/>
                </a:cubicBezTo>
                <a:cubicBezTo>
                  <a:pt x="241" y="370"/>
                  <a:pt x="240" y="370"/>
                  <a:pt x="238" y="371"/>
                </a:cubicBezTo>
                <a:cubicBezTo>
                  <a:pt x="237" y="370"/>
                  <a:pt x="236" y="370"/>
                  <a:pt x="235" y="370"/>
                </a:cubicBezTo>
                <a:cubicBezTo>
                  <a:pt x="236" y="370"/>
                  <a:pt x="238" y="370"/>
                  <a:pt x="240" y="370"/>
                </a:cubicBezTo>
                <a:close/>
                <a:moveTo>
                  <a:pt x="235" y="369"/>
                </a:moveTo>
                <a:cubicBezTo>
                  <a:pt x="236" y="369"/>
                  <a:pt x="237" y="369"/>
                  <a:pt x="238" y="369"/>
                </a:cubicBezTo>
                <a:cubicBezTo>
                  <a:pt x="239" y="369"/>
                  <a:pt x="240" y="369"/>
                  <a:pt x="241" y="369"/>
                </a:cubicBezTo>
                <a:cubicBezTo>
                  <a:pt x="242" y="369"/>
                  <a:pt x="243" y="369"/>
                  <a:pt x="244" y="369"/>
                </a:cubicBezTo>
                <a:cubicBezTo>
                  <a:pt x="245" y="369"/>
                  <a:pt x="245" y="369"/>
                  <a:pt x="246" y="369"/>
                </a:cubicBezTo>
                <a:cubicBezTo>
                  <a:pt x="246" y="369"/>
                  <a:pt x="246" y="369"/>
                  <a:pt x="246" y="369"/>
                </a:cubicBezTo>
                <a:cubicBezTo>
                  <a:pt x="243" y="369"/>
                  <a:pt x="240" y="369"/>
                  <a:pt x="238" y="370"/>
                </a:cubicBezTo>
                <a:cubicBezTo>
                  <a:pt x="238" y="370"/>
                  <a:pt x="236" y="369"/>
                  <a:pt x="235" y="369"/>
                </a:cubicBezTo>
                <a:cubicBezTo>
                  <a:pt x="235" y="369"/>
                  <a:pt x="235" y="369"/>
                  <a:pt x="235" y="369"/>
                </a:cubicBezTo>
                <a:close/>
                <a:moveTo>
                  <a:pt x="246" y="375"/>
                </a:moveTo>
                <a:cubicBezTo>
                  <a:pt x="246" y="375"/>
                  <a:pt x="246" y="374"/>
                  <a:pt x="247" y="374"/>
                </a:cubicBezTo>
                <a:cubicBezTo>
                  <a:pt x="246" y="374"/>
                  <a:pt x="246" y="375"/>
                  <a:pt x="246" y="375"/>
                </a:cubicBezTo>
                <a:cubicBezTo>
                  <a:pt x="246" y="375"/>
                  <a:pt x="246" y="375"/>
                  <a:pt x="246" y="375"/>
                </a:cubicBezTo>
                <a:close/>
                <a:moveTo>
                  <a:pt x="256" y="392"/>
                </a:moveTo>
                <a:cubicBezTo>
                  <a:pt x="255" y="392"/>
                  <a:pt x="255" y="392"/>
                  <a:pt x="254" y="392"/>
                </a:cubicBezTo>
                <a:cubicBezTo>
                  <a:pt x="253" y="392"/>
                  <a:pt x="253" y="392"/>
                  <a:pt x="252" y="392"/>
                </a:cubicBezTo>
                <a:cubicBezTo>
                  <a:pt x="250" y="392"/>
                  <a:pt x="248" y="393"/>
                  <a:pt x="246" y="393"/>
                </a:cubicBezTo>
                <a:cubicBezTo>
                  <a:pt x="248" y="392"/>
                  <a:pt x="250" y="392"/>
                  <a:pt x="253" y="392"/>
                </a:cubicBezTo>
                <a:cubicBezTo>
                  <a:pt x="254" y="392"/>
                  <a:pt x="256" y="392"/>
                  <a:pt x="257" y="391"/>
                </a:cubicBezTo>
                <a:cubicBezTo>
                  <a:pt x="257" y="391"/>
                  <a:pt x="256" y="392"/>
                  <a:pt x="256" y="392"/>
                </a:cubicBezTo>
                <a:close/>
                <a:moveTo>
                  <a:pt x="258" y="391"/>
                </a:moveTo>
                <a:cubicBezTo>
                  <a:pt x="257" y="391"/>
                  <a:pt x="256" y="391"/>
                  <a:pt x="255" y="391"/>
                </a:cubicBezTo>
                <a:cubicBezTo>
                  <a:pt x="256" y="391"/>
                  <a:pt x="256" y="391"/>
                  <a:pt x="257" y="390"/>
                </a:cubicBezTo>
                <a:cubicBezTo>
                  <a:pt x="257" y="390"/>
                  <a:pt x="257" y="390"/>
                  <a:pt x="257" y="390"/>
                </a:cubicBezTo>
                <a:cubicBezTo>
                  <a:pt x="258" y="390"/>
                  <a:pt x="258" y="390"/>
                  <a:pt x="259" y="390"/>
                </a:cubicBezTo>
                <a:cubicBezTo>
                  <a:pt x="259" y="390"/>
                  <a:pt x="259" y="390"/>
                  <a:pt x="260" y="390"/>
                </a:cubicBezTo>
                <a:cubicBezTo>
                  <a:pt x="260" y="390"/>
                  <a:pt x="260" y="390"/>
                  <a:pt x="258" y="391"/>
                </a:cubicBezTo>
                <a:close/>
                <a:moveTo>
                  <a:pt x="261" y="377"/>
                </a:moveTo>
                <a:cubicBezTo>
                  <a:pt x="260" y="377"/>
                  <a:pt x="258" y="377"/>
                  <a:pt x="257" y="377"/>
                </a:cubicBezTo>
                <a:cubicBezTo>
                  <a:pt x="258" y="377"/>
                  <a:pt x="260" y="376"/>
                  <a:pt x="262" y="376"/>
                </a:cubicBezTo>
                <a:cubicBezTo>
                  <a:pt x="262" y="376"/>
                  <a:pt x="262" y="376"/>
                  <a:pt x="261" y="377"/>
                </a:cubicBezTo>
                <a:close/>
                <a:moveTo>
                  <a:pt x="263" y="376"/>
                </a:moveTo>
                <a:cubicBezTo>
                  <a:pt x="262" y="376"/>
                  <a:pt x="262" y="376"/>
                  <a:pt x="262" y="376"/>
                </a:cubicBezTo>
                <a:cubicBezTo>
                  <a:pt x="262" y="375"/>
                  <a:pt x="262" y="375"/>
                  <a:pt x="262" y="375"/>
                </a:cubicBezTo>
                <a:cubicBezTo>
                  <a:pt x="262" y="375"/>
                  <a:pt x="263" y="375"/>
                  <a:pt x="263" y="375"/>
                </a:cubicBezTo>
                <a:cubicBezTo>
                  <a:pt x="263" y="375"/>
                  <a:pt x="263" y="375"/>
                  <a:pt x="263" y="376"/>
                </a:cubicBezTo>
                <a:close/>
                <a:moveTo>
                  <a:pt x="264" y="375"/>
                </a:moveTo>
                <a:cubicBezTo>
                  <a:pt x="264" y="375"/>
                  <a:pt x="263" y="375"/>
                  <a:pt x="263" y="375"/>
                </a:cubicBezTo>
                <a:cubicBezTo>
                  <a:pt x="263" y="375"/>
                  <a:pt x="255" y="375"/>
                  <a:pt x="255" y="375"/>
                </a:cubicBezTo>
                <a:cubicBezTo>
                  <a:pt x="255" y="375"/>
                  <a:pt x="255" y="375"/>
                  <a:pt x="256" y="375"/>
                </a:cubicBezTo>
                <a:cubicBezTo>
                  <a:pt x="259" y="375"/>
                  <a:pt x="262" y="374"/>
                  <a:pt x="265" y="374"/>
                </a:cubicBezTo>
                <a:cubicBezTo>
                  <a:pt x="264" y="375"/>
                  <a:pt x="264" y="375"/>
                  <a:pt x="264" y="375"/>
                </a:cubicBezTo>
                <a:close/>
                <a:moveTo>
                  <a:pt x="289" y="402"/>
                </a:moveTo>
                <a:cubicBezTo>
                  <a:pt x="288" y="403"/>
                  <a:pt x="287" y="403"/>
                  <a:pt x="286" y="404"/>
                </a:cubicBezTo>
                <a:cubicBezTo>
                  <a:pt x="286" y="404"/>
                  <a:pt x="286" y="404"/>
                  <a:pt x="286" y="404"/>
                </a:cubicBezTo>
                <a:cubicBezTo>
                  <a:pt x="283" y="405"/>
                  <a:pt x="283" y="405"/>
                  <a:pt x="283" y="405"/>
                </a:cubicBezTo>
                <a:cubicBezTo>
                  <a:pt x="281" y="405"/>
                  <a:pt x="281" y="405"/>
                  <a:pt x="281" y="405"/>
                </a:cubicBezTo>
                <a:cubicBezTo>
                  <a:pt x="279" y="406"/>
                  <a:pt x="277" y="406"/>
                  <a:pt x="275" y="406"/>
                </a:cubicBezTo>
                <a:cubicBezTo>
                  <a:pt x="275" y="406"/>
                  <a:pt x="275" y="406"/>
                  <a:pt x="275" y="406"/>
                </a:cubicBezTo>
                <a:cubicBezTo>
                  <a:pt x="275" y="406"/>
                  <a:pt x="275" y="406"/>
                  <a:pt x="275" y="406"/>
                </a:cubicBezTo>
                <a:cubicBezTo>
                  <a:pt x="275" y="406"/>
                  <a:pt x="275" y="406"/>
                  <a:pt x="275" y="406"/>
                </a:cubicBezTo>
                <a:cubicBezTo>
                  <a:pt x="277" y="405"/>
                  <a:pt x="282" y="405"/>
                  <a:pt x="285" y="404"/>
                </a:cubicBezTo>
                <a:cubicBezTo>
                  <a:pt x="284" y="404"/>
                  <a:pt x="283" y="404"/>
                  <a:pt x="282" y="404"/>
                </a:cubicBezTo>
                <a:cubicBezTo>
                  <a:pt x="283" y="403"/>
                  <a:pt x="285" y="403"/>
                  <a:pt x="286" y="402"/>
                </a:cubicBezTo>
                <a:cubicBezTo>
                  <a:pt x="289" y="401"/>
                  <a:pt x="283" y="405"/>
                  <a:pt x="288" y="403"/>
                </a:cubicBezTo>
                <a:cubicBezTo>
                  <a:pt x="288" y="403"/>
                  <a:pt x="289" y="402"/>
                  <a:pt x="289" y="402"/>
                </a:cubicBezTo>
                <a:cubicBezTo>
                  <a:pt x="289" y="402"/>
                  <a:pt x="289" y="402"/>
                  <a:pt x="289" y="402"/>
                </a:cubicBezTo>
                <a:close/>
                <a:moveTo>
                  <a:pt x="312" y="385"/>
                </a:moveTo>
                <a:cubicBezTo>
                  <a:pt x="310" y="387"/>
                  <a:pt x="307" y="388"/>
                  <a:pt x="305" y="390"/>
                </a:cubicBezTo>
                <a:cubicBezTo>
                  <a:pt x="304" y="390"/>
                  <a:pt x="303" y="391"/>
                  <a:pt x="303" y="391"/>
                </a:cubicBezTo>
                <a:cubicBezTo>
                  <a:pt x="302" y="392"/>
                  <a:pt x="302" y="392"/>
                  <a:pt x="302" y="392"/>
                </a:cubicBezTo>
                <a:cubicBezTo>
                  <a:pt x="301" y="392"/>
                  <a:pt x="302" y="392"/>
                  <a:pt x="303" y="392"/>
                </a:cubicBezTo>
                <a:cubicBezTo>
                  <a:pt x="304" y="392"/>
                  <a:pt x="305" y="391"/>
                  <a:pt x="305" y="392"/>
                </a:cubicBezTo>
                <a:cubicBezTo>
                  <a:pt x="301" y="394"/>
                  <a:pt x="298" y="395"/>
                  <a:pt x="294" y="397"/>
                </a:cubicBezTo>
                <a:cubicBezTo>
                  <a:pt x="289" y="399"/>
                  <a:pt x="289" y="399"/>
                  <a:pt x="289" y="399"/>
                </a:cubicBezTo>
                <a:cubicBezTo>
                  <a:pt x="287" y="400"/>
                  <a:pt x="286" y="401"/>
                  <a:pt x="284" y="401"/>
                </a:cubicBezTo>
                <a:cubicBezTo>
                  <a:pt x="282" y="402"/>
                  <a:pt x="280" y="403"/>
                  <a:pt x="280" y="404"/>
                </a:cubicBezTo>
                <a:cubicBezTo>
                  <a:pt x="280" y="404"/>
                  <a:pt x="280" y="404"/>
                  <a:pt x="280" y="404"/>
                </a:cubicBezTo>
                <a:cubicBezTo>
                  <a:pt x="278" y="405"/>
                  <a:pt x="277" y="405"/>
                  <a:pt x="274" y="405"/>
                </a:cubicBezTo>
                <a:cubicBezTo>
                  <a:pt x="271" y="406"/>
                  <a:pt x="270" y="406"/>
                  <a:pt x="272" y="405"/>
                </a:cubicBezTo>
                <a:cubicBezTo>
                  <a:pt x="273" y="405"/>
                  <a:pt x="273" y="405"/>
                  <a:pt x="272" y="404"/>
                </a:cubicBezTo>
                <a:cubicBezTo>
                  <a:pt x="272" y="404"/>
                  <a:pt x="272" y="404"/>
                  <a:pt x="271" y="404"/>
                </a:cubicBezTo>
                <a:cubicBezTo>
                  <a:pt x="272" y="404"/>
                  <a:pt x="273" y="403"/>
                  <a:pt x="274" y="403"/>
                </a:cubicBezTo>
                <a:cubicBezTo>
                  <a:pt x="276" y="402"/>
                  <a:pt x="278" y="401"/>
                  <a:pt x="280" y="400"/>
                </a:cubicBezTo>
                <a:cubicBezTo>
                  <a:pt x="281" y="399"/>
                  <a:pt x="282" y="399"/>
                  <a:pt x="282" y="399"/>
                </a:cubicBezTo>
                <a:cubicBezTo>
                  <a:pt x="280" y="401"/>
                  <a:pt x="282" y="399"/>
                  <a:pt x="284" y="399"/>
                </a:cubicBezTo>
                <a:cubicBezTo>
                  <a:pt x="285" y="398"/>
                  <a:pt x="287" y="398"/>
                  <a:pt x="288" y="397"/>
                </a:cubicBezTo>
                <a:cubicBezTo>
                  <a:pt x="290" y="396"/>
                  <a:pt x="291" y="396"/>
                  <a:pt x="293" y="395"/>
                </a:cubicBezTo>
                <a:cubicBezTo>
                  <a:pt x="292" y="396"/>
                  <a:pt x="290" y="397"/>
                  <a:pt x="289" y="397"/>
                </a:cubicBezTo>
                <a:cubicBezTo>
                  <a:pt x="287" y="398"/>
                  <a:pt x="285" y="399"/>
                  <a:pt x="284" y="399"/>
                </a:cubicBezTo>
                <a:cubicBezTo>
                  <a:pt x="281" y="401"/>
                  <a:pt x="277" y="402"/>
                  <a:pt x="274" y="403"/>
                </a:cubicBezTo>
                <a:cubicBezTo>
                  <a:pt x="277" y="404"/>
                  <a:pt x="283" y="400"/>
                  <a:pt x="288" y="399"/>
                </a:cubicBezTo>
                <a:cubicBezTo>
                  <a:pt x="278" y="403"/>
                  <a:pt x="278" y="403"/>
                  <a:pt x="278" y="403"/>
                </a:cubicBezTo>
                <a:cubicBezTo>
                  <a:pt x="281" y="402"/>
                  <a:pt x="284" y="401"/>
                  <a:pt x="287" y="400"/>
                </a:cubicBezTo>
                <a:cubicBezTo>
                  <a:pt x="290" y="399"/>
                  <a:pt x="292" y="397"/>
                  <a:pt x="293" y="396"/>
                </a:cubicBezTo>
                <a:cubicBezTo>
                  <a:pt x="296" y="395"/>
                  <a:pt x="297" y="394"/>
                  <a:pt x="299" y="392"/>
                </a:cubicBezTo>
                <a:cubicBezTo>
                  <a:pt x="303" y="391"/>
                  <a:pt x="306" y="389"/>
                  <a:pt x="309" y="387"/>
                </a:cubicBezTo>
                <a:cubicBezTo>
                  <a:pt x="309" y="387"/>
                  <a:pt x="310" y="386"/>
                  <a:pt x="311" y="386"/>
                </a:cubicBezTo>
                <a:cubicBezTo>
                  <a:pt x="312" y="385"/>
                  <a:pt x="313" y="385"/>
                  <a:pt x="314" y="384"/>
                </a:cubicBezTo>
                <a:cubicBezTo>
                  <a:pt x="313" y="385"/>
                  <a:pt x="313" y="385"/>
                  <a:pt x="312" y="385"/>
                </a:cubicBezTo>
                <a:close/>
                <a:moveTo>
                  <a:pt x="283" y="343"/>
                </a:move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lose/>
                <a:moveTo>
                  <a:pt x="325" y="276"/>
                </a:moveTo>
                <a:cubicBezTo>
                  <a:pt x="324" y="279"/>
                  <a:pt x="323" y="280"/>
                  <a:pt x="323" y="279"/>
                </a:cubicBezTo>
                <a:cubicBezTo>
                  <a:pt x="321" y="278"/>
                  <a:pt x="320" y="276"/>
                  <a:pt x="318" y="276"/>
                </a:cubicBezTo>
                <a:cubicBezTo>
                  <a:pt x="318" y="279"/>
                  <a:pt x="317" y="284"/>
                  <a:pt x="317" y="285"/>
                </a:cubicBezTo>
                <a:cubicBezTo>
                  <a:pt x="318" y="287"/>
                  <a:pt x="315" y="290"/>
                  <a:pt x="315" y="292"/>
                </a:cubicBezTo>
                <a:cubicBezTo>
                  <a:pt x="314" y="292"/>
                  <a:pt x="315" y="294"/>
                  <a:pt x="314" y="294"/>
                </a:cubicBezTo>
                <a:cubicBezTo>
                  <a:pt x="313" y="293"/>
                  <a:pt x="312" y="296"/>
                  <a:pt x="311" y="297"/>
                </a:cubicBezTo>
                <a:cubicBezTo>
                  <a:pt x="311" y="297"/>
                  <a:pt x="312" y="296"/>
                  <a:pt x="312" y="296"/>
                </a:cubicBezTo>
                <a:cubicBezTo>
                  <a:pt x="312" y="297"/>
                  <a:pt x="312" y="298"/>
                  <a:pt x="311" y="299"/>
                </a:cubicBezTo>
                <a:cubicBezTo>
                  <a:pt x="311" y="300"/>
                  <a:pt x="310" y="300"/>
                  <a:pt x="310" y="301"/>
                </a:cubicBezTo>
                <a:cubicBezTo>
                  <a:pt x="309" y="302"/>
                  <a:pt x="309" y="302"/>
                  <a:pt x="309" y="303"/>
                </a:cubicBezTo>
                <a:cubicBezTo>
                  <a:pt x="310" y="301"/>
                  <a:pt x="311" y="299"/>
                  <a:pt x="312" y="298"/>
                </a:cubicBezTo>
                <a:cubicBezTo>
                  <a:pt x="313" y="297"/>
                  <a:pt x="314" y="296"/>
                  <a:pt x="315" y="296"/>
                </a:cubicBezTo>
                <a:cubicBezTo>
                  <a:pt x="314" y="297"/>
                  <a:pt x="313" y="298"/>
                  <a:pt x="312" y="299"/>
                </a:cubicBezTo>
                <a:cubicBezTo>
                  <a:pt x="311" y="301"/>
                  <a:pt x="310" y="302"/>
                  <a:pt x="310" y="302"/>
                </a:cubicBezTo>
                <a:cubicBezTo>
                  <a:pt x="310" y="303"/>
                  <a:pt x="310" y="303"/>
                  <a:pt x="311" y="303"/>
                </a:cubicBezTo>
                <a:cubicBezTo>
                  <a:pt x="311" y="303"/>
                  <a:pt x="311" y="303"/>
                  <a:pt x="311" y="304"/>
                </a:cubicBezTo>
                <a:cubicBezTo>
                  <a:pt x="310" y="305"/>
                  <a:pt x="308" y="306"/>
                  <a:pt x="307" y="307"/>
                </a:cubicBezTo>
                <a:cubicBezTo>
                  <a:pt x="306" y="308"/>
                  <a:pt x="305" y="309"/>
                  <a:pt x="305" y="309"/>
                </a:cubicBezTo>
                <a:cubicBezTo>
                  <a:pt x="304" y="310"/>
                  <a:pt x="303" y="311"/>
                  <a:pt x="302" y="312"/>
                </a:cubicBezTo>
                <a:cubicBezTo>
                  <a:pt x="303" y="311"/>
                  <a:pt x="304" y="310"/>
                  <a:pt x="303" y="310"/>
                </a:cubicBezTo>
                <a:cubicBezTo>
                  <a:pt x="300" y="313"/>
                  <a:pt x="301" y="313"/>
                  <a:pt x="302" y="314"/>
                </a:cubicBezTo>
                <a:cubicBezTo>
                  <a:pt x="302" y="316"/>
                  <a:pt x="304" y="313"/>
                  <a:pt x="306" y="311"/>
                </a:cubicBezTo>
                <a:cubicBezTo>
                  <a:pt x="305" y="313"/>
                  <a:pt x="303" y="315"/>
                  <a:pt x="304" y="315"/>
                </a:cubicBezTo>
                <a:cubicBezTo>
                  <a:pt x="304" y="316"/>
                  <a:pt x="304" y="316"/>
                  <a:pt x="304" y="317"/>
                </a:cubicBezTo>
                <a:cubicBezTo>
                  <a:pt x="303" y="318"/>
                  <a:pt x="302" y="319"/>
                  <a:pt x="301" y="320"/>
                </a:cubicBezTo>
                <a:cubicBezTo>
                  <a:pt x="300" y="321"/>
                  <a:pt x="299" y="322"/>
                  <a:pt x="298" y="323"/>
                </a:cubicBezTo>
                <a:cubicBezTo>
                  <a:pt x="298" y="324"/>
                  <a:pt x="297" y="323"/>
                  <a:pt x="296" y="325"/>
                </a:cubicBezTo>
                <a:cubicBezTo>
                  <a:pt x="297" y="325"/>
                  <a:pt x="296" y="327"/>
                  <a:pt x="295" y="329"/>
                </a:cubicBezTo>
                <a:cubicBezTo>
                  <a:pt x="296" y="327"/>
                  <a:pt x="298" y="325"/>
                  <a:pt x="300" y="324"/>
                </a:cubicBezTo>
                <a:cubicBezTo>
                  <a:pt x="301" y="323"/>
                  <a:pt x="302" y="322"/>
                  <a:pt x="302" y="322"/>
                </a:cubicBezTo>
                <a:cubicBezTo>
                  <a:pt x="305" y="319"/>
                  <a:pt x="305" y="319"/>
                  <a:pt x="305" y="319"/>
                </a:cubicBezTo>
                <a:cubicBezTo>
                  <a:pt x="304" y="320"/>
                  <a:pt x="304" y="321"/>
                  <a:pt x="303" y="322"/>
                </a:cubicBezTo>
                <a:cubicBezTo>
                  <a:pt x="302" y="323"/>
                  <a:pt x="302" y="323"/>
                  <a:pt x="301" y="324"/>
                </a:cubicBezTo>
                <a:cubicBezTo>
                  <a:pt x="299" y="326"/>
                  <a:pt x="298" y="327"/>
                  <a:pt x="297" y="329"/>
                </a:cubicBezTo>
                <a:cubicBezTo>
                  <a:pt x="298" y="328"/>
                  <a:pt x="299" y="328"/>
                  <a:pt x="300" y="328"/>
                </a:cubicBezTo>
                <a:cubicBezTo>
                  <a:pt x="302" y="327"/>
                  <a:pt x="302" y="326"/>
                  <a:pt x="303" y="325"/>
                </a:cubicBezTo>
                <a:cubicBezTo>
                  <a:pt x="303" y="324"/>
                  <a:pt x="304" y="324"/>
                  <a:pt x="305" y="323"/>
                </a:cubicBezTo>
                <a:cubicBezTo>
                  <a:pt x="303" y="325"/>
                  <a:pt x="306" y="323"/>
                  <a:pt x="306" y="325"/>
                </a:cubicBezTo>
                <a:cubicBezTo>
                  <a:pt x="305" y="325"/>
                  <a:pt x="305" y="326"/>
                  <a:pt x="305" y="326"/>
                </a:cubicBezTo>
                <a:cubicBezTo>
                  <a:pt x="303" y="327"/>
                  <a:pt x="302" y="329"/>
                  <a:pt x="300" y="330"/>
                </a:cubicBezTo>
                <a:cubicBezTo>
                  <a:pt x="299" y="330"/>
                  <a:pt x="298" y="331"/>
                  <a:pt x="297" y="332"/>
                </a:cubicBezTo>
                <a:cubicBezTo>
                  <a:pt x="296" y="333"/>
                  <a:pt x="295" y="333"/>
                  <a:pt x="295" y="333"/>
                </a:cubicBezTo>
                <a:cubicBezTo>
                  <a:pt x="293" y="335"/>
                  <a:pt x="291" y="337"/>
                  <a:pt x="288" y="339"/>
                </a:cubicBezTo>
                <a:cubicBezTo>
                  <a:pt x="286" y="340"/>
                  <a:pt x="283" y="342"/>
                  <a:pt x="281" y="343"/>
                </a:cubicBezTo>
                <a:cubicBezTo>
                  <a:pt x="281" y="342"/>
                  <a:pt x="283" y="342"/>
                  <a:pt x="284" y="341"/>
                </a:cubicBezTo>
                <a:cubicBezTo>
                  <a:pt x="285" y="340"/>
                  <a:pt x="285" y="340"/>
                  <a:pt x="283" y="341"/>
                </a:cubicBezTo>
                <a:cubicBezTo>
                  <a:pt x="283" y="340"/>
                  <a:pt x="285" y="340"/>
                  <a:pt x="285" y="339"/>
                </a:cubicBezTo>
                <a:cubicBezTo>
                  <a:pt x="286" y="338"/>
                  <a:pt x="289" y="337"/>
                  <a:pt x="288" y="337"/>
                </a:cubicBezTo>
                <a:cubicBezTo>
                  <a:pt x="286" y="338"/>
                  <a:pt x="284" y="339"/>
                  <a:pt x="282" y="340"/>
                </a:cubicBezTo>
                <a:cubicBezTo>
                  <a:pt x="279" y="342"/>
                  <a:pt x="279" y="342"/>
                  <a:pt x="279" y="342"/>
                </a:cubicBezTo>
                <a:cubicBezTo>
                  <a:pt x="278" y="343"/>
                  <a:pt x="277" y="343"/>
                  <a:pt x="276" y="344"/>
                </a:cubicBezTo>
                <a:cubicBezTo>
                  <a:pt x="274" y="345"/>
                  <a:pt x="272" y="345"/>
                  <a:pt x="271" y="345"/>
                </a:cubicBezTo>
                <a:cubicBezTo>
                  <a:pt x="270" y="345"/>
                  <a:pt x="270" y="345"/>
                  <a:pt x="269" y="345"/>
                </a:cubicBezTo>
                <a:cubicBezTo>
                  <a:pt x="268" y="345"/>
                  <a:pt x="267" y="345"/>
                  <a:pt x="266" y="346"/>
                </a:cubicBezTo>
                <a:cubicBezTo>
                  <a:pt x="266" y="346"/>
                  <a:pt x="266" y="347"/>
                  <a:pt x="266" y="348"/>
                </a:cubicBezTo>
                <a:cubicBezTo>
                  <a:pt x="267" y="348"/>
                  <a:pt x="267" y="348"/>
                  <a:pt x="268" y="348"/>
                </a:cubicBezTo>
                <a:cubicBezTo>
                  <a:pt x="269" y="348"/>
                  <a:pt x="270" y="348"/>
                  <a:pt x="271" y="347"/>
                </a:cubicBezTo>
                <a:cubicBezTo>
                  <a:pt x="272" y="347"/>
                  <a:pt x="273" y="346"/>
                  <a:pt x="273" y="346"/>
                </a:cubicBezTo>
                <a:cubicBezTo>
                  <a:pt x="272" y="347"/>
                  <a:pt x="271" y="348"/>
                  <a:pt x="269" y="349"/>
                </a:cubicBezTo>
                <a:cubicBezTo>
                  <a:pt x="268" y="349"/>
                  <a:pt x="267" y="350"/>
                  <a:pt x="266" y="351"/>
                </a:cubicBezTo>
                <a:cubicBezTo>
                  <a:pt x="265" y="352"/>
                  <a:pt x="266" y="352"/>
                  <a:pt x="267" y="352"/>
                </a:cubicBezTo>
                <a:cubicBezTo>
                  <a:pt x="266" y="353"/>
                  <a:pt x="263" y="354"/>
                  <a:pt x="261" y="355"/>
                </a:cubicBezTo>
                <a:cubicBezTo>
                  <a:pt x="259" y="356"/>
                  <a:pt x="256" y="356"/>
                  <a:pt x="254" y="357"/>
                </a:cubicBezTo>
                <a:cubicBezTo>
                  <a:pt x="256" y="357"/>
                  <a:pt x="258" y="357"/>
                  <a:pt x="261" y="357"/>
                </a:cubicBezTo>
                <a:cubicBezTo>
                  <a:pt x="263" y="356"/>
                  <a:pt x="265" y="355"/>
                  <a:pt x="268" y="354"/>
                </a:cubicBezTo>
                <a:cubicBezTo>
                  <a:pt x="271" y="353"/>
                  <a:pt x="271" y="353"/>
                  <a:pt x="271" y="353"/>
                </a:cubicBezTo>
                <a:cubicBezTo>
                  <a:pt x="272" y="353"/>
                  <a:pt x="273" y="352"/>
                  <a:pt x="274" y="352"/>
                </a:cubicBezTo>
                <a:cubicBezTo>
                  <a:pt x="277" y="351"/>
                  <a:pt x="279" y="350"/>
                  <a:pt x="281" y="349"/>
                </a:cubicBezTo>
                <a:cubicBezTo>
                  <a:pt x="278" y="351"/>
                  <a:pt x="274" y="352"/>
                  <a:pt x="271" y="354"/>
                </a:cubicBezTo>
                <a:cubicBezTo>
                  <a:pt x="269" y="355"/>
                  <a:pt x="267" y="355"/>
                  <a:pt x="265" y="356"/>
                </a:cubicBezTo>
                <a:cubicBezTo>
                  <a:pt x="263" y="357"/>
                  <a:pt x="261" y="358"/>
                  <a:pt x="259" y="358"/>
                </a:cubicBezTo>
                <a:cubicBezTo>
                  <a:pt x="260" y="358"/>
                  <a:pt x="261" y="358"/>
                  <a:pt x="262" y="358"/>
                </a:cubicBezTo>
                <a:cubicBezTo>
                  <a:pt x="263" y="358"/>
                  <a:pt x="264" y="358"/>
                  <a:pt x="264" y="358"/>
                </a:cubicBezTo>
                <a:cubicBezTo>
                  <a:pt x="266" y="357"/>
                  <a:pt x="267" y="357"/>
                  <a:pt x="268" y="356"/>
                </a:cubicBezTo>
                <a:cubicBezTo>
                  <a:pt x="269" y="355"/>
                  <a:pt x="269" y="355"/>
                  <a:pt x="269" y="355"/>
                </a:cubicBezTo>
                <a:cubicBezTo>
                  <a:pt x="270" y="356"/>
                  <a:pt x="273" y="355"/>
                  <a:pt x="272" y="355"/>
                </a:cubicBezTo>
                <a:cubicBezTo>
                  <a:pt x="270" y="356"/>
                  <a:pt x="268" y="357"/>
                  <a:pt x="266" y="358"/>
                </a:cubicBezTo>
                <a:cubicBezTo>
                  <a:pt x="264" y="359"/>
                  <a:pt x="262" y="360"/>
                  <a:pt x="260" y="361"/>
                </a:cubicBezTo>
                <a:cubicBezTo>
                  <a:pt x="261" y="361"/>
                  <a:pt x="262" y="361"/>
                  <a:pt x="263" y="361"/>
                </a:cubicBezTo>
                <a:cubicBezTo>
                  <a:pt x="263" y="360"/>
                  <a:pt x="264" y="360"/>
                  <a:pt x="264" y="360"/>
                </a:cubicBezTo>
                <a:cubicBezTo>
                  <a:pt x="265" y="360"/>
                  <a:pt x="266" y="360"/>
                  <a:pt x="268" y="360"/>
                </a:cubicBezTo>
                <a:cubicBezTo>
                  <a:pt x="259" y="363"/>
                  <a:pt x="250" y="364"/>
                  <a:pt x="241" y="366"/>
                </a:cubicBezTo>
                <a:cubicBezTo>
                  <a:pt x="241" y="366"/>
                  <a:pt x="239" y="367"/>
                  <a:pt x="241" y="366"/>
                </a:cubicBezTo>
                <a:cubicBezTo>
                  <a:pt x="242" y="366"/>
                  <a:pt x="238" y="366"/>
                  <a:pt x="241" y="365"/>
                </a:cubicBezTo>
                <a:cubicBezTo>
                  <a:pt x="243" y="365"/>
                  <a:pt x="245" y="364"/>
                  <a:pt x="246" y="364"/>
                </a:cubicBezTo>
                <a:cubicBezTo>
                  <a:pt x="248" y="364"/>
                  <a:pt x="250" y="364"/>
                  <a:pt x="251" y="363"/>
                </a:cubicBezTo>
                <a:cubicBezTo>
                  <a:pt x="250" y="363"/>
                  <a:pt x="248" y="364"/>
                  <a:pt x="248" y="363"/>
                </a:cubicBezTo>
                <a:cubicBezTo>
                  <a:pt x="248" y="362"/>
                  <a:pt x="252" y="362"/>
                  <a:pt x="254" y="361"/>
                </a:cubicBezTo>
                <a:cubicBezTo>
                  <a:pt x="252" y="360"/>
                  <a:pt x="248" y="361"/>
                  <a:pt x="244" y="362"/>
                </a:cubicBezTo>
                <a:cubicBezTo>
                  <a:pt x="245" y="362"/>
                  <a:pt x="247" y="362"/>
                  <a:pt x="247" y="362"/>
                </a:cubicBezTo>
                <a:cubicBezTo>
                  <a:pt x="245" y="363"/>
                  <a:pt x="242" y="363"/>
                  <a:pt x="240" y="364"/>
                </a:cubicBezTo>
                <a:cubicBezTo>
                  <a:pt x="238" y="364"/>
                  <a:pt x="236" y="364"/>
                  <a:pt x="234" y="365"/>
                </a:cubicBezTo>
                <a:cubicBezTo>
                  <a:pt x="234" y="365"/>
                  <a:pt x="233" y="365"/>
                  <a:pt x="233" y="365"/>
                </a:cubicBezTo>
                <a:cubicBezTo>
                  <a:pt x="231" y="364"/>
                  <a:pt x="227" y="365"/>
                  <a:pt x="224" y="364"/>
                </a:cubicBezTo>
                <a:cubicBezTo>
                  <a:pt x="223" y="364"/>
                  <a:pt x="222" y="364"/>
                  <a:pt x="222" y="365"/>
                </a:cubicBezTo>
                <a:cubicBezTo>
                  <a:pt x="222" y="365"/>
                  <a:pt x="223" y="365"/>
                  <a:pt x="224" y="365"/>
                </a:cubicBezTo>
                <a:cubicBezTo>
                  <a:pt x="225" y="365"/>
                  <a:pt x="226" y="365"/>
                  <a:pt x="227" y="365"/>
                </a:cubicBezTo>
                <a:cubicBezTo>
                  <a:pt x="231" y="365"/>
                  <a:pt x="229" y="366"/>
                  <a:pt x="228" y="366"/>
                </a:cubicBezTo>
                <a:cubicBezTo>
                  <a:pt x="230" y="366"/>
                  <a:pt x="231" y="366"/>
                  <a:pt x="233" y="366"/>
                </a:cubicBezTo>
                <a:cubicBezTo>
                  <a:pt x="234" y="366"/>
                  <a:pt x="236" y="366"/>
                  <a:pt x="237" y="366"/>
                </a:cubicBezTo>
                <a:cubicBezTo>
                  <a:pt x="235" y="367"/>
                  <a:pt x="233" y="367"/>
                  <a:pt x="231" y="367"/>
                </a:cubicBezTo>
                <a:cubicBezTo>
                  <a:pt x="228" y="367"/>
                  <a:pt x="228" y="367"/>
                  <a:pt x="226" y="368"/>
                </a:cubicBezTo>
                <a:cubicBezTo>
                  <a:pt x="230" y="368"/>
                  <a:pt x="234" y="367"/>
                  <a:pt x="237" y="367"/>
                </a:cubicBezTo>
                <a:cubicBezTo>
                  <a:pt x="239" y="367"/>
                  <a:pt x="240" y="367"/>
                  <a:pt x="242" y="367"/>
                </a:cubicBezTo>
                <a:cubicBezTo>
                  <a:pt x="243" y="367"/>
                  <a:pt x="244" y="367"/>
                  <a:pt x="245" y="367"/>
                </a:cubicBezTo>
                <a:cubicBezTo>
                  <a:pt x="245" y="367"/>
                  <a:pt x="244" y="367"/>
                  <a:pt x="243" y="367"/>
                </a:cubicBezTo>
                <a:cubicBezTo>
                  <a:pt x="242" y="367"/>
                  <a:pt x="241" y="368"/>
                  <a:pt x="240" y="368"/>
                </a:cubicBezTo>
                <a:cubicBezTo>
                  <a:pt x="238" y="368"/>
                  <a:pt x="236" y="368"/>
                  <a:pt x="234" y="368"/>
                </a:cubicBezTo>
                <a:cubicBezTo>
                  <a:pt x="232" y="368"/>
                  <a:pt x="230" y="369"/>
                  <a:pt x="228" y="369"/>
                </a:cubicBezTo>
                <a:cubicBezTo>
                  <a:pt x="227" y="369"/>
                  <a:pt x="226" y="369"/>
                  <a:pt x="225" y="368"/>
                </a:cubicBezTo>
                <a:cubicBezTo>
                  <a:pt x="218" y="367"/>
                  <a:pt x="211" y="366"/>
                  <a:pt x="204" y="365"/>
                </a:cubicBezTo>
                <a:cubicBezTo>
                  <a:pt x="203" y="364"/>
                  <a:pt x="201" y="364"/>
                  <a:pt x="201" y="364"/>
                </a:cubicBezTo>
                <a:cubicBezTo>
                  <a:pt x="200" y="363"/>
                  <a:pt x="202" y="364"/>
                  <a:pt x="202" y="364"/>
                </a:cubicBezTo>
                <a:cubicBezTo>
                  <a:pt x="200" y="363"/>
                  <a:pt x="204" y="363"/>
                  <a:pt x="201" y="363"/>
                </a:cubicBezTo>
                <a:cubicBezTo>
                  <a:pt x="200" y="362"/>
                  <a:pt x="198" y="362"/>
                  <a:pt x="197" y="361"/>
                </a:cubicBezTo>
                <a:cubicBezTo>
                  <a:pt x="198" y="362"/>
                  <a:pt x="199" y="362"/>
                  <a:pt x="200" y="362"/>
                </a:cubicBezTo>
                <a:cubicBezTo>
                  <a:pt x="201" y="362"/>
                  <a:pt x="205" y="364"/>
                  <a:pt x="205" y="363"/>
                </a:cubicBezTo>
                <a:cubicBezTo>
                  <a:pt x="205" y="362"/>
                  <a:pt x="201" y="362"/>
                  <a:pt x="199" y="361"/>
                </a:cubicBezTo>
                <a:cubicBezTo>
                  <a:pt x="199" y="361"/>
                  <a:pt x="199" y="361"/>
                  <a:pt x="198" y="360"/>
                </a:cubicBezTo>
                <a:cubicBezTo>
                  <a:pt x="200" y="361"/>
                  <a:pt x="201" y="361"/>
                  <a:pt x="203" y="362"/>
                </a:cubicBezTo>
                <a:cubicBezTo>
                  <a:pt x="204" y="363"/>
                  <a:pt x="205" y="363"/>
                  <a:pt x="206" y="362"/>
                </a:cubicBezTo>
                <a:cubicBezTo>
                  <a:pt x="206" y="362"/>
                  <a:pt x="207" y="362"/>
                  <a:pt x="205" y="361"/>
                </a:cubicBezTo>
                <a:cubicBezTo>
                  <a:pt x="204" y="361"/>
                  <a:pt x="203" y="361"/>
                  <a:pt x="202" y="361"/>
                </a:cubicBezTo>
                <a:cubicBezTo>
                  <a:pt x="197" y="360"/>
                  <a:pt x="191" y="358"/>
                  <a:pt x="186" y="355"/>
                </a:cubicBezTo>
                <a:cubicBezTo>
                  <a:pt x="183" y="355"/>
                  <a:pt x="182" y="355"/>
                  <a:pt x="180" y="355"/>
                </a:cubicBezTo>
                <a:cubicBezTo>
                  <a:pt x="180" y="355"/>
                  <a:pt x="181" y="355"/>
                  <a:pt x="182" y="356"/>
                </a:cubicBezTo>
                <a:cubicBezTo>
                  <a:pt x="179" y="354"/>
                  <a:pt x="179" y="354"/>
                  <a:pt x="177" y="354"/>
                </a:cubicBezTo>
                <a:cubicBezTo>
                  <a:pt x="176" y="354"/>
                  <a:pt x="174" y="352"/>
                  <a:pt x="173" y="352"/>
                </a:cubicBezTo>
                <a:cubicBezTo>
                  <a:pt x="174" y="353"/>
                  <a:pt x="175" y="353"/>
                  <a:pt x="176" y="354"/>
                </a:cubicBezTo>
                <a:cubicBezTo>
                  <a:pt x="177" y="355"/>
                  <a:pt x="178" y="355"/>
                  <a:pt x="179" y="356"/>
                </a:cubicBezTo>
                <a:cubicBezTo>
                  <a:pt x="180" y="357"/>
                  <a:pt x="181" y="357"/>
                  <a:pt x="182" y="358"/>
                </a:cubicBezTo>
                <a:cubicBezTo>
                  <a:pt x="183" y="358"/>
                  <a:pt x="184" y="359"/>
                  <a:pt x="185" y="359"/>
                </a:cubicBezTo>
                <a:cubicBezTo>
                  <a:pt x="185" y="359"/>
                  <a:pt x="181" y="358"/>
                  <a:pt x="182" y="359"/>
                </a:cubicBezTo>
                <a:cubicBezTo>
                  <a:pt x="184" y="359"/>
                  <a:pt x="185" y="360"/>
                  <a:pt x="187" y="361"/>
                </a:cubicBezTo>
                <a:cubicBezTo>
                  <a:pt x="187" y="361"/>
                  <a:pt x="187" y="361"/>
                  <a:pt x="187" y="361"/>
                </a:cubicBezTo>
                <a:cubicBezTo>
                  <a:pt x="186" y="361"/>
                  <a:pt x="185" y="361"/>
                  <a:pt x="184" y="360"/>
                </a:cubicBezTo>
                <a:cubicBezTo>
                  <a:pt x="183" y="359"/>
                  <a:pt x="181" y="359"/>
                  <a:pt x="180" y="358"/>
                </a:cubicBezTo>
                <a:cubicBezTo>
                  <a:pt x="182" y="359"/>
                  <a:pt x="183" y="360"/>
                  <a:pt x="184" y="360"/>
                </a:cubicBezTo>
                <a:cubicBezTo>
                  <a:pt x="185" y="361"/>
                  <a:pt x="186" y="361"/>
                  <a:pt x="187" y="362"/>
                </a:cubicBezTo>
                <a:cubicBezTo>
                  <a:pt x="188" y="362"/>
                  <a:pt x="189" y="363"/>
                  <a:pt x="189" y="363"/>
                </a:cubicBezTo>
                <a:cubicBezTo>
                  <a:pt x="192" y="363"/>
                  <a:pt x="194" y="364"/>
                  <a:pt x="196" y="365"/>
                </a:cubicBezTo>
                <a:cubicBezTo>
                  <a:pt x="197" y="366"/>
                  <a:pt x="198" y="366"/>
                  <a:pt x="200" y="367"/>
                </a:cubicBezTo>
                <a:cubicBezTo>
                  <a:pt x="200" y="367"/>
                  <a:pt x="201" y="368"/>
                  <a:pt x="203" y="368"/>
                </a:cubicBezTo>
                <a:cubicBezTo>
                  <a:pt x="205" y="368"/>
                  <a:pt x="203" y="368"/>
                  <a:pt x="204" y="368"/>
                </a:cubicBezTo>
                <a:cubicBezTo>
                  <a:pt x="205" y="367"/>
                  <a:pt x="203" y="367"/>
                  <a:pt x="201" y="366"/>
                </a:cubicBezTo>
                <a:cubicBezTo>
                  <a:pt x="200" y="366"/>
                  <a:pt x="199" y="366"/>
                  <a:pt x="199" y="365"/>
                </a:cubicBezTo>
                <a:cubicBezTo>
                  <a:pt x="208" y="368"/>
                  <a:pt x="216" y="370"/>
                  <a:pt x="226" y="371"/>
                </a:cubicBezTo>
                <a:cubicBezTo>
                  <a:pt x="225" y="371"/>
                  <a:pt x="224" y="371"/>
                  <a:pt x="223" y="372"/>
                </a:cubicBezTo>
                <a:cubicBezTo>
                  <a:pt x="225" y="372"/>
                  <a:pt x="227" y="372"/>
                  <a:pt x="229" y="372"/>
                </a:cubicBezTo>
                <a:cubicBezTo>
                  <a:pt x="228" y="372"/>
                  <a:pt x="227" y="372"/>
                  <a:pt x="227" y="372"/>
                </a:cubicBezTo>
                <a:cubicBezTo>
                  <a:pt x="226" y="372"/>
                  <a:pt x="225" y="372"/>
                  <a:pt x="224" y="372"/>
                </a:cubicBezTo>
                <a:cubicBezTo>
                  <a:pt x="224" y="372"/>
                  <a:pt x="224" y="372"/>
                  <a:pt x="223" y="372"/>
                </a:cubicBezTo>
                <a:cubicBezTo>
                  <a:pt x="223" y="372"/>
                  <a:pt x="221" y="372"/>
                  <a:pt x="221" y="372"/>
                </a:cubicBezTo>
                <a:cubicBezTo>
                  <a:pt x="223" y="371"/>
                  <a:pt x="219" y="371"/>
                  <a:pt x="216" y="370"/>
                </a:cubicBezTo>
                <a:cubicBezTo>
                  <a:pt x="214" y="370"/>
                  <a:pt x="213" y="370"/>
                  <a:pt x="212" y="369"/>
                </a:cubicBezTo>
                <a:cubicBezTo>
                  <a:pt x="215" y="370"/>
                  <a:pt x="216" y="371"/>
                  <a:pt x="215" y="371"/>
                </a:cubicBezTo>
                <a:cubicBezTo>
                  <a:pt x="214" y="371"/>
                  <a:pt x="215" y="372"/>
                  <a:pt x="216" y="372"/>
                </a:cubicBezTo>
                <a:cubicBezTo>
                  <a:pt x="215" y="372"/>
                  <a:pt x="214" y="372"/>
                  <a:pt x="212" y="372"/>
                </a:cubicBezTo>
                <a:cubicBezTo>
                  <a:pt x="211" y="372"/>
                  <a:pt x="209" y="372"/>
                  <a:pt x="206" y="372"/>
                </a:cubicBezTo>
                <a:cubicBezTo>
                  <a:pt x="206" y="372"/>
                  <a:pt x="206" y="372"/>
                  <a:pt x="206" y="372"/>
                </a:cubicBezTo>
                <a:cubicBezTo>
                  <a:pt x="206" y="372"/>
                  <a:pt x="206" y="372"/>
                  <a:pt x="206" y="372"/>
                </a:cubicBezTo>
                <a:cubicBezTo>
                  <a:pt x="204" y="371"/>
                  <a:pt x="204" y="371"/>
                  <a:pt x="205" y="372"/>
                </a:cubicBezTo>
                <a:cubicBezTo>
                  <a:pt x="203" y="372"/>
                  <a:pt x="201" y="371"/>
                  <a:pt x="200" y="371"/>
                </a:cubicBezTo>
                <a:cubicBezTo>
                  <a:pt x="199" y="371"/>
                  <a:pt x="199" y="371"/>
                  <a:pt x="197" y="370"/>
                </a:cubicBezTo>
                <a:cubicBezTo>
                  <a:pt x="196" y="369"/>
                  <a:pt x="192" y="368"/>
                  <a:pt x="190" y="366"/>
                </a:cubicBezTo>
                <a:cubicBezTo>
                  <a:pt x="187" y="366"/>
                  <a:pt x="186" y="365"/>
                  <a:pt x="185" y="364"/>
                </a:cubicBezTo>
                <a:cubicBezTo>
                  <a:pt x="184" y="364"/>
                  <a:pt x="185" y="363"/>
                  <a:pt x="183" y="362"/>
                </a:cubicBezTo>
                <a:cubicBezTo>
                  <a:pt x="181" y="362"/>
                  <a:pt x="182" y="363"/>
                  <a:pt x="182" y="363"/>
                </a:cubicBezTo>
                <a:cubicBezTo>
                  <a:pt x="183" y="364"/>
                  <a:pt x="182" y="364"/>
                  <a:pt x="184" y="365"/>
                </a:cubicBezTo>
                <a:cubicBezTo>
                  <a:pt x="186" y="366"/>
                  <a:pt x="185" y="366"/>
                  <a:pt x="184" y="365"/>
                </a:cubicBezTo>
                <a:cubicBezTo>
                  <a:pt x="183" y="365"/>
                  <a:pt x="183" y="365"/>
                  <a:pt x="183" y="365"/>
                </a:cubicBezTo>
                <a:cubicBezTo>
                  <a:pt x="182" y="365"/>
                  <a:pt x="182" y="366"/>
                  <a:pt x="183" y="366"/>
                </a:cubicBezTo>
                <a:cubicBezTo>
                  <a:pt x="184" y="367"/>
                  <a:pt x="184" y="367"/>
                  <a:pt x="185" y="367"/>
                </a:cubicBezTo>
                <a:cubicBezTo>
                  <a:pt x="186" y="368"/>
                  <a:pt x="188" y="368"/>
                  <a:pt x="189" y="369"/>
                </a:cubicBezTo>
                <a:cubicBezTo>
                  <a:pt x="191" y="370"/>
                  <a:pt x="194" y="370"/>
                  <a:pt x="194" y="371"/>
                </a:cubicBezTo>
                <a:cubicBezTo>
                  <a:pt x="191" y="370"/>
                  <a:pt x="191" y="370"/>
                  <a:pt x="191" y="370"/>
                </a:cubicBezTo>
                <a:cubicBezTo>
                  <a:pt x="189" y="369"/>
                  <a:pt x="189" y="369"/>
                  <a:pt x="189" y="369"/>
                </a:cubicBezTo>
                <a:cubicBezTo>
                  <a:pt x="187" y="369"/>
                  <a:pt x="185" y="368"/>
                  <a:pt x="183" y="367"/>
                </a:cubicBezTo>
                <a:cubicBezTo>
                  <a:pt x="182" y="366"/>
                  <a:pt x="180" y="366"/>
                  <a:pt x="179" y="365"/>
                </a:cubicBezTo>
                <a:cubicBezTo>
                  <a:pt x="178" y="365"/>
                  <a:pt x="176" y="364"/>
                  <a:pt x="175" y="363"/>
                </a:cubicBezTo>
                <a:cubicBezTo>
                  <a:pt x="172" y="362"/>
                  <a:pt x="170" y="361"/>
                  <a:pt x="167" y="359"/>
                </a:cubicBezTo>
                <a:cubicBezTo>
                  <a:pt x="165" y="358"/>
                  <a:pt x="166" y="359"/>
                  <a:pt x="166" y="360"/>
                </a:cubicBezTo>
                <a:cubicBezTo>
                  <a:pt x="167" y="360"/>
                  <a:pt x="170" y="362"/>
                  <a:pt x="168" y="361"/>
                </a:cubicBezTo>
                <a:cubicBezTo>
                  <a:pt x="166" y="361"/>
                  <a:pt x="165" y="360"/>
                  <a:pt x="164" y="359"/>
                </a:cubicBezTo>
                <a:cubicBezTo>
                  <a:pt x="163" y="359"/>
                  <a:pt x="163" y="359"/>
                  <a:pt x="160" y="358"/>
                </a:cubicBezTo>
                <a:cubicBezTo>
                  <a:pt x="162" y="359"/>
                  <a:pt x="164" y="360"/>
                  <a:pt x="165" y="361"/>
                </a:cubicBezTo>
                <a:cubicBezTo>
                  <a:pt x="165" y="361"/>
                  <a:pt x="164" y="361"/>
                  <a:pt x="164" y="361"/>
                </a:cubicBezTo>
                <a:cubicBezTo>
                  <a:pt x="162" y="360"/>
                  <a:pt x="161" y="359"/>
                  <a:pt x="160" y="358"/>
                </a:cubicBezTo>
                <a:cubicBezTo>
                  <a:pt x="160" y="358"/>
                  <a:pt x="159" y="358"/>
                  <a:pt x="159" y="358"/>
                </a:cubicBezTo>
                <a:cubicBezTo>
                  <a:pt x="158" y="356"/>
                  <a:pt x="155" y="353"/>
                  <a:pt x="150" y="349"/>
                </a:cubicBezTo>
                <a:cubicBezTo>
                  <a:pt x="151" y="350"/>
                  <a:pt x="152" y="350"/>
                  <a:pt x="153" y="351"/>
                </a:cubicBezTo>
                <a:cubicBezTo>
                  <a:pt x="150" y="348"/>
                  <a:pt x="147" y="345"/>
                  <a:pt x="143" y="342"/>
                </a:cubicBezTo>
                <a:cubicBezTo>
                  <a:pt x="143" y="342"/>
                  <a:pt x="143" y="342"/>
                  <a:pt x="144" y="343"/>
                </a:cubicBezTo>
                <a:cubicBezTo>
                  <a:pt x="144" y="344"/>
                  <a:pt x="146" y="345"/>
                  <a:pt x="147" y="347"/>
                </a:cubicBezTo>
                <a:cubicBezTo>
                  <a:pt x="145" y="345"/>
                  <a:pt x="142" y="343"/>
                  <a:pt x="143" y="344"/>
                </a:cubicBezTo>
                <a:cubicBezTo>
                  <a:pt x="143" y="345"/>
                  <a:pt x="143" y="345"/>
                  <a:pt x="147" y="349"/>
                </a:cubicBezTo>
                <a:cubicBezTo>
                  <a:pt x="149" y="351"/>
                  <a:pt x="151" y="352"/>
                  <a:pt x="154" y="354"/>
                </a:cubicBezTo>
                <a:cubicBezTo>
                  <a:pt x="156" y="356"/>
                  <a:pt x="158" y="358"/>
                  <a:pt x="161" y="359"/>
                </a:cubicBezTo>
                <a:cubicBezTo>
                  <a:pt x="161" y="360"/>
                  <a:pt x="163" y="360"/>
                  <a:pt x="164" y="361"/>
                </a:cubicBezTo>
                <a:cubicBezTo>
                  <a:pt x="165" y="362"/>
                  <a:pt x="166" y="363"/>
                  <a:pt x="166" y="363"/>
                </a:cubicBezTo>
                <a:cubicBezTo>
                  <a:pt x="166" y="363"/>
                  <a:pt x="165" y="363"/>
                  <a:pt x="164" y="362"/>
                </a:cubicBezTo>
                <a:cubicBezTo>
                  <a:pt x="163" y="361"/>
                  <a:pt x="162" y="360"/>
                  <a:pt x="161" y="360"/>
                </a:cubicBezTo>
                <a:cubicBezTo>
                  <a:pt x="159" y="359"/>
                  <a:pt x="158" y="358"/>
                  <a:pt x="157" y="357"/>
                </a:cubicBezTo>
                <a:cubicBezTo>
                  <a:pt x="153" y="354"/>
                  <a:pt x="153" y="354"/>
                  <a:pt x="153" y="354"/>
                </a:cubicBezTo>
                <a:cubicBezTo>
                  <a:pt x="152" y="353"/>
                  <a:pt x="151" y="352"/>
                  <a:pt x="149" y="351"/>
                </a:cubicBezTo>
                <a:cubicBezTo>
                  <a:pt x="147" y="350"/>
                  <a:pt x="145" y="347"/>
                  <a:pt x="142" y="345"/>
                </a:cubicBezTo>
                <a:cubicBezTo>
                  <a:pt x="142" y="346"/>
                  <a:pt x="142" y="346"/>
                  <a:pt x="142" y="346"/>
                </a:cubicBezTo>
                <a:cubicBezTo>
                  <a:pt x="140" y="344"/>
                  <a:pt x="138" y="343"/>
                  <a:pt x="136" y="342"/>
                </a:cubicBezTo>
                <a:cubicBezTo>
                  <a:pt x="135" y="340"/>
                  <a:pt x="133" y="338"/>
                  <a:pt x="131" y="336"/>
                </a:cubicBezTo>
                <a:cubicBezTo>
                  <a:pt x="130" y="334"/>
                  <a:pt x="128" y="332"/>
                  <a:pt x="127" y="331"/>
                </a:cubicBezTo>
                <a:cubicBezTo>
                  <a:pt x="126" y="329"/>
                  <a:pt x="124" y="327"/>
                  <a:pt x="123" y="326"/>
                </a:cubicBezTo>
                <a:cubicBezTo>
                  <a:pt x="120" y="323"/>
                  <a:pt x="120" y="322"/>
                  <a:pt x="119" y="320"/>
                </a:cubicBezTo>
                <a:cubicBezTo>
                  <a:pt x="119" y="320"/>
                  <a:pt x="118" y="318"/>
                  <a:pt x="119" y="319"/>
                </a:cubicBezTo>
                <a:cubicBezTo>
                  <a:pt x="120" y="320"/>
                  <a:pt x="121" y="322"/>
                  <a:pt x="122" y="324"/>
                </a:cubicBezTo>
                <a:cubicBezTo>
                  <a:pt x="122" y="324"/>
                  <a:pt x="123" y="324"/>
                  <a:pt x="123" y="325"/>
                </a:cubicBezTo>
                <a:cubicBezTo>
                  <a:pt x="121" y="321"/>
                  <a:pt x="121" y="321"/>
                  <a:pt x="124" y="325"/>
                </a:cubicBezTo>
                <a:cubicBezTo>
                  <a:pt x="126" y="326"/>
                  <a:pt x="127" y="327"/>
                  <a:pt x="128" y="329"/>
                </a:cubicBezTo>
                <a:cubicBezTo>
                  <a:pt x="129" y="330"/>
                  <a:pt x="131" y="331"/>
                  <a:pt x="132" y="332"/>
                </a:cubicBezTo>
                <a:cubicBezTo>
                  <a:pt x="132" y="333"/>
                  <a:pt x="133" y="333"/>
                  <a:pt x="134" y="334"/>
                </a:cubicBezTo>
                <a:cubicBezTo>
                  <a:pt x="134" y="335"/>
                  <a:pt x="135" y="335"/>
                  <a:pt x="136" y="336"/>
                </a:cubicBezTo>
                <a:cubicBezTo>
                  <a:pt x="137" y="337"/>
                  <a:pt x="139" y="339"/>
                  <a:pt x="141" y="341"/>
                </a:cubicBezTo>
                <a:cubicBezTo>
                  <a:pt x="139" y="339"/>
                  <a:pt x="138" y="337"/>
                  <a:pt x="136" y="335"/>
                </a:cubicBezTo>
                <a:cubicBezTo>
                  <a:pt x="136" y="335"/>
                  <a:pt x="135" y="334"/>
                  <a:pt x="134" y="333"/>
                </a:cubicBezTo>
                <a:cubicBezTo>
                  <a:pt x="133" y="332"/>
                  <a:pt x="133" y="332"/>
                  <a:pt x="132" y="331"/>
                </a:cubicBezTo>
                <a:cubicBezTo>
                  <a:pt x="129" y="327"/>
                  <a:pt x="124" y="322"/>
                  <a:pt x="123" y="318"/>
                </a:cubicBezTo>
                <a:cubicBezTo>
                  <a:pt x="126" y="322"/>
                  <a:pt x="128" y="326"/>
                  <a:pt x="132" y="330"/>
                </a:cubicBezTo>
                <a:cubicBezTo>
                  <a:pt x="131" y="329"/>
                  <a:pt x="131" y="328"/>
                  <a:pt x="130" y="328"/>
                </a:cubicBezTo>
                <a:cubicBezTo>
                  <a:pt x="130" y="327"/>
                  <a:pt x="130" y="326"/>
                  <a:pt x="129" y="326"/>
                </a:cubicBezTo>
                <a:cubicBezTo>
                  <a:pt x="128" y="324"/>
                  <a:pt x="127" y="323"/>
                  <a:pt x="125" y="321"/>
                </a:cubicBezTo>
                <a:cubicBezTo>
                  <a:pt x="121" y="316"/>
                  <a:pt x="119" y="310"/>
                  <a:pt x="116" y="305"/>
                </a:cubicBezTo>
                <a:cubicBezTo>
                  <a:pt x="114" y="302"/>
                  <a:pt x="114" y="302"/>
                  <a:pt x="114" y="302"/>
                </a:cubicBezTo>
                <a:cubicBezTo>
                  <a:pt x="114" y="302"/>
                  <a:pt x="114" y="303"/>
                  <a:pt x="113" y="301"/>
                </a:cubicBezTo>
                <a:cubicBezTo>
                  <a:pt x="112" y="299"/>
                  <a:pt x="112" y="298"/>
                  <a:pt x="112" y="298"/>
                </a:cubicBezTo>
                <a:cubicBezTo>
                  <a:pt x="112" y="298"/>
                  <a:pt x="113" y="299"/>
                  <a:pt x="115" y="301"/>
                </a:cubicBezTo>
                <a:cubicBezTo>
                  <a:pt x="115" y="302"/>
                  <a:pt x="116" y="303"/>
                  <a:pt x="116" y="304"/>
                </a:cubicBezTo>
                <a:cubicBezTo>
                  <a:pt x="118" y="307"/>
                  <a:pt x="118" y="307"/>
                  <a:pt x="118" y="307"/>
                </a:cubicBezTo>
                <a:cubicBezTo>
                  <a:pt x="119" y="308"/>
                  <a:pt x="119" y="309"/>
                  <a:pt x="120" y="310"/>
                </a:cubicBezTo>
                <a:cubicBezTo>
                  <a:pt x="120" y="311"/>
                  <a:pt x="121" y="312"/>
                  <a:pt x="122" y="313"/>
                </a:cubicBezTo>
                <a:cubicBezTo>
                  <a:pt x="122" y="314"/>
                  <a:pt x="123" y="315"/>
                  <a:pt x="124" y="316"/>
                </a:cubicBezTo>
                <a:cubicBezTo>
                  <a:pt x="124" y="317"/>
                  <a:pt x="125" y="317"/>
                  <a:pt x="125" y="318"/>
                </a:cubicBezTo>
                <a:cubicBezTo>
                  <a:pt x="126" y="318"/>
                  <a:pt x="126" y="319"/>
                  <a:pt x="127" y="319"/>
                </a:cubicBezTo>
                <a:cubicBezTo>
                  <a:pt x="127" y="319"/>
                  <a:pt x="126" y="317"/>
                  <a:pt x="125" y="315"/>
                </a:cubicBezTo>
                <a:cubicBezTo>
                  <a:pt x="123" y="312"/>
                  <a:pt x="126" y="317"/>
                  <a:pt x="125" y="316"/>
                </a:cubicBezTo>
                <a:cubicBezTo>
                  <a:pt x="124" y="315"/>
                  <a:pt x="123" y="314"/>
                  <a:pt x="123" y="314"/>
                </a:cubicBezTo>
                <a:cubicBezTo>
                  <a:pt x="123" y="313"/>
                  <a:pt x="121" y="310"/>
                  <a:pt x="121" y="309"/>
                </a:cubicBezTo>
                <a:cubicBezTo>
                  <a:pt x="122" y="310"/>
                  <a:pt x="122" y="311"/>
                  <a:pt x="123" y="311"/>
                </a:cubicBezTo>
                <a:cubicBezTo>
                  <a:pt x="123" y="311"/>
                  <a:pt x="123" y="311"/>
                  <a:pt x="123" y="311"/>
                </a:cubicBezTo>
                <a:cubicBezTo>
                  <a:pt x="123" y="311"/>
                  <a:pt x="123" y="311"/>
                  <a:pt x="123" y="311"/>
                </a:cubicBezTo>
                <a:cubicBezTo>
                  <a:pt x="123" y="311"/>
                  <a:pt x="123" y="311"/>
                  <a:pt x="123" y="311"/>
                </a:cubicBezTo>
                <a:cubicBezTo>
                  <a:pt x="125" y="315"/>
                  <a:pt x="127" y="318"/>
                  <a:pt x="130" y="320"/>
                </a:cubicBezTo>
                <a:cubicBezTo>
                  <a:pt x="130" y="321"/>
                  <a:pt x="133" y="323"/>
                  <a:pt x="134" y="325"/>
                </a:cubicBezTo>
                <a:cubicBezTo>
                  <a:pt x="136" y="328"/>
                  <a:pt x="138" y="330"/>
                  <a:pt x="141" y="333"/>
                </a:cubicBezTo>
                <a:cubicBezTo>
                  <a:pt x="141" y="333"/>
                  <a:pt x="140" y="331"/>
                  <a:pt x="138" y="329"/>
                </a:cubicBezTo>
                <a:cubicBezTo>
                  <a:pt x="138" y="329"/>
                  <a:pt x="137" y="328"/>
                  <a:pt x="137" y="327"/>
                </a:cubicBezTo>
                <a:cubicBezTo>
                  <a:pt x="137" y="327"/>
                  <a:pt x="137" y="327"/>
                  <a:pt x="137" y="327"/>
                </a:cubicBezTo>
                <a:cubicBezTo>
                  <a:pt x="137" y="328"/>
                  <a:pt x="138" y="328"/>
                  <a:pt x="139" y="329"/>
                </a:cubicBezTo>
                <a:cubicBezTo>
                  <a:pt x="140" y="331"/>
                  <a:pt x="141" y="332"/>
                  <a:pt x="144" y="334"/>
                </a:cubicBezTo>
                <a:cubicBezTo>
                  <a:pt x="142" y="333"/>
                  <a:pt x="142" y="332"/>
                  <a:pt x="141" y="331"/>
                </a:cubicBezTo>
                <a:cubicBezTo>
                  <a:pt x="142" y="332"/>
                  <a:pt x="142" y="332"/>
                  <a:pt x="142" y="332"/>
                </a:cubicBezTo>
                <a:cubicBezTo>
                  <a:pt x="143" y="334"/>
                  <a:pt x="145" y="333"/>
                  <a:pt x="146" y="336"/>
                </a:cubicBezTo>
                <a:cubicBezTo>
                  <a:pt x="148" y="338"/>
                  <a:pt x="150" y="339"/>
                  <a:pt x="152" y="340"/>
                </a:cubicBezTo>
                <a:cubicBezTo>
                  <a:pt x="151" y="339"/>
                  <a:pt x="149" y="338"/>
                  <a:pt x="148" y="336"/>
                </a:cubicBezTo>
                <a:cubicBezTo>
                  <a:pt x="152" y="340"/>
                  <a:pt x="155" y="342"/>
                  <a:pt x="158" y="345"/>
                </a:cubicBezTo>
                <a:cubicBezTo>
                  <a:pt x="164" y="349"/>
                  <a:pt x="164" y="349"/>
                  <a:pt x="169" y="351"/>
                </a:cubicBezTo>
                <a:cubicBezTo>
                  <a:pt x="165" y="349"/>
                  <a:pt x="161" y="347"/>
                  <a:pt x="159" y="344"/>
                </a:cubicBezTo>
                <a:cubicBezTo>
                  <a:pt x="161" y="346"/>
                  <a:pt x="163" y="347"/>
                  <a:pt x="165" y="348"/>
                </a:cubicBezTo>
                <a:cubicBezTo>
                  <a:pt x="166" y="349"/>
                  <a:pt x="168" y="351"/>
                  <a:pt x="169" y="350"/>
                </a:cubicBezTo>
                <a:cubicBezTo>
                  <a:pt x="169" y="350"/>
                  <a:pt x="166" y="349"/>
                  <a:pt x="166" y="348"/>
                </a:cubicBezTo>
                <a:cubicBezTo>
                  <a:pt x="166" y="348"/>
                  <a:pt x="165" y="347"/>
                  <a:pt x="165" y="347"/>
                </a:cubicBezTo>
                <a:cubicBezTo>
                  <a:pt x="167" y="347"/>
                  <a:pt x="168" y="348"/>
                  <a:pt x="170" y="348"/>
                </a:cubicBezTo>
                <a:cubicBezTo>
                  <a:pt x="171" y="349"/>
                  <a:pt x="170" y="348"/>
                  <a:pt x="171" y="347"/>
                </a:cubicBezTo>
                <a:cubicBezTo>
                  <a:pt x="171" y="347"/>
                  <a:pt x="170" y="346"/>
                  <a:pt x="168" y="345"/>
                </a:cubicBezTo>
                <a:cubicBezTo>
                  <a:pt x="165" y="344"/>
                  <a:pt x="164" y="342"/>
                  <a:pt x="164" y="341"/>
                </a:cubicBezTo>
                <a:cubicBezTo>
                  <a:pt x="163" y="341"/>
                  <a:pt x="161" y="340"/>
                  <a:pt x="159" y="339"/>
                </a:cubicBezTo>
                <a:cubicBezTo>
                  <a:pt x="158" y="338"/>
                  <a:pt x="156" y="336"/>
                  <a:pt x="154" y="335"/>
                </a:cubicBezTo>
                <a:cubicBezTo>
                  <a:pt x="151" y="331"/>
                  <a:pt x="151" y="332"/>
                  <a:pt x="151" y="333"/>
                </a:cubicBezTo>
                <a:cubicBezTo>
                  <a:pt x="151" y="333"/>
                  <a:pt x="152" y="333"/>
                  <a:pt x="151" y="333"/>
                </a:cubicBezTo>
                <a:cubicBezTo>
                  <a:pt x="151" y="333"/>
                  <a:pt x="151" y="333"/>
                  <a:pt x="151" y="333"/>
                </a:cubicBezTo>
                <a:cubicBezTo>
                  <a:pt x="149" y="333"/>
                  <a:pt x="153" y="335"/>
                  <a:pt x="153" y="335"/>
                </a:cubicBezTo>
                <a:cubicBezTo>
                  <a:pt x="152" y="335"/>
                  <a:pt x="151" y="335"/>
                  <a:pt x="150" y="334"/>
                </a:cubicBezTo>
                <a:cubicBezTo>
                  <a:pt x="145" y="329"/>
                  <a:pt x="141" y="324"/>
                  <a:pt x="137" y="319"/>
                </a:cubicBezTo>
                <a:cubicBezTo>
                  <a:pt x="136" y="317"/>
                  <a:pt x="136" y="316"/>
                  <a:pt x="135" y="315"/>
                </a:cubicBezTo>
                <a:cubicBezTo>
                  <a:pt x="135" y="314"/>
                  <a:pt x="134" y="314"/>
                  <a:pt x="134" y="313"/>
                </a:cubicBezTo>
                <a:cubicBezTo>
                  <a:pt x="134" y="313"/>
                  <a:pt x="135" y="312"/>
                  <a:pt x="136" y="313"/>
                </a:cubicBezTo>
                <a:cubicBezTo>
                  <a:pt x="136" y="313"/>
                  <a:pt x="137" y="314"/>
                  <a:pt x="135" y="311"/>
                </a:cubicBezTo>
                <a:cubicBezTo>
                  <a:pt x="134" y="309"/>
                  <a:pt x="133" y="308"/>
                  <a:pt x="132" y="306"/>
                </a:cubicBezTo>
                <a:cubicBezTo>
                  <a:pt x="131" y="305"/>
                  <a:pt x="130" y="304"/>
                  <a:pt x="129" y="302"/>
                </a:cubicBezTo>
                <a:cubicBezTo>
                  <a:pt x="127" y="300"/>
                  <a:pt x="125" y="296"/>
                  <a:pt x="123" y="292"/>
                </a:cubicBezTo>
                <a:cubicBezTo>
                  <a:pt x="127" y="299"/>
                  <a:pt x="123" y="292"/>
                  <a:pt x="123" y="291"/>
                </a:cubicBezTo>
                <a:cubicBezTo>
                  <a:pt x="124" y="293"/>
                  <a:pt x="125" y="294"/>
                  <a:pt x="126" y="297"/>
                </a:cubicBezTo>
                <a:cubicBezTo>
                  <a:pt x="125" y="294"/>
                  <a:pt x="125" y="293"/>
                  <a:pt x="124" y="290"/>
                </a:cubicBezTo>
                <a:cubicBezTo>
                  <a:pt x="121" y="285"/>
                  <a:pt x="120" y="279"/>
                  <a:pt x="117" y="275"/>
                </a:cubicBezTo>
                <a:cubicBezTo>
                  <a:pt x="118" y="277"/>
                  <a:pt x="119" y="279"/>
                  <a:pt x="119" y="281"/>
                </a:cubicBezTo>
                <a:cubicBezTo>
                  <a:pt x="120" y="284"/>
                  <a:pt x="121" y="286"/>
                  <a:pt x="122" y="288"/>
                </a:cubicBezTo>
                <a:cubicBezTo>
                  <a:pt x="122" y="289"/>
                  <a:pt x="122" y="290"/>
                  <a:pt x="122" y="289"/>
                </a:cubicBezTo>
                <a:cubicBezTo>
                  <a:pt x="121" y="287"/>
                  <a:pt x="121" y="287"/>
                  <a:pt x="121" y="287"/>
                </a:cubicBezTo>
                <a:cubicBezTo>
                  <a:pt x="121" y="287"/>
                  <a:pt x="121" y="288"/>
                  <a:pt x="121" y="288"/>
                </a:cubicBezTo>
                <a:cubicBezTo>
                  <a:pt x="121" y="291"/>
                  <a:pt x="120" y="290"/>
                  <a:pt x="118" y="284"/>
                </a:cubicBezTo>
                <a:cubicBezTo>
                  <a:pt x="117" y="283"/>
                  <a:pt x="116" y="282"/>
                  <a:pt x="116" y="280"/>
                </a:cubicBezTo>
                <a:cubicBezTo>
                  <a:pt x="115" y="279"/>
                  <a:pt x="115" y="278"/>
                  <a:pt x="114" y="276"/>
                </a:cubicBezTo>
                <a:cubicBezTo>
                  <a:pt x="114" y="275"/>
                  <a:pt x="113" y="273"/>
                  <a:pt x="113" y="272"/>
                </a:cubicBezTo>
                <a:cubicBezTo>
                  <a:pt x="112" y="266"/>
                  <a:pt x="112" y="264"/>
                  <a:pt x="114" y="265"/>
                </a:cubicBezTo>
                <a:cubicBezTo>
                  <a:pt x="114" y="265"/>
                  <a:pt x="115" y="267"/>
                  <a:pt x="115" y="266"/>
                </a:cubicBezTo>
                <a:cubicBezTo>
                  <a:pt x="115" y="266"/>
                  <a:pt x="116" y="266"/>
                  <a:pt x="115" y="264"/>
                </a:cubicBezTo>
                <a:cubicBezTo>
                  <a:pt x="115" y="263"/>
                  <a:pt x="115" y="262"/>
                  <a:pt x="114" y="262"/>
                </a:cubicBezTo>
                <a:cubicBezTo>
                  <a:pt x="113" y="259"/>
                  <a:pt x="112" y="255"/>
                  <a:pt x="111" y="251"/>
                </a:cubicBezTo>
                <a:cubicBezTo>
                  <a:pt x="112" y="251"/>
                  <a:pt x="112" y="250"/>
                  <a:pt x="112" y="249"/>
                </a:cubicBezTo>
                <a:cubicBezTo>
                  <a:pt x="112" y="247"/>
                  <a:pt x="113" y="244"/>
                  <a:pt x="113" y="242"/>
                </a:cubicBezTo>
                <a:cubicBezTo>
                  <a:pt x="114" y="240"/>
                  <a:pt x="115" y="238"/>
                  <a:pt x="115" y="235"/>
                </a:cubicBezTo>
                <a:cubicBezTo>
                  <a:pt x="116" y="236"/>
                  <a:pt x="115" y="239"/>
                  <a:pt x="116" y="240"/>
                </a:cubicBezTo>
                <a:cubicBezTo>
                  <a:pt x="116" y="237"/>
                  <a:pt x="116" y="236"/>
                  <a:pt x="117" y="235"/>
                </a:cubicBezTo>
                <a:cubicBezTo>
                  <a:pt x="117" y="235"/>
                  <a:pt x="118" y="234"/>
                  <a:pt x="118" y="234"/>
                </a:cubicBezTo>
                <a:cubicBezTo>
                  <a:pt x="118" y="231"/>
                  <a:pt x="119" y="229"/>
                  <a:pt x="120" y="227"/>
                </a:cubicBezTo>
                <a:cubicBezTo>
                  <a:pt x="120" y="226"/>
                  <a:pt x="121" y="225"/>
                  <a:pt x="121" y="224"/>
                </a:cubicBezTo>
                <a:cubicBezTo>
                  <a:pt x="121" y="223"/>
                  <a:pt x="122" y="222"/>
                  <a:pt x="122" y="221"/>
                </a:cubicBezTo>
                <a:cubicBezTo>
                  <a:pt x="122" y="222"/>
                  <a:pt x="121" y="224"/>
                  <a:pt x="122" y="224"/>
                </a:cubicBezTo>
                <a:cubicBezTo>
                  <a:pt x="123" y="219"/>
                  <a:pt x="123" y="220"/>
                  <a:pt x="123" y="217"/>
                </a:cubicBezTo>
                <a:cubicBezTo>
                  <a:pt x="123" y="215"/>
                  <a:pt x="122" y="216"/>
                  <a:pt x="120" y="219"/>
                </a:cubicBezTo>
                <a:cubicBezTo>
                  <a:pt x="118" y="223"/>
                  <a:pt x="119" y="223"/>
                  <a:pt x="119" y="223"/>
                </a:cubicBezTo>
                <a:cubicBezTo>
                  <a:pt x="119" y="224"/>
                  <a:pt x="120" y="221"/>
                  <a:pt x="121" y="221"/>
                </a:cubicBezTo>
                <a:cubicBezTo>
                  <a:pt x="120" y="222"/>
                  <a:pt x="120" y="223"/>
                  <a:pt x="120" y="224"/>
                </a:cubicBezTo>
                <a:cubicBezTo>
                  <a:pt x="120" y="225"/>
                  <a:pt x="119" y="226"/>
                  <a:pt x="119" y="226"/>
                </a:cubicBezTo>
                <a:cubicBezTo>
                  <a:pt x="119" y="227"/>
                  <a:pt x="118" y="227"/>
                  <a:pt x="118" y="228"/>
                </a:cubicBezTo>
                <a:cubicBezTo>
                  <a:pt x="117" y="228"/>
                  <a:pt x="116" y="227"/>
                  <a:pt x="116" y="228"/>
                </a:cubicBezTo>
                <a:cubicBezTo>
                  <a:pt x="114" y="231"/>
                  <a:pt x="116" y="226"/>
                  <a:pt x="115" y="227"/>
                </a:cubicBezTo>
                <a:cubicBezTo>
                  <a:pt x="114" y="230"/>
                  <a:pt x="114" y="228"/>
                  <a:pt x="114" y="227"/>
                </a:cubicBezTo>
                <a:cubicBezTo>
                  <a:pt x="113" y="225"/>
                  <a:pt x="113" y="229"/>
                  <a:pt x="113" y="228"/>
                </a:cubicBezTo>
                <a:cubicBezTo>
                  <a:pt x="113" y="226"/>
                  <a:pt x="113" y="225"/>
                  <a:pt x="114" y="223"/>
                </a:cubicBezTo>
                <a:cubicBezTo>
                  <a:pt x="114" y="223"/>
                  <a:pt x="114" y="223"/>
                  <a:pt x="114" y="223"/>
                </a:cubicBezTo>
                <a:cubicBezTo>
                  <a:pt x="113" y="226"/>
                  <a:pt x="113" y="226"/>
                  <a:pt x="113" y="226"/>
                </a:cubicBezTo>
                <a:cubicBezTo>
                  <a:pt x="113" y="225"/>
                  <a:pt x="113" y="223"/>
                  <a:pt x="114" y="222"/>
                </a:cubicBezTo>
                <a:cubicBezTo>
                  <a:pt x="115" y="219"/>
                  <a:pt x="115" y="219"/>
                  <a:pt x="115" y="219"/>
                </a:cubicBezTo>
                <a:cubicBezTo>
                  <a:pt x="116" y="216"/>
                  <a:pt x="116" y="214"/>
                  <a:pt x="118" y="212"/>
                </a:cubicBezTo>
                <a:cubicBezTo>
                  <a:pt x="118" y="212"/>
                  <a:pt x="118" y="212"/>
                  <a:pt x="118" y="212"/>
                </a:cubicBezTo>
                <a:cubicBezTo>
                  <a:pt x="118" y="213"/>
                  <a:pt x="116" y="214"/>
                  <a:pt x="117" y="215"/>
                </a:cubicBezTo>
                <a:cubicBezTo>
                  <a:pt x="118" y="213"/>
                  <a:pt x="118" y="212"/>
                  <a:pt x="119" y="210"/>
                </a:cubicBezTo>
                <a:cubicBezTo>
                  <a:pt x="120" y="208"/>
                  <a:pt x="120" y="207"/>
                  <a:pt x="120" y="205"/>
                </a:cubicBezTo>
                <a:cubicBezTo>
                  <a:pt x="121" y="204"/>
                  <a:pt x="118" y="207"/>
                  <a:pt x="120" y="204"/>
                </a:cubicBezTo>
                <a:cubicBezTo>
                  <a:pt x="122" y="202"/>
                  <a:pt x="121" y="201"/>
                  <a:pt x="122" y="200"/>
                </a:cubicBezTo>
                <a:cubicBezTo>
                  <a:pt x="123" y="197"/>
                  <a:pt x="123" y="196"/>
                  <a:pt x="124" y="194"/>
                </a:cubicBezTo>
                <a:cubicBezTo>
                  <a:pt x="124" y="193"/>
                  <a:pt x="125" y="192"/>
                  <a:pt x="125" y="191"/>
                </a:cubicBezTo>
                <a:cubicBezTo>
                  <a:pt x="125" y="193"/>
                  <a:pt x="124" y="195"/>
                  <a:pt x="124" y="196"/>
                </a:cubicBezTo>
                <a:cubicBezTo>
                  <a:pt x="125" y="193"/>
                  <a:pt x="125" y="195"/>
                  <a:pt x="127" y="193"/>
                </a:cubicBezTo>
                <a:cubicBezTo>
                  <a:pt x="126" y="195"/>
                  <a:pt x="125" y="196"/>
                  <a:pt x="125" y="197"/>
                </a:cubicBezTo>
                <a:cubicBezTo>
                  <a:pt x="125" y="197"/>
                  <a:pt x="125" y="197"/>
                  <a:pt x="125" y="197"/>
                </a:cubicBezTo>
                <a:cubicBezTo>
                  <a:pt x="126" y="195"/>
                  <a:pt x="127" y="192"/>
                  <a:pt x="128" y="190"/>
                </a:cubicBezTo>
                <a:cubicBezTo>
                  <a:pt x="129" y="189"/>
                  <a:pt x="129" y="188"/>
                  <a:pt x="130" y="187"/>
                </a:cubicBezTo>
                <a:cubicBezTo>
                  <a:pt x="130" y="187"/>
                  <a:pt x="131" y="187"/>
                  <a:pt x="131" y="186"/>
                </a:cubicBezTo>
                <a:cubicBezTo>
                  <a:pt x="129" y="191"/>
                  <a:pt x="127" y="195"/>
                  <a:pt x="126" y="199"/>
                </a:cubicBezTo>
                <a:cubicBezTo>
                  <a:pt x="127" y="197"/>
                  <a:pt x="129" y="194"/>
                  <a:pt x="129" y="191"/>
                </a:cubicBezTo>
                <a:cubicBezTo>
                  <a:pt x="129" y="190"/>
                  <a:pt x="130" y="189"/>
                  <a:pt x="131" y="188"/>
                </a:cubicBezTo>
                <a:cubicBezTo>
                  <a:pt x="131" y="188"/>
                  <a:pt x="131" y="187"/>
                  <a:pt x="132" y="186"/>
                </a:cubicBezTo>
                <a:cubicBezTo>
                  <a:pt x="132" y="186"/>
                  <a:pt x="132" y="186"/>
                  <a:pt x="132" y="186"/>
                </a:cubicBezTo>
                <a:cubicBezTo>
                  <a:pt x="132" y="187"/>
                  <a:pt x="132" y="187"/>
                  <a:pt x="132" y="187"/>
                </a:cubicBezTo>
                <a:cubicBezTo>
                  <a:pt x="132" y="188"/>
                  <a:pt x="132" y="189"/>
                  <a:pt x="131" y="189"/>
                </a:cubicBezTo>
                <a:cubicBezTo>
                  <a:pt x="131" y="190"/>
                  <a:pt x="131" y="191"/>
                  <a:pt x="130" y="191"/>
                </a:cubicBezTo>
                <a:cubicBezTo>
                  <a:pt x="130" y="192"/>
                  <a:pt x="130" y="193"/>
                  <a:pt x="129" y="194"/>
                </a:cubicBezTo>
                <a:cubicBezTo>
                  <a:pt x="129" y="195"/>
                  <a:pt x="128" y="197"/>
                  <a:pt x="127" y="198"/>
                </a:cubicBezTo>
                <a:cubicBezTo>
                  <a:pt x="127" y="199"/>
                  <a:pt x="126" y="201"/>
                  <a:pt x="127" y="200"/>
                </a:cubicBezTo>
                <a:cubicBezTo>
                  <a:pt x="128" y="199"/>
                  <a:pt x="128" y="200"/>
                  <a:pt x="128" y="200"/>
                </a:cubicBezTo>
                <a:cubicBezTo>
                  <a:pt x="129" y="200"/>
                  <a:pt x="129" y="200"/>
                  <a:pt x="128" y="203"/>
                </a:cubicBezTo>
                <a:cubicBezTo>
                  <a:pt x="127" y="205"/>
                  <a:pt x="126" y="207"/>
                  <a:pt x="127" y="209"/>
                </a:cubicBezTo>
                <a:cubicBezTo>
                  <a:pt x="128" y="202"/>
                  <a:pt x="131" y="196"/>
                  <a:pt x="133" y="190"/>
                </a:cubicBezTo>
                <a:cubicBezTo>
                  <a:pt x="133" y="189"/>
                  <a:pt x="134" y="188"/>
                  <a:pt x="134" y="187"/>
                </a:cubicBezTo>
                <a:cubicBezTo>
                  <a:pt x="134" y="187"/>
                  <a:pt x="135" y="187"/>
                  <a:pt x="135" y="187"/>
                </a:cubicBezTo>
                <a:cubicBezTo>
                  <a:pt x="136" y="187"/>
                  <a:pt x="136" y="187"/>
                  <a:pt x="138" y="184"/>
                </a:cubicBezTo>
                <a:cubicBezTo>
                  <a:pt x="140" y="182"/>
                  <a:pt x="141" y="179"/>
                  <a:pt x="144" y="177"/>
                </a:cubicBezTo>
                <a:cubicBezTo>
                  <a:pt x="143" y="178"/>
                  <a:pt x="142" y="179"/>
                  <a:pt x="142" y="179"/>
                </a:cubicBezTo>
                <a:cubicBezTo>
                  <a:pt x="141" y="180"/>
                  <a:pt x="141" y="181"/>
                  <a:pt x="140" y="181"/>
                </a:cubicBezTo>
                <a:cubicBezTo>
                  <a:pt x="139" y="183"/>
                  <a:pt x="138" y="184"/>
                  <a:pt x="137" y="186"/>
                </a:cubicBezTo>
                <a:cubicBezTo>
                  <a:pt x="135" y="189"/>
                  <a:pt x="135" y="190"/>
                  <a:pt x="136" y="191"/>
                </a:cubicBezTo>
                <a:cubicBezTo>
                  <a:pt x="136" y="191"/>
                  <a:pt x="138" y="188"/>
                  <a:pt x="139" y="187"/>
                </a:cubicBezTo>
                <a:cubicBezTo>
                  <a:pt x="139" y="186"/>
                  <a:pt x="140" y="185"/>
                  <a:pt x="140" y="185"/>
                </a:cubicBezTo>
                <a:cubicBezTo>
                  <a:pt x="141" y="184"/>
                  <a:pt x="142" y="182"/>
                  <a:pt x="143" y="182"/>
                </a:cubicBezTo>
                <a:cubicBezTo>
                  <a:pt x="143" y="182"/>
                  <a:pt x="142" y="184"/>
                  <a:pt x="141" y="185"/>
                </a:cubicBezTo>
                <a:cubicBezTo>
                  <a:pt x="140" y="187"/>
                  <a:pt x="138" y="190"/>
                  <a:pt x="137" y="192"/>
                </a:cubicBezTo>
                <a:cubicBezTo>
                  <a:pt x="136" y="194"/>
                  <a:pt x="134" y="197"/>
                  <a:pt x="133" y="199"/>
                </a:cubicBezTo>
                <a:cubicBezTo>
                  <a:pt x="133" y="199"/>
                  <a:pt x="133" y="199"/>
                  <a:pt x="133" y="199"/>
                </a:cubicBezTo>
                <a:cubicBezTo>
                  <a:pt x="132" y="201"/>
                  <a:pt x="131" y="203"/>
                  <a:pt x="131" y="205"/>
                </a:cubicBezTo>
                <a:cubicBezTo>
                  <a:pt x="130" y="205"/>
                  <a:pt x="130" y="205"/>
                  <a:pt x="130" y="204"/>
                </a:cubicBezTo>
                <a:cubicBezTo>
                  <a:pt x="129" y="204"/>
                  <a:pt x="130" y="203"/>
                  <a:pt x="131" y="202"/>
                </a:cubicBezTo>
                <a:cubicBezTo>
                  <a:pt x="131" y="202"/>
                  <a:pt x="132" y="201"/>
                  <a:pt x="131" y="200"/>
                </a:cubicBezTo>
                <a:cubicBezTo>
                  <a:pt x="130" y="202"/>
                  <a:pt x="129" y="204"/>
                  <a:pt x="128" y="206"/>
                </a:cubicBezTo>
                <a:cubicBezTo>
                  <a:pt x="128" y="207"/>
                  <a:pt x="127" y="208"/>
                  <a:pt x="128" y="208"/>
                </a:cubicBezTo>
                <a:cubicBezTo>
                  <a:pt x="129" y="206"/>
                  <a:pt x="130" y="206"/>
                  <a:pt x="132" y="203"/>
                </a:cubicBezTo>
                <a:cubicBezTo>
                  <a:pt x="135" y="199"/>
                  <a:pt x="137" y="198"/>
                  <a:pt x="139" y="195"/>
                </a:cubicBezTo>
                <a:cubicBezTo>
                  <a:pt x="142" y="190"/>
                  <a:pt x="142" y="193"/>
                  <a:pt x="143" y="193"/>
                </a:cubicBezTo>
                <a:cubicBezTo>
                  <a:pt x="144" y="193"/>
                  <a:pt x="144" y="192"/>
                  <a:pt x="143" y="194"/>
                </a:cubicBezTo>
                <a:cubicBezTo>
                  <a:pt x="143" y="195"/>
                  <a:pt x="144" y="195"/>
                  <a:pt x="145" y="195"/>
                </a:cubicBezTo>
                <a:cubicBezTo>
                  <a:pt x="146" y="194"/>
                  <a:pt x="146" y="192"/>
                  <a:pt x="147" y="191"/>
                </a:cubicBezTo>
                <a:cubicBezTo>
                  <a:pt x="148" y="191"/>
                  <a:pt x="148" y="190"/>
                  <a:pt x="149" y="189"/>
                </a:cubicBezTo>
                <a:cubicBezTo>
                  <a:pt x="149" y="191"/>
                  <a:pt x="148" y="192"/>
                  <a:pt x="148" y="194"/>
                </a:cubicBezTo>
                <a:cubicBezTo>
                  <a:pt x="147" y="195"/>
                  <a:pt x="145" y="197"/>
                  <a:pt x="144" y="199"/>
                </a:cubicBezTo>
                <a:cubicBezTo>
                  <a:pt x="144" y="200"/>
                  <a:pt x="144" y="200"/>
                  <a:pt x="144" y="200"/>
                </a:cubicBezTo>
                <a:cubicBezTo>
                  <a:pt x="145" y="199"/>
                  <a:pt x="145" y="199"/>
                  <a:pt x="146" y="199"/>
                </a:cubicBezTo>
                <a:cubicBezTo>
                  <a:pt x="146" y="199"/>
                  <a:pt x="147" y="199"/>
                  <a:pt x="148" y="197"/>
                </a:cubicBezTo>
                <a:cubicBezTo>
                  <a:pt x="150" y="195"/>
                  <a:pt x="152" y="193"/>
                  <a:pt x="154" y="191"/>
                </a:cubicBezTo>
                <a:cubicBezTo>
                  <a:pt x="155" y="190"/>
                  <a:pt x="156" y="189"/>
                  <a:pt x="157" y="188"/>
                </a:cubicBezTo>
                <a:cubicBezTo>
                  <a:pt x="158" y="187"/>
                  <a:pt x="159" y="186"/>
                  <a:pt x="160" y="185"/>
                </a:cubicBezTo>
                <a:cubicBezTo>
                  <a:pt x="159" y="188"/>
                  <a:pt x="155" y="190"/>
                  <a:pt x="155" y="193"/>
                </a:cubicBezTo>
                <a:cubicBezTo>
                  <a:pt x="156" y="192"/>
                  <a:pt x="156" y="190"/>
                  <a:pt x="158" y="190"/>
                </a:cubicBezTo>
                <a:cubicBezTo>
                  <a:pt x="154" y="195"/>
                  <a:pt x="157" y="194"/>
                  <a:pt x="157" y="195"/>
                </a:cubicBezTo>
                <a:cubicBezTo>
                  <a:pt x="158" y="194"/>
                  <a:pt x="159" y="192"/>
                  <a:pt x="160" y="192"/>
                </a:cubicBezTo>
                <a:cubicBezTo>
                  <a:pt x="160" y="192"/>
                  <a:pt x="160" y="193"/>
                  <a:pt x="159" y="193"/>
                </a:cubicBezTo>
                <a:cubicBezTo>
                  <a:pt x="158" y="194"/>
                  <a:pt x="158" y="195"/>
                  <a:pt x="159" y="195"/>
                </a:cubicBezTo>
                <a:cubicBezTo>
                  <a:pt x="159" y="195"/>
                  <a:pt x="160" y="194"/>
                  <a:pt x="160" y="193"/>
                </a:cubicBezTo>
                <a:cubicBezTo>
                  <a:pt x="161" y="191"/>
                  <a:pt x="163" y="189"/>
                  <a:pt x="163" y="188"/>
                </a:cubicBezTo>
                <a:cubicBezTo>
                  <a:pt x="164" y="187"/>
                  <a:pt x="165" y="185"/>
                  <a:pt x="166" y="185"/>
                </a:cubicBezTo>
                <a:cubicBezTo>
                  <a:pt x="167" y="184"/>
                  <a:pt x="167" y="183"/>
                  <a:pt x="168" y="183"/>
                </a:cubicBezTo>
                <a:cubicBezTo>
                  <a:pt x="169" y="183"/>
                  <a:pt x="172" y="181"/>
                  <a:pt x="174" y="179"/>
                </a:cubicBezTo>
                <a:cubicBezTo>
                  <a:pt x="173" y="181"/>
                  <a:pt x="172" y="182"/>
                  <a:pt x="170" y="183"/>
                </a:cubicBezTo>
                <a:cubicBezTo>
                  <a:pt x="167" y="186"/>
                  <a:pt x="165" y="189"/>
                  <a:pt x="163" y="192"/>
                </a:cubicBezTo>
                <a:cubicBezTo>
                  <a:pt x="165" y="191"/>
                  <a:pt x="166" y="189"/>
                  <a:pt x="168" y="188"/>
                </a:cubicBezTo>
                <a:cubicBezTo>
                  <a:pt x="168" y="188"/>
                  <a:pt x="170" y="186"/>
                  <a:pt x="170" y="186"/>
                </a:cubicBezTo>
                <a:cubicBezTo>
                  <a:pt x="171" y="187"/>
                  <a:pt x="170" y="188"/>
                  <a:pt x="169" y="189"/>
                </a:cubicBezTo>
                <a:cubicBezTo>
                  <a:pt x="168" y="191"/>
                  <a:pt x="167" y="191"/>
                  <a:pt x="166" y="191"/>
                </a:cubicBezTo>
                <a:cubicBezTo>
                  <a:pt x="166" y="191"/>
                  <a:pt x="166" y="192"/>
                  <a:pt x="166" y="192"/>
                </a:cubicBezTo>
                <a:cubicBezTo>
                  <a:pt x="163" y="195"/>
                  <a:pt x="162" y="195"/>
                  <a:pt x="162" y="193"/>
                </a:cubicBezTo>
                <a:cubicBezTo>
                  <a:pt x="162" y="193"/>
                  <a:pt x="161" y="193"/>
                  <a:pt x="160" y="194"/>
                </a:cubicBezTo>
                <a:cubicBezTo>
                  <a:pt x="158" y="197"/>
                  <a:pt x="156" y="199"/>
                  <a:pt x="155" y="201"/>
                </a:cubicBezTo>
                <a:cubicBezTo>
                  <a:pt x="153" y="202"/>
                  <a:pt x="152" y="204"/>
                  <a:pt x="151" y="206"/>
                </a:cubicBezTo>
                <a:cubicBezTo>
                  <a:pt x="150" y="208"/>
                  <a:pt x="149" y="210"/>
                  <a:pt x="148" y="211"/>
                </a:cubicBezTo>
                <a:cubicBezTo>
                  <a:pt x="149" y="211"/>
                  <a:pt x="150" y="209"/>
                  <a:pt x="151" y="208"/>
                </a:cubicBezTo>
                <a:cubicBezTo>
                  <a:pt x="151" y="209"/>
                  <a:pt x="150" y="210"/>
                  <a:pt x="150" y="212"/>
                </a:cubicBezTo>
                <a:cubicBezTo>
                  <a:pt x="149" y="213"/>
                  <a:pt x="149" y="215"/>
                  <a:pt x="148" y="217"/>
                </a:cubicBezTo>
                <a:cubicBezTo>
                  <a:pt x="148" y="218"/>
                  <a:pt x="148" y="219"/>
                  <a:pt x="147" y="220"/>
                </a:cubicBezTo>
                <a:cubicBezTo>
                  <a:pt x="146" y="220"/>
                  <a:pt x="145" y="222"/>
                  <a:pt x="144" y="225"/>
                </a:cubicBezTo>
                <a:cubicBezTo>
                  <a:pt x="146" y="223"/>
                  <a:pt x="146" y="223"/>
                  <a:pt x="147" y="223"/>
                </a:cubicBezTo>
                <a:cubicBezTo>
                  <a:pt x="146" y="224"/>
                  <a:pt x="145" y="224"/>
                  <a:pt x="144" y="226"/>
                </a:cubicBezTo>
                <a:cubicBezTo>
                  <a:pt x="144" y="229"/>
                  <a:pt x="146" y="227"/>
                  <a:pt x="147" y="227"/>
                </a:cubicBezTo>
                <a:cubicBezTo>
                  <a:pt x="146" y="228"/>
                  <a:pt x="145" y="230"/>
                  <a:pt x="145" y="231"/>
                </a:cubicBezTo>
                <a:cubicBezTo>
                  <a:pt x="145" y="231"/>
                  <a:pt x="145" y="232"/>
                  <a:pt x="146" y="232"/>
                </a:cubicBezTo>
                <a:cubicBezTo>
                  <a:pt x="146" y="232"/>
                  <a:pt x="146" y="231"/>
                  <a:pt x="146" y="231"/>
                </a:cubicBezTo>
                <a:cubicBezTo>
                  <a:pt x="147" y="229"/>
                  <a:pt x="148" y="227"/>
                  <a:pt x="148" y="225"/>
                </a:cubicBezTo>
                <a:cubicBezTo>
                  <a:pt x="149" y="225"/>
                  <a:pt x="149" y="224"/>
                  <a:pt x="150" y="223"/>
                </a:cubicBezTo>
                <a:cubicBezTo>
                  <a:pt x="150" y="222"/>
                  <a:pt x="151" y="221"/>
                  <a:pt x="151" y="220"/>
                </a:cubicBezTo>
                <a:cubicBezTo>
                  <a:pt x="150" y="222"/>
                  <a:pt x="150" y="224"/>
                  <a:pt x="149" y="225"/>
                </a:cubicBezTo>
                <a:cubicBezTo>
                  <a:pt x="150" y="225"/>
                  <a:pt x="150" y="224"/>
                  <a:pt x="150" y="223"/>
                </a:cubicBezTo>
                <a:cubicBezTo>
                  <a:pt x="151" y="222"/>
                  <a:pt x="153" y="220"/>
                  <a:pt x="152" y="219"/>
                </a:cubicBezTo>
                <a:cubicBezTo>
                  <a:pt x="151" y="219"/>
                  <a:pt x="153" y="217"/>
                  <a:pt x="153" y="217"/>
                </a:cubicBezTo>
                <a:cubicBezTo>
                  <a:pt x="153" y="217"/>
                  <a:pt x="154" y="216"/>
                  <a:pt x="155" y="215"/>
                </a:cubicBezTo>
                <a:cubicBezTo>
                  <a:pt x="156" y="214"/>
                  <a:pt x="157" y="213"/>
                  <a:pt x="158" y="214"/>
                </a:cubicBezTo>
                <a:cubicBezTo>
                  <a:pt x="156" y="215"/>
                  <a:pt x="156" y="217"/>
                  <a:pt x="155" y="219"/>
                </a:cubicBezTo>
                <a:cubicBezTo>
                  <a:pt x="154" y="220"/>
                  <a:pt x="153" y="221"/>
                  <a:pt x="152" y="222"/>
                </a:cubicBezTo>
                <a:cubicBezTo>
                  <a:pt x="151" y="224"/>
                  <a:pt x="151" y="225"/>
                  <a:pt x="150" y="227"/>
                </a:cubicBezTo>
                <a:cubicBezTo>
                  <a:pt x="149" y="229"/>
                  <a:pt x="150" y="229"/>
                  <a:pt x="150" y="229"/>
                </a:cubicBezTo>
                <a:cubicBezTo>
                  <a:pt x="151" y="229"/>
                  <a:pt x="151" y="229"/>
                  <a:pt x="152" y="228"/>
                </a:cubicBezTo>
                <a:cubicBezTo>
                  <a:pt x="152" y="226"/>
                  <a:pt x="153" y="225"/>
                  <a:pt x="153" y="224"/>
                </a:cubicBezTo>
                <a:cubicBezTo>
                  <a:pt x="154" y="222"/>
                  <a:pt x="155" y="221"/>
                  <a:pt x="155" y="220"/>
                </a:cubicBezTo>
                <a:cubicBezTo>
                  <a:pt x="157" y="216"/>
                  <a:pt x="157" y="216"/>
                  <a:pt x="157" y="216"/>
                </a:cubicBezTo>
                <a:cubicBezTo>
                  <a:pt x="158" y="214"/>
                  <a:pt x="159" y="213"/>
                  <a:pt x="159" y="212"/>
                </a:cubicBezTo>
                <a:cubicBezTo>
                  <a:pt x="160" y="211"/>
                  <a:pt x="161" y="210"/>
                  <a:pt x="162" y="210"/>
                </a:cubicBezTo>
                <a:cubicBezTo>
                  <a:pt x="160" y="212"/>
                  <a:pt x="162" y="210"/>
                  <a:pt x="162" y="211"/>
                </a:cubicBezTo>
                <a:cubicBezTo>
                  <a:pt x="162" y="211"/>
                  <a:pt x="162" y="212"/>
                  <a:pt x="161" y="213"/>
                </a:cubicBezTo>
                <a:cubicBezTo>
                  <a:pt x="160" y="214"/>
                  <a:pt x="160" y="215"/>
                  <a:pt x="159" y="216"/>
                </a:cubicBezTo>
                <a:cubicBezTo>
                  <a:pt x="158" y="217"/>
                  <a:pt x="158" y="219"/>
                  <a:pt x="157" y="220"/>
                </a:cubicBezTo>
                <a:cubicBezTo>
                  <a:pt x="158" y="219"/>
                  <a:pt x="159" y="218"/>
                  <a:pt x="160" y="217"/>
                </a:cubicBezTo>
                <a:cubicBezTo>
                  <a:pt x="161" y="215"/>
                  <a:pt x="163" y="213"/>
                  <a:pt x="164" y="211"/>
                </a:cubicBezTo>
                <a:cubicBezTo>
                  <a:pt x="165" y="209"/>
                  <a:pt x="166" y="209"/>
                  <a:pt x="167" y="208"/>
                </a:cubicBezTo>
                <a:cubicBezTo>
                  <a:pt x="168" y="206"/>
                  <a:pt x="169" y="205"/>
                  <a:pt x="170" y="204"/>
                </a:cubicBezTo>
                <a:cubicBezTo>
                  <a:pt x="170" y="205"/>
                  <a:pt x="169" y="207"/>
                  <a:pt x="167" y="208"/>
                </a:cubicBezTo>
                <a:cubicBezTo>
                  <a:pt x="167" y="209"/>
                  <a:pt x="166" y="210"/>
                  <a:pt x="166" y="210"/>
                </a:cubicBezTo>
                <a:cubicBezTo>
                  <a:pt x="165" y="211"/>
                  <a:pt x="165" y="211"/>
                  <a:pt x="165" y="211"/>
                </a:cubicBezTo>
                <a:cubicBezTo>
                  <a:pt x="165" y="212"/>
                  <a:pt x="165" y="213"/>
                  <a:pt x="164" y="214"/>
                </a:cubicBezTo>
                <a:cubicBezTo>
                  <a:pt x="164" y="214"/>
                  <a:pt x="165" y="212"/>
                  <a:pt x="166" y="210"/>
                </a:cubicBezTo>
                <a:cubicBezTo>
                  <a:pt x="168" y="209"/>
                  <a:pt x="169" y="207"/>
                  <a:pt x="169" y="207"/>
                </a:cubicBezTo>
                <a:cubicBezTo>
                  <a:pt x="169" y="208"/>
                  <a:pt x="169" y="208"/>
                  <a:pt x="169" y="208"/>
                </a:cubicBezTo>
                <a:cubicBezTo>
                  <a:pt x="169" y="208"/>
                  <a:pt x="168" y="209"/>
                  <a:pt x="167" y="210"/>
                </a:cubicBezTo>
                <a:cubicBezTo>
                  <a:pt x="166" y="211"/>
                  <a:pt x="166" y="212"/>
                  <a:pt x="166" y="212"/>
                </a:cubicBezTo>
                <a:cubicBezTo>
                  <a:pt x="167" y="211"/>
                  <a:pt x="168" y="209"/>
                  <a:pt x="169" y="209"/>
                </a:cubicBezTo>
                <a:cubicBezTo>
                  <a:pt x="170" y="209"/>
                  <a:pt x="173" y="205"/>
                  <a:pt x="173" y="205"/>
                </a:cubicBezTo>
                <a:cubicBezTo>
                  <a:pt x="173" y="206"/>
                  <a:pt x="172" y="207"/>
                  <a:pt x="171" y="209"/>
                </a:cubicBezTo>
                <a:cubicBezTo>
                  <a:pt x="173" y="207"/>
                  <a:pt x="175" y="207"/>
                  <a:pt x="177" y="203"/>
                </a:cubicBezTo>
                <a:cubicBezTo>
                  <a:pt x="177" y="203"/>
                  <a:pt x="178" y="202"/>
                  <a:pt x="179" y="202"/>
                </a:cubicBezTo>
                <a:cubicBezTo>
                  <a:pt x="180" y="201"/>
                  <a:pt x="181" y="200"/>
                  <a:pt x="182" y="200"/>
                </a:cubicBezTo>
                <a:cubicBezTo>
                  <a:pt x="183" y="199"/>
                  <a:pt x="184" y="198"/>
                  <a:pt x="185" y="197"/>
                </a:cubicBezTo>
                <a:cubicBezTo>
                  <a:pt x="185" y="197"/>
                  <a:pt x="185" y="197"/>
                  <a:pt x="185" y="197"/>
                </a:cubicBezTo>
                <a:cubicBezTo>
                  <a:pt x="185" y="197"/>
                  <a:pt x="185" y="197"/>
                  <a:pt x="185" y="197"/>
                </a:cubicBezTo>
                <a:cubicBezTo>
                  <a:pt x="185" y="197"/>
                  <a:pt x="184" y="198"/>
                  <a:pt x="183" y="199"/>
                </a:cubicBezTo>
                <a:cubicBezTo>
                  <a:pt x="182" y="200"/>
                  <a:pt x="182" y="200"/>
                  <a:pt x="183" y="200"/>
                </a:cubicBezTo>
                <a:cubicBezTo>
                  <a:pt x="183" y="200"/>
                  <a:pt x="184" y="200"/>
                  <a:pt x="184" y="199"/>
                </a:cubicBezTo>
                <a:cubicBezTo>
                  <a:pt x="184" y="199"/>
                  <a:pt x="185" y="197"/>
                  <a:pt x="186" y="197"/>
                </a:cubicBezTo>
                <a:cubicBezTo>
                  <a:pt x="187" y="196"/>
                  <a:pt x="188" y="196"/>
                  <a:pt x="188" y="195"/>
                </a:cubicBezTo>
                <a:cubicBezTo>
                  <a:pt x="189" y="195"/>
                  <a:pt x="189" y="194"/>
                  <a:pt x="189" y="194"/>
                </a:cubicBezTo>
                <a:cubicBezTo>
                  <a:pt x="190" y="194"/>
                  <a:pt x="191" y="193"/>
                  <a:pt x="191" y="193"/>
                </a:cubicBezTo>
                <a:cubicBezTo>
                  <a:pt x="191" y="195"/>
                  <a:pt x="192" y="194"/>
                  <a:pt x="194" y="192"/>
                </a:cubicBezTo>
                <a:cubicBezTo>
                  <a:pt x="195" y="192"/>
                  <a:pt x="195" y="191"/>
                  <a:pt x="196" y="191"/>
                </a:cubicBezTo>
                <a:cubicBezTo>
                  <a:pt x="194" y="192"/>
                  <a:pt x="193" y="192"/>
                  <a:pt x="193" y="191"/>
                </a:cubicBezTo>
                <a:cubicBezTo>
                  <a:pt x="194" y="190"/>
                  <a:pt x="193" y="191"/>
                  <a:pt x="192" y="191"/>
                </a:cubicBezTo>
                <a:cubicBezTo>
                  <a:pt x="193" y="190"/>
                  <a:pt x="193" y="189"/>
                  <a:pt x="193" y="188"/>
                </a:cubicBezTo>
                <a:cubicBezTo>
                  <a:pt x="194" y="187"/>
                  <a:pt x="195" y="186"/>
                  <a:pt x="196" y="185"/>
                </a:cubicBezTo>
                <a:cubicBezTo>
                  <a:pt x="196" y="185"/>
                  <a:pt x="196" y="185"/>
                  <a:pt x="196" y="185"/>
                </a:cubicBezTo>
                <a:cubicBezTo>
                  <a:pt x="196" y="185"/>
                  <a:pt x="196" y="185"/>
                  <a:pt x="196" y="185"/>
                </a:cubicBezTo>
                <a:cubicBezTo>
                  <a:pt x="197" y="184"/>
                  <a:pt x="197" y="184"/>
                  <a:pt x="196" y="184"/>
                </a:cubicBezTo>
                <a:cubicBezTo>
                  <a:pt x="197" y="183"/>
                  <a:pt x="198" y="183"/>
                  <a:pt x="199" y="182"/>
                </a:cubicBezTo>
                <a:cubicBezTo>
                  <a:pt x="199" y="182"/>
                  <a:pt x="199" y="181"/>
                  <a:pt x="200" y="181"/>
                </a:cubicBezTo>
                <a:cubicBezTo>
                  <a:pt x="201" y="182"/>
                  <a:pt x="204" y="180"/>
                  <a:pt x="205" y="180"/>
                </a:cubicBezTo>
                <a:cubicBezTo>
                  <a:pt x="206" y="179"/>
                  <a:pt x="207" y="179"/>
                  <a:pt x="208" y="179"/>
                </a:cubicBezTo>
                <a:cubicBezTo>
                  <a:pt x="209" y="179"/>
                  <a:pt x="209" y="180"/>
                  <a:pt x="210" y="179"/>
                </a:cubicBezTo>
                <a:cubicBezTo>
                  <a:pt x="211" y="179"/>
                  <a:pt x="210" y="178"/>
                  <a:pt x="210" y="178"/>
                </a:cubicBezTo>
                <a:cubicBezTo>
                  <a:pt x="209" y="178"/>
                  <a:pt x="210" y="177"/>
                  <a:pt x="208" y="178"/>
                </a:cubicBezTo>
                <a:cubicBezTo>
                  <a:pt x="207" y="178"/>
                  <a:pt x="207" y="177"/>
                  <a:pt x="208" y="177"/>
                </a:cubicBezTo>
                <a:cubicBezTo>
                  <a:pt x="209" y="177"/>
                  <a:pt x="208" y="177"/>
                  <a:pt x="208" y="176"/>
                </a:cubicBezTo>
                <a:cubicBezTo>
                  <a:pt x="208" y="176"/>
                  <a:pt x="208" y="175"/>
                  <a:pt x="207" y="176"/>
                </a:cubicBezTo>
                <a:cubicBezTo>
                  <a:pt x="207" y="176"/>
                  <a:pt x="206" y="176"/>
                  <a:pt x="206" y="176"/>
                </a:cubicBezTo>
                <a:cubicBezTo>
                  <a:pt x="205" y="176"/>
                  <a:pt x="205" y="176"/>
                  <a:pt x="204" y="177"/>
                </a:cubicBezTo>
                <a:cubicBezTo>
                  <a:pt x="203" y="178"/>
                  <a:pt x="201" y="179"/>
                  <a:pt x="200" y="178"/>
                </a:cubicBezTo>
                <a:cubicBezTo>
                  <a:pt x="201" y="177"/>
                  <a:pt x="203" y="177"/>
                  <a:pt x="204" y="176"/>
                </a:cubicBezTo>
                <a:cubicBezTo>
                  <a:pt x="205" y="176"/>
                  <a:pt x="206" y="175"/>
                  <a:pt x="207" y="175"/>
                </a:cubicBezTo>
                <a:cubicBezTo>
                  <a:pt x="211" y="173"/>
                  <a:pt x="214" y="172"/>
                  <a:pt x="217" y="170"/>
                </a:cubicBezTo>
                <a:cubicBezTo>
                  <a:pt x="219" y="169"/>
                  <a:pt x="218" y="169"/>
                  <a:pt x="217" y="169"/>
                </a:cubicBezTo>
                <a:cubicBezTo>
                  <a:pt x="217" y="169"/>
                  <a:pt x="215" y="170"/>
                  <a:pt x="216" y="169"/>
                </a:cubicBezTo>
                <a:cubicBezTo>
                  <a:pt x="217" y="168"/>
                  <a:pt x="218" y="169"/>
                  <a:pt x="219" y="168"/>
                </a:cubicBezTo>
                <a:cubicBezTo>
                  <a:pt x="219" y="167"/>
                  <a:pt x="219" y="167"/>
                  <a:pt x="221" y="166"/>
                </a:cubicBezTo>
                <a:cubicBezTo>
                  <a:pt x="219" y="166"/>
                  <a:pt x="218" y="167"/>
                  <a:pt x="217" y="167"/>
                </a:cubicBezTo>
                <a:cubicBezTo>
                  <a:pt x="217" y="167"/>
                  <a:pt x="217" y="166"/>
                  <a:pt x="218" y="166"/>
                </a:cubicBezTo>
                <a:cubicBezTo>
                  <a:pt x="219" y="165"/>
                  <a:pt x="220" y="165"/>
                  <a:pt x="221" y="165"/>
                </a:cubicBezTo>
                <a:cubicBezTo>
                  <a:pt x="221" y="165"/>
                  <a:pt x="221" y="165"/>
                  <a:pt x="221" y="165"/>
                </a:cubicBezTo>
                <a:cubicBezTo>
                  <a:pt x="223" y="166"/>
                  <a:pt x="225" y="166"/>
                  <a:pt x="230" y="165"/>
                </a:cubicBezTo>
                <a:cubicBezTo>
                  <a:pt x="228" y="166"/>
                  <a:pt x="228" y="166"/>
                  <a:pt x="227" y="166"/>
                </a:cubicBezTo>
                <a:cubicBezTo>
                  <a:pt x="228" y="167"/>
                  <a:pt x="230" y="166"/>
                  <a:pt x="231" y="167"/>
                </a:cubicBezTo>
                <a:cubicBezTo>
                  <a:pt x="232" y="167"/>
                  <a:pt x="234" y="167"/>
                  <a:pt x="236" y="166"/>
                </a:cubicBezTo>
                <a:cubicBezTo>
                  <a:pt x="236" y="165"/>
                  <a:pt x="234" y="165"/>
                  <a:pt x="232" y="165"/>
                </a:cubicBezTo>
                <a:cubicBezTo>
                  <a:pt x="233" y="165"/>
                  <a:pt x="235" y="165"/>
                  <a:pt x="235" y="164"/>
                </a:cubicBezTo>
                <a:cubicBezTo>
                  <a:pt x="234" y="163"/>
                  <a:pt x="234" y="162"/>
                  <a:pt x="231" y="163"/>
                </a:cubicBezTo>
                <a:cubicBezTo>
                  <a:pt x="229" y="163"/>
                  <a:pt x="227" y="163"/>
                  <a:pt x="225" y="164"/>
                </a:cubicBezTo>
                <a:cubicBezTo>
                  <a:pt x="223" y="164"/>
                  <a:pt x="221" y="164"/>
                  <a:pt x="220" y="165"/>
                </a:cubicBezTo>
                <a:cubicBezTo>
                  <a:pt x="219" y="165"/>
                  <a:pt x="216" y="166"/>
                  <a:pt x="215" y="165"/>
                </a:cubicBezTo>
                <a:cubicBezTo>
                  <a:pt x="215" y="164"/>
                  <a:pt x="218" y="165"/>
                  <a:pt x="219" y="164"/>
                </a:cubicBezTo>
                <a:cubicBezTo>
                  <a:pt x="220" y="164"/>
                  <a:pt x="221" y="163"/>
                  <a:pt x="223" y="163"/>
                </a:cubicBezTo>
                <a:cubicBezTo>
                  <a:pt x="226" y="163"/>
                  <a:pt x="230" y="162"/>
                  <a:pt x="234" y="162"/>
                </a:cubicBezTo>
                <a:cubicBezTo>
                  <a:pt x="234" y="162"/>
                  <a:pt x="234" y="161"/>
                  <a:pt x="234" y="161"/>
                </a:cubicBezTo>
                <a:cubicBezTo>
                  <a:pt x="236" y="160"/>
                  <a:pt x="237" y="160"/>
                  <a:pt x="239" y="160"/>
                </a:cubicBezTo>
                <a:cubicBezTo>
                  <a:pt x="240" y="159"/>
                  <a:pt x="242" y="159"/>
                  <a:pt x="244" y="160"/>
                </a:cubicBezTo>
                <a:cubicBezTo>
                  <a:pt x="245" y="160"/>
                  <a:pt x="246" y="160"/>
                  <a:pt x="248" y="160"/>
                </a:cubicBezTo>
                <a:cubicBezTo>
                  <a:pt x="249" y="160"/>
                  <a:pt x="251" y="160"/>
                  <a:pt x="252" y="160"/>
                </a:cubicBezTo>
                <a:cubicBezTo>
                  <a:pt x="255" y="160"/>
                  <a:pt x="255" y="161"/>
                  <a:pt x="256" y="161"/>
                </a:cubicBezTo>
                <a:cubicBezTo>
                  <a:pt x="257" y="161"/>
                  <a:pt x="257" y="162"/>
                  <a:pt x="257" y="162"/>
                </a:cubicBezTo>
                <a:cubicBezTo>
                  <a:pt x="256" y="162"/>
                  <a:pt x="254" y="162"/>
                  <a:pt x="253" y="161"/>
                </a:cubicBezTo>
                <a:cubicBezTo>
                  <a:pt x="253" y="161"/>
                  <a:pt x="253" y="161"/>
                  <a:pt x="252" y="161"/>
                </a:cubicBezTo>
                <a:cubicBezTo>
                  <a:pt x="255" y="162"/>
                  <a:pt x="255" y="163"/>
                  <a:pt x="251" y="163"/>
                </a:cubicBezTo>
                <a:cubicBezTo>
                  <a:pt x="250" y="163"/>
                  <a:pt x="249" y="163"/>
                  <a:pt x="248" y="163"/>
                </a:cubicBezTo>
                <a:cubicBezTo>
                  <a:pt x="247" y="163"/>
                  <a:pt x="246" y="164"/>
                  <a:pt x="245" y="164"/>
                </a:cubicBezTo>
                <a:cubicBezTo>
                  <a:pt x="244" y="164"/>
                  <a:pt x="242" y="164"/>
                  <a:pt x="241" y="165"/>
                </a:cubicBezTo>
                <a:cubicBezTo>
                  <a:pt x="240" y="165"/>
                  <a:pt x="239" y="165"/>
                  <a:pt x="237" y="165"/>
                </a:cubicBezTo>
                <a:cubicBezTo>
                  <a:pt x="239" y="165"/>
                  <a:pt x="240" y="165"/>
                  <a:pt x="241" y="166"/>
                </a:cubicBezTo>
                <a:cubicBezTo>
                  <a:pt x="242" y="166"/>
                  <a:pt x="244" y="166"/>
                  <a:pt x="245" y="166"/>
                </a:cubicBezTo>
                <a:cubicBezTo>
                  <a:pt x="246" y="166"/>
                  <a:pt x="247" y="165"/>
                  <a:pt x="248" y="165"/>
                </a:cubicBezTo>
                <a:cubicBezTo>
                  <a:pt x="248" y="166"/>
                  <a:pt x="249" y="166"/>
                  <a:pt x="250" y="166"/>
                </a:cubicBezTo>
                <a:cubicBezTo>
                  <a:pt x="252" y="166"/>
                  <a:pt x="254" y="166"/>
                  <a:pt x="254" y="167"/>
                </a:cubicBezTo>
                <a:cubicBezTo>
                  <a:pt x="253" y="167"/>
                  <a:pt x="252" y="167"/>
                  <a:pt x="250" y="167"/>
                </a:cubicBezTo>
                <a:cubicBezTo>
                  <a:pt x="249" y="166"/>
                  <a:pt x="247" y="166"/>
                  <a:pt x="245" y="167"/>
                </a:cubicBezTo>
                <a:cubicBezTo>
                  <a:pt x="246" y="167"/>
                  <a:pt x="247" y="167"/>
                  <a:pt x="247" y="167"/>
                </a:cubicBezTo>
                <a:cubicBezTo>
                  <a:pt x="248" y="167"/>
                  <a:pt x="248" y="167"/>
                  <a:pt x="248" y="167"/>
                </a:cubicBezTo>
                <a:cubicBezTo>
                  <a:pt x="249" y="168"/>
                  <a:pt x="251" y="168"/>
                  <a:pt x="252" y="168"/>
                </a:cubicBezTo>
                <a:cubicBezTo>
                  <a:pt x="253" y="167"/>
                  <a:pt x="254" y="167"/>
                  <a:pt x="255" y="168"/>
                </a:cubicBezTo>
                <a:cubicBezTo>
                  <a:pt x="256" y="168"/>
                  <a:pt x="257" y="168"/>
                  <a:pt x="258" y="168"/>
                </a:cubicBezTo>
                <a:cubicBezTo>
                  <a:pt x="259" y="169"/>
                  <a:pt x="261" y="170"/>
                  <a:pt x="263" y="170"/>
                </a:cubicBezTo>
                <a:cubicBezTo>
                  <a:pt x="265" y="171"/>
                  <a:pt x="265" y="171"/>
                  <a:pt x="265" y="170"/>
                </a:cubicBezTo>
                <a:cubicBezTo>
                  <a:pt x="265" y="170"/>
                  <a:pt x="265" y="169"/>
                  <a:pt x="266" y="170"/>
                </a:cubicBezTo>
                <a:cubicBezTo>
                  <a:pt x="268" y="170"/>
                  <a:pt x="268" y="171"/>
                  <a:pt x="268" y="171"/>
                </a:cubicBezTo>
                <a:cubicBezTo>
                  <a:pt x="267" y="172"/>
                  <a:pt x="267" y="172"/>
                  <a:pt x="265" y="172"/>
                </a:cubicBezTo>
                <a:cubicBezTo>
                  <a:pt x="264" y="172"/>
                  <a:pt x="264" y="171"/>
                  <a:pt x="263" y="171"/>
                </a:cubicBezTo>
                <a:cubicBezTo>
                  <a:pt x="261" y="171"/>
                  <a:pt x="261" y="171"/>
                  <a:pt x="261" y="171"/>
                </a:cubicBezTo>
                <a:cubicBezTo>
                  <a:pt x="259" y="171"/>
                  <a:pt x="258" y="170"/>
                  <a:pt x="257" y="170"/>
                </a:cubicBezTo>
                <a:cubicBezTo>
                  <a:pt x="256" y="170"/>
                  <a:pt x="255" y="170"/>
                  <a:pt x="255" y="170"/>
                </a:cubicBezTo>
                <a:cubicBezTo>
                  <a:pt x="254" y="170"/>
                  <a:pt x="254" y="170"/>
                  <a:pt x="253" y="170"/>
                </a:cubicBezTo>
                <a:cubicBezTo>
                  <a:pt x="253" y="170"/>
                  <a:pt x="252" y="171"/>
                  <a:pt x="252" y="171"/>
                </a:cubicBezTo>
                <a:cubicBezTo>
                  <a:pt x="252" y="171"/>
                  <a:pt x="253" y="172"/>
                  <a:pt x="254" y="172"/>
                </a:cubicBezTo>
                <a:cubicBezTo>
                  <a:pt x="256" y="172"/>
                  <a:pt x="253" y="172"/>
                  <a:pt x="254" y="171"/>
                </a:cubicBezTo>
                <a:cubicBezTo>
                  <a:pt x="255" y="171"/>
                  <a:pt x="256" y="171"/>
                  <a:pt x="256" y="171"/>
                </a:cubicBezTo>
                <a:cubicBezTo>
                  <a:pt x="256" y="172"/>
                  <a:pt x="258" y="172"/>
                  <a:pt x="259" y="173"/>
                </a:cubicBezTo>
                <a:cubicBezTo>
                  <a:pt x="258" y="172"/>
                  <a:pt x="257" y="173"/>
                  <a:pt x="257" y="173"/>
                </a:cubicBezTo>
                <a:cubicBezTo>
                  <a:pt x="257" y="173"/>
                  <a:pt x="257" y="173"/>
                  <a:pt x="257" y="173"/>
                </a:cubicBezTo>
                <a:cubicBezTo>
                  <a:pt x="257" y="173"/>
                  <a:pt x="257" y="173"/>
                  <a:pt x="257" y="173"/>
                </a:cubicBezTo>
                <a:cubicBezTo>
                  <a:pt x="257" y="173"/>
                  <a:pt x="257" y="173"/>
                  <a:pt x="257" y="173"/>
                </a:cubicBezTo>
                <a:cubicBezTo>
                  <a:pt x="254" y="172"/>
                  <a:pt x="252" y="172"/>
                  <a:pt x="250" y="173"/>
                </a:cubicBezTo>
                <a:cubicBezTo>
                  <a:pt x="249" y="173"/>
                  <a:pt x="247" y="174"/>
                  <a:pt x="246" y="173"/>
                </a:cubicBezTo>
                <a:cubicBezTo>
                  <a:pt x="244" y="172"/>
                  <a:pt x="242" y="173"/>
                  <a:pt x="240" y="173"/>
                </a:cubicBezTo>
                <a:cubicBezTo>
                  <a:pt x="240" y="174"/>
                  <a:pt x="241" y="174"/>
                  <a:pt x="242" y="174"/>
                </a:cubicBezTo>
                <a:cubicBezTo>
                  <a:pt x="243" y="174"/>
                  <a:pt x="244" y="174"/>
                  <a:pt x="244" y="174"/>
                </a:cubicBezTo>
                <a:cubicBezTo>
                  <a:pt x="244" y="174"/>
                  <a:pt x="244" y="174"/>
                  <a:pt x="244" y="174"/>
                </a:cubicBezTo>
                <a:cubicBezTo>
                  <a:pt x="243" y="174"/>
                  <a:pt x="243" y="174"/>
                  <a:pt x="242" y="174"/>
                </a:cubicBezTo>
                <a:cubicBezTo>
                  <a:pt x="241" y="174"/>
                  <a:pt x="240" y="174"/>
                  <a:pt x="238" y="174"/>
                </a:cubicBezTo>
                <a:cubicBezTo>
                  <a:pt x="239" y="174"/>
                  <a:pt x="240" y="174"/>
                  <a:pt x="240" y="174"/>
                </a:cubicBezTo>
                <a:cubicBezTo>
                  <a:pt x="240" y="175"/>
                  <a:pt x="240" y="175"/>
                  <a:pt x="240" y="175"/>
                </a:cubicBezTo>
                <a:cubicBezTo>
                  <a:pt x="238" y="174"/>
                  <a:pt x="238" y="176"/>
                  <a:pt x="236" y="176"/>
                </a:cubicBezTo>
                <a:cubicBezTo>
                  <a:pt x="235" y="175"/>
                  <a:pt x="233" y="176"/>
                  <a:pt x="232" y="176"/>
                </a:cubicBezTo>
                <a:cubicBezTo>
                  <a:pt x="233" y="176"/>
                  <a:pt x="234" y="176"/>
                  <a:pt x="235" y="177"/>
                </a:cubicBezTo>
                <a:cubicBezTo>
                  <a:pt x="234" y="177"/>
                  <a:pt x="233" y="177"/>
                  <a:pt x="232" y="177"/>
                </a:cubicBezTo>
                <a:cubicBezTo>
                  <a:pt x="230" y="177"/>
                  <a:pt x="229" y="178"/>
                  <a:pt x="228" y="178"/>
                </a:cubicBezTo>
                <a:cubicBezTo>
                  <a:pt x="226" y="178"/>
                  <a:pt x="225" y="178"/>
                  <a:pt x="224" y="179"/>
                </a:cubicBezTo>
                <a:cubicBezTo>
                  <a:pt x="223" y="179"/>
                  <a:pt x="222" y="179"/>
                  <a:pt x="221" y="180"/>
                </a:cubicBezTo>
                <a:cubicBezTo>
                  <a:pt x="223" y="180"/>
                  <a:pt x="226" y="178"/>
                  <a:pt x="228" y="179"/>
                </a:cubicBezTo>
                <a:cubicBezTo>
                  <a:pt x="226" y="180"/>
                  <a:pt x="225" y="180"/>
                  <a:pt x="224" y="180"/>
                </a:cubicBezTo>
                <a:cubicBezTo>
                  <a:pt x="223" y="180"/>
                  <a:pt x="222" y="180"/>
                  <a:pt x="221" y="181"/>
                </a:cubicBezTo>
                <a:cubicBezTo>
                  <a:pt x="221" y="182"/>
                  <a:pt x="223" y="181"/>
                  <a:pt x="224" y="181"/>
                </a:cubicBezTo>
                <a:cubicBezTo>
                  <a:pt x="224" y="181"/>
                  <a:pt x="224" y="182"/>
                  <a:pt x="224" y="182"/>
                </a:cubicBezTo>
                <a:cubicBezTo>
                  <a:pt x="224" y="183"/>
                  <a:pt x="223" y="184"/>
                  <a:pt x="222" y="185"/>
                </a:cubicBezTo>
                <a:cubicBezTo>
                  <a:pt x="222" y="185"/>
                  <a:pt x="222" y="186"/>
                  <a:pt x="222" y="187"/>
                </a:cubicBezTo>
                <a:cubicBezTo>
                  <a:pt x="222" y="187"/>
                  <a:pt x="223" y="187"/>
                  <a:pt x="224" y="186"/>
                </a:cubicBezTo>
                <a:cubicBezTo>
                  <a:pt x="226" y="186"/>
                  <a:pt x="227" y="186"/>
                  <a:pt x="228" y="187"/>
                </a:cubicBezTo>
                <a:cubicBezTo>
                  <a:pt x="228" y="186"/>
                  <a:pt x="231" y="184"/>
                  <a:pt x="234" y="185"/>
                </a:cubicBezTo>
                <a:cubicBezTo>
                  <a:pt x="236" y="185"/>
                  <a:pt x="236" y="184"/>
                  <a:pt x="236" y="184"/>
                </a:cubicBezTo>
                <a:cubicBezTo>
                  <a:pt x="236" y="183"/>
                  <a:pt x="235" y="183"/>
                  <a:pt x="235" y="183"/>
                </a:cubicBezTo>
                <a:cubicBezTo>
                  <a:pt x="235" y="183"/>
                  <a:pt x="235" y="183"/>
                  <a:pt x="235" y="183"/>
                </a:cubicBezTo>
                <a:cubicBezTo>
                  <a:pt x="236" y="182"/>
                  <a:pt x="234" y="183"/>
                  <a:pt x="234" y="183"/>
                </a:cubicBezTo>
                <a:cubicBezTo>
                  <a:pt x="235" y="182"/>
                  <a:pt x="235" y="181"/>
                  <a:pt x="236" y="182"/>
                </a:cubicBezTo>
                <a:cubicBezTo>
                  <a:pt x="237" y="182"/>
                  <a:pt x="237" y="182"/>
                  <a:pt x="238" y="182"/>
                </a:cubicBezTo>
                <a:cubicBezTo>
                  <a:pt x="239" y="182"/>
                  <a:pt x="240" y="182"/>
                  <a:pt x="241" y="182"/>
                </a:cubicBezTo>
                <a:cubicBezTo>
                  <a:pt x="243" y="182"/>
                  <a:pt x="245" y="182"/>
                  <a:pt x="246" y="183"/>
                </a:cubicBezTo>
                <a:cubicBezTo>
                  <a:pt x="250" y="184"/>
                  <a:pt x="250" y="184"/>
                  <a:pt x="249" y="186"/>
                </a:cubicBezTo>
                <a:cubicBezTo>
                  <a:pt x="249" y="186"/>
                  <a:pt x="248" y="187"/>
                  <a:pt x="250" y="187"/>
                </a:cubicBezTo>
                <a:cubicBezTo>
                  <a:pt x="250" y="187"/>
                  <a:pt x="251" y="187"/>
                  <a:pt x="252" y="187"/>
                </a:cubicBezTo>
                <a:cubicBezTo>
                  <a:pt x="253" y="187"/>
                  <a:pt x="254" y="187"/>
                  <a:pt x="255" y="187"/>
                </a:cubicBezTo>
                <a:cubicBezTo>
                  <a:pt x="256" y="187"/>
                  <a:pt x="257" y="187"/>
                  <a:pt x="258" y="187"/>
                </a:cubicBezTo>
                <a:cubicBezTo>
                  <a:pt x="259" y="187"/>
                  <a:pt x="260" y="187"/>
                  <a:pt x="261" y="188"/>
                </a:cubicBezTo>
                <a:cubicBezTo>
                  <a:pt x="257" y="188"/>
                  <a:pt x="261" y="189"/>
                  <a:pt x="261" y="189"/>
                </a:cubicBezTo>
                <a:cubicBezTo>
                  <a:pt x="260" y="190"/>
                  <a:pt x="260" y="189"/>
                  <a:pt x="258" y="188"/>
                </a:cubicBezTo>
                <a:cubicBezTo>
                  <a:pt x="260" y="189"/>
                  <a:pt x="259" y="191"/>
                  <a:pt x="261" y="191"/>
                </a:cubicBezTo>
                <a:cubicBezTo>
                  <a:pt x="262" y="191"/>
                  <a:pt x="262" y="191"/>
                  <a:pt x="263" y="191"/>
                </a:cubicBezTo>
                <a:cubicBezTo>
                  <a:pt x="265" y="192"/>
                  <a:pt x="265" y="192"/>
                  <a:pt x="265" y="192"/>
                </a:cubicBezTo>
                <a:cubicBezTo>
                  <a:pt x="266" y="193"/>
                  <a:pt x="268" y="193"/>
                  <a:pt x="269" y="193"/>
                </a:cubicBezTo>
                <a:cubicBezTo>
                  <a:pt x="268" y="193"/>
                  <a:pt x="267" y="192"/>
                  <a:pt x="266" y="191"/>
                </a:cubicBezTo>
                <a:cubicBezTo>
                  <a:pt x="265" y="191"/>
                  <a:pt x="264" y="190"/>
                  <a:pt x="263" y="190"/>
                </a:cubicBezTo>
                <a:cubicBezTo>
                  <a:pt x="262" y="190"/>
                  <a:pt x="262" y="189"/>
                  <a:pt x="262" y="189"/>
                </a:cubicBezTo>
                <a:cubicBezTo>
                  <a:pt x="263" y="189"/>
                  <a:pt x="264" y="189"/>
                  <a:pt x="264" y="189"/>
                </a:cubicBezTo>
                <a:cubicBezTo>
                  <a:pt x="264" y="189"/>
                  <a:pt x="264" y="189"/>
                  <a:pt x="263" y="189"/>
                </a:cubicBezTo>
                <a:cubicBezTo>
                  <a:pt x="263" y="187"/>
                  <a:pt x="264" y="186"/>
                  <a:pt x="267" y="188"/>
                </a:cubicBezTo>
                <a:cubicBezTo>
                  <a:pt x="268" y="188"/>
                  <a:pt x="268" y="188"/>
                  <a:pt x="269" y="188"/>
                </a:cubicBezTo>
                <a:cubicBezTo>
                  <a:pt x="270" y="188"/>
                  <a:pt x="271" y="188"/>
                  <a:pt x="272" y="188"/>
                </a:cubicBezTo>
                <a:cubicBezTo>
                  <a:pt x="272" y="189"/>
                  <a:pt x="273" y="189"/>
                  <a:pt x="274" y="189"/>
                </a:cubicBezTo>
                <a:cubicBezTo>
                  <a:pt x="276" y="191"/>
                  <a:pt x="276" y="193"/>
                  <a:pt x="275" y="194"/>
                </a:cubicBezTo>
                <a:cubicBezTo>
                  <a:pt x="274" y="195"/>
                  <a:pt x="273" y="194"/>
                  <a:pt x="273" y="195"/>
                </a:cubicBezTo>
                <a:cubicBezTo>
                  <a:pt x="273" y="196"/>
                  <a:pt x="273" y="196"/>
                  <a:pt x="273" y="196"/>
                </a:cubicBezTo>
                <a:cubicBezTo>
                  <a:pt x="274" y="197"/>
                  <a:pt x="274" y="197"/>
                  <a:pt x="275" y="197"/>
                </a:cubicBezTo>
                <a:cubicBezTo>
                  <a:pt x="276" y="197"/>
                  <a:pt x="277" y="197"/>
                  <a:pt x="278" y="198"/>
                </a:cubicBezTo>
                <a:cubicBezTo>
                  <a:pt x="279" y="198"/>
                  <a:pt x="281" y="198"/>
                  <a:pt x="282" y="199"/>
                </a:cubicBezTo>
                <a:cubicBezTo>
                  <a:pt x="282" y="199"/>
                  <a:pt x="283" y="199"/>
                  <a:pt x="283" y="200"/>
                </a:cubicBezTo>
                <a:cubicBezTo>
                  <a:pt x="283" y="200"/>
                  <a:pt x="281" y="199"/>
                  <a:pt x="282" y="200"/>
                </a:cubicBezTo>
                <a:cubicBezTo>
                  <a:pt x="283" y="201"/>
                  <a:pt x="283" y="202"/>
                  <a:pt x="284" y="202"/>
                </a:cubicBezTo>
                <a:cubicBezTo>
                  <a:pt x="285" y="203"/>
                  <a:pt x="286" y="203"/>
                  <a:pt x="286" y="204"/>
                </a:cubicBezTo>
                <a:cubicBezTo>
                  <a:pt x="288" y="204"/>
                  <a:pt x="288" y="203"/>
                  <a:pt x="287" y="201"/>
                </a:cubicBezTo>
                <a:cubicBezTo>
                  <a:pt x="287" y="201"/>
                  <a:pt x="287" y="200"/>
                  <a:pt x="288" y="200"/>
                </a:cubicBezTo>
                <a:cubicBezTo>
                  <a:pt x="288" y="201"/>
                  <a:pt x="289" y="202"/>
                  <a:pt x="289" y="202"/>
                </a:cubicBezTo>
                <a:cubicBezTo>
                  <a:pt x="290" y="203"/>
                  <a:pt x="290" y="203"/>
                  <a:pt x="289" y="203"/>
                </a:cubicBezTo>
                <a:cubicBezTo>
                  <a:pt x="289" y="203"/>
                  <a:pt x="289" y="204"/>
                  <a:pt x="289" y="204"/>
                </a:cubicBezTo>
                <a:cubicBezTo>
                  <a:pt x="290" y="205"/>
                  <a:pt x="290" y="206"/>
                  <a:pt x="290" y="206"/>
                </a:cubicBezTo>
                <a:cubicBezTo>
                  <a:pt x="291" y="207"/>
                  <a:pt x="291" y="207"/>
                  <a:pt x="291" y="208"/>
                </a:cubicBezTo>
                <a:cubicBezTo>
                  <a:pt x="291" y="208"/>
                  <a:pt x="291" y="208"/>
                  <a:pt x="291" y="209"/>
                </a:cubicBezTo>
                <a:cubicBezTo>
                  <a:pt x="292" y="211"/>
                  <a:pt x="293" y="212"/>
                  <a:pt x="294" y="214"/>
                </a:cubicBezTo>
                <a:cubicBezTo>
                  <a:pt x="295" y="214"/>
                  <a:pt x="294" y="214"/>
                  <a:pt x="295" y="214"/>
                </a:cubicBezTo>
                <a:cubicBezTo>
                  <a:pt x="294" y="213"/>
                  <a:pt x="293" y="213"/>
                  <a:pt x="292" y="212"/>
                </a:cubicBezTo>
                <a:cubicBezTo>
                  <a:pt x="292" y="211"/>
                  <a:pt x="291" y="210"/>
                  <a:pt x="290" y="209"/>
                </a:cubicBezTo>
                <a:cubicBezTo>
                  <a:pt x="290" y="209"/>
                  <a:pt x="290" y="209"/>
                  <a:pt x="290" y="210"/>
                </a:cubicBezTo>
                <a:cubicBezTo>
                  <a:pt x="291" y="211"/>
                  <a:pt x="292" y="212"/>
                  <a:pt x="292" y="213"/>
                </a:cubicBezTo>
                <a:cubicBezTo>
                  <a:pt x="293" y="213"/>
                  <a:pt x="293" y="214"/>
                  <a:pt x="293" y="214"/>
                </a:cubicBezTo>
                <a:cubicBezTo>
                  <a:pt x="294" y="215"/>
                  <a:pt x="294" y="215"/>
                  <a:pt x="294" y="216"/>
                </a:cubicBezTo>
                <a:cubicBezTo>
                  <a:pt x="294" y="218"/>
                  <a:pt x="295" y="219"/>
                  <a:pt x="295" y="221"/>
                </a:cubicBezTo>
                <a:cubicBezTo>
                  <a:pt x="296" y="221"/>
                  <a:pt x="296" y="222"/>
                  <a:pt x="296" y="222"/>
                </a:cubicBezTo>
                <a:cubicBezTo>
                  <a:pt x="297" y="222"/>
                  <a:pt x="298" y="222"/>
                  <a:pt x="297" y="220"/>
                </a:cubicBezTo>
                <a:cubicBezTo>
                  <a:pt x="297" y="219"/>
                  <a:pt x="297" y="219"/>
                  <a:pt x="296" y="219"/>
                </a:cubicBezTo>
                <a:cubicBezTo>
                  <a:pt x="296" y="219"/>
                  <a:pt x="296" y="220"/>
                  <a:pt x="296" y="219"/>
                </a:cubicBezTo>
                <a:cubicBezTo>
                  <a:pt x="295" y="218"/>
                  <a:pt x="294" y="217"/>
                  <a:pt x="295" y="217"/>
                </a:cubicBezTo>
                <a:cubicBezTo>
                  <a:pt x="296" y="217"/>
                  <a:pt x="294" y="216"/>
                  <a:pt x="295" y="215"/>
                </a:cubicBezTo>
                <a:cubicBezTo>
                  <a:pt x="296" y="217"/>
                  <a:pt x="298" y="217"/>
                  <a:pt x="298" y="219"/>
                </a:cubicBezTo>
                <a:cubicBezTo>
                  <a:pt x="298" y="220"/>
                  <a:pt x="298" y="220"/>
                  <a:pt x="298" y="220"/>
                </a:cubicBezTo>
                <a:cubicBezTo>
                  <a:pt x="298" y="220"/>
                  <a:pt x="298" y="220"/>
                  <a:pt x="298" y="220"/>
                </a:cubicBezTo>
                <a:cubicBezTo>
                  <a:pt x="300" y="221"/>
                  <a:pt x="302" y="224"/>
                  <a:pt x="303" y="227"/>
                </a:cubicBezTo>
                <a:cubicBezTo>
                  <a:pt x="304" y="228"/>
                  <a:pt x="304" y="229"/>
                  <a:pt x="304" y="230"/>
                </a:cubicBezTo>
                <a:cubicBezTo>
                  <a:pt x="303" y="231"/>
                  <a:pt x="303" y="232"/>
                  <a:pt x="302" y="232"/>
                </a:cubicBezTo>
                <a:cubicBezTo>
                  <a:pt x="302" y="232"/>
                  <a:pt x="301" y="232"/>
                  <a:pt x="300" y="233"/>
                </a:cubicBezTo>
                <a:cubicBezTo>
                  <a:pt x="300" y="234"/>
                  <a:pt x="301" y="236"/>
                  <a:pt x="302" y="237"/>
                </a:cubicBezTo>
                <a:cubicBezTo>
                  <a:pt x="303" y="238"/>
                  <a:pt x="303" y="239"/>
                  <a:pt x="303" y="240"/>
                </a:cubicBezTo>
                <a:cubicBezTo>
                  <a:pt x="303" y="241"/>
                  <a:pt x="303" y="242"/>
                  <a:pt x="303" y="244"/>
                </a:cubicBezTo>
                <a:cubicBezTo>
                  <a:pt x="303" y="245"/>
                  <a:pt x="303" y="246"/>
                  <a:pt x="303" y="247"/>
                </a:cubicBezTo>
                <a:cubicBezTo>
                  <a:pt x="304" y="244"/>
                  <a:pt x="303" y="241"/>
                  <a:pt x="303" y="239"/>
                </a:cubicBezTo>
                <a:cubicBezTo>
                  <a:pt x="303" y="238"/>
                  <a:pt x="303" y="238"/>
                  <a:pt x="303" y="238"/>
                </a:cubicBezTo>
                <a:cubicBezTo>
                  <a:pt x="303" y="237"/>
                  <a:pt x="303" y="237"/>
                  <a:pt x="303" y="237"/>
                </a:cubicBezTo>
                <a:cubicBezTo>
                  <a:pt x="303" y="236"/>
                  <a:pt x="303" y="236"/>
                  <a:pt x="303" y="235"/>
                </a:cubicBezTo>
                <a:cubicBezTo>
                  <a:pt x="303" y="235"/>
                  <a:pt x="303" y="234"/>
                  <a:pt x="303" y="233"/>
                </a:cubicBezTo>
                <a:cubicBezTo>
                  <a:pt x="304" y="235"/>
                  <a:pt x="304" y="237"/>
                  <a:pt x="304" y="238"/>
                </a:cubicBezTo>
                <a:cubicBezTo>
                  <a:pt x="304" y="240"/>
                  <a:pt x="304" y="241"/>
                  <a:pt x="305" y="243"/>
                </a:cubicBezTo>
                <a:cubicBezTo>
                  <a:pt x="305" y="242"/>
                  <a:pt x="306" y="241"/>
                  <a:pt x="306" y="244"/>
                </a:cubicBezTo>
                <a:cubicBezTo>
                  <a:pt x="306" y="245"/>
                  <a:pt x="306" y="246"/>
                  <a:pt x="306" y="246"/>
                </a:cubicBezTo>
                <a:cubicBezTo>
                  <a:pt x="306" y="248"/>
                  <a:pt x="306" y="249"/>
                  <a:pt x="307" y="251"/>
                </a:cubicBezTo>
                <a:cubicBezTo>
                  <a:pt x="307" y="252"/>
                  <a:pt x="307" y="253"/>
                  <a:pt x="307" y="254"/>
                </a:cubicBezTo>
                <a:cubicBezTo>
                  <a:pt x="307" y="253"/>
                  <a:pt x="308" y="252"/>
                  <a:pt x="308" y="251"/>
                </a:cubicBezTo>
                <a:cubicBezTo>
                  <a:pt x="308" y="249"/>
                  <a:pt x="308" y="248"/>
                  <a:pt x="308" y="247"/>
                </a:cubicBezTo>
                <a:cubicBezTo>
                  <a:pt x="308" y="245"/>
                  <a:pt x="308" y="244"/>
                  <a:pt x="308" y="243"/>
                </a:cubicBezTo>
                <a:cubicBezTo>
                  <a:pt x="308" y="241"/>
                  <a:pt x="308" y="240"/>
                  <a:pt x="308" y="239"/>
                </a:cubicBezTo>
                <a:cubicBezTo>
                  <a:pt x="309" y="241"/>
                  <a:pt x="309" y="243"/>
                  <a:pt x="310" y="245"/>
                </a:cubicBezTo>
                <a:cubicBezTo>
                  <a:pt x="310" y="245"/>
                  <a:pt x="310" y="245"/>
                  <a:pt x="310" y="244"/>
                </a:cubicBezTo>
                <a:cubicBezTo>
                  <a:pt x="310" y="243"/>
                  <a:pt x="309" y="242"/>
                  <a:pt x="309" y="241"/>
                </a:cubicBezTo>
                <a:cubicBezTo>
                  <a:pt x="309" y="239"/>
                  <a:pt x="309" y="237"/>
                  <a:pt x="309" y="236"/>
                </a:cubicBezTo>
                <a:cubicBezTo>
                  <a:pt x="309" y="236"/>
                  <a:pt x="309" y="236"/>
                  <a:pt x="309" y="236"/>
                </a:cubicBezTo>
                <a:cubicBezTo>
                  <a:pt x="309" y="236"/>
                  <a:pt x="309" y="236"/>
                  <a:pt x="309" y="236"/>
                </a:cubicBezTo>
                <a:cubicBezTo>
                  <a:pt x="310" y="240"/>
                  <a:pt x="311" y="243"/>
                  <a:pt x="310" y="248"/>
                </a:cubicBezTo>
                <a:cubicBezTo>
                  <a:pt x="310" y="248"/>
                  <a:pt x="311" y="248"/>
                  <a:pt x="311" y="248"/>
                </a:cubicBezTo>
                <a:cubicBezTo>
                  <a:pt x="312" y="250"/>
                  <a:pt x="312" y="253"/>
                  <a:pt x="312" y="256"/>
                </a:cubicBezTo>
                <a:cubicBezTo>
                  <a:pt x="311" y="260"/>
                  <a:pt x="313" y="256"/>
                  <a:pt x="313" y="257"/>
                </a:cubicBezTo>
                <a:cubicBezTo>
                  <a:pt x="313" y="258"/>
                  <a:pt x="313" y="257"/>
                  <a:pt x="313" y="256"/>
                </a:cubicBezTo>
                <a:cubicBezTo>
                  <a:pt x="313" y="253"/>
                  <a:pt x="313" y="251"/>
                  <a:pt x="314" y="247"/>
                </a:cubicBezTo>
                <a:cubicBezTo>
                  <a:pt x="314" y="248"/>
                  <a:pt x="314" y="249"/>
                  <a:pt x="314" y="249"/>
                </a:cubicBezTo>
                <a:cubicBezTo>
                  <a:pt x="314" y="250"/>
                  <a:pt x="314" y="251"/>
                  <a:pt x="314" y="251"/>
                </a:cubicBezTo>
                <a:cubicBezTo>
                  <a:pt x="315" y="251"/>
                  <a:pt x="315" y="249"/>
                  <a:pt x="315" y="249"/>
                </a:cubicBezTo>
                <a:cubicBezTo>
                  <a:pt x="314" y="247"/>
                  <a:pt x="314" y="246"/>
                  <a:pt x="314" y="245"/>
                </a:cubicBezTo>
                <a:cubicBezTo>
                  <a:pt x="314" y="243"/>
                  <a:pt x="314" y="243"/>
                  <a:pt x="314" y="243"/>
                </a:cubicBezTo>
                <a:cubicBezTo>
                  <a:pt x="314" y="242"/>
                  <a:pt x="314" y="242"/>
                  <a:pt x="314" y="241"/>
                </a:cubicBezTo>
                <a:cubicBezTo>
                  <a:pt x="315" y="241"/>
                  <a:pt x="315" y="242"/>
                  <a:pt x="315" y="243"/>
                </a:cubicBezTo>
                <a:cubicBezTo>
                  <a:pt x="315" y="243"/>
                  <a:pt x="315" y="244"/>
                  <a:pt x="315" y="245"/>
                </a:cubicBezTo>
                <a:cubicBezTo>
                  <a:pt x="315" y="246"/>
                  <a:pt x="315" y="248"/>
                  <a:pt x="316" y="248"/>
                </a:cubicBezTo>
                <a:cubicBezTo>
                  <a:pt x="316" y="248"/>
                  <a:pt x="316" y="248"/>
                  <a:pt x="316" y="249"/>
                </a:cubicBezTo>
                <a:cubicBezTo>
                  <a:pt x="316" y="249"/>
                  <a:pt x="316" y="250"/>
                  <a:pt x="316" y="250"/>
                </a:cubicBezTo>
                <a:cubicBezTo>
                  <a:pt x="316" y="251"/>
                  <a:pt x="316" y="251"/>
                  <a:pt x="316" y="251"/>
                </a:cubicBezTo>
                <a:cubicBezTo>
                  <a:pt x="315" y="251"/>
                  <a:pt x="315" y="251"/>
                  <a:pt x="315" y="252"/>
                </a:cubicBezTo>
                <a:cubicBezTo>
                  <a:pt x="315" y="255"/>
                  <a:pt x="314" y="258"/>
                  <a:pt x="313" y="261"/>
                </a:cubicBezTo>
                <a:cubicBezTo>
                  <a:pt x="313" y="263"/>
                  <a:pt x="313" y="266"/>
                  <a:pt x="312" y="268"/>
                </a:cubicBezTo>
                <a:cubicBezTo>
                  <a:pt x="313" y="267"/>
                  <a:pt x="313" y="266"/>
                  <a:pt x="313" y="266"/>
                </a:cubicBezTo>
                <a:cubicBezTo>
                  <a:pt x="314" y="265"/>
                  <a:pt x="314" y="264"/>
                  <a:pt x="314" y="264"/>
                </a:cubicBezTo>
                <a:cubicBezTo>
                  <a:pt x="315" y="263"/>
                  <a:pt x="316" y="262"/>
                  <a:pt x="317" y="261"/>
                </a:cubicBezTo>
                <a:cubicBezTo>
                  <a:pt x="317" y="262"/>
                  <a:pt x="316" y="265"/>
                  <a:pt x="316" y="266"/>
                </a:cubicBezTo>
                <a:cubicBezTo>
                  <a:pt x="317" y="266"/>
                  <a:pt x="317" y="263"/>
                  <a:pt x="318" y="261"/>
                </a:cubicBezTo>
                <a:cubicBezTo>
                  <a:pt x="318" y="263"/>
                  <a:pt x="317" y="264"/>
                  <a:pt x="317" y="266"/>
                </a:cubicBezTo>
                <a:cubicBezTo>
                  <a:pt x="317" y="267"/>
                  <a:pt x="317" y="268"/>
                  <a:pt x="317" y="269"/>
                </a:cubicBezTo>
                <a:cubicBezTo>
                  <a:pt x="318" y="268"/>
                  <a:pt x="318" y="267"/>
                  <a:pt x="318" y="266"/>
                </a:cubicBezTo>
                <a:cubicBezTo>
                  <a:pt x="318" y="265"/>
                  <a:pt x="318" y="263"/>
                  <a:pt x="319" y="262"/>
                </a:cubicBezTo>
                <a:cubicBezTo>
                  <a:pt x="319" y="263"/>
                  <a:pt x="319" y="265"/>
                  <a:pt x="319" y="267"/>
                </a:cubicBezTo>
                <a:cubicBezTo>
                  <a:pt x="318" y="268"/>
                  <a:pt x="318" y="270"/>
                  <a:pt x="317" y="271"/>
                </a:cubicBezTo>
                <a:cubicBezTo>
                  <a:pt x="317" y="272"/>
                  <a:pt x="317" y="274"/>
                  <a:pt x="316" y="275"/>
                </a:cubicBezTo>
                <a:cubicBezTo>
                  <a:pt x="316" y="276"/>
                  <a:pt x="316" y="278"/>
                  <a:pt x="316" y="279"/>
                </a:cubicBezTo>
                <a:cubicBezTo>
                  <a:pt x="317" y="278"/>
                  <a:pt x="317" y="275"/>
                  <a:pt x="318" y="274"/>
                </a:cubicBezTo>
                <a:cubicBezTo>
                  <a:pt x="319" y="272"/>
                  <a:pt x="319" y="269"/>
                  <a:pt x="320" y="267"/>
                </a:cubicBezTo>
                <a:cubicBezTo>
                  <a:pt x="319" y="266"/>
                  <a:pt x="319" y="266"/>
                  <a:pt x="319" y="266"/>
                </a:cubicBezTo>
                <a:cubicBezTo>
                  <a:pt x="319" y="264"/>
                  <a:pt x="320" y="262"/>
                  <a:pt x="320" y="261"/>
                </a:cubicBezTo>
                <a:cubicBezTo>
                  <a:pt x="320" y="258"/>
                  <a:pt x="320" y="258"/>
                  <a:pt x="320" y="258"/>
                </a:cubicBezTo>
                <a:cubicBezTo>
                  <a:pt x="320" y="256"/>
                  <a:pt x="320" y="256"/>
                  <a:pt x="320" y="256"/>
                </a:cubicBezTo>
                <a:cubicBezTo>
                  <a:pt x="321" y="254"/>
                  <a:pt x="321" y="253"/>
                  <a:pt x="321" y="251"/>
                </a:cubicBezTo>
                <a:cubicBezTo>
                  <a:pt x="321" y="250"/>
                  <a:pt x="321" y="250"/>
                  <a:pt x="321" y="249"/>
                </a:cubicBezTo>
                <a:cubicBezTo>
                  <a:pt x="321" y="246"/>
                  <a:pt x="321" y="246"/>
                  <a:pt x="321" y="246"/>
                </a:cubicBezTo>
                <a:cubicBezTo>
                  <a:pt x="321" y="246"/>
                  <a:pt x="321" y="246"/>
                  <a:pt x="322" y="246"/>
                </a:cubicBezTo>
                <a:cubicBezTo>
                  <a:pt x="322" y="246"/>
                  <a:pt x="321" y="259"/>
                  <a:pt x="321" y="261"/>
                </a:cubicBezTo>
                <a:cubicBezTo>
                  <a:pt x="321" y="261"/>
                  <a:pt x="321" y="260"/>
                  <a:pt x="322" y="259"/>
                </a:cubicBezTo>
                <a:cubicBezTo>
                  <a:pt x="321" y="261"/>
                  <a:pt x="321" y="262"/>
                  <a:pt x="321" y="264"/>
                </a:cubicBezTo>
                <a:cubicBezTo>
                  <a:pt x="320" y="265"/>
                  <a:pt x="320" y="267"/>
                  <a:pt x="320" y="268"/>
                </a:cubicBezTo>
                <a:cubicBezTo>
                  <a:pt x="320" y="271"/>
                  <a:pt x="323" y="269"/>
                  <a:pt x="322" y="274"/>
                </a:cubicBezTo>
                <a:cubicBezTo>
                  <a:pt x="323" y="270"/>
                  <a:pt x="324" y="269"/>
                  <a:pt x="325" y="270"/>
                </a:cubicBezTo>
                <a:cubicBezTo>
                  <a:pt x="326" y="271"/>
                  <a:pt x="325" y="274"/>
                  <a:pt x="325" y="276"/>
                </a:cubicBezTo>
                <a:close/>
                <a:moveTo>
                  <a:pt x="155" y="205"/>
                </a:moveTo>
                <a:cubicBezTo>
                  <a:pt x="155" y="205"/>
                  <a:pt x="155" y="205"/>
                  <a:pt x="155" y="205"/>
                </a:cubicBezTo>
                <a:cubicBezTo>
                  <a:pt x="155" y="205"/>
                  <a:pt x="155" y="205"/>
                  <a:pt x="155" y="206"/>
                </a:cubicBezTo>
                <a:cubicBezTo>
                  <a:pt x="155" y="206"/>
                  <a:pt x="155" y="207"/>
                  <a:pt x="155" y="207"/>
                </a:cubicBezTo>
                <a:cubicBezTo>
                  <a:pt x="155" y="207"/>
                  <a:pt x="155" y="206"/>
                  <a:pt x="155" y="206"/>
                </a:cubicBezTo>
                <a:cubicBezTo>
                  <a:pt x="155" y="205"/>
                  <a:pt x="155" y="205"/>
                  <a:pt x="155" y="205"/>
                </a:cubicBezTo>
                <a:close/>
                <a:moveTo>
                  <a:pt x="337" y="70"/>
                </a:moveTo>
                <a:cubicBezTo>
                  <a:pt x="331" y="67"/>
                  <a:pt x="331" y="67"/>
                  <a:pt x="331" y="67"/>
                </a:cubicBezTo>
                <a:cubicBezTo>
                  <a:pt x="323" y="64"/>
                  <a:pt x="323" y="64"/>
                  <a:pt x="323" y="64"/>
                </a:cubicBezTo>
                <a:cubicBezTo>
                  <a:pt x="321" y="63"/>
                  <a:pt x="319" y="62"/>
                  <a:pt x="318" y="61"/>
                </a:cubicBezTo>
                <a:cubicBezTo>
                  <a:pt x="318" y="61"/>
                  <a:pt x="318" y="61"/>
                  <a:pt x="318" y="61"/>
                </a:cubicBezTo>
                <a:cubicBezTo>
                  <a:pt x="319" y="62"/>
                  <a:pt x="320" y="62"/>
                  <a:pt x="320" y="62"/>
                </a:cubicBezTo>
                <a:cubicBezTo>
                  <a:pt x="323" y="63"/>
                  <a:pt x="325" y="64"/>
                  <a:pt x="326" y="64"/>
                </a:cubicBezTo>
                <a:cubicBezTo>
                  <a:pt x="326" y="64"/>
                  <a:pt x="326" y="64"/>
                  <a:pt x="326" y="64"/>
                </a:cubicBezTo>
                <a:cubicBezTo>
                  <a:pt x="327" y="65"/>
                  <a:pt x="329" y="65"/>
                  <a:pt x="330" y="65"/>
                </a:cubicBezTo>
                <a:cubicBezTo>
                  <a:pt x="331" y="66"/>
                  <a:pt x="332" y="66"/>
                  <a:pt x="333" y="67"/>
                </a:cubicBezTo>
                <a:cubicBezTo>
                  <a:pt x="335" y="67"/>
                  <a:pt x="338" y="68"/>
                  <a:pt x="340" y="70"/>
                </a:cubicBezTo>
                <a:cubicBezTo>
                  <a:pt x="339" y="70"/>
                  <a:pt x="338" y="69"/>
                  <a:pt x="337" y="69"/>
                </a:cubicBezTo>
                <a:cubicBezTo>
                  <a:pt x="336" y="68"/>
                  <a:pt x="335" y="68"/>
                  <a:pt x="335" y="68"/>
                </a:cubicBezTo>
                <a:cubicBezTo>
                  <a:pt x="335" y="68"/>
                  <a:pt x="336" y="69"/>
                  <a:pt x="337" y="70"/>
                </a:cubicBezTo>
                <a:cubicBezTo>
                  <a:pt x="338" y="70"/>
                  <a:pt x="340" y="71"/>
                  <a:pt x="340" y="71"/>
                </a:cubicBezTo>
                <a:cubicBezTo>
                  <a:pt x="344" y="73"/>
                  <a:pt x="347" y="74"/>
                  <a:pt x="350" y="76"/>
                </a:cubicBezTo>
                <a:cubicBezTo>
                  <a:pt x="352" y="77"/>
                  <a:pt x="353" y="78"/>
                  <a:pt x="354" y="79"/>
                </a:cubicBezTo>
                <a:cubicBezTo>
                  <a:pt x="356" y="80"/>
                  <a:pt x="357" y="81"/>
                  <a:pt x="359" y="82"/>
                </a:cubicBezTo>
                <a:cubicBezTo>
                  <a:pt x="360" y="83"/>
                  <a:pt x="361" y="84"/>
                  <a:pt x="362" y="85"/>
                </a:cubicBezTo>
                <a:cubicBezTo>
                  <a:pt x="363" y="85"/>
                  <a:pt x="364" y="86"/>
                  <a:pt x="364" y="87"/>
                </a:cubicBezTo>
                <a:cubicBezTo>
                  <a:pt x="364" y="86"/>
                  <a:pt x="363" y="86"/>
                  <a:pt x="362" y="85"/>
                </a:cubicBezTo>
                <a:cubicBezTo>
                  <a:pt x="359" y="83"/>
                  <a:pt x="356" y="81"/>
                  <a:pt x="352" y="78"/>
                </a:cubicBezTo>
                <a:cubicBezTo>
                  <a:pt x="342" y="73"/>
                  <a:pt x="342" y="73"/>
                  <a:pt x="342" y="73"/>
                </a:cubicBezTo>
                <a:cubicBezTo>
                  <a:pt x="340" y="72"/>
                  <a:pt x="338" y="71"/>
                  <a:pt x="337" y="70"/>
                </a:cubicBezTo>
                <a:close/>
                <a:moveTo>
                  <a:pt x="343" y="387"/>
                </a:moveTo>
                <a:cubicBezTo>
                  <a:pt x="343" y="387"/>
                  <a:pt x="343" y="387"/>
                  <a:pt x="343" y="387"/>
                </a:cubicBezTo>
                <a:cubicBezTo>
                  <a:pt x="344" y="386"/>
                  <a:pt x="345" y="385"/>
                  <a:pt x="346" y="385"/>
                </a:cubicBezTo>
                <a:cubicBezTo>
                  <a:pt x="345" y="386"/>
                  <a:pt x="344" y="387"/>
                  <a:pt x="343" y="387"/>
                </a:cubicBezTo>
                <a:close/>
                <a:moveTo>
                  <a:pt x="351" y="384"/>
                </a:moveTo>
                <a:cubicBezTo>
                  <a:pt x="354" y="381"/>
                  <a:pt x="357" y="378"/>
                  <a:pt x="361" y="375"/>
                </a:cubicBezTo>
                <a:cubicBezTo>
                  <a:pt x="361" y="375"/>
                  <a:pt x="361" y="375"/>
                  <a:pt x="361" y="375"/>
                </a:cubicBezTo>
                <a:cubicBezTo>
                  <a:pt x="361" y="375"/>
                  <a:pt x="361" y="375"/>
                  <a:pt x="361" y="375"/>
                </a:cubicBezTo>
                <a:cubicBezTo>
                  <a:pt x="358" y="378"/>
                  <a:pt x="354" y="381"/>
                  <a:pt x="351" y="384"/>
                </a:cubicBezTo>
                <a:close/>
                <a:moveTo>
                  <a:pt x="362" y="375"/>
                </a:moveTo>
                <a:cubicBezTo>
                  <a:pt x="362" y="376"/>
                  <a:pt x="361" y="376"/>
                  <a:pt x="361" y="377"/>
                </a:cubicBezTo>
                <a:cubicBezTo>
                  <a:pt x="361" y="376"/>
                  <a:pt x="362" y="375"/>
                  <a:pt x="363" y="374"/>
                </a:cubicBezTo>
                <a:cubicBezTo>
                  <a:pt x="363" y="375"/>
                  <a:pt x="363" y="375"/>
                  <a:pt x="362" y="375"/>
                </a:cubicBezTo>
                <a:close/>
                <a:moveTo>
                  <a:pt x="364" y="373"/>
                </a:moveTo>
                <a:cubicBezTo>
                  <a:pt x="364" y="373"/>
                  <a:pt x="364" y="373"/>
                  <a:pt x="364" y="373"/>
                </a:cubicBezTo>
                <a:cubicBezTo>
                  <a:pt x="363" y="374"/>
                  <a:pt x="363" y="374"/>
                  <a:pt x="362" y="375"/>
                </a:cubicBezTo>
                <a:cubicBezTo>
                  <a:pt x="363" y="374"/>
                  <a:pt x="364" y="372"/>
                  <a:pt x="365" y="372"/>
                </a:cubicBezTo>
                <a:cubicBezTo>
                  <a:pt x="365" y="372"/>
                  <a:pt x="365" y="372"/>
                  <a:pt x="364" y="373"/>
                </a:cubicBezTo>
                <a:close/>
                <a:moveTo>
                  <a:pt x="368" y="361"/>
                </a:moveTo>
                <a:cubicBezTo>
                  <a:pt x="364" y="365"/>
                  <a:pt x="360" y="369"/>
                  <a:pt x="357" y="373"/>
                </a:cubicBezTo>
                <a:cubicBezTo>
                  <a:pt x="363" y="368"/>
                  <a:pt x="369" y="362"/>
                  <a:pt x="374" y="355"/>
                </a:cubicBezTo>
                <a:cubicBezTo>
                  <a:pt x="374" y="356"/>
                  <a:pt x="374" y="357"/>
                  <a:pt x="373" y="357"/>
                </a:cubicBezTo>
                <a:cubicBezTo>
                  <a:pt x="372" y="360"/>
                  <a:pt x="369" y="363"/>
                  <a:pt x="366" y="366"/>
                </a:cubicBezTo>
                <a:cubicBezTo>
                  <a:pt x="362" y="370"/>
                  <a:pt x="357" y="374"/>
                  <a:pt x="352" y="378"/>
                </a:cubicBezTo>
                <a:cubicBezTo>
                  <a:pt x="351" y="379"/>
                  <a:pt x="351" y="380"/>
                  <a:pt x="350" y="380"/>
                </a:cubicBezTo>
                <a:cubicBezTo>
                  <a:pt x="351" y="380"/>
                  <a:pt x="352" y="379"/>
                  <a:pt x="353" y="379"/>
                </a:cubicBezTo>
                <a:cubicBezTo>
                  <a:pt x="350" y="380"/>
                  <a:pt x="348" y="382"/>
                  <a:pt x="346" y="384"/>
                </a:cubicBezTo>
                <a:cubicBezTo>
                  <a:pt x="345" y="385"/>
                  <a:pt x="344" y="385"/>
                  <a:pt x="343" y="386"/>
                </a:cubicBezTo>
                <a:cubicBezTo>
                  <a:pt x="343" y="386"/>
                  <a:pt x="344" y="386"/>
                  <a:pt x="344" y="386"/>
                </a:cubicBezTo>
                <a:cubicBezTo>
                  <a:pt x="344" y="385"/>
                  <a:pt x="344" y="385"/>
                  <a:pt x="345" y="384"/>
                </a:cubicBezTo>
                <a:cubicBezTo>
                  <a:pt x="347" y="382"/>
                  <a:pt x="347" y="381"/>
                  <a:pt x="351" y="379"/>
                </a:cubicBezTo>
                <a:cubicBezTo>
                  <a:pt x="350" y="379"/>
                  <a:pt x="349" y="380"/>
                  <a:pt x="349" y="380"/>
                </a:cubicBezTo>
                <a:cubicBezTo>
                  <a:pt x="351" y="378"/>
                  <a:pt x="353" y="377"/>
                  <a:pt x="355" y="375"/>
                </a:cubicBezTo>
                <a:cubicBezTo>
                  <a:pt x="357" y="373"/>
                  <a:pt x="358" y="371"/>
                  <a:pt x="360" y="368"/>
                </a:cubicBezTo>
                <a:cubicBezTo>
                  <a:pt x="364" y="364"/>
                  <a:pt x="368" y="360"/>
                  <a:pt x="372" y="355"/>
                </a:cubicBezTo>
                <a:cubicBezTo>
                  <a:pt x="373" y="353"/>
                  <a:pt x="375" y="351"/>
                  <a:pt x="377" y="349"/>
                </a:cubicBezTo>
                <a:cubicBezTo>
                  <a:pt x="374" y="353"/>
                  <a:pt x="371" y="357"/>
                  <a:pt x="368" y="361"/>
                </a:cubicBezTo>
                <a:close/>
                <a:moveTo>
                  <a:pt x="376" y="93"/>
                </a:moveTo>
                <a:cubicBezTo>
                  <a:pt x="376" y="94"/>
                  <a:pt x="377" y="96"/>
                  <a:pt x="378" y="97"/>
                </a:cubicBezTo>
                <a:cubicBezTo>
                  <a:pt x="378" y="97"/>
                  <a:pt x="378" y="97"/>
                  <a:pt x="378" y="97"/>
                </a:cubicBezTo>
                <a:cubicBezTo>
                  <a:pt x="375" y="95"/>
                  <a:pt x="373" y="93"/>
                  <a:pt x="371" y="91"/>
                </a:cubicBezTo>
                <a:cubicBezTo>
                  <a:pt x="371" y="91"/>
                  <a:pt x="372" y="92"/>
                  <a:pt x="372" y="92"/>
                </a:cubicBezTo>
                <a:cubicBezTo>
                  <a:pt x="373" y="92"/>
                  <a:pt x="373" y="92"/>
                  <a:pt x="373" y="92"/>
                </a:cubicBezTo>
                <a:cubicBezTo>
                  <a:pt x="369" y="89"/>
                  <a:pt x="366" y="87"/>
                  <a:pt x="364" y="85"/>
                </a:cubicBezTo>
                <a:cubicBezTo>
                  <a:pt x="362" y="82"/>
                  <a:pt x="358" y="80"/>
                  <a:pt x="355" y="78"/>
                </a:cubicBezTo>
                <a:cubicBezTo>
                  <a:pt x="354" y="77"/>
                  <a:pt x="353" y="76"/>
                  <a:pt x="353" y="77"/>
                </a:cubicBezTo>
                <a:cubicBezTo>
                  <a:pt x="353" y="76"/>
                  <a:pt x="352" y="76"/>
                  <a:pt x="352" y="76"/>
                </a:cubicBezTo>
                <a:cubicBezTo>
                  <a:pt x="347" y="73"/>
                  <a:pt x="343" y="70"/>
                  <a:pt x="340" y="67"/>
                </a:cubicBezTo>
                <a:cubicBezTo>
                  <a:pt x="341" y="67"/>
                  <a:pt x="345" y="70"/>
                  <a:pt x="347" y="71"/>
                </a:cubicBezTo>
                <a:cubicBezTo>
                  <a:pt x="349" y="73"/>
                  <a:pt x="352" y="74"/>
                  <a:pt x="354" y="76"/>
                </a:cubicBezTo>
                <a:cubicBezTo>
                  <a:pt x="355" y="77"/>
                  <a:pt x="356" y="78"/>
                  <a:pt x="356" y="78"/>
                </a:cubicBezTo>
                <a:cubicBezTo>
                  <a:pt x="356" y="77"/>
                  <a:pt x="357" y="78"/>
                  <a:pt x="358" y="79"/>
                </a:cubicBezTo>
                <a:cubicBezTo>
                  <a:pt x="359" y="79"/>
                  <a:pt x="360" y="81"/>
                  <a:pt x="362" y="82"/>
                </a:cubicBezTo>
                <a:cubicBezTo>
                  <a:pt x="364" y="83"/>
                  <a:pt x="366" y="85"/>
                  <a:pt x="369" y="87"/>
                </a:cubicBezTo>
                <a:cubicBezTo>
                  <a:pt x="371" y="89"/>
                  <a:pt x="373" y="91"/>
                  <a:pt x="375" y="93"/>
                </a:cubicBezTo>
                <a:cubicBezTo>
                  <a:pt x="374" y="90"/>
                  <a:pt x="376" y="93"/>
                  <a:pt x="380" y="96"/>
                </a:cubicBezTo>
                <a:cubicBezTo>
                  <a:pt x="372" y="88"/>
                  <a:pt x="364" y="81"/>
                  <a:pt x="356" y="75"/>
                </a:cubicBezTo>
                <a:cubicBezTo>
                  <a:pt x="356" y="75"/>
                  <a:pt x="356" y="75"/>
                  <a:pt x="356" y="75"/>
                </a:cubicBezTo>
                <a:cubicBezTo>
                  <a:pt x="359" y="77"/>
                  <a:pt x="362" y="79"/>
                  <a:pt x="365" y="81"/>
                </a:cubicBezTo>
                <a:cubicBezTo>
                  <a:pt x="368" y="83"/>
                  <a:pt x="370" y="86"/>
                  <a:pt x="373" y="89"/>
                </a:cubicBezTo>
                <a:cubicBezTo>
                  <a:pt x="375" y="91"/>
                  <a:pt x="378" y="93"/>
                  <a:pt x="380" y="95"/>
                </a:cubicBezTo>
                <a:cubicBezTo>
                  <a:pt x="380" y="96"/>
                  <a:pt x="380" y="96"/>
                  <a:pt x="380" y="97"/>
                </a:cubicBezTo>
                <a:cubicBezTo>
                  <a:pt x="380" y="97"/>
                  <a:pt x="380" y="97"/>
                  <a:pt x="380" y="97"/>
                </a:cubicBezTo>
                <a:cubicBezTo>
                  <a:pt x="379" y="96"/>
                  <a:pt x="377" y="95"/>
                  <a:pt x="376" y="93"/>
                </a:cubicBezTo>
                <a:close/>
                <a:moveTo>
                  <a:pt x="344" y="420"/>
                </a:moveTo>
                <a:cubicBezTo>
                  <a:pt x="341" y="421"/>
                  <a:pt x="345" y="419"/>
                  <a:pt x="348" y="417"/>
                </a:cubicBezTo>
                <a:cubicBezTo>
                  <a:pt x="347" y="418"/>
                  <a:pt x="345" y="419"/>
                  <a:pt x="344" y="420"/>
                </a:cubicBezTo>
                <a:close/>
                <a:moveTo>
                  <a:pt x="363" y="396"/>
                </a:moveTo>
                <a:cubicBezTo>
                  <a:pt x="368" y="390"/>
                  <a:pt x="369" y="391"/>
                  <a:pt x="371" y="390"/>
                </a:cubicBezTo>
                <a:cubicBezTo>
                  <a:pt x="370" y="391"/>
                  <a:pt x="369" y="392"/>
                  <a:pt x="368" y="392"/>
                </a:cubicBezTo>
                <a:cubicBezTo>
                  <a:pt x="364" y="395"/>
                  <a:pt x="364" y="395"/>
                  <a:pt x="364" y="395"/>
                </a:cubicBezTo>
                <a:cubicBezTo>
                  <a:pt x="361" y="397"/>
                  <a:pt x="361" y="397"/>
                  <a:pt x="361" y="397"/>
                </a:cubicBezTo>
                <a:cubicBezTo>
                  <a:pt x="362" y="397"/>
                  <a:pt x="362" y="396"/>
                  <a:pt x="363" y="396"/>
                </a:cubicBezTo>
                <a:close/>
                <a:moveTo>
                  <a:pt x="351" y="406"/>
                </a:moveTo>
                <a:cubicBezTo>
                  <a:pt x="353" y="404"/>
                  <a:pt x="356" y="402"/>
                  <a:pt x="358" y="400"/>
                </a:cubicBezTo>
                <a:cubicBezTo>
                  <a:pt x="360" y="399"/>
                  <a:pt x="362" y="397"/>
                  <a:pt x="365" y="395"/>
                </a:cubicBezTo>
                <a:cubicBezTo>
                  <a:pt x="366" y="394"/>
                  <a:pt x="367" y="394"/>
                  <a:pt x="368" y="393"/>
                </a:cubicBezTo>
                <a:cubicBezTo>
                  <a:pt x="369" y="392"/>
                  <a:pt x="370" y="391"/>
                  <a:pt x="371" y="390"/>
                </a:cubicBezTo>
                <a:cubicBezTo>
                  <a:pt x="371" y="390"/>
                  <a:pt x="371" y="390"/>
                  <a:pt x="371" y="390"/>
                </a:cubicBezTo>
                <a:cubicBezTo>
                  <a:pt x="372" y="390"/>
                  <a:pt x="372" y="390"/>
                  <a:pt x="372" y="390"/>
                </a:cubicBezTo>
                <a:cubicBezTo>
                  <a:pt x="369" y="393"/>
                  <a:pt x="366" y="395"/>
                  <a:pt x="363" y="398"/>
                </a:cubicBezTo>
                <a:cubicBezTo>
                  <a:pt x="361" y="399"/>
                  <a:pt x="359" y="401"/>
                  <a:pt x="359" y="401"/>
                </a:cubicBezTo>
                <a:cubicBezTo>
                  <a:pt x="359" y="401"/>
                  <a:pt x="360" y="401"/>
                  <a:pt x="361" y="400"/>
                </a:cubicBezTo>
                <a:cubicBezTo>
                  <a:pt x="362" y="399"/>
                  <a:pt x="365" y="397"/>
                  <a:pt x="367" y="395"/>
                </a:cubicBezTo>
                <a:cubicBezTo>
                  <a:pt x="368" y="394"/>
                  <a:pt x="370" y="392"/>
                  <a:pt x="372" y="390"/>
                </a:cubicBezTo>
                <a:cubicBezTo>
                  <a:pt x="372" y="390"/>
                  <a:pt x="372" y="391"/>
                  <a:pt x="372" y="391"/>
                </a:cubicBezTo>
                <a:cubicBezTo>
                  <a:pt x="372" y="391"/>
                  <a:pt x="371" y="392"/>
                  <a:pt x="371" y="393"/>
                </a:cubicBezTo>
                <a:cubicBezTo>
                  <a:pt x="370" y="393"/>
                  <a:pt x="370" y="394"/>
                  <a:pt x="369" y="394"/>
                </a:cubicBezTo>
                <a:cubicBezTo>
                  <a:pt x="368" y="395"/>
                  <a:pt x="368" y="395"/>
                  <a:pt x="367" y="396"/>
                </a:cubicBezTo>
                <a:cubicBezTo>
                  <a:pt x="366" y="397"/>
                  <a:pt x="366" y="397"/>
                  <a:pt x="365" y="398"/>
                </a:cubicBezTo>
                <a:cubicBezTo>
                  <a:pt x="364" y="399"/>
                  <a:pt x="362" y="400"/>
                  <a:pt x="361" y="401"/>
                </a:cubicBezTo>
                <a:cubicBezTo>
                  <a:pt x="356" y="404"/>
                  <a:pt x="354" y="404"/>
                  <a:pt x="351" y="406"/>
                </a:cubicBezTo>
                <a:close/>
                <a:moveTo>
                  <a:pt x="373" y="392"/>
                </a:moveTo>
                <a:cubicBezTo>
                  <a:pt x="372" y="393"/>
                  <a:pt x="372" y="394"/>
                  <a:pt x="371" y="395"/>
                </a:cubicBezTo>
                <a:cubicBezTo>
                  <a:pt x="371" y="395"/>
                  <a:pt x="370" y="396"/>
                  <a:pt x="370" y="396"/>
                </a:cubicBezTo>
                <a:cubicBezTo>
                  <a:pt x="371" y="395"/>
                  <a:pt x="372" y="394"/>
                  <a:pt x="373" y="392"/>
                </a:cubicBezTo>
                <a:close/>
                <a:moveTo>
                  <a:pt x="367" y="397"/>
                </a:moveTo>
                <a:cubicBezTo>
                  <a:pt x="367" y="398"/>
                  <a:pt x="366" y="398"/>
                  <a:pt x="365" y="399"/>
                </a:cubicBezTo>
                <a:cubicBezTo>
                  <a:pt x="364" y="400"/>
                  <a:pt x="362" y="401"/>
                  <a:pt x="361" y="403"/>
                </a:cubicBezTo>
                <a:cubicBezTo>
                  <a:pt x="362" y="401"/>
                  <a:pt x="363" y="400"/>
                  <a:pt x="365" y="399"/>
                </a:cubicBezTo>
                <a:cubicBezTo>
                  <a:pt x="365" y="399"/>
                  <a:pt x="366" y="398"/>
                  <a:pt x="367" y="397"/>
                </a:cubicBezTo>
                <a:close/>
                <a:moveTo>
                  <a:pt x="358" y="406"/>
                </a:moveTo>
                <a:cubicBezTo>
                  <a:pt x="358" y="406"/>
                  <a:pt x="358" y="406"/>
                  <a:pt x="358" y="406"/>
                </a:cubicBezTo>
                <a:cubicBezTo>
                  <a:pt x="363" y="402"/>
                  <a:pt x="367" y="399"/>
                  <a:pt x="371" y="395"/>
                </a:cubicBezTo>
                <a:cubicBezTo>
                  <a:pt x="371" y="396"/>
                  <a:pt x="370" y="397"/>
                  <a:pt x="369" y="397"/>
                </a:cubicBezTo>
                <a:cubicBezTo>
                  <a:pt x="369" y="397"/>
                  <a:pt x="369" y="398"/>
                  <a:pt x="368" y="398"/>
                </a:cubicBezTo>
                <a:cubicBezTo>
                  <a:pt x="367" y="400"/>
                  <a:pt x="365" y="401"/>
                  <a:pt x="363" y="402"/>
                </a:cubicBezTo>
                <a:cubicBezTo>
                  <a:pt x="362" y="403"/>
                  <a:pt x="360" y="405"/>
                  <a:pt x="358" y="406"/>
                </a:cubicBezTo>
                <a:cubicBezTo>
                  <a:pt x="358" y="406"/>
                  <a:pt x="358" y="406"/>
                  <a:pt x="358" y="406"/>
                </a:cubicBezTo>
                <a:cubicBezTo>
                  <a:pt x="358" y="406"/>
                  <a:pt x="358" y="406"/>
                  <a:pt x="358" y="406"/>
                </a:cubicBezTo>
                <a:cubicBezTo>
                  <a:pt x="358" y="406"/>
                  <a:pt x="358" y="406"/>
                  <a:pt x="358" y="406"/>
                </a:cubicBezTo>
                <a:cubicBezTo>
                  <a:pt x="358" y="406"/>
                  <a:pt x="358" y="406"/>
                  <a:pt x="358" y="406"/>
                </a:cubicBezTo>
                <a:cubicBezTo>
                  <a:pt x="358" y="406"/>
                  <a:pt x="358" y="406"/>
                  <a:pt x="358" y="406"/>
                </a:cubicBezTo>
                <a:close/>
                <a:moveTo>
                  <a:pt x="355" y="408"/>
                </a:moveTo>
                <a:cubicBezTo>
                  <a:pt x="356" y="408"/>
                  <a:pt x="357" y="407"/>
                  <a:pt x="358" y="406"/>
                </a:cubicBezTo>
                <a:cubicBezTo>
                  <a:pt x="360" y="405"/>
                  <a:pt x="362" y="404"/>
                  <a:pt x="364" y="402"/>
                </a:cubicBezTo>
                <a:cubicBezTo>
                  <a:pt x="368" y="399"/>
                  <a:pt x="368" y="399"/>
                  <a:pt x="368" y="399"/>
                </a:cubicBezTo>
                <a:cubicBezTo>
                  <a:pt x="367" y="400"/>
                  <a:pt x="367" y="400"/>
                  <a:pt x="366" y="401"/>
                </a:cubicBezTo>
                <a:cubicBezTo>
                  <a:pt x="362" y="404"/>
                  <a:pt x="357" y="408"/>
                  <a:pt x="352" y="411"/>
                </a:cubicBezTo>
                <a:cubicBezTo>
                  <a:pt x="353" y="410"/>
                  <a:pt x="354" y="409"/>
                  <a:pt x="355" y="408"/>
                </a:cubicBezTo>
                <a:close/>
                <a:moveTo>
                  <a:pt x="355" y="412"/>
                </a:moveTo>
                <a:cubicBezTo>
                  <a:pt x="354" y="413"/>
                  <a:pt x="351" y="414"/>
                  <a:pt x="352" y="414"/>
                </a:cubicBezTo>
                <a:cubicBezTo>
                  <a:pt x="354" y="413"/>
                  <a:pt x="355" y="412"/>
                  <a:pt x="357" y="410"/>
                </a:cubicBezTo>
                <a:lnTo>
                  <a:pt x="355" y="412"/>
                </a:lnTo>
                <a:close/>
                <a:moveTo>
                  <a:pt x="360" y="408"/>
                </a:moveTo>
                <a:cubicBezTo>
                  <a:pt x="360" y="408"/>
                  <a:pt x="359" y="408"/>
                  <a:pt x="359" y="408"/>
                </a:cubicBezTo>
                <a:cubicBezTo>
                  <a:pt x="359" y="408"/>
                  <a:pt x="360" y="407"/>
                  <a:pt x="362" y="406"/>
                </a:cubicBezTo>
                <a:cubicBezTo>
                  <a:pt x="362" y="406"/>
                  <a:pt x="363" y="405"/>
                  <a:pt x="363" y="405"/>
                </a:cubicBezTo>
                <a:lnTo>
                  <a:pt x="360" y="408"/>
                </a:lnTo>
                <a:close/>
                <a:moveTo>
                  <a:pt x="365" y="405"/>
                </a:moveTo>
                <a:cubicBezTo>
                  <a:pt x="365" y="406"/>
                  <a:pt x="364" y="406"/>
                  <a:pt x="363" y="407"/>
                </a:cubicBezTo>
                <a:cubicBezTo>
                  <a:pt x="364" y="406"/>
                  <a:pt x="365" y="405"/>
                  <a:pt x="366" y="404"/>
                </a:cubicBezTo>
                <a:cubicBezTo>
                  <a:pt x="366" y="404"/>
                  <a:pt x="366" y="405"/>
                  <a:pt x="365" y="405"/>
                </a:cubicBezTo>
                <a:close/>
                <a:moveTo>
                  <a:pt x="372" y="396"/>
                </a:moveTo>
                <a:cubicBezTo>
                  <a:pt x="371" y="397"/>
                  <a:pt x="369" y="399"/>
                  <a:pt x="368" y="400"/>
                </a:cubicBezTo>
                <a:cubicBezTo>
                  <a:pt x="370" y="398"/>
                  <a:pt x="372" y="395"/>
                  <a:pt x="375" y="393"/>
                </a:cubicBezTo>
                <a:cubicBezTo>
                  <a:pt x="374" y="394"/>
                  <a:pt x="373" y="395"/>
                  <a:pt x="372" y="396"/>
                </a:cubicBezTo>
                <a:close/>
                <a:moveTo>
                  <a:pt x="267" y="17"/>
                </a:moveTo>
                <a:cubicBezTo>
                  <a:pt x="259" y="17"/>
                  <a:pt x="255" y="16"/>
                  <a:pt x="247" y="15"/>
                </a:cubicBezTo>
                <a:cubicBezTo>
                  <a:pt x="244" y="17"/>
                  <a:pt x="247" y="17"/>
                  <a:pt x="267" y="17"/>
                </a:cubicBezTo>
                <a:close/>
                <a:moveTo>
                  <a:pt x="454" y="290"/>
                </a:moveTo>
                <a:cubicBezTo>
                  <a:pt x="453" y="294"/>
                  <a:pt x="451" y="299"/>
                  <a:pt x="450" y="298"/>
                </a:cubicBezTo>
                <a:cubicBezTo>
                  <a:pt x="450" y="301"/>
                  <a:pt x="450" y="302"/>
                  <a:pt x="450" y="303"/>
                </a:cubicBezTo>
                <a:cubicBezTo>
                  <a:pt x="451" y="304"/>
                  <a:pt x="451" y="304"/>
                  <a:pt x="450" y="306"/>
                </a:cubicBezTo>
                <a:cubicBezTo>
                  <a:pt x="450" y="307"/>
                  <a:pt x="450" y="308"/>
                  <a:pt x="449" y="309"/>
                </a:cubicBezTo>
                <a:cubicBezTo>
                  <a:pt x="450" y="307"/>
                  <a:pt x="451" y="306"/>
                  <a:pt x="451" y="304"/>
                </a:cubicBezTo>
                <a:cubicBezTo>
                  <a:pt x="452" y="302"/>
                  <a:pt x="453" y="299"/>
                  <a:pt x="454" y="297"/>
                </a:cubicBezTo>
                <a:cubicBezTo>
                  <a:pt x="455" y="292"/>
                  <a:pt x="456" y="288"/>
                  <a:pt x="457" y="282"/>
                </a:cubicBezTo>
                <a:cubicBezTo>
                  <a:pt x="458" y="277"/>
                  <a:pt x="459" y="272"/>
                  <a:pt x="460" y="267"/>
                </a:cubicBezTo>
                <a:cubicBezTo>
                  <a:pt x="458" y="273"/>
                  <a:pt x="458" y="279"/>
                  <a:pt x="456" y="283"/>
                </a:cubicBezTo>
                <a:cubicBezTo>
                  <a:pt x="456" y="286"/>
                  <a:pt x="454" y="296"/>
                  <a:pt x="454" y="290"/>
                </a:cubicBezTo>
                <a:close/>
                <a:moveTo>
                  <a:pt x="475" y="230"/>
                </a:moveTo>
                <a:cubicBezTo>
                  <a:pt x="475" y="233"/>
                  <a:pt x="475" y="237"/>
                  <a:pt x="475" y="241"/>
                </a:cubicBezTo>
                <a:cubicBezTo>
                  <a:pt x="475" y="244"/>
                  <a:pt x="475" y="248"/>
                  <a:pt x="474" y="251"/>
                </a:cubicBezTo>
                <a:cubicBezTo>
                  <a:pt x="475" y="253"/>
                  <a:pt x="474" y="262"/>
                  <a:pt x="475" y="262"/>
                </a:cubicBezTo>
                <a:cubicBezTo>
                  <a:pt x="475" y="259"/>
                  <a:pt x="475" y="252"/>
                  <a:pt x="476" y="246"/>
                </a:cubicBezTo>
                <a:cubicBezTo>
                  <a:pt x="476" y="239"/>
                  <a:pt x="475" y="233"/>
                  <a:pt x="475" y="230"/>
                </a:cubicBezTo>
                <a:close/>
                <a:moveTo>
                  <a:pt x="474" y="251"/>
                </a:moveTo>
                <a:cubicBezTo>
                  <a:pt x="474" y="251"/>
                  <a:pt x="474" y="251"/>
                  <a:pt x="474" y="251"/>
                </a:cubicBezTo>
                <a:cubicBezTo>
                  <a:pt x="474" y="251"/>
                  <a:pt x="474" y="251"/>
                  <a:pt x="474" y="251"/>
                </a:cubicBezTo>
                <a:cubicBezTo>
                  <a:pt x="474" y="251"/>
                  <a:pt x="474" y="251"/>
                  <a:pt x="474" y="251"/>
                </a:cubicBezTo>
                <a:cubicBezTo>
                  <a:pt x="474" y="251"/>
                  <a:pt x="474" y="251"/>
                  <a:pt x="474" y="251"/>
                </a:cubicBezTo>
                <a:cubicBezTo>
                  <a:pt x="474" y="251"/>
                  <a:pt x="474" y="251"/>
                  <a:pt x="474" y="251"/>
                </a:cubicBezTo>
                <a:close/>
                <a:moveTo>
                  <a:pt x="472" y="265"/>
                </a:moveTo>
                <a:cubicBezTo>
                  <a:pt x="471" y="270"/>
                  <a:pt x="470" y="275"/>
                  <a:pt x="469" y="281"/>
                </a:cubicBezTo>
                <a:cubicBezTo>
                  <a:pt x="470" y="277"/>
                  <a:pt x="471" y="274"/>
                  <a:pt x="472" y="271"/>
                </a:cubicBezTo>
                <a:cubicBezTo>
                  <a:pt x="473" y="269"/>
                  <a:pt x="473" y="266"/>
                  <a:pt x="473" y="263"/>
                </a:cubicBezTo>
                <a:cubicBezTo>
                  <a:pt x="474" y="259"/>
                  <a:pt x="474" y="255"/>
                  <a:pt x="474" y="251"/>
                </a:cubicBezTo>
                <a:cubicBezTo>
                  <a:pt x="473" y="254"/>
                  <a:pt x="473" y="259"/>
                  <a:pt x="473" y="261"/>
                </a:cubicBezTo>
                <a:cubicBezTo>
                  <a:pt x="472" y="263"/>
                  <a:pt x="472" y="263"/>
                  <a:pt x="472" y="265"/>
                </a:cubicBezTo>
                <a:close/>
                <a:moveTo>
                  <a:pt x="122" y="263"/>
                </a:moveTo>
                <a:cubicBezTo>
                  <a:pt x="122" y="263"/>
                  <a:pt x="122" y="263"/>
                  <a:pt x="122" y="263"/>
                </a:cubicBezTo>
                <a:cubicBezTo>
                  <a:pt x="122" y="263"/>
                  <a:pt x="122" y="263"/>
                  <a:pt x="122" y="263"/>
                </a:cubicBezTo>
                <a:cubicBezTo>
                  <a:pt x="122" y="263"/>
                  <a:pt x="122" y="263"/>
                  <a:pt x="122" y="263"/>
                </a:cubicBezTo>
                <a:close/>
                <a:moveTo>
                  <a:pt x="126" y="249"/>
                </a:moveTo>
                <a:cubicBezTo>
                  <a:pt x="126" y="251"/>
                  <a:pt x="126" y="253"/>
                  <a:pt x="126" y="255"/>
                </a:cubicBezTo>
                <a:cubicBezTo>
                  <a:pt x="126" y="256"/>
                  <a:pt x="125" y="258"/>
                  <a:pt x="125" y="260"/>
                </a:cubicBezTo>
                <a:cubicBezTo>
                  <a:pt x="125" y="265"/>
                  <a:pt x="125" y="265"/>
                  <a:pt x="125" y="265"/>
                </a:cubicBezTo>
                <a:cubicBezTo>
                  <a:pt x="126" y="267"/>
                  <a:pt x="125" y="269"/>
                  <a:pt x="126" y="271"/>
                </a:cubicBezTo>
                <a:cubicBezTo>
                  <a:pt x="126" y="269"/>
                  <a:pt x="126" y="268"/>
                  <a:pt x="126" y="267"/>
                </a:cubicBezTo>
                <a:cubicBezTo>
                  <a:pt x="126" y="267"/>
                  <a:pt x="126" y="269"/>
                  <a:pt x="126" y="269"/>
                </a:cubicBezTo>
                <a:cubicBezTo>
                  <a:pt x="126" y="266"/>
                  <a:pt x="126" y="262"/>
                  <a:pt x="126" y="259"/>
                </a:cubicBezTo>
                <a:cubicBezTo>
                  <a:pt x="127" y="255"/>
                  <a:pt x="127" y="252"/>
                  <a:pt x="126" y="249"/>
                </a:cubicBezTo>
                <a:close/>
                <a:moveTo>
                  <a:pt x="118" y="244"/>
                </a:moveTo>
                <a:cubicBezTo>
                  <a:pt x="119" y="244"/>
                  <a:pt x="118" y="244"/>
                  <a:pt x="118" y="245"/>
                </a:cubicBezTo>
                <a:cubicBezTo>
                  <a:pt x="118" y="246"/>
                  <a:pt x="118" y="247"/>
                  <a:pt x="118" y="248"/>
                </a:cubicBezTo>
                <a:cubicBezTo>
                  <a:pt x="118" y="251"/>
                  <a:pt x="118" y="252"/>
                  <a:pt x="119" y="252"/>
                </a:cubicBezTo>
                <a:cubicBezTo>
                  <a:pt x="119" y="252"/>
                  <a:pt x="119" y="250"/>
                  <a:pt x="119" y="248"/>
                </a:cubicBezTo>
                <a:cubicBezTo>
                  <a:pt x="119" y="248"/>
                  <a:pt x="119" y="247"/>
                  <a:pt x="120" y="246"/>
                </a:cubicBezTo>
                <a:cubicBezTo>
                  <a:pt x="121" y="243"/>
                  <a:pt x="121" y="242"/>
                  <a:pt x="121" y="240"/>
                </a:cubicBezTo>
                <a:cubicBezTo>
                  <a:pt x="121" y="239"/>
                  <a:pt x="120" y="239"/>
                  <a:pt x="121" y="237"/>
                </a:cubicBezTo>
                <a:cubicBezTo>
                  <a:pt x="121" y="236"/>
                  <a:pt x="122" y="233"/>
                  <a:pt x="123" y="234"/>
                </a:cubicBezTo>
                <a:cubicBezTo>
                  <a:pt x="123" y="235"/>
                  <a:pt x="123" y="236"/>
                  <a:pt x="123" y="238"/>
                </a:cubicBezTo>
                <a:cubicBezTo>
                  <a:pt x="122" y="239"/>
                  <a:pt x="122" y="240"/>
                  <a:pt x="122" y="242"/>
                </a:cubicBezTo>
                <a:cubicBezTo>
                  <a:pt x="123" y="240"/>
                  <a:pt x="123" y="237"/>
                  <a:pt x="124" y="234"/>
                </a:cubicBezTo>
                <a:cubicBezTo>
                  <a:pt x="125" y="230"/>
                  <a:pt x="123" y="233"/>
                  <a:pt x="123" y="233"/>
                </a:cubicBezTo>
                <a:cubicBezTo>
                  <a:pt x="123" y="231"/>
                  <a:pt x="125" y="228"/>
                  <a:pt x="125" y="227"/>
                </a:cubicBezTo>
                <a:cubicBezTo>
                  <a:pt x="124" y="228"/>
                  <a:pt x="124" y="229"/>
                  <a:pt x="123" y="230"/>
                </a:cubicBezTo>
                <a:cubicBezTo>
                  <a:pt x="123" y="230"/>
                  <a:pt x="123" y="230"/>
                  <a:pt x="123" y="230"/>
                </a:cubicBezTo>
                <a:cubicBezTo>
                  <a:pt x="124" y="226"/>
                  <a:pt x="124" y="226"/>
                  <a:pt x="124" y="226"/>
                </a:cubicBezTo>
                <a:cubicBezTo>
                  <a:pt x="126" y="221"/>
                  <a:pt x="126" y="221"/>
                  <a:pt x="126" y="221"/>
                </a:cubicBezTo>
                <a:cubicBezTo>
                  <a:pt x="127" y="219"/>
                  <a:pt x="128" y="217"/>
                  <a:pt x="129" y="214"/>
                </a:cubicBezTo>
                <a:cubicBezTo>
                  <a:pt x="130" y="212"/>
                  <a:pt x="131" y="210"/>
                  <a:pt x="132" y="207"/>
                </a:cubicBezTo>
                <a:cubicBezTo>
                  <a:pt x="132" y="207"/>
                  <a:pt x="133" y="205"/>
                  <a:pt x="132" y="205"/>
                </a:cubicBezTo>
                <a:cubicBezTo>
                  <a:pt x="132" y="205"/>
                  <a:pt x="132" y="206"/>
                  <a:pt x="131" y="207"/>
                </a:cubicBezTo>
                <a:cubicBezTo>
                  <a:pt x="130" y="208"/>
                  <a:pt x="129" y="210"/>
                  <a:pt x="128" y="211"/>
                </a:cubicBezTo>
                <a:cubicBezTo>
                  <a:pt x="128" y="212"/>
                  <a:pt x="127" y="213"/>
                  <a:pt x="127" y="213"/>
                </a:cubicBezTo>
                <a:cubicBezTo>
                  <a:pt x="126" y="214"/>
                  <a:pt x="126" y="215"/>
                  <a:pt x="126" y="216"/>
                </a:cubicBezTo>
                <a:cubicBezTo>
                  <a:pt x="125" y="218"/>
                  <a:pt x="124" y="219"/>
                  <a:pt x="123" y="221"/>
                </a:cubicBezTo>
                <a:cubicBezTo>
                  <a:pt x="123" y="223"/>
                  <a:pt x="122" y="224"/>
                  <a:pt x="121" y="226"/>
                </a:cubicBezTo>
                <a:cubicBezTo>
                  <a:pt x="121" y="228"/>
                  <a:pt x="121" y="229"/>
                  <a:pt x="122" y="229"/>
                </a:cubicBezTo>
                <a:cubicBezTo>
                  <a:pt x="123" y="226"/>
                  <a:pt x="122" y="228"/>
                  <a:pt x="122" y="229"/>
                </a:cubicBezTo>
                <a:cubicBezTo>
                  <a:pt x="121" y="231"/>
                  <a:pt x="121" y="232"/>
                  <a:pt x="121" y="234"/>
                </a:cubicBezTo>
                <a:cubicBezTo>
                  <a:pt x="120" y="235"/>
                  <a:pt x="120" y="237"/>
                  <a:pt x="120" y="238"/>
                </a:cubicBezTo>
                <a:cubicBezTo>
                  <a:pt x="120" y="238"/>
                  <a:pt x="120" y="239"/>
                  <a:pt x="120" y="240"/>
                </a:cubicBezTo>
                <a:cubicBezTo>
                  <a:pt x="119" y="240"/>
                  <a:pt x="119" y="240"/>
                  <a:pt x="119" y="239"/>
                </a:cubicBezTo>
                <a:cubicBezTo>
                  <a:pt x="119" y="239"/>
                  <a:pt x="119" y="238"/>
                  <a:pt x="119" y="238"/>
                </a:cubicBezTo>
                <a:cubicBezTo>
                  <a:pt x="118" y="238"/>
                  <a:pt x="118" y="238"/>
                  <a:pt x="119" y="236"/>
                </a:cubicBezTo>
                <a:cubicBezTo>
                  <a:pt x="120" y="235"/>
                  <a:pt x="120" y="233"/>
                  <a:pt x="120" y="231"/>
                </a:cubicBezTo>
                <a:cubicBezTo>
                  <a:pt x="120" y="230"/>
                  <a:pt x="120" y="230"/>
                  <a:pt x="120" y="230"/>
                </a:cubicBezTo>
                <a:cubicBezTo>
                  <a:pt x="119" y="231"/>
                  <a:pt x="119" y="231"/>
                  <a:pt x="119" y="232"/>
                </a:cubicBezTo>
                <a:cubicBezTo>
                  <a:pt x="118" y="233"/>
                  <a:pt x="118" y="234"/>
                  <a:pt x="118" y="236"/>
                </a:cubicBezTo>
                <a:cubicBezTo>
                  <a:pt x="118" y="237"/>
                  <a:pt x="118" y="238"/>
                  <a:pt x="118" y="239"/>
                </a:cubicBezTo>
                <a:cubicBezTo>
                  <a:pt x="118" y="242"/>
                  <a:pt x="118" y="243"/>
                  <a:pt x="118" y="244"/>
                </a:cubicBezTo>
                <a:close/>
                <a:moveTo>
                  <a:pt x="122" y="256"/>
                </a:moveTo>
                <a:cubicBezTo>
                  <a:pt x="122" y="259"/>
                  <a:pt x="122" y="262"/>
                  <a:pt x="122" y="266"/>
                </a:cubicBezTo>
                <a:cubicBezTo>
                  <a:pt x="123" y="264"/>
                  <a:pt x="122" y="261"/>
                  <a:pt x="123" y="259"/>
                </a:cubicBezTo>
                <a:cubicBezTo>
                  <a:pt x="123" y="261"/>
                  <a:pt x="123" y="262"/>
                  <a:pt x="123" y="264"/>
                </a:cubicBezTo>
                <a:cubicBezTo>
                  <a:pt x="123" y="263"/>
                  <a:pt x="124" y="261"/>
                  <a:pt x="124" y="259"/>
                </a:cubicBezTo>
                <a:cubicBezTo>
                  <a:pt x="124" y="256"/>
                  <a:pt x="125" y="253"/>
                  <a:pt x="125" y="248"/>
                </a:cubicBezTo>
                <a:cubicBezTo>
                  <a:pt x="124" y="250"/>
                  <a:pt x="124" y="251"/>
                  <a:pt x="124" y="253"/>
                </a:cubicBezTo>
                <a:cubicBezTo>
                  <a:pt x="123" y="254"/>
                  <a:pt x="123" y="256"/>
                  <a:pt x="123" y="254"/>
                </a:cubicBezTo>
                <a:cubicBezTo>
                  <a:pt x="122" y="254"/>
                  <a:pt x="122" y="253"/>
                  <a:pt x="121" y="256"/>
                </a:cubicBezTo>
                <a:cubicBezTo>
                  <a:pt x="121" y="258"/>
                  <a:pt x="120" y="261"/>
                  <a:pt x="122" y="263"/>
                </a:cubicBezTo>
                <a:cubicBezTo>
                  <a:pt x="122" y="259"/>
                  <a:pt x="122" y="259"/>
                  <a:pt x="122" y="259"/>
                </a:cubicBezTo>
                <a:cubicBezTo>
                  <a:pt x="122" y="258"/>
                  <a:pt x="122" y="257"/>
                  <a:pt x="122" y="256"/>
                </a:cubicBezTo>
                <a:close/>
                <a:moveTo>
                  <a:pt x="140" y="253"/>
                </a:moveTo>
                <a:cubicBezTo>
                  <a:pt x="141" y="252"/>
                  <a:pt x="141" y="250"/>
                  <a:pt x="141" y="249"/>
                </a:cubicBezTo>
                <a:cubicBezTo>
                  <a:pt x="141" y="248"/>
                  <a:pt x="142" y="247"/>
                  <a:pt x="142" y="246"/>
                </a:cubicBezTo>
                <a:cubicBezTo>
                  <a:pt x="142" y="246"/>
                  <a:pt x="143" y="245"/>
                  <a:pt x="142" y="245"/>
                </a:cubicBezTo>
                <a:cubicBezTo>
                  <a:pt x="141" y="245"/>
                  <a:pt x="143" y="243"/>
                  <a:pt x="142" y="242"/>
                </a:cubicBezTo>
                <a:cubicBezTo>
                  <a:pt x="142" y="242"/>
                  <a:pt x="141" y="243"/>
                  <a:pt x="141" y="244"/>
                </a:cubicBezTo>
                <a:cubicBezTo>
                  <a:pt x="140" y="247"/>
                  <a:pt x="140" y="246"/>
                  <a:pt x="140" y="246"/>
                </a:cubicBezTo>
                <a:cubicBezTo>
                  <a:pt x="139" y="244"/>
                  <a:pt x="139" y="245"/>
                  <a:pt x="138" y="246"/>
                </a:cubicBezTo>
                <a:cubicBezTo>
                  <a:pt x="138" y="247"/>
                  <a:pt x="137" y="248"/>
                  <a:pt x="137" y="249"/>
                </a:cubicBezTo>
                <a:cubicBezTo>
                  <a:pt x="137" y="250"/>
                  <a:pt x="137" y="251"/>
                  <a:pt x="137" y="251"/>
                </a:cubicBezTo>
                <a:cubicBezTo>
                  <a:pt x="139" y="253"/>
                  <a:pt x="138" y="256"/>
                  <a:pt x="138" y="258"/>
                </a:cubicBezTo>
                <a:cubicBezTo>
                  <a:pt x="138" y="255"/>
                  <a:pt x="139" y="252"/>
                  <a:pt x="139" y="250"/>
                </a:cubicBezTo>
                <a:cubicBezTo>
                  <a:pt x="140" y="251"/>
                  <a:pt x="140" y="253"/>
                  <a:pt x="139" y="255"/>
                </a:cubicBezTo>
                <a:cubicBezTo>
                  <a:pt x="139" y="257"/>
                  <a:pt x="139" y="258"/>
                  <a:pt x="140" y="259"/>
                </a:cubicBezTo>
                <a:cubicBezTo>
                  <a:pt x="140" y="258"/>
                  <a:pt x="140" y="257"/>
                  <a:pt x="140" y="256"/>
                </a:cubicBezTo>
                <a:cubicBezTo>
                  <a:pt x="140" y="255"/>
                  <a:pt x="140" y="254"/>
                  <a:pt x="140" y="253"/>
                </a:cubicBezTo>
                <a:close/>
                <a:moveTo>
                  <a:pt x="131" y="219"/>
                </a:moveTo>
                <a:cubicBezTo>
                  <a:pt x="131" y="219"/>
                  <a:pt x="130" y="219"/>
                  <a:pt x="130" y="219"/>
                </a:cubicBezTo>
                <a:cubicBezTo>
                  <a:pt x="130" y="218"/>
                  <a:pt x="129" y="219"/>
                  <a:pt x="128" y="220"/>
                </a:cubicBezTo>
                <a:cubicBezTo>
                  <a:pt x="127" y="222"/>
                  <a:pt x="126" y="224"/>
                  <a:pt x="126" y="227"/>
                </a:cubicBezTo>
                <a:cubicBezTo>
                  <a:pt x="126" y="227"/>
                  <a:pt x="126" y="227"/>
                  <a:pt x="126" y="226"/>
                </a:cubicBezTo>
                <a:cubicBezTo>
                  <a:pt x="127" y="225"/>
                  <a:pt x="127" y="224"/>
                  <a:pt x="127" y="224"/>
                </a:cubicBezTo>
                <a:cubicBezTo>
                  <a:pt x="128" y="222"/>
                  <a:pt x="129" y="220"/>
                  <a:pt x="129" y="220"/>
                </a:cubicBezTo>
                <a:cubicBezTo>
                  <a:pt x="128" y="222"/>
                  <a:pt x="128" y="224"/>
                  <a:pt x="127" y="226"/>
                </a:cubicBezTo>
                <a:cubicBezTo>
                  <a:pt x="127" y="228"/>
                  <a:pt x="126" y="230"/>
                  <a:pt x="125" y="232"/>
                </a:cubicBezTo>
                <a:cubicBezTo>
                  <a:pt x="125" y="234"/>
                  <a:pt x="124" y="236"/>
                  <a:pt x="124" y="238"/>
                </a:cubicBezTo>
                <a:cubicBezTo>
                  <a:pt x="124" y="240"/>
                  <a:pt x="123" y="242"/>
                  <a:pt x="123" y="244"/>
                </a:cubicBezTo>
                <a:cubicBezTo>
                  <a:pt x="124" y="244"/>
                  <a:pt x="124" y="241"/>
                  <a:pt x="124" y="242"/>
                </a:cubicBezTo>
                <a:cubicBezTo>
                  <a:pt x="125" y="243"/>
                  <a:pt x="125" y="243"/>
                  <a:pt x="125" y="240"/>
                </a:cubicBezTo>
                <a:cubicBezTo>
                  <a:pt x="126" y="238"/>
                  <a:pt x="126" y="236"/>
                  <a:pt x="126" y="236"/>
                </a:cubicBezTo>
                <a:cubicBezTo>
                  <a:pt x="126" y="231"/>
                  <a:pt x="127" y="228"/>
                  <a:pt x="129" y="226"/>
                </a:cubicBezTo>
                <a:cubicBezTo>
                  <a:pt x="130" y="224"/>
                  <a:pt x="130" y="223"/>
                  <a:pt x="131" y="222"/>
                </a:cubicBezTo>
                <a:cubicBezTo>
                  <a:pt x="129" y="224"/>
                  <a:pt x="130" y="221"/>
                  <a:pt x="131" y="219"/>
                </a:cubicBezTo>
                <a:close/>
                <a:moveTo>
                  <a:pt x="156" y="243"/>
                </a:moveTo>
                <a:cubicBezTo>
                  <a:pt x="155" y="244"/>
                  <a:pt x="154" y="244"/>
                  <a:pt x="154" y="246"/>
                </a:cubicBezTo>
                <a:cubicBezTo>
                  <a:pt x="153" y="249"/>
                  <a:pt x="153" y="249"/>
                  <a:pt x="153" y="249"/>
                </a:cubicBezTo>
                <a:cubicBezTo>
                  <a:pt x="152" y="253"/>
                  <a:pt x="152" y="253"/>
                  <a:pt x="152" y="253"/>
                </a:cubicBezTo>
                <a:cubicBezTo>
                  <a:pt x="152" y="254"/>
                  <a:pt x="151" y="254"/>
                  <a:pt x="152" y="255"/>
                </a:cubicBezTo>
                <a:cubicBezTo>
                  <a:pt x="152" y="255"/>
                  <a:pt x="152" y="254"/>
                  <a:pt x="152" y="253"/>
                </a:cubicBezTo>
                <a:cubicBezTo>
                  <a:pt x="153" y="252"/>
                  <a:pt x="152" y="251"/>
                  <a:pt x="153" y="251"/>
                </a:cubicBezTo>
                <a:cubicBezTo>
                  <a:pt x="154" y="251"/>
                  <a:pt x="154" y="249"/>
                  <a:pt x="154" y="248"/>
                </a:cubicBezTo>
                <a:cubicBezTo>
                  <a:pt x="155" y="248"/>
                  <a:pt x="156" y="246"/>
                  <a:pt x="156" y="243"/>
                </a:cubicBezTo>
                <a:cubicBezTo>
                  <a:pt x="156" y="242"/>
                  <a:pt x="156" y="243"/>
                  <a:pt x="156" y="243"/>
                </a:cubicBezTo>
                <a:close/>
                <a:moveTo>
                  <a:pt x="140" y="219"/>
                </a:moveTo>
                <a:cubicBezTo>
                  <a:pt x="140" y="219"/>
                  <a:pt x="140" y="219"/>
                  <a:pt x="141" y="218"/>
                </a:cubicBezTo>
                <a:cubicBezTo>
                  <a:pt x="141" y="218"/>
                  <a:pt x="141" y="217"/>
                  <a:pt x="141" y="217"/>
                </a:cubicBezTo>
                <a:cubicBezTo>
                  <a:pt x="143" y="216"/>
                  <a:pt x="143" y="216"/>
                  <a:pt x="143" y="213"/>
                </a:cubicBezTo>
                <a:cubicBezTo>
                  <a:pt x="145" y="212"/>
                  <a:pt x="146" y="211"/>
                  <a:pt x="147" y="211"/>
                </a:cubicBezTo>
                <a:cubicBezTo>
                  <a:pt x="147" y="211"/>
                  <a:pt x="147" y="211"/>
                  <a:pt x="148" y="209"/>
                </a:cubicBezTo>
                <a:cubicBezTo>
                  <a:pt x="149" y="209"/>
                  <a:pt x="149" y="208"/>
                  <a:pt x="149" y="208"/>
                </a:cubicBezTo>
                <a:cubicBezTo>
                  <a:pt x="149" y="208"/>
                  <a:pt x="148" y="208"/>
                  <a:pt x="147" y="209"/>
                </a:cubicBezTo>
                <a:cubicBezTo>
                  <a:pt x="147" y="208"/>
                  <a:pt x="145" y="211"/>
                  <a:pt x="146" y="208"/>
                </a:cubicBezTo>
                <a:cubicBezTo>
                  <a:pt x="147" y="206"/>
                  <a:pt x="147" y="206"/>
                  <a:pt x="148" y="204"/>
                </a:cubicBezTo>
                <a:cubicBezTo>
                  <a:pt x="147" y="205"/>
                  <a:pt x="146" y="206"/>
                  <a:pt x="145" y="207"/>
                </a:cubicBezTo>
                <a:cubicBezTo>
                  <a:pt x="144" y="209"/>
                  <a:pt x="144" y="209"/>
                  <a:pt x="144" y="209"/>
                </a:cubicBezTo>
                <a:cubicBezTo>
                  <a:pt x="144" y="210"/>
                  <a:pt x="144" y="210"/>
                  <a:pt x="144" y="211"/>
                </a:cubicBezTo>
                <a:cubicBezTo>
                  <a:pt x="143" y="212"/>
                  <a:pt x="143" y="212"/>
                  <a:pt x="143" y="212"/>
                </a:cubicBezTo>
                <a:cubicBezTo>
                  <a:pt x="143" y="212"/>
                  <a:pt x="143" y="212"/>
                  <a:pt x="143" y="211"/>
                </a:cubicBezTo>
                <a:cubicBezTo>
                  <a:pt x="143" y="210"/>
                  <a:pt x="144" y="209"/>
                  <a:pt x="144" y="209"/>
                </a:cubicBezTo>
                <a:cubicBezTo>
                  <a:pt x="143" y="209"/>
                  <a:pt x="142" y="210"/>
                  <a:pt x="142" y="211"/>
                </a:cubicBezTo>
                <a:cubicBezTo>
                  <a:pt x="141" y="214"/>
                  <a:pt x="141" y="213"/>
                  <a:pt x="140" y="213"/>
                </a:cubicBezTo>
                <a:cubicBezTo>
                  <a:pt x="140" y="213"/>
                  <a:pt x="139" y="212"/>
                  <a:pt x="138" y="214"/>
                </a:cubicBezTo>
                <a:cubicBezTo>
                  <a:pt x="137" y="215"/>
                  <a:pt x="136" y="216"/>
                  <a:pt x="136" y="217"/>
                </a:cubicBezTo>
                <a:cubicBezTo>
                  <a:pt x="135" y="218"/>
                  <a:pt x="135" y="220"/>
                  <a:pt x="135" y="221"/>
                </a:cubicBezTo>
                <a:cubicBezTo>
                  <a:pt x="136" y="220"/>
                  <a:pt x="136" y="219"/>
                  <a:pt x="136" y="218"/>
                </a:cubicBezTo>
                <a:cubicBezTo>
                  <a:pt x="136" y="219"/>
                  <a:pt x="137" y="220"/>
                  <a:pt x="135" y="223"/>
                </a:cubicBezTo>
                <a:cubicBezTo>
                  <a:pt x="135" y="223"/>
                  <a:pt x="133" y="226"/>
                  <a:pt x="133" y="227"/>
                </a:cubicBezTo>
                <a:cubicBezTo>
                  <a:pt x="133" y="228"/>
                  <a:pt x="133" y="230"/>
                  <a:pt x="133" y="230"/>
                </a:cubicBezTo>
                <a:cubicBezTo>
                  <a:pt x="132" y="228"/>
                  <a:pt x="132" y="229"/>
                  <a:pt x="132" y="231"/>
                </a:cubicBezTo>
                <a:cubicBezTo>
                  <a:pt x="131" y="233"/>
                  <a:pt x="131" y="234"/>
                  <a:pt x="132" y="231"/>
                </a:cubicBezTo>
                <a:cubicBezTo>
                  <a:pt x="132" y="233"/>
                  <a:pt x="134" y="232"/>
                  <a:pt x="133" y="235"/>
                </a:cubicBezTo>
                <a:cubicBezTo>
                  <a:pt x="132" y="238"/>
                  <a:pt x="133" y="240"/>
                  <a:pt x="132" y="243"/>
                </a:cubicBezTo>
                <a:cubicBezTo>
                  <a:pt x="133" y="241"/>
                  <a:pt x="133" y="239"/>
                  <a:pt x="134" y="238"/>
                </a:cubicBezTo>
                <a:cubicBezTo>
                  <a:pt x="135" y="233"/>
                  <a:pt x="135" y="233"/>
                  <a:pt x="135" y="233"/>
                </a:cubicBezTo>
                <a:cubicBezTo>
                  <a:pt x="136" y="231"/>
                  <a:pt x="136" y="229"/>
                  <a:pt x="137" y="228"/>
                </a:cubicBezTo>
                <a:cubicBezTo>
                  <a:pt x="138" y="226"/>
                  <a:pt x="139" y="225"/>
                  <a:pt x="139" y="223"/>
                </a:cubicBezTo>
                <a:cubicBezTo>
                  <a:pt x="140" y="222"/>
                  <a:pt x="141" y="219"/>
                  <a:pt x="140" y="219"/>
                </a:cubicBezTo>
                <a:close/>
                <a:moveTo>
                  <a:pt x="304" y="308"/>
                </a:moveTo>
                <a:cubicBezTo>
                  <a:pt x="303" y="309"/>
                  <a:pt x="302" y="308"/>
                  <a:pt x="301" y="307"/>
                </a:cubicBezTo>
                <a:cubicBezTo>
                  <a:pt x="301" y="309"/>
                  <a:pt x="301" y="309"/>
                  <a:pt x="297" y="311"/>
                </a:cubicBezTo>
                <a:cubicBezTo>
                  <a:pt x="298" y="310"/>
                  <a:pt x="299" y="309"/>
                  <a:pt x="300" y="308"/>
                </a:cubicBezTo>
                <a:cubicBezTo>
                  <a:pt x="299" y="308"/>
                  <a:pt x="298" y="309"/>
                  <a:pt x="298" y="310"/>
                </a:cubicBezTo>
                <a:cubicBezTo>
                  <a:pt x="297" y="309"/>
                  <a:pt x="299" y="306"/>
                  <a:pt x="297" y="308"/>
                </a:cubicBezTo>
                <a:cubicBezTo>
                  <a:pt x="296" y="309"/>
                  <a:pt x="295" y="309"/>
                  <a:pt x="294" y="310"/>
                </a:cubicBezTo>
                <a:cubicBezTo>
                  <a:pt x="294" y="311"/>
                  <a:pt x="293" y="311"/>
                  <a:pt x="293" y="312"/>
                </a:cubicBezTo>
                <a:cubicBezTo>
                  <a:pt x="292" y="312"/>
                  <a:pt x="292" y="313"/>
                  <a:pt x="291" y="313"/>
                </a:cubicBezTo>
                <a:cubicBezTo>
                  <a:pt x="291" y="314"/>
                  <a:pt x="290" y="314"/>
                  <a:pt x="290" y="314"/>
                </a:cubicBezTo>
                <a:cubicBezTo>
                  <a:pt x="291" y="313"/>
                  <a:pt x="292" y="312"/>
                  <a:pt x="293" y="312"/>
                </a:cubicBezTo>
                <a:cubicBezTo>
                  <a:pt x="293" y="311"/>
                  <a:pt x="294" y="310"/>
                  <a:pt x="295" y="309"/>
                </a:cubicBezTo>
                <a:cubicBezTo>
                  <a:pt x="297" y="307"/>
                  <a:pt x="299" y="305"/>
                  <a:pt x="301" y="303"/>
                </a:cubicBezTo>
                <a:cubicBezTo>
                  <a:pt x="299" y="305"/>
                  <a:pt x="297" y="305"/>
                  <a:pt x="298" y="304"/>
                </a:cubicBezTo>
                <a:cubicBezTo>
                  <a:pt x="298" y="303"/>
                  <a:pt x="298" y="303"/>
                  <a:pt x="297" y="304"/>
                </a:cubicBezTo>
                <a:cubicBezTo>
                  <a:pt x="296" y="305"/>
                  <a:pt x="296" y="305"/>
                  <a:pt x="297" y="304"/>
                </a:cubicBezTo>
                <a:cubicBezTo>
                  <a:pt x="297" y="303"/>
                  <a:pt x="297" y="302"/>
                  <a:pt x="297" y="303"/>
                </a:cubicBezTo>
                <a:cubicBezTo>
                  <a:pt x="296" y="303"/>
                  <a:pt x="296" y="304"/>
                  <a:pt x="295" y="304"/>
                </a:cubicBezTo>
                <a:cubicBezTo>
                  <a:pt x="294" y="306"/>
                  <a:pt x="293" y="308"/>
                  <a:pt x="291" y="310"/>
                </a:cubicBezTo>
                <a:cubicBezTo>
                  <a:pt x="290" y="312"/>
                  <a:pt x="288" y="313"/>
                  <a:pt x="287" y="314"/>
                </a:cubicBezTo>
                <a:cubicBezTo>
                  <a:pt x="285" y="316"/>
                  <a:pt x="285" y="316"/>
                  <a:pt x="285" y="316"/>
                </a:cubicBezTo>
                <a:cubicBezTo>
                  <a:pt x="282" y="318"/>
                  <a:pt x="282" y="318"/>
                  <a:pt x="282" y="318"/>
                </a:cubicBezTo>
                <a:cubicBezTo>
                  <a:pt x="281" y="319"/>
                  <a:pt x="279" y="320"/>
                  <a:pt x="278" y="321"/>
                </a:cubicBezTo>
                <a:cubicBezTo>
                  <a:pt x="276" y="322"/>
                  <a:pt x="275" y="323"/>
                  <a:pt x="273" y="324"/>
                </a:cubicBezTo>
                <a:cubicBezTo>
                  <a:pt x="273" y="325"/>
                  <a:pt x="272" y="325"/>
                  <a:pt x="272" y="325"/>
                </a:cubicBezTo>
                <a:cubicBezTo>
                  <a:pt x="276" y="323"/>
                  <a:pt x="276" y="325"/>
                  <a:pt x="279" y="324"/>
                </a:cubicBezTo>
                <a:cubicBezTo>
                  <a:pt x="279" y="324"/>
                  <a:pt x="279" y="324"/>
                  <a:pt x="279" y="324"/>
                </a:cubicBezTo>
                <a:cubicBezTo>
                  <a:pt x="279" y="324"/>
                  <a:pt x="279" y="324"/>
                  <a:pt x="279" y="324"/>
                </a:cubicBezTo>
                <a:cubicBezTo>
                  <a:pt x="279" y="324"/>
                  <a:pt x="279" y="324"/>
                  <a:pt x="279" y="324"/>
                </a:cubicBezTo>
                <a:cubicBezTo>
                  <a:pt x="278" y="325"/>
                  <a:pt x="276" y="326"/>
                  <a:pt x="274" y="327"/>
                </a:cubicBezTo>
                <a:cubicBezTo>
                  <a:pt x="273" y="327"/>
                  <a:pt x="272" y="328"/>
                  <a:pt x="272" y="328"/>
                </a:cubicBezTo>
                <a:cubicBezTo>
                  <a:pt x="271" y="329"/>
                  <a:pt x="270" y="329"/>
                  <a:pt x="269" y="330"/>
                </a:cubicBezTo>
                <a:cubicBezTo>
                  <a:pt x="268" y="331"/>
                  <a:pt x="266" y="331"/>
                  <a:pt x="266" y="332"/>
                </a:cubicBezTo>
                <a:cubicBezTo>
                  <a:pt x="265" y="332"/>
                  <a:pt x="264" y="332"/>
                  <a:pt x="264" y="332"/>
                </a:cubicBezTo>
                <a:cubicBezTo>
                  <a:pt x="264" y="332"/>
                  <a:pt x="263" y="333"/>
                  <a:pt x="263" y="333"/>
                </a:cubicBezTo>
                <a:cubicBezTo>
                  <a:pt x="262" y="333"/>
                  <a:pt x="261" y="334"/>
                  <a:pt x="260" y="335"/>
                </a:cubicBezTo>
                <a:cubicBezTo>
                  <a:pt x="260" y="335"/>
                  <a:pt x="261" y="334"/>
                  <a:pt x="262" y="334"/>
                </a:cubicBezTo>
                <a:cubicBezTo>
                  <a:pt x="263" y="334"/>
                  <a:pt x="263" y="333"/>
                  <a:pt x="264" y="333"/>
                </a:cubicBezTo>
                <a:cubicBezTo>
                  <a:pt x="265" y="333"/>
                  <a:pt x="266" y="332"/>
                  <a:pt x="266" y="332"/>
                </a:cubicBezTo>
                <a:cubicBezTo>
                  <a:pt x="269" y="331"/>
                  <a:pt x="271" y="330"/>
                  <a:pt x="272" y="329"/>
                </a:cubicBezTo>
                <a:cubicBezTo>
                  <a:pt x="272" y="329"/>
                  <a:pt x="272" y="329"/>
                  <a:pt x="273" y="329"/>
                </a:cubicBezTo>
                <a:cubicBezTo>
                  <a:pt x="273" y="329"/>
                  <a:pt x="272" y="329"/>
                  <a:pt x="272" y="329"/>
                </a:cubicBezTo>
                <a:cubicBezTo>
                  <a:pt x="268" y="332"/>
                  <a:pt x="264" y="334"/>
                  <a:pt x="260" y="336"/>
                </a:cubicBezTo>
                <a:cubicBezTo>
                  <a:pt x="259" y="336"/>
                  <a:pt x="258" y="337"/>
                  <a:pt x="256" y="338"/>
                </a:cubicBezTo>
                <a:cubicBezTo>
                  <a:pt x="255" y="339"/>
                  <a:pt x="254" y="339"/>
                  <a:pt x="252" y="339"/>
                </a:cubicBezTo>
                <a:cubicBezTo>
                  <a:pt x="252" y="339"/>
                  <a:pt x="250" y="340"/>
                  <a:pt x="251" y="340"/>
                </a:cubicBezTo>
                <a:cubicBezTo>
                  <a:pt x="251" y="340"/>
                  <a:pt x="249" y="341"/>
                  <a:pt x="249" y="341"/>
                </a:cubicBezTo>
                <a:cubicBezTo>
                  <a:pt x="251" y="341"/>
                  <a:pt x="253" y="341"/>
                  <a:pt x="255" y="341"/>
                </a:cubicBezTo>
                <a:cubicBezTo>
                  <a:pt x="256" y="341"/>
                  <a:pt x="256" y="341"/>
                  <a:pt x="257" y="341"/>
                </a:cubicBezTo>
                <a:cubicBezTo>
                  <a:pt x="258" y="340"/>
                  <a:pt x="259" y="340"/>
                  <a:pt x="260" y="340"/>
                </a:cubicBezTo>
                <a:cubicBezTo>
                  <a:pt x="256" y="341"/>
                  <a:pt x="256" y="342"/>
                  <a:pt x="256" y="344"/>
                </a:cubicBezTo>
                <a:cubicBezTo>
                  <a:pt x="255" y="343"/>
                  <a:pt x="253" y="344"/>
                  <a:pt x="251" y="344"/>
                </a:cubicBezTo>
                <a:cubicBezTo>
                  <a:pt x="249" y="345"/>
                  <a:pt x="250" y="344"/>
                  <a:pt x="250" y="343"/>
                </a:cubicBezTo>
                <a:cubicBezTo>
                  <a:pt x="251" y="343"/>
                  <a:pt x="251" y="342"/>
                  <a:pt x="250" y="343"/>
                </a:cubicBezTo>
                <a:cubicBezTo>
                  <a:pt x="248" y="343"/>
                  <a:pt x="246" y="343"/>
                  <a:pt x="245" y="344"/>
                </a:cubicBezTo>
                <a:cubicBezTo>
                  <a:pt x="243" y="344"/>
                  <a:pt x="241" y="345"/>
                  <a:pt x="239" y="345"/>
                </a:cubicBezTo>
                <a:cubicBezTo>
                  <a:pt x="239" y="345"/>
                  <a:pt x="236" y="345"/>
                  <a:pt x="237" y="346"/>
                </a:cubicBezTo>
                <a:cubicBezTo>
                  <a:pt x="237" y="346"/>
                  <a:pt x="235" y="347"/>
                  <a:pt x="234" y="347"/>
                </a:cubicBezTo>
                <a:cubicBezTo>
                  <a:pt x="236" y="347"/>
                  <a:pt x="238" y="347"/>
                  <a:pt x="240" y="347"/>
                </a:cubicBezTo>
                <a:cubicBezTo>
                  <a:pt x="240" y="347"/>
                  <a:pt x="241" y="347"/>
                  <a:pt x="241" y="347"/>
                </a:cubicBezTo>
                <a:cubicBezTo>
                  <a:pt x="241" y="346"/>
                  <a:pt x="243" y="345"/>
                  <a:pt x="243" y="346"/>
                </a:cubicBezTo>
                <a:cubicBezTo>
                  <a:pt x="246" y="346"/>
                  <a:pt x="249" y="345"/>
                  <a:pt x="252" y="345"/>
                </a:cubicBezTo>
                <a:cubicBezTo>
                  <a:pt x="252" y="345"/>
                  <a:pt x="251" y="345"/>
                  <a:pt x="250" y="346"/>
                </a:cubicBezTo>
                <a:cubicBezTo>
                  <a:pt x="249" y="346"/>
                  <a:pt x="249" y="346"/>
                  <a:pt x="250" y="346"/>
                </a:cubicBezTo>
                <a:cubicBezTo>
                  <a:pt x="250" y="347"/>
                  <a:pt x="250" y="347"/>
                  <a:pt x="251" y="346"/>
                </a:cubicBezTo>
                <a:cubicBezTo>
                  <a:pt x="254" y="345"/>
                  <a:pt x="256" y="344"/>
                  <a:pt x="259" y="343"/>
                </a:cubicBezTo>
                <a:cubicBezTo>
                  <a:pt x="258" y="343"/>
                  <a:pt x="256" y="343"/>
                  <a:pt x="257" y="342"/>
                </a:cubicBezTo>
                <a:cubicBezTo>
                  <a:pt x="257" y="342"/>
                  <a:pt x="259" y="341"/>
                  <a:pt x="259" y="341"/>
                </a:cubicBezTo>
                <a:cubicBezTo>
                  <a:pt x="262" y="340"/>
                  <a:pt x="264" y="340"/>
                  <a:pt x="266" y="339"/>
                </a:cubicBezTo>
                <a:cubicBezTo>
                  <a:pt x="268" y="338"/>
                  <a:pt x="271" y="337"/>
                  <a:pt x="273" y="336"/>
                </a:cubicBezTo>
                <a:cubicBezTo>
                  <a:pt x="272" y="337"/>
                  <a:pt x="270" y="337"/>
                  <a:pt x="269" y="338"/>
                </a:cubicBezTo>
                <a:cubicBezTo>
                  <a:pt x="272" y="337"/>
                  <a:pt x="272" y="338"/>
                  <a:pt x="272" y="339"/>
                </a:cubicBezTo>
                <a:cubicBezTo>
                  <a:pt x="274" y="339"/>
                  <a:pt x="275" y="338"/>
                  <a:pt x="276" y="337"/>
                </a:cubicBezTo>
                <a:cubicBezTo>
                  <a:pt x="278" y="336"/>
                  <a:pt x="279" y="335"/>
                  <a:pt x="280" y="334"/>
                </a:cubicBezTo>
                <a:cubicBezTo>
                  <a:pt x="280" y="334"/>
                  <a:pt x="278" y="335"/>
                  <a:pt x="278" y="334"/>
                </a:cubicBezTo>
                <a:cubicBezTo>
                  <a:pt x="280" y="334"/>
                  <a:pt x="281" y="333"/>
                  <a:pt x="283" y="332"/>
                </a:cubicBezTo>
                <a:cubicBezTo>
                  <a:pt x="282" y="332"/>
                  <a:pt x="283" y="331"/>
                  <a:pt x="283" y="331"/>
                </a:cubicBezTo>
                <a:cubicBezTo>
                  <a:pt x="284" y="330"/>
                  <a:pt x="285" y="330"/>
                  <a:pt x="284" y="330"/>
                </a:cubicBezTo>
                <a:cubicBezTo>
                  <a:pt x="283" y="330"/>
                  <a:pt x="282" y="331"/>
                  <a:pt x="281" y="332"/>
                </a:cubicBezTo>
                <a:cubicBezTo>
                  <a:pt x="282" y="331"/>
                  <a:pt x="282" y="330"/>
                  <a:pt x="283" y="330"/>
                </a:cubicBezTo>
                <a:cubicBezTo>
                  <a:pt x="284" y="329"/>
                  <a:pt x="285" y="329"/>
                  <a:pt x="285" y="328"/>
                </a:cubicBezTo>
                <a:cubicBezTo>
                  <a:pt x="287" y="328"/>
                  <a:pt x="288" y="326"/>
                  <a:pt x="289" y="325"/>
                </a:cubicBezTo>
                <a:cubicBezTo>
                  <a:pt x="289" y="325"/>
                  <a:pt x="289" y="325"/>
                  <a:pt x="289" y="325"/>
                </a:cubicBezTo>
                <a:cubicBezTo>
                  <a:pt x="288" y="325"/>
                  <a:pt x="287" y="326"/>
                  <a:pt x="287" y="327"/>
                </a:cubicBezTo>
                <a:cubicBezTo>
                  <a:pt x="287" y="327"/>
                  <a:pt x="287" y="327"/>
                  <a:pt x="287" y="327"/>
                </a:cubicBezTo>
                <a:cubicBezTo>
                  <a:pt x="285" y="327"/>
                  <a:pt x="284" y="328"/>
                  <a:pt x="283" y="329"/>
                </a:cubicBezTo>
                <a:cubicBezTo>
                  <a:pt x="282" y="330"/>
                  <a:pt x="280" y="331"/>
                  <a:pt x="279" y="331"/>
                </a:cubicBezTo>
                <a:cubicBezTo>
                  <a:pt x="283" y="329"/>
                  <a:pt x="279" y="330"/>
                  <a:pt x="279" y="329"/>
                </a:cubicBezTo>
                <a:cubicBezTo>
                  <a:pt x="280" y="328"/>
                  <a:pt x="279" y="328"/>
                  <a:pt x="280" y="328"/>
                </a:cubicBezTo>
                <a:cubicBezTo>
                  <a:pt x="281" y="328"/>
                  <a:pt x="282" y="327"/>
                  <a:pt x="284" y="326"/>
                </a:cubicBezTo>
                <a:cubicBezTo>
                  <a:pt x="285" y="325"/>
                  <a:pt x="286" y="324"/>
                  <a:pt x="288" y="323"/>
                </a:cubicBezTo>
                <a:cubicBezTo>
                  <a:pt x="288" y="323"/>
                  <a:pt x="290" y="321"/>
                  <a:pt x="290" y="322"/>
                </a:cubicBezTo>
                <a:cubicBezTo>
                  <a:pt x="290" y="323"/>
                  <a:pt x="288" y="323"/>
                  <a:pt x="288" y="324"/>
                </a:cubicBezTo>
                <a:cubicBezTo>
                  <a:pt x="286" y="325"/>
                  <a:pt x="284" y="326"/>
                  <a:pt x="282" y="328"/>
                </a:cubicBezTo>
                <a:cubicBezTo>
                  <a:pt x="283" y="328"/>
                  <a:pt x="285" y="326"/>
                  <a:pt x="285" y="327"/>
                </a:cubicBezTo>
                <a:cubicBezTo>
                  <a:pt x="287" y="325"/>
                  <a:pt x="290" y="324"/>
                  <a:pt x="292" y="321"/>
                </a:cubicBezTo>
                <a:cubicBezTo>
                  <a:pt x="294" y="319"/>
                  <a:pt x="295" y="318"/>
                  <a:pt x="295" y="317"/>
                </a:cubicBezTo>
                <a:cubicBezTo>
                  <a:pt x="295" y="315"/>
                  <a:pt x="293" y="319"/>
                  <a:pt x="293" y="318"/>
                </a:cubicBezTo>
                <a:cubicBezTo>
                  <a:pt x="294" y="317"/>
                  <a:pt x="295" y="316"/>
                  <a:pt x="296" y="315"/>
                </a:cubicBezTo>
                <a:cubicBezTo>
                  <a:pt x="297" y="314"/>
                  <a:pt x="299" y="313"/>
                  <a:pt x="300" y="312"/>
                </a:cubicBezTo>
                <a:cubicBezTo>
                  <a:pt x="302" y="308"/>
                  <a:pt x="302" y="310"/>
                  <a:pt x="303" y="310"/>
                </a:cubicBezTo>
                <a:cubicBezTo>
                  <a:pt x="304" y="309"/>
                  <a:pt x="305" y="308"/>
                  <a:pt x="304" y="308"/>
                </a:cubicBezTo>
                <a:close/>
                <a:moveTo>
                  <a:pt x="283" y="332"/>
                </a:moveTo>
                <a:cubicBezTo>
                  <a:pt x="283" y="332"/>
                  <a:pt x="283" y="332"/>
                  <a:pt x="283" y="332"/>
                </a:cubicBezTo>
                <a:cubicBezTo>
                  <a:pt x="283" y="332"/>
                  <a:pt x="283" y="332"/>
                  <a:pt x="283" y="332"/>
                </a:cubicBezTo>
                <a:close/>
                <a:moveTo>
                  <a:pt x="288" y="333"/>
                </a:moveTo>
                <a:cubicBezTo>
                  <a:pt x="288" y="334"/>
                  <a:pt x="287" y="334"/>
                  <a:pt x="286" y="335"/>
                </a:cubicBezTo>
                <a:cubicBezTo>
                  <a:pt x="286" y="336"/>
                  <a:pt x="285" y="336"/>
                  <a:pt x="284" y="337"/>
                </a:cubicBezTo>
                <a:cubicBezTo>
                  <a:pt x="284" y="337"/>
                  <a:pt x="283" y="338"/>
                  <a:pt x="284" y="338"/>
                </a:cubicBezTo>
                <a:cubicBezTo>
                  <a:pt x="284" y="338"/>
                  <a:pt x="285" y="338"/>
                  <a:pt x="286" y="337"/>
                </a:cubicBezTo>
                <a:cubicBezTo>
                  <a:pt x="288" y="335"/>
                  <a:pt x="287" y="336"/>
                  <a:pt x="288" y="337"/>
                </a:cubicBezTo>
                <a:cubicBezTo>
                  <a:pt x="289" y="336"/>
                  <a:pt x="291" y="334"/>
                  <a:pt x="293" y="333"/>
                </a:cubicBezTo>
                <a:cubicBezTo>
                  <a:pt x="291" y="334"/>
                  <a:pt x="287" y="336"/>
                  <a:pt x="288" y="333"/>
                </a:cubicBezTo>
                <a:close/>
                <a:moveTo>
                  <a:pt x="293" y="260"/>
                </a:moveTo>
                <a:cubicBezTo>
                  <a:pt x="293" y="260"/>
                  <a:pt x="293" y="261"/>
                  <a:pt x="292" y="261"/>
                </a:cubicBezTo>
                <a:cubicBezTo>
                  <a:pt x="292" y="262"/>
                  <a:pt x="292" y="262"/>
                  <a:pt x="292" y="263"/>
                </a:cubicBezTo>
                <a:cubicBezTo>
                  <a:pt x="292" y="264"/>
                  <a:pt x="291" y="265"/>
                  <a:pt x="291" y="265"/>
                </a:cubicBezTo>
                <a:cubicBezTo>
                  <a:pt x="292" y="265"/>
                  <a:pt x="293" y="265"/>
                  <a:pt x="293" y="264"/>
                </a:cubicBezTo>
                <a:cubicBezTo>
                  <a:pt x="293" y="264"/>
                  <a:pt x="293" y="263"/>
                  <a:pt x="294" y="262"/>
                </a:cubicBezTo>
                <a:cubicBezTo>
                  <a:pt x="294" y="262"/>
                  <a:pt x="294" y="261"/>
                  <a:pt x="294" y="260"/>
                </a:cubicBezTo>
                <a:cubicBezTo>
                  <a:pt x="293" y="261"/>
                  <a:pt x="294" y="263"/>
                  <a:pt x="293" y="264"/>
                </a:cubicBezTo>
                <a:cubicBezTo>
                  <a:pt x="292" y="263"/>
                  <a:pt x="293" y="261"/>
                  <a:pt x="293" y="260"/>
                </a:cubicBezTo>
                <a:close/>
                <a:moveTo>
                  <a:pt x="283" y="332"/>
                </a:moveTo>
                <a:cubicBezTo>
                  <a:pt x="283" y="332"/>
                  <a:pt x="283" y="332"/>
                  <a:pt x="283" y="332"/>
                </a:cubicBezTo>
                <a:cubicBezTo>
                  <a:pt x="283" y="332"/>
                  <a:pt x="283" y="332"/>
                  <a:pt x="283" y="332"/>
                </a:cubicBezTo>
                <a:cubicBezTo>
                  <a:pt x="283" y="332"/>
                  <a:pt x="283" y="332"/>
                  <a:pt x="283" y="332"/>
                </a:cubicBezTo>
                <a:close/>
                <a:moveTo>
                  <a:pt x="294" y="283"/>
                </a:moveTo>
                <a:cubicBezTo>
                  <a:pt x="294" y="282"/>
                  <a:pt x="294" y="282"/>
                  <a:pt x="294" y="281"/>
                </a:cubicBezTo>
                <a:cubicBezTo>
                  <a:pt x="294" y="281"/>
                  <a:pt x="293" y="282"/>
                  <a:pt x="293" y="283"/>
                </a:cubicBezTo>
                <a:cubicBezTo>
                  <a:pt x="293" y="283"/>
                  <a:pt x="292" y="284"/>
                  <a:pt x="292" y="285"/>
                </a:cubicBezTo>
                <a:cubicBezTo>
                  <a:pt x="291" y="286"/>
                  <a:pt x="291" y="287"/>
                  <a:pt x="290" y="288"/>
                </a:cubicBezTo>
                <a:cubicBezTo>
                  <a:pt x="290" y="288"/>
                  <a:pt x="290" y="288"/>
                  <a:pt x="290" y="288"/>
                </a:cubicBezTo>
                <a:cubicBezTo>
                  <a:pt x="291" y="287"/>
                  <a:pt x="291" y="288"/>
                  <a:pt x="292" y="287"/>
                </a:cubicBezTo>
                <a:cubicBezTo>
                  <a:pt x="293" y="286"/>
                  <a:pt x="293" y="285"/>
                  <a:pt x="293" y="284"/>
                </a:cubicBezTo>
                <a:cubicBezTo>
                  <a:pt x="293" y="284"/>
                  <a:pt x="293" y="283"/>
                  <a:pt x="294" y="283"/>
                </a:cubicBezTo>
                <a:close/>
                <a:moveTo>
                  <a:pt x="309" y="254"/>
                </a:moveTo>
                <a:cubicBezTo>
                  <a:pt x="308" y="254"/>
                  <a:pt x="308" y="255"/>
                  <a:pt x="308" y="256"/>
                </a:cubicBezTo>
                <a:cubicBezTo>
                  <a:pt x="308" y="257"/>
                  <a:pt x="308" y="258"/>
                  <a:pt x="307" y="259"/>
                </a:cubicBezTo>
                <a:cubicBezTo>
                  <a:pt x="309" y="258"/>
                  <a:pt x="309" y="258"/>
                  <a:pt x="309" y="254"/>
                </a:cubicBezTo>
                <a:close/>
                <a:moveTo>
                  <a:pt x="288" y="337"/>
                </a:moveTo>
                <a:cubicBezTo>
                  <a:pt x="288" y="337"/>
                  <a:pt x="288" y="337"/>
                  <a:pt x="288" y="337"/>
                </a:cubicBezTo>
                <a:cubicBezTo>
                  <a:pt x="288" y="337"/>
                  <a:pt x="288" y="337"/>
                  <a:pt x="288" y="337"/>
                </a:cubicBezTo>
                <a:cubicBezTo>
                  <a:pt x="288" y="337"/>
                  <a:pt x="288" y="337"/>
                  <a:pt x="288" y="337"/>
                </a:cubicBezTo>
                <a:close/>
                <a:moveTo>
                  <a:pt x="308" y="298"/>
                </a:moveTo>
                <a:cubicBezTo>
                  <a:pt x="308" y="299"/>
                  <a:pt x="307" y="300"/>
                  <a:pt x="306" y="301"/>
                </a:cubicBezTo>
                <a:cubicBezTo>
                  <a:pt x="306" y="302"/>
                  <a:pt x="307" y="302"/>
                  <a:pt x="307" y="301"/>
                </a:cubicBezTo>
                <a:cubicBezTo>
                  <a:pt x="308" y="301"/>
                  <a:pt x="308" y="301"/>
                  <a:pt x="309" y="300"/>
                </a:cubicBezTo>
                <a:cubicBezTo>
                  <a:pt x="309" y="299"/>
                  <a:pt x="310" y="298"/>
                  <a:pt x="311" y="296"/>
                </a:cubicBezTo>
                <a:cubicBezTo>
                  <a:pt x="310" y="297"/>
                  <a:pt x="309" y="297"/>
                  <a:pt x="308" y="298"/>
                </a:cubicBezTo>
                <a:close/>
                <a:moveTo>
                  <a:pt x="321" y="261"/>
                </a:moveTo>
                <a:cubicBezTo>
                  <a:pt x="321" y="261"/>
                  <a:pt x="321" y="261"/>
                  <a:pt x="321" y="261"/>
                </a:cubicBezTo>
                <a:cubicBezTo>
                  <a:pt x="321" y="261"/>
                  <a:pt x="321" y="261"/>
                  <a:pt x="321" y="261"/>
                </a:cubicBezTo>
                <a:close/>
                <a:moveTo>
                  <a:pt x="303" y="310"/>
                </a:moveTo>
                <a:cubicBezTo>
                  <a:pt x="303" y="310"/>
                  <a:pt x="303" y="310"/>
                  <a:pt x="303" y="310"/>
                </a:cubicBezTo>
                <a:cubicBezTo>
                  <a:pt x="303" y="310"/>
                  <a:pt x="303" y="310"/>
                  <a:pt x="303" y="310"/>
                </a:cubicBezTo>
                <a:cubicBezTo>
                  <a:pt x="303" y="310"/>
                  <a:pt x="303" y="310"/>
                  <a:pt x="303" y="310"/>
                </a:cubicBezTo>
                <a:cubicBezTo>
                  <a:pt x="303" y="310"/>
                  <a:pt x="303" y="310"/>
                  <a:pt x="303" y="310"/>
                </a:cubicBezTo>
                <a:cubicBezTo>
                  <a:pt x="303" y="310"/>
                  <a:pt x="303" y="310"/>
                  <a:pt x="303" y="310"/>
                </a:cubicBezTo>
                <a:close/>
                <a:moveTo>
                  <a:pt x="284" y="333"/>
                </a:moveTo>
                <a:cubicBezTo>
                  <a:pt x="286" y="332"/>
                  <a:pt x="287" y="331"/>
                  <a:pt x="288" y="329"/>
                </a:cubicBezTo>
                <a:cubicBezTo>
                  <a:pt x="288" y="329"/>
                  <a:pt x="288" y="329"/>
                  <a:pt x="288" y="329"/>
                </a:cubicBezTo>
                <a:cubicBezTo>
                  <a:pt x="287" y="329"/>
                  <a:pt x="285" y="330"/>
                  <a:pt x="284" y="331"/>
                </a:cubicBezTo>
                <a:cubicBezTo>
                  <a:pt x="283" y="331"/>
                  <a:pt x="283" y="331"/>
                  <a:pt x="283" y="332"/>
                </a:cubicBezTo>
                <a:cubicBezTo>
                  <a:pt x="283" y="332"/>
                  <a:pt x="279" y="335"/>
                  <a:pt x="284" y="333"/>
                </a:cubicBezTo>
                <a:close/>
                <a:moveTo>
                  <a:pt x="287" y="302"/>
                </a:moveTo>
                <a:cubicBezTo>
                  <a:pt x="287" y="302"/>
                  <a:pt x="286" y="303"/>
                  <a:pt x="285" y="303"/>
                </a:cubicBezTo>
                <a:cubicBezTo>
                  <a:pt x="285" y="303"/>
                  <a:pt x="285" y="303"/>
                  <a:pt x="285" y="304"/>
                </a:cubicBezTo>
                <a:cubicBezTo>
                  <a:pt x="285" y="304"/>
                  <a:pt x="285" y="305"/>
                  <a:pt x="284" y="305"/>
                </a:cubicBezTo>
                <a:cubicBezTo>
                  <a:pt x="285" y="304"/>
                  <a:pt x="286" y="303"/>
                  <a:pt x="287" y="302"/>
                </a:cubicBezTo>
                <a:cubicBezTo>
                  <a:pt x="288" y="302"/>
                  <a:pt x="288" y="301"/>
                  <a:pt x="288" y="302"/>
                </a:cubicBezTo>
                <a:cubicBezTo>
                  <a:pt x="288" y="302"/>
                  <a:pt x="288" y="302"/>
                  <a:pt x="288" y="303"/>
                </a:cubicBezTo>
                <a:cubicBezTo>
                  <a:pt x="287" y="303"/>
                  <a:pt x="286" y="304"/>
                  <a:pt x="286" y="305"/>
                </a:cubicBezTo>
                <a:cubicBezTo>
                  <a:pt x="285" y="306"/>
                  <a:pt x="284" y="307"/>
                  <a:pt x="283" y="307"/>
                </a:cubicBezTo>
                <a:cubicBezTo>
                  <a:pt x="283" y="308"/>
                  <a:pt x="282" y="308"/>
                  <a:pt x="282" y="309"/>
                </a:cubicBezTo>
                <a:cubicBezTo>
                  <a:pt x="282" y="309"/>
                  <a:pt x="284" y="310"/>
                  <a:pt x="281" y="312"/>
                </a:cubicBezTo>
                <a:cubicBezTo>
                  <a:pt x="281" y="312"/>
                  <a:pt x="280" y="312"/>
                  <a:pt x="280" y="312"/>
                </a:cubicBezTo>
                <a:cubicBezTo>
                  <a:pt x="281" y="312"/>
                  <a:pt x="281" y="312"/>
                  <a:pt x="281" y="312"/>
                </a:cubicBezTo>
                <a:cubicBezTo>
                  <a:pt x="283" y="311"/>
                  <a:pt x="284" y="309"/>
                  <a:pt x="286" y="308"/>
                </a:cubicBezTo>
                <a:cubicBezTo>
                  <a:pt x="286" y="308"/>
                  <a:pt x="286" y="308"/>
                  <a:pt x="286" y="308"/>
                </a:cubicBezTo>
                <a:cubicBezTo>
                  <a:pt x="285" y="307"/>
                  <a:pt x="286" y="307"/>
                  <a:pt x="287" y="306"/>
                </a:cubicBezTo>
                <a:cubicBezTo>
                  <a:pt x="288" y="306"/>
                  <a:pt x="288" y="306"/>
                  <a:pt x="288" y="307"/>
                </a:cubicBezTo>
                <a:cubicBezTo>
                  <a:pt x="287" y="307"/>
                  <a:pt x="287" y="307"/>
                  <a:pt x="287" y="307"/>
                </a:cubicBezTo>
                <a:cubicBezTo>
                  <a:pt x="288" y="307"/>
                  <a:pt x="289" y="306"/>
                  <a:pt x="289" y="305"/>
                </a:cubicBezTo>
                <a:cubicBezTo>
                  <a:pt x="289" y="305"/>
                  <a:pt x="290" y="304"/>
                  <a:pt x="288" y="304"/>
                </a:cubicBezTo>
                <a:cubicBezTo>
                  <a:pt x="288" y="304"/>
                  <a:pt x="287" y="304"/>
                  <a:pt x="288" y="303"/>
                </a:cubicBezTo>
                <a:cubicBezTo>
                  <a:pt x="290" y="301"/>
                  <a:pt x="291" y="300"/>
                  <a:pt x="292" y="298"/>
                </a:cubicBezTo>
                <a:cubicBezTo>
                  <a:pt x="291" y="299"/>
                  <a:pt x="290" y="299"/>
                  <a:pt x="289" y="300"/>
                </a:cubicBezTo>
                <a:cubicBezTo>
                  <a:pt x="289" y="300"/>
                  <a:pt x="288" y="301"/>
                  <a:pt x="287" y="302"/>
                </a:cubicBezTo>
                <a:close/>
                <a:moveTo>
                  <a:pt x="287" y="236"/>
                </a:moveTo>
                <a:cubicBezTo>
                  <a:pt x="287" y="236"/>
                  <a:pt x="286" y="236"/>
                  <a:pt x="285" y="236"/>
                </a:cubicBezTo>
                <a:cubicBezTo>
                  <a:pt x="285" y="237"/>
                  <a:pt x="285" y="238"/>
                  <a:pt x="285" y="238"/>
                </a:cubicBezTo>
                <a:cubicBezTo>
                  <a:pt x="286" y="239"/>
                  <a:pt x="287" y="240"/>
                  <a:pt x="287" y="241"/>
                </a:cubicBezTo>
                <a:cubicBezTo>
                  <a:pt x="287" y="242"/>
                  <a:pt x="287" y="243"/>
                  <a:pt x="288" y="243"/>
                </a:cubicBezTo>
                <a:cubicBezTo>
                  <a:pt x="289" y="243"/>
                  <a:pt x="289" y="242"/>
                  <a:pt x="289" y="241"/>
                </a:cubicBezTo>
                <a:cubicBezTo>
                  <a:pt x="289" y="241"/>
                  <a:pt x="288" y="240"/>
                  <a:pt x="288" y="240"/>
                </a:cubicBezTo>
                <a:cubicBezTo>
                  <a:pt x="288" y="238"/>
                  <a:pt x="288" y="237"/>
                  <a:pt x="287" y="236"/>
                </a:cubicBezTo>
                <a:close/>
                <a:moveTo>
                  <a:pt x="288" y="251"/>
                </a:moveTo>
                <a:cubicBezTo>
                  <a:pt x="288" y="251"/>
                  <a:pt x="288" y="251"/>
                  <a:pt x="288" y="251"/>
                </a:cubicBezTo>
                <a:cubicBezTo>
                  <a:pt x="287" y="251"/>
                  <a:pt x="286" y="252"/>
                  <a:pt x="286" y="253"/>
                </a:cubicBezTo>
                <a:cubicBezTo>
                  <a:pt x="286" y="254"/>
                  <a:pt x="286" y="254"/>
                  <a:pt x="287" y="254"/>
                </a:cubicBezTo>
                <a:cubicBezTo>
                  <a:pt x="287" y="254"/>
                  <a:pt x="288" y="254"/>
                  <a:pt x="288" y="252"/>
                </a:cubicBezTo>
                <a:cubicBezTo>
                  <a:pt x="288" y="252"/>
                  <a:pt x="288" y="252"/>
                  <a:pt x="288" y="251"/>
                </a:cubicBezTo>
                <a:close/>
                <a:moveTo>
                  <a:pt x="287" y="288"/>
                </a:moveTo>
                <a:cubicBezTo>
                  <a:pt x="287" y="288"/>
                  <a:pt x="287" y="288"/>
                  <a:pt x="288" y="287"/>
                </a:cubicBezTo>
                <a:cubicBezTo>
                  <a:pt x="288" y="287"/>
                  <a:pt x="288" y="287"/>
                  <a:pt x="289" y="286"/>
                </a:cubicBezTo>
                <a:cubicBezTo>
                  <a:pt x="289" y="285"/>
                  <a:pt x="290" y="285"/>
                  <a:pt x="290" y="283"/>
                </a:cubicBezTo>
                <a:cubicBezTo>
                  <a:pt x="290" y="284"/>
                  <a:pt x="289" y="285"/>
                  <a:pt x="288" y="285"/>
                </a:cubicBezTo>
                <a:cubicBezTo>
                  <a:pt x="288" y="286"/>
                  <a:pt x="287" y="287"/>
                  <a:pt x="286" y="288"/>
                </a:cubicBezTo>
                <a:cubicBezTo>
                  <a:pt x="286" y="288"/>
                  <a:pt x="285" y="288"/>
                  <a:pt x="286" y="289"/>
                </a:cubicBezTo>
                <a:cubicBezTo>
                  <a:pt x="286" y="289"/>
                  <a:pt x="286" y="289"/>
                  <a:pt x="286" y="289"/>
                </a:cubicBezTo>
                <a:cubicBezTo>
                  <a:pt x="286" y="289"/>
                  <a:pt x="287" y="288"/>
                  <a:pt x="287" y="288"/>
                </a:cubicBezTo>
                <a:cubicBezTo>
                  <a:pt x="287" y="287"/>
                  <a:pt x="288" y="286"/>
                  <a:pt x="288" y="286"/>
                </a:cubicBezTo>
                <a:cubicBezTo>
                  <a:pt x="288" y="286"/>
                  <a:pt x="288" y="287"/>
                  <a:pt x="288" y="287"/>
                </a:cubicBezTo>
                <a:cubicBezTo>
                  <a:pt x="287" y="288"/>
                  <a:pt x="287" y="288"/>
                  <a:pt x="287" y="288"/>
                </a:cubicBezTo>
                <a:close/>
                <a:moveTo>
                  <a:pt x="283" y="231"/>
                </a:moveTo>
                <a:cubicBezTo>
                  <a:pt x="283" y="232"/>
                  <a:pt x="283" y="232"/>
                  <a:pt x="284" y="233"/>
                </a:cubicBezTo>
                <a:cubicBezTo>
                  <a:pt x="284" y="234"/>
                  <a:pt x="284" y="235"/>
                  <a:pt x="285" y="236"/>
                </a:cubicBezTo>
                <a:cubicBezTo>
                  <a:pt x="285" y="235"/>
                  <a:pt x="285" y="234"/>
                  <a:pt x="286" y="234"/>
                </a:cubicBezTo>
                <a:cubicBezTo>
                  <a:pt x="288" y="235"/>
                  <a:pt x="286" y="233"/>
                  <a:pt x="286" y="232"/>
                </a:cubicBezTo>
                <a:cubicBezTo>
                  <a:pt x="286" y="232"/>
                  <a:pt x="286" y="231"/>
                  <a:pt x="286" y="231"/>
                </a:cubicBezTo>
                <a:cubicBezTo>
                  <a:pt x="286" y="231"/>
                  <a:pt x="286" y="230"/>
                  <a:pt x="286" y="230"/>
                </a:cubicBezTo>
                <a:cubicBezTo>
                  <a:pt x="285" y="229"/>
                  <a:pt x="285" y="229"/>
                  <a:pt x="285" y="228"/>
                </a:cubicBezTo>
                <a:cubicBezTo>
                  <a:pt x="285" y="227"/>
                  <a:pt x="285" y="227"/>
                  <a:pt x="285" y="227"/>
                </a:cubicBezTo>
                <a:cubicBezTo>
                  <a:pt x="284" y="228"/>
                  <a:pt x="283" y="228"/>
                  <a:pt x="283" y="228"/>
                </a:cubicBezTo>
                <a:cubicBezTo>
                  <a:pt x="282" y="229"/>
                  <a:pt x="282" y="229"/>
                  <a:pt x="282" y="228"/>
                </a:cubicBezTo>
                <a:cubicBezTo>
                  <a:pt x="281" y="227"/>
                  <a:pt x="281" y="226"/>
                  <a:pt x="280" y="226"/>
                </a:cubicBezTo>
                <a:cubicBezTo>
                  <a:pt x="281" y="227"/>
                  <a:pt x="281" y="228"/>
                  <a:pt x="282" y="230"/>
                </a:cubicBezTo>
                <a:cubicBezTo>
                  <a:pt x="282" y="230"/>
                  <a:pt x="282" y="231"/>
                  <a:pt x="283" y="231"/>
                </a:cubicBezTo>
                <a:close/>
                <a:moveTo>
                  <a:pt x="289" y="235"/>
                </a:moveTo>
                <a:cubicBezTo>
                  <a:pt x="289" y="235"/>
                  <a:pt x="289" y="235"/>
                  <a:pt x="289" y="235"/>
                </a:cubicBezTo>
                <a:cubicBezTo>
                  <a:pt x="289" y="235"/>
                  <a:pt x="289" y="235"/>
                  <a:pt x="289" y="235"/>
                </a:cubicBezTo>
                <a:close/>
                <a:moveTo>
                  <a:pt x="283" y="306"/>
                </a:moveTo>
                <a:cubicBezTo>
                  <a:pt x="282" y="306"/>
                  <a:pt x="281" y="307"/>
                  <a:pt x="280" y="308"/>
                </a:cubicBezTo>
                <a:cubicBezTo>
                  <a:pt x="280" y="308"/>
                  <a:pt x="279" y="308"/>
                  <a:pt x="279" y="309"/>
                </a:cubicBezTo>
                <a:cubicBezTo>
                  <a:pt x="278" y="309"/>
                  <a:pt x="278" y="309"/>
                  <a:pt x="278" y="309"/>
                </a:cubicBezTo>
                <a:cubicBezTo>
                  <a:pt x="279" y="310"/>
                  <a:pt x="277" y="311"/>
                  <a:pt x="276" y="312"/>
                </a:cubicBezTo>
                <a:cubicBezTo>
                  <a:pt x="276" y="312"/>
                  <a:pt x="277" y="311"/>
                  <a:pt x="277" y="311"/>
                </a:cubicBezTo>
                <a:cubicBezTo>
                  <a:pt x="278" y="311"/>
                  <a:pt x="279" y="310"/>
                  <a:pt x="280" y="309"/>
                </a:cubicBezTo>
                <a:cubicBezTo>
                  <a:pt x="280" y="309"/>
                  <a:pt x="281" y="308"/>
                  <a:pt x="282" y="307"/>
                </a:cubicBezTo>
                <a:cubicBezTo>
                  <a:pt x="284" y="307"/>
                  <a:pt x="282" y="307"/>
                  <a:pt x="283" y="306"/>
                </a:cubicBezTo>
                <a:close/>
                <a:moveTo>
                  <a:pt x="306" y="287"/>
                </a:moveTo>
                <a:cubicBezTo>
                  <a:pt x="306" y="286"/>
                  <a:pt x="306" y="285"/>
                  <a:pt x="306" y="285"/>
                </a:cubicBezTo>
                <a:cubicBezTo>
                  <a:pt x="307" y="284"/>
                  <a:pt x="307" y="283"/>
                  <a:pt x="307" y="283"/>
                </a:cubicBezTo>
                <a:cubicBezTo>
                  <a:pt x="306" y="283"/>
                  <a:pt x="306" y="283"/>
                  <a:pt x="305" y="285"/>
                </a:cubicBezTo>
                <a:cubicBezTo>
                  <a:pt x="304" y="286"/>
                  <a:pt x="304" y="287"/>
                  <a:pt x="303" y="287"/>
                </a:cubicBezTo>
                <a:cubicBezTo>
                  <a:pt x="303" y="288"/>
                  <a:pt x="302" y="289"/>
                  <a:pt x="302" y="290"/>
                </a:cubicBezTo>
                <a:cubicBezTo>
                  <a:pt x="302" y="291"/>
                  <a:pt x="301" y="292"/>
                  <a:pt x="301" y="291"/>
                </a:cubicBezTo>
                <a:cubicBezTo>
                  <a:pt x="301" y="291"/>
                  <a:pt x="301" y="291"/>
                  <a:pt x="301" y="290"/>
                </a:cubicBezTo>
                <a:cubicBezTo>
                  <a:pt x="303" y="288"/>
                  <a:pt x="304" y="285"/>
                  <a:pt x="305" y="282"/>
                </a:cubicBezTo>
                <a:cubicBezTo>
                  <a:pt x="305" y="282"/>
                  <a:pt x="305" y="282"/>
                  <a:pt x="305" y="282"/>
                </a:cubicBezTo>
                <a:cubicBezTo>
                  <a:pt x="304" y="284"/>
                  <a:pt x="303" y="286"/>
                  <a:pt x="302" y="287"/>
                </a:cubicBezTo>
                <a:cubicBezTo>
                  <a:pt x="301" y="289"/>
                  <a:pt x="300" y="290"/>
                  <a:pt x="299" y="292"/>
                </a:cubicBezTo>
                <a:cubicBezTo>
                  <a:pt x="300" y="290"/>
                  <a:pt x="301" y="289"/>
                  <a:pt x="302" y="287"/>
                </a:cubicBezTo>
                <a:cubicBezTo>
                  <a:pt x="302" y="287"/>
                  <a:pt x="303" y="284"/>
                  <a:pt x="302" y="286"/>
                </a:cubicBezTo>
                <a:cubicBezTo>
                  <a:pt x="299" y="288"/>
                  <a:pt x="301" y="286"/>
                  <a:pt x="301" y="285"/>
                </a:cubicBezTo>
                <a:cubicBezTo>
                  <a:pt x="301" y="284"/>
                  <a:pt x="301" y="283"/>
                  <a:pt x="301" y="284"/>
                </a:cubicBezTo>
                <a:cubicBezTo>
                  <a:pt x="300" y="284"/>
                  <a:pt x="300" y="285"/>
                  <a:pt x="300" y="285"/>
                </a:cubicBezTo>
                <a:cubicBezTo>
                  <a:pt x="301" y="286"/>
                  <a:pt x="299" y="287"/>
                  <a:pt x="299" y="288"/>
                </a:cubicBezTo>
                <a:cubicBezTo>
                  <a:pt x="298" y="290"/>
                  <a:pt x="297" y="291"/>
                  <a:pt x="296" y="293"/>
                </a:cubicBezTo>
                <a:cubicBezTo>
                  <a:pt x="295" y="294"/>
                  <a:pt x="294" y="296"/>
                  <a:pt x="294" y="297"/>
                </a:cubicBezTo>
                <a:cubicBezTo>
                  <a:pt x="295" y="296"/>
                  <a:pt x="296" y="295"/>
                  <a:pt x="297" y="295"/>
                </a:cubicBezTo>
                <a:cubicBezTo>
                  <a:pt x="293" y="299"/>
                  <a:pt x="295" y="301"/>
                  <a:pt x="292" y="304"/>
                </a:cubicBezTo>
                <a:cubicBezTo>
                  <a:pt x="293" y="303"/>
                  <a:pt x="295" y="302"/>
                  <a:pt x="296" y="301"/>
                </a:cubicBezTo>
                <a:cubicBezTo>
                  <a:pt x="296" y="301"/>
                  <a:pt x="297" y="300"/>
                  <a:pt x="298" y="299"/>
                </a:cubicBezTo>
                <a:cubicBezTo>
                  <a:pt x="299" y="298"/>
                  <a:pt x="299" y="298"/>
                  <a:pt x="299" y="299"/>
                </a:cubicBezTo>
                <a:cubicBezTo>
                  <a:pt x="299" y="302"/>
                  <a:pt x="299" y="302"/>
                  <a:pt x="303" y="297"/>
                </a:cubicBezTo>
                <a:cubicBezTo>
                  <a:pt x="303" y="297"/>
                  <a:pt x="303" y="297"/>
                  <a:pt x="303" y="296"/>
                </a:cubicBezTo>
                <a:cubicBezTo>
                  <a:pt x="302" y="297"/>
                  <a:pt x="302" y="297"/>
                  <a:pt x="301" y="297"/>
                </a:cubicBezTo>
                <a:cubicBezTo>
                  <a:pt x="301" y="298"/>
                  <a:pt x="301" y="298"/>
                  <a:pt x="301" y="297"/>
                </a:cubicBezTo>
                <a:cubicBezTo>
                  <a:pt x="301" y="297"/>
                  <a:pt x="301" y="297"/>
                  <a:pt x="302" y="296"/>
                </a:cubicBezTo>
                <a:cubicBezTo>
                  <a:pt x="303" y="296"/>
                  <a:pt x="304" y="294"/>
                  <a:pt x="305" y="292"/>
                </a:cubicBezTo>
                <a:cubicBezTo>
                  <a:pt x="305" y="291"/>
                  <a:pt x="306" y="290"/>
                  <a:pt x="306" y="289"/>
                </a:cubicBezTo>
                <a:cubicBezTo>
                  <a:pt x="306" y="288"/>
                  <a:pt x="306" y="287"/>
                  <a:pt x="306" y="287"/>
                </a:cubicBezTo>
                <a:close/>
                <a:moveTo>
                  <a:pt x="281" y="288"/>
                </a:moveTo>
                <a:cubicBezTo>
                  <a:pt x="281" y="289"/>
                  <a:pt x="282" y="289"/>
                  <a:pt x="282" y="289"/>
                </a:cubicBezTo>
                <a:cubicBezTo>
                  <a:pt x="283" y="288"/>
                  <a:pt x="281" y="288"/>
                  <a:pt x="282" y="287"/>
                </a:cubicBezTo>
                <a:cubicBezTo>
                  <a:pt x="283" y="286"/>
                  <a:pt x="284" y="285"/>
                  <a:pt x="284" y="284"/>
                </a:cubicBezTo>
                <a:cubicBezTo>
                  <a:pt x="284" y="283"/>
                  <a:pt x="285" y="282"/>
                  <a:pt x="285" y="282"/>
                </a:cubicBezTo>
                <a:cubicBezTo>
                  <a:pt x="284" y="282"/>
                  <a:pt x="284" y="284"/>
                  <a:pt x="283" y="284"/>
                </a:cubicBezTo>
                <a:cubicBezTo>
                  <a:pt x="282" y="284"/>
                  <a:pt x="281" y="286"/>
                  <a:pt x="280" y="287"/>
                </a:cubicBezTo>
                <a:cubicBezTo>
                  <a:pt x="282" y="287"/>
                  <a:pt x="279" y="289"/>
                  <a:pt x="280" y="289"/>
                </a:cubicBezTo>
                <a:cubicBezTo>
                  <a:pt x="280" y="290"/>
                  <a:pt x="281" y="288"/>
                  <a:pt x="281" y="288"/>
                </a:cubicBezTo>
                <a:close/>
                <a:moveTo>
                  <a:pt x="242" y="194"/>
                </a:moveTo>
                <a:cubicBezTo>
                  <a:pt x="242" y="195"/>
                  <a:pt x="240" y="195"/>
                  <a:pt x="241" y="195"/>
                </a:cubicBezTo>
                <a:cubicBezTo>
                  <a:pt x="241" y="196"/>
                  <a:pt x="242" y="196"/>
                  <a:pt x="243" y="196"/>
                </a:cubicBezTo>
                <a:cubicBezTo>
                  <a:pt x="243" y="196"/>
                  <a:pt x="244" y="196"/>
                  <a:pt x="245" y="196"/>
                </a:cubicBezTo>
                <a:cubicBezTo>
                  <a:pt x="244" y="196"/>
                  <a:pt x="244" y="195"/>
                  <a:pt x="243" y="195"/>
                </a:cubicBezTo>
                <a:cubicBezTo>
                  <a:pt x="243" y="195"/>
                  <a:pt x="242" y="194"/>
                  <a:pt x="242" y="194"/>
                </a:cubicBezTo>
                <a:close/>
                <a:moveTo>
                  <a:pt x="288" y="230"/>
                </a:moveTo>
                <a:cubicBezTo>
                  <a:pt x="288" y="231"/>
                  <a:pt x="288" y="231"/>
                  <a:pt x="288" y="232"/>
                </a:cubicBezTo>
                <a:cubicBezTo>
                  <a:pt x="287" y="232"/>
                  <a:pt x="288" y="234"/>
                  <a:pt x="288" y="234"/>
                </a:cubicBezTo>
                <a:cubicBezTo>
                  <a:pt x="288" y="235"/>
                  <a:pt x="288" y="235"/>
                  <a:pt x="288" y="235"/>
                </a:cubicBezTo>
                <a:cubicBezTo>
                  <a:pt x="288" y="234"/>
                  <a:pt x="288" y="233"/>
                  <a:pt x="288" y="232"/>
                </a:cubicBezTo>
                <a:cubicBezTo>
                  <a:pt x="289" y="234"/>
                  <a:pt x="289" y="235"/>
                  <a:pt x="289" y="235"/>
                </a:cubicBezTo>
                <a:cubicBezTo>
                  <a:pt x="289" y="234"/>
                  <a:pt x="289" y="232"/>
                  <a:pt x="288" y="231"/>
                </a:cubicBezTo>
                <a:cubicBezTo>
                  <a:pt x="288" y="229"/>
                  <a:pt x="287" y="228"/>
                  <a:pt x="286" y="227"/>
                </a:cubicBezTo>
                <a:cubicBezTo>
                  <a:pt x="286" y="228"/>
                  <a:pt x="286" y="230"/>
                  <a:pt x="288" y="230"/>
                </a:cubicBezTo>
                <a:close/>
                <a:moveTo>
                  <a:pt x="283" y="303"/>
                </a:moveTo>
                <a:cubicBezTo>
                  <a:pt x="283" y="302"/>
                  <a:pt x="283" y="302"/>
                  <a:pt x="283" y="303"/>
                </a:cubicBezTo>
                <a:cubicBezTo>
                  <a:pt x="282" y="304"/>
                  <a:pt x="279" y="306"/>
                  <a:pt x="278" y="308"/>
                </a:cubicBezTo>
                <a:cubicBezTo>
                  <a:pt x="279" y="307"/>
                  <a:pt x="280" y="307"/>
                  <a:pt x="280" y="306"/>
                </a:cubicBezTo>
                <a:cubicBezTo>
                  <a:pt x="282" y="306"/>
                  <a:pt x="283" y="304"/>
                  <a:pt x="283" y="303"/>
                </a:cubicBezTo>
                <a:close/>
                <a:moveTo>
                  <a:pt x="289" y="235"/>
                </a:moveTo>
                <a:cubicBezTo>
                  <a:pt x="289" y="235"/>
                  <a:pt x="289" y="235"/>
                  <a:pt x="289" y="235"/>
                </a:cubicBezTo>
                <a:cubicBezTo>
                  <a:pt x="289" y="235"/>
                  <a:pt x="289" y="235"/>
                  <a:pt x="289" y="235"/>
                </a:cubicBezTo>
                <a:cubicBezTo>
                  <a:pt x="289" y="235"/>
                  <a:pt x="289" y="235"/>
                  <a:pt x="289" y="235"/>
                </a:cubicBezTo>
                <a:close/>
                <a:moveTo>
                  <a:pt x="287" y="337"/>
                </a:moveTo>
                <a:cubicBezTo>
                  <a:pt x="288" y="337"/>
                  <a:pt x="288" y="337"/>
                  <a:pt x="288" y="337"/>
                </a:cubicBezTo>
                <a:cubicBezTo>
                  <a:pt x="288" y="337"/>
                  <a:pt x="288" y="337"/>
                  <a:pt x="288" y="337"/>
                </a:cubicBezTo>
                <a:lnTo>
                  <a:pt x="287" y="337"/>
                </a:lnTo>
                <a:close/>
                <a:moveTo>
                  <a:pt x="293" y="269"/>
                </a:moveTo>
                <a:cubicBezTo>
                  <a:pt x="293" y="269"/>
                  <a:pt x="293" y="270"/>
                  <a:pt x="292" y="271"/>
                </a:cubicBezTo>
                <a:cubicBezTo>
                  <a:pt x="293" y="270"/>
                  <a:pt x="293" y="270"/>
                  <a:pt x="294" y="269"/>
                </a:cubicBezTo>
                <a:cubicBezTo>
                  <a:pt x="294" y="268"/>
                  <a:pt x="294" y="268"/>
                  <a:pt x="294" y="267"/>
                </a:cubicBezTo>
                <a:cubicBezTo>
                  <a:pt x="294" y="265"/>
                  <a:pt x="295" y="264"/>
                  <a:pt x="296" y="263"/>
                </a:cubicBezTo>
                <a:cubicBezTo>
                  <a:pt x="296" y="263"/>
                  <a:pt x="296" y="261"/>
                  <a:pt x="295" y="261"/>
                </a:cubicBezTo>
                <a:cubicBezTo>
                  <a:pt x="295" y="261"/>
                  <a:pt x="294" y="262"/>
                  <a:pt x="294" y="263"/>
                </a:cubicBezTo>
                <a:cubicBezTo>
                  <a:pt x="294" y="264"/>
                  <a:pt x="294" y="265"/>
                  <a:pt x="294" y="267"/>
                </a:cubicBezTo>
                <a:cubicBezTo>
                  <a:pt x="294" y="267"/>
                  <a:pt x="294" y="268"/>
                  <a:pt x="293" y="269"/>
                </a:cubicBezTo>
                <a:close/>
                <a:moveTo>
                  <a:pt x="262" y="318"/>
                </a:moveTo>
                <a:cubicBezTo>
                  <a:pt x="263" y="318"/>
                  <a:pt x="264" y="318"/>
                  <a:pt x="266" y="317"/>
                </a:cubicBezTo>
                <a:cubicBezTo>
                  <a:pt x="267" y="317"/>
                  <a:pt x="268" y="316"/>
                  <a:pt x="269" y="314"/>
                </a:cubicBezTo>
                <a:cubicBezTo>
                  <a:pt x="268" y="315"/>
                  <a:pt x="267" y="316"/>
                  <a:pt x="266" y="317"/>
                </a:cubicBezTo>
                <a:cubicBezTo>
                  <a:pt x="265" y="317"/>
                  <a:pt x="263" y="317"/>
                  <a:pt x="262" y="318"/>
                </a:cubicBezTo>
                <a:close/>
                <a:moveTo>
                  <a:pt x="282" y="233"/>
                </a:moveTo>
                <a:cubicBezTo>
                  <a:pt x="282" y="234"/>
                  <a:pt x="282" y="234"/>
                  <a:pt x="283" y="234"/>
                </a:cubicBezTo>
                <a:cubicBezTo>
                  <a:pt x="283" y="234"/>
                  <a:pt x="283" y="233"/>
                  <a:pt x="283" y="233"/>
                </a:cubicBezTo>
                <a:cubicBezTo>
                  <a:pt x="282" y="232"/>
                  <a:pt x="281" y="231"/>
                  <a:pt x="281" y="230"/>
                </a:cubicBezTo>
                <a:cubicBezTo>
                  <a:pt x="280" y="232"/>
                  <a:pt x="281" y="232"/>
                  <a:pt x="282" y="233"/>
                </a:cubicBezTo>
                <a:close/>
                <a:moveTo>
                  <a:pt x="290" y="241"/>
                </a:moveTo>
                <a:cubicBezTo>
                  <a:pt x="290" y="239"/>
                  <a:pt x="289" y="238"/>
                  <a:pt x="289" y="237"/>
                </a:cubicBezTo>
                <a:cubicBezTo>
                  <a:pt x="288" y="237"/>
                  <a:pt x="288" y="238"/>
                  <a:pt x="289" y="238"/>
                </a:cubicBezTo>
                <a:cubicBezTo>
                  <a:pt x="290" y="240"/>
                  <a:pt x="289" y="243"/>
                  <a:pt x="290" y="245"/>
                </a:cubicBezTo>
                <a:cubicBezTo>
                  <a:pt x="290" y="246"/>
                  <a:pt x="290" y="246"/>
                  <a:pt x="291" y="246"/>
                </a:cubicBezTo>
                <a:cubicBezTo>
                  <a:pt x="291" y="246"/>
                  <a:pt x="291" y="246"/>
                  <a:pt x="291" y="245"/>
                </a:cubicBezTo>
                <a:cubicBezTo>
                  <a:pt x="291" y="245"/>
                  <a:pt x="291" y="243"/>
                  <a:pt x="291" y="243"/>
                </a:cubicBezTo>
                <a:cubicBezTo>
                  <a:pt x="292" y="242"/>
                  <a:pt x="293" y="241"/>
                  <a:pt x="292" y="240"/>
                </a:cubicBezTo>
                <a:cubicBezTo>
                  <a:pt x="292" y="237"/>
                  <a:pt x="292" y="235"/>
                  <a:pt x="291" y="232"/>
                </a:cubicBezTo>
                <a:cubicBezTo>
                  <a:pt x="291" y="232"/>
                  <a:pt x="291" y="231"/>
                  <a:pt x="291" y="230"/>
                </a:cubicBezTo>
                <a:cubicBezTo>
                  <a:pt x="290" y="230"/>
                  <a:pt x="290" y="229"/>
                  <a:pt x="290" y="229"/>
                </a:cubicBezTo>
                <a:cubicBezTo>
                  <a:pt x="290" y="229"/>
                  <a:pt x="291" y="229"/>
                  <a:pt x="291" y="229"/>
                </a:cubicBezTo>
                <a:cubicBezTo>
                  <a:pt x="291" y="229"/>
                  <a:pt x="291" y="230"/>
                  <a:pt x="291" y="230"/>
                </a:cubicBezTo>
                <a:cubicBezTo>
                  <a:pt x="292" y="230"/>
                  <a:pt x="292" y="231"/>
                  <a:pt x="292" y="231"/>
                </a:cubicBezTo>
                <a:cubicBezTo>
                  <a:pt x="291" y="233"/>
                  <a:pt x="292" y="234"/>
                  <a:pt x="292" y="235"/>
                </a:cubicBezTo>
                <a:cubicBezTo>
                  <a:pt x="293" y="235"/>
                  <a:pt x="293" y="236"/>
                  <a:pt x="293" y="236"/>
                </a:cubicBezTo>
                <a:cubicBezTo>
                  <a:pt x="294" y="236"/>
                  <a:pt x="293" y="235"/>
                  <a:pt x="293" y="234"/>
                </a:cubicBezTo>
                <a:cubicBezTo>
                  <a:pt x="293" y="234"/>
                  <a:pt x="293" y="233"/>
                  <a:pt x="293" y="232"/>
                </a:cubicBezTo>
                <a:cubicBezTo>
                  <a:pt x="293" y="231"/>
                  <a:pt x="293" y="231"/>
                  <a:pt x="293" y="231"/>
                </a:cubicBezTo>
                <a:cubicBezTo>
                  <a:pt x="293" y="230"/>
                  <a:pt x="293" y="232"/>
                  <a:pt x="294" y="232"/>
                </a:cubicBezTo>
                <a:cubicBezTo>
                  <a:pt x="294" y="230"/>
                  <a:pt x="293" y="228"/>
                  <a:pt x="292" y="226"/>
                </a:cubicBezTo>
                <a:cubicBezTo>
                  <a:pt x="292" y="227"/>
                  <a:pt x="292" y="228"/>
                  <a:pt x="292" y="228"/>
                </a:cubicBezTo>
                <a:cubicBezTo>
                  <a:pt x="291" y="227"/>
                  <a:pt x="291" y="226"/>
                  <a:pt x="290" y="225"/>
                </a:cubicBezTo>
                <a:cubicBezTo>
                  <a:pt x="291" y="227"/>
                  <a:pt x="289" y="227"/>
                  <a:pt x="289" y="228"/>
                </a:cubicBezTo>
                <a:cubicBezTo>
                  <a:pt x="289" y="227"/>
                  <a:pt x="289" y="227"/>
                  <a:pt x="289" y="226"/>
                </a:cubicBezTo>
                <a:cubicBezTo>
                  <a:pt x="288" y="226"/>
                  <a:pt x="288" y="226"/>
                  <a:pt x="288" y="226"/>
                </a:cubicBezTo>
                <a:cubicBezTo>
                  <a:pt x="289" y="227"/>
                  <a:pt x="289" y="228"/>
                  <a:pt x="289" y="229"/>
                </a:cubicBezTo>
                <a:cubicBezTo>
                  <a:pt x="290" y="230"/>
                  <a:pt x="290" y="231"/>
                  <a:pt x="290" y="232"/>
                </a:cubicBezTo>
                <a:cubicBezTo>
                  <a:pt x="290" y="233"/>
                  <a:pt x="290" y="234"/>
                  <a:pt x="291" y="235"/>
                </a:cubicBezTo>
                <a:cubicBezTo>
                  <a:pt x="291" y="236"/>
                  <a:pt x="291" y="237"/>
                  <a:pt x="292" y="238"/>
                </a:cubicBezTo>
                <a:cubicBezTo>
                  <a:pt x="290" y="237"/>
                  <a:pt x="290" y="236"/>
                  <a:pt x="290" y="235"/>
                </a:cubicBezTo>
                <a:cubicBezTo>
                  <a:pt x="289" y="234"/>
                  <a:pt x="289" y="235"/>
                  <a:pt x="289" y="235"/>
                </a:cubicBezTo>
                <a:cubicBezTo>
                  <a:pt x="289" y="236"/>
                  <a:pt x="290" y="237"/>
                  <a:pt x="290" y="238"/>
                </a:cubicBezTo>
                <a:cubicBezTo>
                  <a:pt x="290" y="239"/>
                  <a:pt x="290" y="240"/>
                  <a:pt x="290" y="241"/>
                </a:cubicBezTo>
                <a:close/>
                <a:moveTo>
                  <a:pt x="70" y="56"/>
                </a:moveTo>
                <a:cubicBezTo>
                  <a:pt x="71" y="55"/>
                  <a:pt x="78" y="48"/>
                  <a:pt x="78" y="48"/>
                </a:cubicBezTo>
                <a:cubicBezTo>
                  <a:pt x="76" y="49"/>
                  <a:pt x="75" y="50"/>
                  <a:pt x="72" y="52"/>
                </a:cubicBezTo>
                <a:cubicBezTo>
                  <a:pt x="70" y="54"/>
                  <a:pt x="68" y="57"/>
                  <a:pt x="65" y="59"/>
                </a:cubicBezTo>
                <a:cubicBezTo>
                  <a:pt x="63" y="62"/>
                  <a:pt x="61" y="64"/>
                  <a:pt x="59" y="66"/>
                </a:cubicBezTo>
                <a:cubicBezTo>
                  <a:pt x="57" y="69"/>
                  <a:pt x="55" y="71"/>
                  <a:pt x="54" y="72"/>
                </a:cubicBezTo>
                <a:cubicBezTo>
                  <a:pt x="59" y="67"/>
                  <a:pt x="65" y="60"/>
                  <a:pt x="70" y="56"/>
                </a:cubicBezTo>
                <a:close/>
                <a:moveTo>
                  <a:pt x="16" y="164"/>
                </a:moveTo>
                <a:cubicBezTo>
                  <a:pt x="15" y="167"/>
                  <a:pt x="14" y="169"/>
                  <a:pt x="13" y="172"/>
                </a:cubicBezTo>
                <a:cubicBezTo>
                  <a:pt x="13" y="175"/>
                  <a:pt x="12" y="177"/>
                  <a:pt x="11" y="180"/>
                </a:cubicBezTo>
                <a:cubicBezTo>
                  <a:pt x="10" y="185"/>
                  <a:pt x="9" y="191"/>
                  <a:pt x="8" y="196"/>
                </a:cubicBezTo>
                <a:cubicBezTo>
                  <a:pt x="10" y="186"/>
                  <a:pt x="13" y="175"/>
                  <a:pt x="16" y="164"/>
                </a:cubicBezTo>
                <a:close/>
                <a:moveTo>
                  <a:pt x="126" y="27"/>
                </a:moveTo>
                <a:cubicBezTo>
                  <a:pt x="127" y="26"/>
                  <a:pt x="128" y="26"/>
                  <a:pt x="129" y="25"/>
                </a:cubicBezTo>
                <a:cubicBezTo>
                  <a:pt x="128" y="26"/>
                  <a:pt x="127" y="26"/>
                  <a:pt x="126" y="27"/>
                </a:cubicBezTo>
                <a:close/>
                <a:moveTo>
                  <a:pt x="96" y="37"/>
                </a:moveTo>
                <a:cubicBezTo>
                  <a:pt x="97" y="37"/>
                  <a:pt x="98" y="36"/>
                  <a:pt x="98" y="36"/>
                </a:cubicBezTo>
                <a:cubicBezTo>
                  <a:pt x="99" y="35"/>
                  <a:pt x="99" y="35"/>
                  <a:pt x="97" y="36"/>
                </a:cubicBezTo>
                <a:cubicBezTo>
                  <a:pt x="89" y="42"/>
                  <a:pt x="81" y="48"/>
                  <a:pt x="75" y="54"/>
                </a:cubicBezTo>
                <a:cubicBezTo>
                  <a:pt x="82" y="49"/>
                  <a:pt x="89" y="41"/>
                  <a:pt x="96" y="37"/>
                </a:cubicBezTo>
                <a:close/>
                <a:moveTo>
                  <a:pt x="96" y="46"/>
                </a:moveTo>
                <a:cubicBezTo>
                  <a:pt x="98" y="44"/>
                  <a:pt x="100" y="43"/>
                  <a:pt x="102" y="42"/>
                </a:cubicBezTo>
                <a:cubicBezTo>
                  <a:pt x="104" y="40"/>
                  <a:pt x="113" y="34"/>
                  <a:pt x="109" y="38"/>
                </a:cubicBezTo>
                <a:cubicBezTo>
                  <a:pt x="112" y="36"/>
                  <a:pt x="117" y="33"/>
                  <a:pt x="117" y="34"/>
                </a:cubicBezTo>
                <a:cubicBezTo>
                  <a:pt x="120" y="32"/>
                  <a:pt x="120" y="31"/>
                  <a:pt x="121" y="30"/>
                </a:cubicBezTo>
                <a:cubicBezTo>
                  <a:pt x="121" y="30"/>
                  <a:pt x="122" y="29"/>
                  <a:pt x="123" y="29"/>
                </a:cubicBezTo>
                <a:cubicBezTo>
                  <a:pt x="124" y="28"/>
                  <a:pt x="125" y="27"/>
                  <a:pt x="126" y="27"/>
                </a:cubicBezTo>
                <a:cubicBezTo>
                  <a:pt x="124" y="28"/>
                  <a:pt x="123" y="29"/>
                  <a:pt x="121" y="29"/>
                </a:cubicBezTo>
                <a:cubicBezTo>
                  <a:pt x="119" y="31"/>
                  <a:pt x="116" y="32"/>
                  <a:pt x="114" y="33"/>
                </a:cubicBezTo>
                <a:cubicBezTo>
                  <a:pt x="110" y="36"/>
                  <a:pt x="106" y="39"/>
                  <a:pt x="101" y="42"/>
                </a:cubicBezTo>
                <a:cubicBezTo>
                  <a:pt x="97" y="45"/>
                  <a:pt x="93" y="48"/>
                  <a:pt x="89" y="52"/>
                </a:cubicBezTo>
                <a:cubicBezTo>
                  <a:pt x="91" y="50"/>
                  <a:pt x="93" y="48"/>
                  <a:pt x="96" y="46"/>
                </a:cubicBezTo>
                <a:close/>
                <a:moveTo>
                  <a:pt x="81" y="47"/>
                </a:moveTo>
                <a:cubicBezTo>
                  <a:pt x="83" y="45"/>
                  <a:pt x="85" y="44"/>
                  <a:pt x="87" y="42"/>
                </a:cubicBezTo>
                <a:cubicBezTo>
                  <a:pt x="89" y="40"/>
                  <a:pt x="92" y="39"/>
                  <a:pt x="94" y="37"/>
                </a:cubicBezTo>
                <a:cubicBezTo>
                  <a:pt x="91" y="39"/>
                  <a:pt x="88" y="41"/>
                  <a:pt x="86" y="42"/>
                </a:cubicBezTo>
                <a:cubicBezTo>
                  <a:pt x="83" y="44"/>
                  <a:pt x="81" y="46"/>
                  <a:pt x="79" y="48"/>
                </a:cubicBezTo>
                <a:cubicBezTo>
                  <a:pt x="76" y="50"/>
                  <a:pt x="73" y="53"/>
                  <a:pt x="70" y="56"/>
                </a:cubicBezTo>
                <a:cubicBezTo>
                  <a:pt x="72" y="54"/>
                  <a:pt x="76" y="51"/>
                  <a:pt x="78" y="50"/>
                </a:cubicBezTo>
                <a:cubicBezTo>
                  <a:pt x="79" y="49"/>
                  <a:pt x="80" y="49"/>
                  <a:pt x="81" y="47"/>
                </a:cubicBezTo>
                <a:close/>
                <a:moveTo>
                  <a:pt x="70" y="56"/>
                </a:moveTo>
                <a:cubicBezTo>
                  <a:pt x="70" y="56"/>
                  <a:pt x="70" y="56"/>
                  <a:pt x="70" y="56"/>
                </a:cubicBezTo>
                <a:cubicBezTo>
                  <a:pt x="70" y="56"/>
                  <a:pt x="70" y="56"/>
                  <a:pt x="70" y="56"/>
                </a:cubicBezTo>
                <a:cubicBezTo>
                  <a:pt x="70" y="56"/>
                  <a:pt x="70" y="56"/>
                  <a:pt x="70" y="56"/>
                </a:cubicBezTo>
                <a:cubicBezTo>
                  <a:pt x="70" y="56"/>
                  <a:pt x="70" y="56"/>
                  <a:pt x="70" y="56"/>
                </a:cubicBezTo>
                <a:cubicBezTo>
                  <a:pt x="70" y="56"/>
                  <a:pt x="70" y="56"/>
                  <a:pt x="70" y="56"/>
                </a:cubicBezTo>
                <a:cubicBezTo>
                  <a:pt x="70" y="56"/>
                  <a:pt x="70" y="56"/>
                  <a:pt x="70" y="56"/>
                </a:cubicBezTo>
                <a:cubicBezTo>
                  <a:pt x="70" y="56"/>
                  <a:pt x="70" y="56"/>
                  <a:pt x="70" y="56"/>
                </a:cubicBezTo>
                <a:close/>
                <a:moveTo>
                  <a:pt x="63" y="394"/>
                </a:moveTo>
                <a:cubicBezTo>
                  <a:pt x="64" y="395"/>
                  <a:pt x="64" y="395"/>
                  <a:pt x="64" y="394"/>
                </a:cubicBezTo>
                <a:cubicBezTo>
                  <a:pt x="64" y="393"/>
                  <a:pt x="63" y="392"/>
                  <a:pt x="62" y="391"/>
                </a:cubicBezTo>
                <a:cubicBezTo>
                  <a:pt x="61" y="390"/>
                  <a:pt x="60" y="389"/>
                  <a:pt x="58" y="387"/>
                </a:cubicBezTo>
                <a:cubicBezTo>
                  <a:pt x="57" y="385"/>
                  <a:pt x="55" y="383"/>
                  <a:pt x="54" y="381"/>
                </a:cubicBezTo>
                <a:cubicBezTo>
                  <a:pt x="56" y="384"/>
                  <a:pt x="58" y="387"/>
                  <a:pt x="60" y="390"/>
                </a:cubicBezTo>
                <a:cubicBezTo>
                  <a:pt x="60" y="391"/>
                  <a:pt x="62" y="393"/>
                  <a:pt x="63" y="394"/>
                </a:cubicBezTo>
                <a:close/>
                <a:moveTo>
                  <a:pt x="70" y="394"/>
                </a:moveTo>
                <a:cubicBezTo>
                  <a:pt x="67" y="391"/>
                  <a:pt x="66" y="389"/>
                  <a:pt x="66" y="389"/>
                </a:cubicBezTo>
                <a:cubicBezTo>
                  <a:pt x="67" y="390"/>
                  <a:pt x="67" y="388"/>
                  <a:pt x="65" y="387"/>
                </a:cubicBezTo>
                <a:cubicBezTo>
                  <a:pt x="64" y="386"/>
                  <a:pt x="64" y="385"/>
                  <a:pt x="63" y="384"/>
                </a:cubicBezTo>
                <a:cubicBezTo>
                  <a:pt x="62" y="382"/>
                  <a:pt x="61" y="381"/>
                  <a:pt x="60" y="380"/>
                </a:cubicBezTo>
                <a:cubicBezTo>
                  <a:pt x="58" y="378"/>
                  <a:pt x="57" y="376"/>
                  <a:pt x="56" y="375"/>
                </a:cubicBezTo>
                <a:cubicBezTo>
                  <a:pt x="54" y="373"/>
                  <a:pt x="53" y="371"/>
                  <a:pt x="53" y="370"/>
                </a:cubicBezTo>
                <a:cubicBezTo>
                  <a:pt x="53" y="370"/>
                  <a:pt x="52" y="368"/>
                  <a:pt x="51" y="367"/>
                </a:cubicBezTo>
                <a:cubicBezTo>
                  <a:pt x="50" y="366"/>
                  <a:pt x="50" y="365"/>
                  <a:pt x="50" y="365"/>
                </a:cubicBezTo>
                <a:cubicBezTo>
                  <a:pt x="49" y="364"/>
                  <a:pt x="49" y="364"/>
                  <a:pt x="49" y="364"/>
                </a:cubicBezTo>
                <a:cubicBezTo>
                  <a:pt x="47" y="361"/>
                  <a:pt x="46" y="359"/>
                  <a:pt x="45" y="356"/>
                </a:cubicBezTo>
                <a:cubicBezTo>
                  <a:pt x="44" y="355"/>
                  <a:pt x="42" y="352"/>
                  <a:pt x="42" y="354"/>
                </a:cubicBezTo>
                <a:cubicBezTo>
                  <a:pt x="44" y="356"/>
                  <a:pt x="43" y="356"/>
                  <a:pt x="41" y="353"/>
                </a:cubicBezTo>
                <a:cubicBezTo>
                  <a:pt x="40" y="352"/>
                  <a:pt x="43" y="356"/>
                  <a:pt x="43" y="356"/>
                </a:cubicBezTo>
                <a:cubicBezTo>
                  <a:pt x="41" y="354"/>
                  <a:pt x="40" y="352"/>
                  <a:pt x="39" y="350"/>
                </a:cubicBezTo>
                <a:cubicBezTo>
                  <a:pt x="39" y="351"/>
                  <a:pt x="41" y="354"/>
                  <a:pt x="41" y="354"/>
                </a:cubicBezTo>
                <a:cubicBezTo>
                  <a:pt x="40" y="352"/>
                  <a:pt x="38" y="350"/>
                  <a:pt x="37" y="348"/>
                </a:cubicBezTo>
                <a:cubicBezTo>
                  <a:pt x="36" y="346"/>
                  <a:pt x="35" y="344"/>
                  <a:pt x="34" y="342"/>
                </a:cubicBezTo>
                <a:cubicBezTo>
                  <a:pt x="35" y="344"/>
                  <a:pt x="37" y="347"/>
                  <a:pt x="37" y="349"/>
                </a:cubicBezTo>
                <a:cubicBezTo>
                  <a:pt x="36" y="347"/>
                  <a:pt x="34" y="343"/>
                  <a:pt x="33" y="342"/>
                </a:cubicBezTo>
                <a:cubicBezTo>
                  <a:pt x="33" y="342"/>
                  <a:pt x="33" y="342"/>
                  <a:pt x="33" y="342"/>
                </a:cubicBezTo>
                <a:cubicBezTo>
                  <a:pt x="33" y="342"/>
                  <a:pt x="33" y="342"/>
                  <a:pt x="33" y="342"/>
                </a:cubicBezTo>
                <a:cubicBezTo>
                  <a:pt x="31" y="339"/>
                  <a:pt x="30" y="336"/>
                  <a:pt x="29" y="333"/>
                </a:cubicBezTo>
                <a:cubicBezTo>
                  <a:pt x="27" y="328"/>
                  <a:pt x="25" y="325"/>
                  <a:pt x="24" y="322"/>
                </a:cubicBezTo>
                <a:cubicBezTo>
                  <a:pt x="23" y="319"/>
                  <a:pt x="22" y="318"/>
                  <a:pt x="21" y="317"/>
                </a:cubicBezTo>
                <a:cubicBezTo>
                  <a:pt x="20" y="316"/>
                  <a:pt x="21" y="317"/>
                  <a:pt x="21" y="319"/>
                </a:cubicBezTo>
                <a:cubicBezTo>
                  <a:pt x="25" y="331"/>
                  <a:pt x="29" y="341"/>
                  <a:pt x="35" y="352"/>
                </a:cubicBezTo>
                <a:cubicBezTo>
                  <a:pt x="39" y="359"/>
                  <a:pt x="39" y="359"/>
                  <a:pt x="39" y="359"/>
                </a:cubicBezTo>
                <a:cubicBezTo>
                  <a:pt x="44" y="366"/>
                  <a:pt x="44" y="366"/>
                  <a:pt x="44" y="366"/>
                </a:cubicBezTo>
                <a:cubicBezTo>
                  <a:pt x="45" y="368"/>
                  <a:pt x="46" y="370"/>
                  <a:pt x="48" y="372"/>
                </a:cubicBezTo>
                <a:cubicBezTo>
                  <a:pt x="49" y="374"/>
                  <a:pt x="51" y="376"/>
                  <a:pt x="52" y="378"/>
                </a:cubicBezTo>
                <a:cubicBezTo>
                  <a:pt x="55" y="382"/>
                  <a:pt x="58" y="386"/>
                  <a:pt x="60" y="389"/>
                </a:cubicBezTo>
                <a:cubicBezTo>
                  <a:pt x="63" y="391"/>
                  <a:pt x="65" y="393"/>
                  <a:pt x="65" y="392"/>
                </a:cubicBezTo>
                <a:cubicBezTo>
                  <a:pt x="65" y="392"/>
                  <a:pt x="67" y="394"/>
                  <a:pt x="66" y="393"/>
                </a:cubicBezTo>
                <a:cubicBezTo>
                  <a:pt x="58" y="384"/>
                  <a:pt x="52" y="375"/>
                  <a:pt x="45" y="366"/>
                </a:cubicBezTo>
                <a:cubicBezTo>
                  <a:pt x="39" y="358"/>
                  <a:pt x="37" y="352"/>
                  <a:pt x="38" y="353"/>
                </a:cubicBezTo>
                <a:cubicBezTo>
                  <a:pt x="38" y="353"/>
                  <a:pt x="38" y="353"/>
                  <a:pt x="38" y="353"/>
                </a:cubicBezTo>
                <a:cubicBezTo>
                  <a:pt x="38" y="353"/>
                  <a:pt x="38" y="353"/>
                  <a:pt x="38" y="353"/>
                </a:cubicBezTo>
                <a:cubicBezTo>
                  <a:pt x="38" y="353"/>
                  <a:pt x="38" y="353"/>
                  <a:pt x="38" y="353"/>
                </a:cubicBezTo>
                <a:cubicBezTo>
                  <a:pt x="38" y="354"/>
                  <a:pt x="38" y="354"/>
                  <a:pt x="39" y="354"/>
                </a:cubicBezTo>
                <a:cubicBezTo>
                  <a:pt x="38" y="354"/>
                  <a:pt x="38" y="354"/>
                  <a:pt x="38" y="353"/>
                </a:cubicBezTo>
                <a:cubicBezTo>
                  <a:pt x="39" y="355"/>
                  <a:pt x="42" y="360"/>
                  <a:pt x="41" y="358"/>
                </a:cubicBezTo>
                <a:cubicBezTo>
                  <a:pt x="43" y="361"/>
                  <a:pt x="45" y="364"/>
                  <a:pt x="47" y="367"/>
                </a:cubicBezTo>
                <a:cubicBezTo>
                  <a:pt x="49" y="370"/>
                  <a:pt x="51" y="373"/>
                  <a:pt x="53" y="376"/>
                </a:cubicBezTo>
                <a:cubicBezTo>
                  <a:pt x="55" y="379"/>
                  <a:pt x="60" y="386"/>
                  <a:pt x="63" y="387"/>
                </a:cubicBezTo>
                <a:cubicBezTo>
                  <a:pt x="63" y="388"/>
                  <a:pt x="66" y="391"/>
                  <a:pt x="67" y="392"/>
                </a:cubicBezTo>
                <a:cubicBezTo>
                  <a:pt x="69" y="395"/>
                  <a:pt x="65" y="390"/>
                  <a:pt x="65" y="390"/>
                </a:cubicBezTo>
                <a:cubicBezTo>
                  <a:pt x="65" y="390"/>
                  <a:pt x="66" y="392"/>
                  <a:pt x="66" y="392"/>
                </a:cubicBezTo>
                <a:cubicBezTo>
                  <a:pt x="71" y="397"/>
                  <a:pt x="76" y="402"/>
                  <a:pt x="81" y="407"/>
                </a:cubicBezTo>
                <a:cubicBezTo>
                  <a:pt x="79" y="405"/>
                  <a:pt x="77" y="403"/>
                  <a:pt x="75" y="401"/>
                </a:cubicBezTo>
                <a:cubicBezTo>
                  <a:pt x="74" y="398"/>
                  <a:pt x="72" y="396"/>
                  <a:pt x="70" y="394"/>
                </a:cubicBezTo>
                <a:close/>
                <a:moveTo>
                  <a:pt x="86" y="406"/>
                </a:moveTo>
                <a:cubicBezTo>
                  <a:pt x="86" y="406"/>
                  <a:pt x="85" y="406"/>
                  <a:pt x="85" y="405"/>
                </a:cubicBezTo>
                <a:cubicBezTo>
                  <a:pt x="86" y="406"/>
                  <a:pt x="86" y="406"/>
                  <a:pt x="86" y="406"/>
                </a:cubicBezTo>
                <a:close/>
                <a:moveTo>
                  <a:pt x="88" y="405"/>
                </a:moveTo>
                <a:cubicBezTo>
                  <a:pt x="88" y="405"/>
                  <a:pt x="85" y="402"/>
                  <a:pt x="84" y="401"/>
                </a:cubicBezTo>
                <a:cubicBezTo>
                  <a:pt x="83" y="400"/>
                  <a:pt x="79" y="396"/>
                  <a:pt x="79" y="396"/>
                </a:cubicBezTo>
                <a:cubicBezTo>
                  <a:pt x="79" y="397"/>
                  <a:pt x="83" y="400"/>
                  <a:pt x="84" y="402"/>
                </a:cubicBezTo>
                <a:cubicBezTo>
                  <a:pt x="85" y="403"/>
                  <a:pt x="87" y="404"/>
                  <a:pt x="88" y="405"/>
                </a:cubicBezTo>
                <a:cubicBezTo>
                  <a:pt x="89" y="406"/>
                  <a:pt x="90" y="407"/>
                  <a:pt x="91" y="408"/>
                </a:cubicBezTo>
                <a:cubicBezTo>
                  <a:pt x="93" y="409"/>
                  <a:pt x="95" y="411"/>
                  <a:pt x="96" y="413"/>
                </a:cubicBezTo>
                <a:cubicBezTo>
                  <a:pt x="97" y="414"/>
                  <a:pt x="93" y="411"/>
                  <a:pt x="97" y="415"/>
                </a:cubicBezTo>
                <a:cubicBezTo>
                  <a:pt x="102" y="418"/>
                  <a:pt x="98" y="415"/>
                  <a:pt x="99" y="415"/>
                </a:cubicBezTo>
                <a:cubicBezTo>
                  <a:pt x="99" y="415"/>
                  <a:pt x="99" y="415"/>
                  <a:pt x="100" y="415"/>
                </a:cubicBezTo>
                <a:cubicBezTo>
                  <a:pt x="103" y="419"/>
                  <a:pt x="105" y="421"/>
                  <a:pt x="115" y="427"/>
                </a:cubicBezTo>
                <a:cubicBezTo>
                  <a:pt x="106" y="421"/>
                  <a:pt x="114" y="426"/>
                  <a:pt x="110" y="422"/>
                </a:cubicBezTo>
                <a:cubicBezTo>
                  <a:pt x="113" y="425"/>
                  <a:pt x="117" y="427"/>
                  <a:pt x="120" y="429"/>
                </a:cubicBezTo>
                <a:cubicBezTo>
                  <a:pt x="118" y="428"/>
                  <a:pt x="115" y="426"/>
                  <a:pt x="116" y="427"/>
                </a:cubicBezTo>
                <a:cubicBezTo>
                  <a:pt x="116" y="428"/>
                  <a:pt x="118" y="429"/>
                  <a:pt x="120" y="430"/>
                </a:cubicBezTo>
                <a:cubicBezTo>
                  <a:pt x="122" y="431"/>
                  <a:pt x="125" y="433"/>
                  <a:pt x="126" y="433"/>
                </a:cubicBezTo>
                <a:cubicBezTo>
                  <a:pt x="131" y="437"/>
                  <a:pt x="131" y="436"/>
                  <a:pt x="132" y="436"/>
                </a:cubicBezTo>
                <a:cubicBezTo>
                  <a:pt x="134" y="437"/>
                  <a:pt x="129" y="434"/>
                  <a:pt x="128" y="433"/>
                </a:cubicBezTo>
                <a:cubicBezTo>
                  <a:pt x="126" y="432"/>
                  <a:pt x="125" y="431"/>
                  <a:pt x="123" y="430"/>
                </a:cubicBezTo>
                <a:cubicBezTo>
                  <a:pt x="122" y="429"/>
                  <a:pt x="120" y="428"/>
                  <a:pt x="119" y="427"/>
                </a:cubicBezTo>
                <a:cubicBezTo>
                  <a:pt x="117" y="426"/>
                  <a:pt x="116" y="425"/>
                  <a:pt x="115" y="424"/>
                </a:cubicBezTo>
                <a:cubicBezTo>
                  <a:pt x="113" y="423"/>
                  <a:pt x="112" y="422"/>
                  <a:pt x="112" y="421"/>
                </a:cubicBezTo>
                <a:cubicBezTo>
                  <a:pt x="111" y="421"/>
                  <a:pt x="108" y="419"/>
                  <a:pt x="107" y="418"/>
                </a:cubicBezTo>
                <a:cubicBezTo>
                  <a:pt x="105" y="416"/>
                  <a:pt x="103" y="414"/>
                  <a:pt x="100" y="413"/>
                </a:cubicBezTo>
                <a:cubicBezTo>
                  <a:pt x="98" y="411"/>
                  <a:pt x="96" y="409"/>
                  <a:pt x="93" y="407"/>
                </a:cubicBezTo>
                <a:cubicBezTo>
                  <a:pt x="95" y="408"/>
                  <a:pt x="96" y="409"/>
                  <a:pt x="98" y="410"/>
                </a:cubicBezTo>
                <a:cubicBezTo>
                  <a:pt x="99" y="411"/>
                  <a:pt x="100" y="412"/>
                  <a:pt x="102" y="413"/>
                </a:cubicBezTo>
                <a:cubicBezTo>
                  <a:pt x="103" y="414"/>
                  <a:pt x="104" y="415"/>
                  <a:pt x="104" y="415"/>
                </a:cubicBezTo>
                <a:cubicBezTo>
                  <a:pt x="104" y="414"/>
                  <a:pt x="104" y="414"/>
                  <a:pt x="103" y="413"/>
                </a:cubicBezTo>
                <a:cubicBezTo>
                  <a:pt x="94" y="407"/>
                  <a:pt x="89" y="401"/>
                  <a:pt x="83" y="395"/>
                </a:cubicBezTo>
                <a:cubicBezTo>
                  <a:pt x="82" y="394"/>
                  <a:pt x="81" y="392"/>
                  <a:pt x="80" y="391"/>
                </a:cubicBezTo>
                <a:cubicBezTo>
                  <a:pt x="78" y="389"/>
                  <a:pt x="79" y="390"/>
                  <a:pt x="79" y="391"/>
                </a:cubicBezTo>
                <a:cubicBezTo>
                  <a:pt x="80" y="394"/>
                  <a:pt x="79" y="394"/>
                  <a:pt x="74" y="390"/>
                </a:cubicBezTo>
                <a:cubicBezTo>
                  <a:pt x="77" y="394"/>
                  <a:pt x="81" y="397"/>
                  <a:pt x="84" y="401"/>
                </a:cubicBezTo>
                <a:cubicBezTo>
                  <a:pt x="86" y="402"/>
                  <a:pt x="89" y="405"/>
                  <a:pt x="88" y="405"/>
                </a:cubicBezTo>
                <a:close/>
                <a:moveTo>
                  <a:pt x="74" y="389"/>
                </a:moveTo>
                <a:cubicBezTo>
                  <a:pt x="74" y="389"/>
                  <a:pt x="74" y="389"/>
                  <a:pt x="74" y="389"/>
                </a:cubicBezTo>
                <a:cubicBezTo>
                  <a:pt x="74" y="389"/>
                  <a:pt x="74" y="390"/>
                  <a:pt x="74" y="390"/>
                </a:cubicBezTo>
                <a:cubicBezTo>
                  <a:pt x="74" y="390"/>
                  <a:pt x="74" y="389"/>
                  <a:pt x="74" y="389"/>
                </a:cubicBezTo>
                <a:close/>
                <a:moveTo>
                  <a:pt x="65" y="381"/>
                </a:moveTo>
                <a:cubicBezTo>
                  <a:pt x="69" y="386"/>
                  <a:pt x="72" y="390"/>
                  <a:pt x="76" y="394"/>
                </a:cubicBezTo>
                <a:cubicBezTo>
                  <a:pt x="76" y="393"/>
                  <a:pt x="73" y="390"/>
                  <a:pt x="72" y="388"/>
                </a:cubicBezTo>
                <a:cubicBezTo>
                  <a:pt x="70" y="385"/>
                  <a:pt x="73" y="390"/>
                  <a:pt x="74" y="389"/>
                </a:cubicBezTo>
                <a:cubicBezTo>
                  <a:pt x="71" y="386"/>
                  <a:pt x="68" y="383"/>
                  <a:pt x="66" y="382"/>
                </a:cubicBezTo>
                <a:cubicBezTo>
                  <a:pt x="66" y="381"/>
                  <a:pt x="66" y="381"/>
                  <a:pt x="66" y="382"/>
                </a:cubicBezTo>
                <a:cubicBezTo>
                  <a:pt x="67" y="383"/>
                  <a:pt x="69" y="385"/>
                  <a:pt x="70" y="387"/>
                </a:cubicBezTo>
                <a:cubicBezTo>
                  <a:pt x="69" y="386"/>
                  <a:pt x="67" y="383"/>
                  <a:pt x="65" y="381"/>
                </a:cubicBezTo>
                <a:close/>
                <a:moveTo>
                  <a:pt x="74" y="390"/>
                </a:moveTo>
                <a:cubicBezTo>
                  <a:pt x="74" y="390"/>
                  <a:pt x="74" y="390"/>
                  <a:pt x="74" y="389"/>
                </a:cubicBezTo>
                <a:cubicBezTo>
                  <a:pt x="74" y="390"/>
                  <a:pt x="74" y="390"/>
                  <a:pt x="74" y="390"/>
                </a:cubicBezTo>
                <a:cubicBezTo>
                  <a:pt x="74" y="390"/>
                  <a:pt x="74" y="390"/>
                  <a:pt x="74" y="390"/>
                </a:cubicBezTo>
                <a:close/>
                <a:moveTo>
                  <a:pt x="9" y="174"/>
                </a:moveTo>
                <a:cubicBezTo>
                  <a:pt x="9" y="173"/>
                  <a:pt x="8" y="174"/>
                  <a:pt x="7" y="176"/>
                </a:cubicBezTo>
                <a:cubicBezTo>
                  <a:pt x="6" y="179"/>
                  <a:pt x="5" y="184"/>
                  <a:pt x="4" y="190"/>
                </a:cubicBezTo>
                <a:cubicBezTo>
                  <a:pt x="4" y="191"/>
                  <a:pt x="3" y="194"/>
                  <a:pt x="4" y="194"/>
                </a:cubicBezTo>
                <a:cubicBezTo>
                  <a:pt x="4" y="194"/>
                  <a:pt x="4" y="190"/>
                  <a:pt x="5" y="189"/>
                </a:cubicBezTo>
                <a:cubicBezTo>
                  <a:pt x="4" y="195"/>
                  <a:pt x="2" y="202"/>
                  <a:pt x="2" y="207"/>
                </a:cubicBezTo>
                <a:cubicBezTo>
                  <a:pt x="3" y="202"/>
                  <a:pt x="4" y="193"/>
                  <a:pt x="5" y="192"/>
                </a:cubicBezTo>
                <a:cubicBezTo>
                  <a:pt x="5" y="192"/>
                  <a:pt x="7" y="183"/>
                  <a:pt x="8" y="178"/>
                </a:cubicBezTo>
                <a:cubicBezTo>
                  <a:pt x="10" y="174"/>
                  <a:pt x="9" y="175"/>
                  <a:pt x="9" y="174"/>
                </a:cubicBezTo>
                <a:close/>
                <a:moveTo>
                  <a:pt x="5" y="177"/>
                </a:moveTo>
                <a:cubicBezTo>
                  <a:pt x="7" y="170"/>
                  <a:pt x="4" y="179"/>
                  <a:pt x="5" y="175"/>
                </a:cubicBezTo>
                <a:cubicBezTo>
                  <a:pt x="6" y="173"/>
                  <a:pt x="5" y="174"/>
                  <a:pt x="5" y="175"/>
                </a:cubicBezTo>
                <a:cubicBezTo>
                  <a:pt x="3" y="182"/>
                  <a:pt x="1" y="189"/>
                  <a:pt x="0" y="197"/>
                </a:cubicBezTo>
                <a:cubicBezTo>
                  <a:pt x="1" y="195"/>
                  <a:pt x="1" y="191"/>
                  <a:pt x="2" y="188"/>
                </a:cubicBezTo>
                <a:cubicBezTo>
                  <a:pt x="3" y="184"/>
                  <a:pt x="4" y="180"/>
                  <a:pt x="5" y="177"/>
                </a:cubicBezTo>
                <a:close/>
                <a:moveTo>
                  <a:pt x="37" y="357"/>
                </a:moveTo>
                <a:cubicBezTo>
                  <a:pt x="35" y="355"/>
                  <a:pt x="35" y="355"/>
                  <a:pt x="35" y="355"/>
                </a:cubicBezTo>
                <a:cubicBezTo>
                  <a:pt x="35" y="356"/>
                  <a:pt x="36" y="358"/>
                  <a:pt x="37" y="359"/>
                </a:cubicBezTo>
                <a:cubicBezTo>
                  <a:pt x="39" y="361"/>
                  <a:pt x="40" y="363"/>
                  <a:pt x="41" y="365"/>
                </a:cubicBezTo>
                <a:cubicBezTo>
                  <a:pt x="43" y="368"/>
                  <a:pt x="44" y="370"/>
                  <a:pt x="45" y="372"/>
                </a:cubicBezTo>
                <a:cubicBezTo>
                  <a:pt x="48" y="373"/>
                  <a:pt x="40" y="363"/>
                  <a:pt x="36" y="354"/>
                </a:cubicBezTo>
                <a:cubicBezTo>
                  <a:pt x="38" y="358"/>
                  <a:pt x="38" y="359"/>
                  <a:pt x="37" y="357"/>
                </a:cubicBezTo>
                <a:close/>
                <a:moveTo>
                  <a:pt x="58" y="404"/>
                </a:moveTo>
                <a:cubicBezTo>
                  <a:pt x="56" y="402"/>
                  <a:pt x="53" y="399"/>
                  <a:pt x="50" y="395"/>
                </a:cubicBezTo>
                <a:cubicBezTo>
                  <a:pt x="53" y="398"/>
                  <a:pt x="55" y="401"/>
                  <a:pt x="57" y="403"/>
                </a:cubicBezTo>
                <a:cubicBezTo>
                  <a:pt x="59" y="406"/>
                  <a:pt x="61" y="408"/>
                  <a:pt x="63" y="411"/>
                </a:cubicBezTo>
                <a:cubicBezTo>
                  <a:pt x="65" y="412"/>
                  <a:pt x="65" y="412"/>
                  <a:pt x="63" y="409"/>
                </a:cubicBezTo>
                <a:cubicBezTo>
                  <a:pt x="62" y="408"/>
                  <a:pt x="60" y="406"/>
                  <a:pt x="58" y="404"/>
                </a:cubicBezTo>
                <a:close/>
                <a:moveTo>
                  <a:pt x="13" y="182"/>
                </a:moveTo>
                <a:cubicBezTo>
                  <a:pt x="14" y="175"/>
                  <a:pt x="17" y="168"/>
                  <a:pt x="19" y="161"/>
                </a:cubicBezTo>
                <a:cubicBezTo>
                  <a:pt x="19" y="160"/>
                  <a:pt x="20" y="159"/>
                  <a:pt x="20" y="159"/>
                </a:cubicBezTo>
                <a:cubicBezTo>
                  <a:pt x="19" y="161"/>
                  <a:pt x="18" y="163"/>
                  <a:pt x="17" y="165"/>
                </a:cubicBezTo>
                <a:cubicBezTo>
                  <a:pt x="16" y="167"/>
                  <a:pt x="16" y="169"/>
                  <a:pt x="15" y="171"/>
                </a:cubicBezTo>
                <a:cubicBezTo>
                  <a:pt x="14" y="173"/>
                  <a:pt x="13" y="175"/>
                  <a:pt x="13" y="178"/>
                </a:cubicBezTo>
                <a:cubicBezTo>
                  <a:pt x="12" y="180"/>
                  <a:pt x="11" y="183"/>
                  <a:pt x="11" y="186"/>
                </a:cubicBezTo>
                <a:cubicBezTo>
                  <a:pt x="10" y="190"/>
                  <a:pt x="9" y="193"/>
                  <a:pt x="9" y="197"/>
                </a:cubicBezTo>
                <a:cubicBezTo>
                  <a:pt x="9" y="195"/>
                  <a:pt x="10" y="191"/>
                  <a:pt x="11" y="187"/>
                </a:cubicBezTo>
                <a:cubicBezTo>
                  <a:pt x="11" y="186"/>
                  <a:pt x="11" y="186"/>
                  <a:pt x="12" y="183"/>
                </a:cubicBezTo>
                <a:cubicBezTo>
                  <a:pt x="11" y="187"/>
                  <a:pt x="10" y="191"/>
                  <a:pt x="10" y="195"/>
                </a:cubicBezTo>
                <a:cubicBezTo>
                  <a:pt x="9" y="198"/>
                  <a:pt x="8" y="201"/>
                  <a:pt x="8" y="205"/>
                </a:cubicBezTo>
                <a:cubicBezTo>
                  <a:pt x="8" y="206"/>
                  <a:pt x="7" y="208"/>
                  <a:pt x="7" y="211"/>
                </a:cubicBezTo>
                <a:cubicBezTo>
                  <a:pt x="7" y="211"/>
                  <a:pt x="7" y="212"/>
                  <a:pt x="7" y="212"/>
                </a:cubicBezTo>
                <a:cubicBezTo>
                  <a:pt x="8" y="210"/>
                  <a:pt x="8" y="208"/>
                  <a:pt x="8" y="205"/>
                </a:cubicBezTo>
                <a:cubicBezTo>
                  <a:pt x="9" y="197"/>
                  <a:pt x="11" y="190"/>
                  <a:pt x="13" y="182"/>
                </a:cubicBezTo>
                <a:close/>
                <a:moveTo>
                  <a:pt x="215" y="9"/>
                </a:moveTo>
                <a:cubicBezTo>
                  <a:pt x="215" y="9"/>
                  <a:pt x="217" y="10"/>
                  <a:pt x="221" y="9"/>
                </a:cubicBezTo>
                <a:cubicBezTo>
                  <a:pt x="228" y="9"/>
                  <a:pt x="235" y="8"/>
                  <a:pt x="242" y="8"/>
                </a:cubicBezTo>
                <a:cubicBezTo>
                  <a:pt x="233" y="8"/>
                  <a:pt x="228" y="7"/>
                  <a:pt x="220" y="8"/>
                </a:cubicBezTo>
                <a:cubicBezTo>
                  <a:pt x="218" y="8"/>
                  <a:pt x="218" y="7"/>
                  <a:pt x="216" y="8"/>
                </a:cubicBezTo>
                <a:cubicBezTo>
                  <a:pt x="217" y="8"/>
                  <a:pt x="216" y="8"/>
                  <a:pt x="214" y="8"/>
                </a:cubicBezTo>
                <a:cubicBezTo>
                  <a:pt x="220" y="8"/>
                  <a:pt x="215" y="9"/>
                  <a:pt x="215" y="9"/>
                </a:cubicBezTo>
                <a:close/>
                <a:moveTo>
                  <a:pt x="388" y="80"/>
                </a:moveTo>
                <a:cubicBezTo>
                  <a:pt x="385" y="77"/>
                  <a:pt x="382" y="75"/>
                  <a:pt x="379" y="72"/>
                </a:cubicBezTo>
                <a:cubicBezTo>
                  <a:pt x="376" y="70"/>
                  <a:pt x="372" y="67"/>
                  <a:pt x="369" y="65"/>
                </a:cubicBezTo>
                <a:cubicBezTo>
                  <a:pt x="361" y="59"/>
                  <a:pt x="353" y="53"/>
                  <a:pt x="344" y="49"/>
                </a:cubicBezTo>
                <a:cubicBezTo>
                  <a:pt x="342" y="48"/>
                  <a:pt x="343" y="48"/>
                  <a:pt x="340" y="47"/>
                </a:cubicBezTo>
                <a:cubicBezTo>
                  <a:pt x="340" y="47"/>
                  <a:pt x="340" y="47"/>
                  <a:pt x="341" y="47"/>
                </a:cubicBezTo>
                <a:cubicBezTo>
                  <a:pt x="343" y="49"/>
                  <a:pt x="351" y="53"/>
                  <a:pt x="351" y="54"/>
                </a:cubicBezTo>
                <a:cubicBezTo>
                  <a:pt x="353" y="55"/>
                  <a:pt x="356" y="57"/>
                  <a:pt x="355" y="56"/>
                </a:cubicBezTo>
                <a:cubicBezTo>
                  <a:pt x="354" y="55"/>
                  <a:pt x="357" y="57"/>
                  <a:pt x="359" y="58"/>
                </a:cubicBezTo>
                <a:cubicBezTo>
                  <a:pt x="361" y="60"/>
                  <a:pt x="364" y="61"/>
                  <a:pt x="366" y="63"/>
                </a:cubicBezTo>
                <a:cubicBezTo>
                  <a:pt x="367" y="63"/>
                  <a:pt x="368" y="64"/>
                  <a:pt x="369" y="65"/>
                </a:cubicBezTo>
                <a:cubicBezTo>
                  <a:pt x="369" y="66"/>
                  <a:pt x="370" y="66"/>
                  <a:pt x="371" y="67"/>
                </a:cubicBezTo>
                <a:cubicBezTo>
                  <a:pt x="371" y="67"/>
                  <a:pt x="372" y="68"/>
                  <a:pt x="374" y="70"/>
                </a:cubicBezTo>
                <a:cubicBezTo>
                  <a:pt x="375" y="70"/>
                  <a:pt x="375" y="71"/>
                  <a:pt x="376" y="72"/>
                </a:cubicBezTo>
                <a:cubicBezTo>
                  <a:pt x="377" y="73"/>
                  <a:pt x="379" y="74"/>
                  <a:pt x="380" y="75"/>
                </a:cubicBezTo>
                <a:cubicBezTo>
                  <a:pt x="384" y="78"/>
                  <a:pt x="388" y="82"/>
                  <a:pt x="390" y="83"/>
                </a:cubicBezTo>
                <a:cubicBezTo>
                  <a:pt x="390" y="83"/>
                  <a:pt x="390" y="83"/>
                  <a:pt x="390" y="83"/>
                </a:cubicBezTo>
                <a:cubicBezTo>
                  <a:pt x="386" y="79"/>
                  <a:pt x="392" y="85"/>
                  <a:pt x="393" y="85"/>
                </a:cubicBezTo>
                <a:cubicBezTo>
                  <a:pt x="391" y="83"/>
                  <a:pt x="389" y="81"/>
                  <a:pt x="388" y="80"/>
                </a:cubicBezTo>
                <a:close/>
                <a:moveTo>
                  <a:pt x="348" y="53"/>
                </a:moveTo>
                <a:cubicBezTo>
                  <a:pt x="347" y="52"/>
                  <a:pt x="345" y="52"/>
                  <a:pt x="345" y="52"/>
                </a:cubicBezTo>
                <a:cubicBezTo>
                  <a:pt x="345" y="52"/>
                  <a:pt x="345" y="53"/>
                  <a:pt x="347" y="53"/>
                </a:cubicBezTo>
                <a:cubicBezTo>
                  <a:pt x="348" y="54"/>
                  <a:pt x="349" y="55"/>
                  <a:pt x="351" y="55"/>
                </a:cubicBezTo>
                <a:cubicBezTo>
                  <a:pt x="352" y="56"/>
                  <a:pt x="353" y="57"/>
                  <a:pt x="354" y="58"/>
                </a:cubicBezTo>
                <a:cubicBezTo>
                  <a:pt x="357" y="59"/>
                  <a:pt x="359" y="61"/>
                  <a:pt x="362" y="63"/>
                </a:cubicBezTo>
                <a:cubicBezTo>
                  <a:pt x="360" y="61"/>
                  <a:pt x="357" y="59"/>
                  <a:pt x="355" y="58"/>
                </a:cubicBezTo>
                <a:cubicBezTo>
                  <a:pt x="352" y="56"/>
                  <a:pt x="350" y="54"/>
                  <a:pt x="348" y="53"/>
                </a:cubicBezTo>
                <a:close/>
                <a:moveTo>
                  <a:pt x="334" y="17"/>
                </a:moveTo>
                <a:cubicBezTo>
                  <a:pt x="330" y="16"/>
                  <a:pt x="326" y="15"/>
                  <a:pt x="321" y="12"/>
                </a:cubicBezTo>
                <a:cubicBezTo>
                  <a:pt x="321" y="12"/>
                  <a:pt x="317" y="11"/>
                  <a:pt x="316" y="10"/>
                </a:cubicBezTo>
                <a:cubicBezTo>
                  <a:pt x="314" y="10"/>
                  <a:pt x="312" y="9"/>
                  <a:pt x="311" y="9"/>
                </a:cubicBezTo>
                <a:cubicBezTo>
                  <a:pt x="309" y="8"/>
                  <a:pt x="308" y="8"/>
                  <a:pt x="306" y="7"/>
                </a:cubicBezTo>
                <a:cubicBezTo>
                  <a:pt x="303" y="6"/>
                  <a:pt x="300" y="5"/>
                  <a:pt x="296" y="5"/>
                </a:cubicBezTo>
                <a:cubicBezTo>
                  <a:pt x="306" y="8"/>
                  <a:pt x="320" y="13"/>
                  <a:pt x="332" y="18"/>
                </a:cubicBezTo>
                <a:cubicBezTo>
                  <a:pt x="334" y="19"/>
                  <a:pt x="335" y="19"/>
                  <a:pt x="336" y="19"/>
                </a:cubicBezTo>
                <a:cubicBezTo>
                  <a:pt x="336" y="20"/>
                  <a:pt x="337" y="20"/>
                  <a:pt x="335" y="19"/>
                </a:cubicBezTo>
                <a:cubicBezTo>
                  <a:pt x="333" y="18"/>
                  <a:pt x="331" y="17"/>
                  <a:pt x="328" y="16"/>
                </a:cubicBezTo>
                <a:cubicBezTo>
                  <a:pt x="330" y="16"/>
                  <a:pt x="334" y="18"/>
                  <a:pt x="334" y="17"/>
                </a:cubicBezTo>
                <a:close/>
                <a:moveTo>
                  <a:pt x="391" y="66"/>
                </a:moveTo>
                <a:cubicBezTo>
                  <a:pt x="392" y="67"/>
                  <a:pt x="394" y="69"/>
                  <a:pt x="396" y="71"/>
                </a:cubicBezTo>
                <a:cubicBezTo>
                  <a:pt x="398" y="73"/>
                  <a:pt x="400" y="75"/>
                  <a:pt x="403" y="77"/>
                </a:cubicBezTo>
                <a:cubicBezTo>
                  <a:pt x="396" y="69"/>
                  <a:pt x="388" y="62"/>
                  <a:pt x="380" y="57"/>
                </a:cubicBezTo>
                <a:cubicBezTo>
                  <a:pt x="382" y="58"/>
                  <a:pt x="384" y="59"/>
                  <a:pt x="385" y="61"/>
                </a:cubicBezTo>
                <a:cubicBezTo>
                  <a:pt x="387" y="63"/>
                  <a:pt x="389" y="64"/>
                  <a:pt x="391" y="66"/>
                </a:cubicBezTo>
                <a:close/>
                <a:moveTo>
                  <a:pt x="301" y="13"/>
                </a:moveTo>
                <a:cubicBezTo>
                  <a:pt x="303" y="13"/>
                  <a:pt x="303" y="14"/>
                  <a:pt x="307" y="15"/>
                </a:cubicBezTo>
                <a:cubicBezTo>
                  <a:pt x="313" y="17"/>
                  <a:pt x="321" y="19"/>
                  <a:pt x="326" y="22"/>
                </a:cubicBezTo>
                <a:cubicBezTo>
                  <a:pt x="327" y="23"/>
                  <a:pt x="331" y="25"/>
                  <a:pt x="333" y="26"/>
                </a:cubicBezTo>
                <a:cubicBezTo>
                  <a:pt x="337" y="28"/>
                  <a:pt x="337" y="27"/>
                  <a:pt x="341" y="30"/>
                </a:cubicBezTo>
                <a:cubicBezTo>
                  <a:pt x="346" y="32"/>
                  <a:pt x="347" y="32"/>
                  <a:pt x="351" y="34"/>
                </a:cubicBezTo>
                <a:cubicBezTo>
                  <a:pt x="348" y="33"/>
                  <a:pt x="346" y="31"/>
                  <a:pt x="345" y="31"/>
                </a:cubicBezTo>
                <a:cubicBezTo>
                  <a:pt x="344" y="30"/>
                  <a:pt x="342" y="29"/>
                  <a:pt x="340" y="28"/>
                </a:cubicBezTo>
                <a:cubicBezTo>
                  <a:pt x="339" y="27"/>
                  <a:pt x="337" y="26"/>
                  <a:pt x="335" y="25"/>
                </a:cubicBezTo>
                <a:cubicBezTo>
                  <a:pt x="332" y="24"/>
                  <a:pt x="330" y="23"/>
                  <a:pt x="336" y="24"/>
                </a:cubicBezTo>
                <a:cubicBezTo>
                  <a:pt x="331" y="22"/>
                  <a:pt x="326" y="21"/>
                  <a:pt x="324" y="19"/>
                </a:cubicBezTo>
                <a:cubicBezTo>
                  <a:pt x="324" y="19"/>
                  <a:pt x="323" y="19"/>
                  <a:pt x="323" y="19"/>
                </a:cubicBezTo>
                <a:cubicBezTo>
                  <a:pt x="322" y="18"/>
                  <a:pt x="322" y="18"/>
                  <a:pt x="321" y="18"/>
                </a:cubicBezTo>
                <a:cubicBezTo>
                  <a:pt x="319" y="17"/>
                  <a:pt x="317" y="17"/>
                  <a:pt x="314" y="16"/>
                </a:cubicBezTo>
                <a:cubicBezTo>
                  <a:pt x="312" y="15"/>
                  <a:pt x="309" y="14"/>
                  <a:pt x="306" y="13"/>
                </a:cubicBezTo>
                <a:cubicBezTo>
                  <a:pt x="303" y="13"/>
                  <a:pt x="299" y="11"/>
                  <a:pt x="301" y="13"/>
                </a:cubicBezTo>
                <a:close/>
                <a:moveTo>
                  <a:pt x="317" y="13"/>
                </a:moveTo>
                <a:cubicBezTo>
                  <a:pt x="317" y="13"/>
                  <a:pt x="317" y="13"/>
                  <a:pt x="317" y="13"/>
                </a:cubicBezTo>
                <a:cubicBezTo>
                  <a:pt x="310" y="11"/>
                  <a:pt x="306" y="9"/>
                  <a:pt x="297" y="7"/>
                </a:cubicBezTo>
                <a:cubicBezTo>
                  <a:pt x="302" y="8"/>
                  <a:pt x="305" y="10"/>
                  <a:pt x="309" y="11"/>
                </a:cubicBezTo>
                <a:cubicBezTo>
                  <a:pt x="312" y="12"/>
                  <a:pt x="314" y="13"/>
                  <a:pt x="317" y="13"/>
                </a:cubicBezTo>
                <a:close/>
                <a:moveTo>
                  <a:pt x="376" y="93"/>
                </a:moveTo>
                <a:cubicBezTo>
                  <a:pt x="375" y="93"/>
                  <a:pt x="375" y="93"/>
                  <a:pt x="375" y="93"/>
                </a:cubicBezTo>
                <a:cubicBezTo>
                  <a:pt x="375" y="93"/>
                  <a:pt x="375" y="93"/>
                  <a:pt x="375" y="93"/>
                </a:cubicBezTo>
                <a:lnTo>
                  <a:pt x="376" y="93"/>
                </a:lnTo>
                <a:close/>
                <a:moveTo>
                  <a:pt x="425" y="118"/>
                </a:moveTo>
                <a:cubicBezTo>
                  <a:pt x="426" y="120"/>
                  <a:pt x="427" y="122"/>
                  <a:pt x="428" y="123"/>
                </a:cubicBezTo>
                <a:cubicBezTo>
                  <a:pt x="429" y="125"/>
                  <a:pt x="431" y="127"/>
                  <a:pt x="432" y="129"/>
                </a:cubicBezTo>
                <a:cubicBezTo>
                  <a:pt x="431" y="127"/>
                  <a:pt x="430" y="125"/>
                  <a:pt x="429" y="124"/>
                </a:cubicBezTo>
                <a:cubicBezTo>
                  <a:pt x="428" y="122"/>
                  <a:pt x="426" y="120"/>
                  <a:pt x="425" y="118"/>
                </a:cubicBezTo>
                <a:cubicBezTo>
                  <a:pt x="423" y="114"/>
                  <a:pt x="420" y="111"/>
                  <a:pt x="418" y="107"/>
                </a:cubicBezTo>
                <a:cubicBezTo>
                  <a:pt x="420" y="111"/>
                  <a:pt x="422" y="114"/>
                  <a:pt x="425" y="118"/>
                </a:cubicBezTo>
                <a:close/>
                <a:moveTo>
                  <a:pt x="401" y="91"/>
                </a:moveTo>
                <a:cubicBezTo>
                  <a:pt x="404" y="94"/>
                  <a:pt x="406" y="97"/>
                  <a:pt x="409" y="100"/>
                </a:cubicBezTo>
                <a:cubicBezTo>
                  <a:pt x="411" y="103"/>
                  <a:pt x="414" y="106"/>
                  <a:pt x="416" y="109"/>
                </a:cubicBezTo>
                <a:cubicBezTo>
                  <a:pt x="414" y="106"/>
                  <a:pt x="411" y="102"/>
                  <a:pt x="409" y="99"/>
                </a:cubicBezTo>
                <a:cubicBezTo>
                  <a:pt x="406" y="96"/>
                  <a:pt x="403" y="93"/>
                  <a:pt x="401" y="91"/>
                </a:cubicBezTo>
                <a:close/>
                <a:moveTo>
                  <a:pt x="403" y="77"/>
                </a:moveTo>
                <a:cubicBezTo>
                  <a:pt x="410" y="86"/>
                  <a:pt x="417" y="93"/>
                  <a:pt x="423" y="101"/>
                </a:cubicBezTo>
                <a:cubicBezTo>
                  <a:pt x="417" y="93"/>
                  <a:pt x="411" y="85"/>
                  <a:pt x="403" y="77"/>
                </a:cubicBezTo>
                <a:close/>
                <a:moveTo>
                  <a:pt x="329" y="13"/>
                </a:moveTo>
                <a:cubicBezTo>
                  <a:pt x="338" y="17"/>
                  <a:pt x="346" y="22"/>
                  <a:pt x="356" y="26"/>
                </a:cubicBezTo>
                <a:cubicBezTo>
                  <a:pt x="347" y="21"/>
                  <a:pt x="338" y="17"/>
                  <a:pt x="329" y="13"/>
                </a:cubicBezTo>
                <a:close/>
                <a:moveTo>
                  <a:pt x="337" y="18"/>
                </a:moveTo>
                <a:cubicBezTo>
                  <a:pt x="329" y="14"/>
                  <a:pt x="322" y="11"/>
                  <a:pt x="312" y="8"/>
                </a:cubicBezTo>
                <a:cubicBezTo>
                  <a:pt x="316" y="9"/>
                  <a:pt x="320" y="11"/>
                  <a:pt x="324" y="13"/>
                </a:cubicBezTo>
                <a:cubicBezTo>
                  <a:pt x="328" y="14"/>
                  <a:pt x="333" y="16"/>
                  <a:pt x="337" y="18"/>
                </a:cubicBezTo>
                <a:close/>
                <a:moveTo>
                  <a:pt x="281" y="0"/>
                </a:moveTo>
                <a:cubicBezTo>
                  <a:pt x="288" y="2"/>
                  <a:pt x="296" y="4"/>
                  <a:pt x="294" y="2"/>
                </a:cubicBezTo>
                <a:cubicBezTo>
                  <a:pt x="298" y="3"/>
                  <a:pt x="302" y="4"/>
                  <a:pt x="302" y="4"/>
                </a:cubicBezTo>
                <a:cubicBezTo>
                  <a:pt x="300" y="5"/>
                  <a:pt x="307" y="6"/>
                  <a:pt x="312" y="8"/>
                </a:cubicBezTo>
                <a:cubicBezTo>
                  <a:pt x="313" y="7"/>
                  <a:pt x="325" y="12"/>
                  <a:pt x="328" y="12"/>
                </a:cubicBezTo>
                <a:cubicBezTo>
                  <a:pt x="313" y="7"/>
                  <a:pt x="301" y="3"/>
                  <a:pt x="287" y="0"/>
                </a:cubicBezTo>
                <a:cubicBezTo>
                  <a:pt x="287" y="0"/>
                  <a:pt x="290" y="1"/>
                  <a:pt x="290" y="1"/>
                </a:cubicBezTo>
                <a:cubicBezTo>
                  <a:pt x="291" y="2"/>
                  <a:pt x="289" y="2"/>
                  <a:pt x="281" y="0"/>
                </a:cubicBezTo>
                <a:close/>
                <a:moveTo>
                  <a:pt x="88" y="407"/>
                </a:moveTo>
                <a:cubicBezTo>
                  <a:pt x="88" y="407"/>
                  <a:pt x="88" y="407"/>
                  <a:pt x="88" y="407"/>
                </a:cubicBezTo>
                <a:cubicBezTo>
                  <a:pt x="88" y="407"/>
                  <a:pt x="88" y="407"/>
                  <a:pt x="88" y="407"/>
                </a:cubicBezTo>
                <a:close/>
                <a:moveTo>
                  <a:pt x="223" y="4"/>
                </a:moveTo>
                <a:cubicBezTo>
                  <a:pt x="225" y="4"/>
                  <a:pt x="227" y="3"/>
                  <a:pt x="229" y="3"/>
                </a:cubicBezTo>
                <a:cubicBezTo>
                  <a:pt x="231" y="3"/>
                  <a:pt x="233" y="3"/>
                  <a:pt x="235" y="3"/>
                </a:cubicBezTo>
                <a:cubicBezTo>
                  <a:pt x="226" y="3"/>
                  <a:pt x="227" y="3"/>
                  <a:pt x="221" y="3"/>
                </a:cubicBezTo>
                <a:cubicBezTo>
                  <a:pt x="221" y="3"/>
                  <a:pt x="218" y="4"/>
                  <a:pt x="210" y="5"/>
                </a:cubicBezTo>
                <a:cubicBezTo>
                  <a:pt x="212" y="4"/>
                  <a:pt x="214" y="4"/>
                  <a:pt x="217" y="4"/>
                </a:cubicBezTo>
                <a:cubicBezTo>
                  <a:pt x="219" y="4"/>
                  <a:pt x="221" y="4"/>
                  <a:pt x="223" y="4"/>
                </a:cubicBezTo>
                <a:close/>
                <a:moveTo>
                  <a:pt x="312" y="8"/>
                </a:moveTo>
                <a:cubicBezTo>
                  <a:pt x="312" y="8"/>
                  <a:pt x="312" y="8"/>
                  <a:pt x="312" y="8"/>
                </a:cubicBezTo>
                <a:cubicBezTo>
                  <a:pt x="312" y="8"/>
                  <a:pt x="312" y="8"/>
                  <a:pt x="312" y="8"/>
                </a:cubicBezTo>
                <a:cubicBezTo>
                  <a:pt x="312" y="8"/>
                  <a:pt x="312" y="8"/>
                  <a:pt x="312" y="8"/>
                </a:cubicBezTo>
                <a:close/>
                <a:moveTo>
                  <a:pt x="365" y="60"/>
                </a:moveTo>
                <a:cubicBezTo>
                  <a:pt x="367" y="61"/>
                  <a:pt x="368" y="62"/>
                  <a:pt x="368" y="61"/>
                </a:cubicBezTo>
                <a:cubicBezTo>
                  <a:pt x="369" y="61"/>
                  <a:pt x="366" y="59"/>
                  <a:pt x="364" y="57"/>
                </a:cubicBezTo>
                <a:cubicBezTo>
                  <a:pt x="363" y="57"/>
                  <a:pt x="362" y="55"/>
                  <a:pt x="361" y="56"/>
                </a:cubicBezTo>
                <a:cubicBezTo>
                  <a:pt x="360" y="56"/>
                  <a:pt x="355" y="52"/>
                  <a:pt x="352" y="50"/>
                </a:cubicBezTo>
                <a:cubicBezTo>
                  <a:pt x="350" y="49"/>
                  <a:pt x="348" y="48"/>
                  <a:pt x="347" y="48"/>
                </a:cubicBezTo>
                <a:cubicBezTo>
                  <a:pt x="347" y="48"/>
                  <a:pt x="348" y="48"/>
                  <a:pt x="350" y="50"/>
                </a:cubicBezTo>
                <a:cubicBezTo>
                  <a:pt x="351" y="50"/>
                  <a:pt x="353" y="52"/>
                  <a:pt x="353" y="52"/>
                </a:cubicBezTo>
                <a:cubicBezTo>
                  <a:pt x="352" y="51"/>
                  <a:pt x="350" y="50"/>
                  <a:pt x="348" y="49"/>
                </a:cubicBezTo>
                <a:cubicBezTo>
                  <a:pt x="345" y="48"/>
                  <a:pt x="343" y="47"/>
                  <a:pt x="340" y="45"/>
                </a:cubicBezTo>
                <a:cubicBezTo>
                  <a:pt x="347" y="49"/>
                  <a:pt x="355" y="54"/>
                  <a:pt x="355" y="54"/>
                </a:cubicBezTo>
                <a:cubicBezTo>
                  <a:pt x="357" y="54"/>
                  <a:pt x="361" y="57"/>
                  <a:pt x="365" y="60"/>
                </a:cubicBezTo>
                <a:close/>
                <a:moveTo>
                  <a:pt x="373" y="64"/>
                </a:moveTo>
                <a:cubicBezTo>
                  <a:pt x="374" y="65"/>
                  <a:pt x="375" y="66"/>
                  <a:pt x="377" y="68"/>
                </a:cubicBezTo>
                <a:cubicBezTo>
                  <a:pt x="378" y="69"/>
                  <a:pt x="380" y="70"/>
                  <a:pt x="381" y="71"/>
                </a:cubicBezTo>
                <a:cubicBezTo>
                  <a:pt x="381" y="71"/>
                  <a:pt x="381" y="71"/>
                  <a:pt x="381" y="71"/>
                </a:cubicBezTo>
                <a:cubicBezTo>
                  <a:pt x="379" y="70"/>
                  <a:pt x="378" y="69"/>
                  <a:pt x="377" y="68"/>
                </a:cubicBezTo>
                <a:cubicBezTo>
                  <a:pt x="374" y="66"/>
                  <a:pt x="371" y="64"/>
                  <a:pt x="369" y="62"/>
                </a:cubicBezTo>
                <a:cubicBezTo>
                  <a:pt x="367" y="61"/>
                  <a:pt x="365" y="60"/>
                  <a:pt x="363" y="59"/>
                </a:cubicBezTo>
                <a:cubicBezTo>
                  <a:pt x="365" y="61"/>
                  <a:pt x="368" y="62"/>
                  <a:pt x="370" y="64"/>
                </a:cubicBezTo>
                <a:cubicBezTo>
                  <a:pt x="372" y="65"/>
                  <a:pt x="374" y="67"/>
                  <a:pt x="376" y="68"/>
                </a:cubicBezTo>
                <a:cubicBezTo>
                  <a:pt x="383" y="74"/>
                  <a:pt x="383" y="73"/>
                  <a:pt x="383" y="73"/>
                </a:cubicBezTo>
                <a:cubicBezTo>
                  <a:pt x="383" y="72"/>
                  <a:pt x="378" y="68"/>
                  <a:pt x="376" y="67"/>
                </a:cubicBezTo>
                <a:cubicBezTo>
                  <a:pt x="374" y="64"/>
                  <a:pt x="371" y="62"/>
                  <a:pt x="368" y="60"/>
                </a:cubicBezTo>
                <a:cubicBezTo>
                  <a:pt x="370" y="62"/>
                  <a:pt x="371" y="63"/>
                  <a:pt x="373" y="64"/>
                </a:cubicBezTo>
                <a:close/>
                <a:moveTo>
                  <a:pt x="370" y="51"/>
                </a:moveTo>
                <a:cubicBezTo>
                  <a:pt x="373" y="53"/>
                  <a:pt x="374" y="54"/>
                  <a:pt x="376" y="55"/>
                </a:cubicBezTo>
                <a:cubicBezTo>
                  <a:pt x="373" y="52"/>
                  <a:pt x="375" y="53"/>
                  <a:pt x="373" y="51"/>
                </a:cubicBezTo>
                <a:cubicBezTo>
                  <a:pt x="371" y="50"/>
                  <a:pt x="369" y="49"/>
                  <a:pt x="368" y="48"/>
                </a:cubicBezTo>
                <a:cubicBezTo>
                  <a:pt x="366" y="47"/>
                  <a:pt x="365" y="46"/>
                  <a:pt x="363" y="44"/>
                </a:cubicBezTo>
                <a:cubicBezTo>
                  <a:pt x="359" y="42"/>
                  <a:pt x="356" y="40"/>
                  <a:pt x="352" y="39"/>
                </a:cubicBezTo>
                <a:cubicBezTo>
                  <a:pt x="358" y="42"/>
                  <a:pt x="364" y="46"/>
                  <a:pt x="370" y="51"/>
                </a:cubicBezTo>
                <a:close/>
                <a:moveTo>
                  <a:pt x="216" y="5"/>
                </a:moveTo>
                <a:cubicBezTo>
                  <a:pt x="218" y="5"/>
                  <a:pt x="222" y="5"/>
                  <a:pt x="223" y="5"/>
                </a:cubicBezTo>
                <a:cubicBezTo>
                  <a:pt x="224" y="5"/>
                  <a:pt x="226" y="4"/>
                  <a:pt x="228" y="4"/>
                </a:cubicBezTo>
                <a:cubicBezTo>
                  <a:pt x="230" y="4"/>
                  <a:pt x="233" y="4"/>
                  <a:pt x="236" y="4"/>
                </a:cubicBezTo>
                <a:cubicBezTo>
                  <a:pt x="236" y="4"/>
                  <a:pt x="234" y="4"/>
                  <a:pt x="232" y="4"/>
                </a:cubicBezTo>
                <a:cubicBezTo>
                  <a:pt x="229" y="4"/>
                  <a:pt x="225" y="4"/>
                  <a:pt x="222" y="4"/>
                </a:cubicBezTo>
                <a:cubicBezTo>
                  <a:pt x="220" y="5"/>
                  <a:pt x="218" y="5"/>
                  <a:pt x="217" y="5"/>
                </a:cubicBezTo>
                <a:cubicBezTo>
                  <a:pt x="215" y="5"/>
                  <a:pt x="213" y="5"/>
                  <a:pt x="212" y="5"/>
                </a:cubicBezTo>
                <a:cubicBezTo>
                  <a:pt x="209" y="6"/>
                  <a:pt x="208" y="6"/>
                  <a:pt x="208" y="6"/>
                </a:cubicBezTo>
                <a:cubicBezTo>
                  <a:pt x="212" y="6"/>
                  <a:pt x="216" y="5"/>
                  <a:pt x="220" y="5"/>
                </a:cubicBezTo>
                <a:cubicBezTo>
                  <a:pt x="219" y="5"/>
                  <a:pt x="217" y="5"/>
                  <a:pt x="216" y="5"/>
                </a:cubicBezTo>
                <a:close/>
                <a:moveTo>
                  <a:pt x="312" y="8"/>
                </a:moveTo>
                <a:cubicBezTo>
                  <a:pt x="312" y="8"/>
                  <a:pt x="312" y="8"/>
                  <a:pt x="312" y="8"/>
                </a:cubicBezTo>
                <a:cubicBezTo>
                  <a:pt x="312" y="8"/>
                  <a:pt x="312" y="8"/>
                  <a:pt x="312" y="8"/>
                </a:cubicBezTo>
                <a:close/>
                <a:moveTo>
                  <a:pt x="413" y="99"/>
                </a:moveTo>
                <a:cubicBezTo>
                  <a:pt x="415" y="102"/>
                  <a:pt x="415" y="103"/>
                  <a:pt x="419" y="107"/>
                </a:cubicBezTo>
                <a:cubicBezTo>
                  <a:pt x="421" y="110"/>
                  <a:pt x="423" y="111"/>
                  <a:pt x="423" y="111"/>
                </a:cubicBezTo>
                <a:cubicBezTo>
                  <a:pt x="421" y="108"/>
                  <a:pt x="419" y="105"/>
                  <a:pt x="417" y="103"/>
                </a:cubicBezTo>
                <a:cubicBezTo>
                  <a:pt x="415" y="101"/>
                  <a:pt x="413" y="99"/>
                  <a:pt x="413" y="99"/>
                </a:cubicBezTo>
                <a:close/>
                <a:moveTo>
                  <a:pt x="310" y="426"/>
                </a:moveTo>
                <a:cubicBezTo>
                  <a:pt x="308" y="427"/>
                  <a:pt x="306" y="428"/>
                  <a:pt x="303" y="429"/>
                </a:cubicBezTo>
                <a:cubicBezTo>
                  <a:pt x="305" y="429"/>
                  <a:pt x="307" y="428"/>
                  <a:pt x="309" y="427"/>
                </a:cubicBezTo>
                <a:cubicBezTo>
                  <a:pt x="310" y="427"/>
                  <a:pt x="312" y="426"/>
                  <a:pt x="314" y="426"/>
                </a:cubicBezTo>
                <a:cubicBezTo>
                  <a:pt x="315" y="425"/>
                  <a:pt x="317" y="425"/>
                  <a:pt x="319" y="424"/>
                </a:cubicBezTo>
                <a:cubicBezTo>
                  <a:pt x="321" y="423"/>
                  <a:pt x="322" y="422"/>
                  <a:pt x="324" y="421"/>
                </a:cubicBezTo>
                <a:cubicBezTo>
                  <a:pt x="322" y="422"/>
                  <a:pt x="320" y="423"/>
                  <a:pt x="316" y="424"/>
                </a:cubicBezTo>
                <a:cubicBezTo>
                  <a:pt x="314" y="425"/>
                  <a:pt x="313" y="425"/>
                  <a:pt x="310" y="426"/>
                </a:cubicBezTo>
                <a:close/>
                <a:moveTo>
                  <a:pt x="378" y="417"/>
                </a:moveTo>
                <a:cubicBezTo>
                  <a:pt x="377" y="418"/>
                  <a:pt x="375" y="419"/>
                  <a:pt x="374" y="420"/>
                </a:cubicBezTo>
                <a:cubicBezTo>
                  <a:pt x="370" y="423"/>
                  <a:pt x="367" y="425"/>
                  <a:pt x="364" y="427"/>
                </a:cubicBezTo>
                <a:cubicBezTo>
                  <a:pt x="360" y="430"/>
                  <a:pt x="357" y="432"/>
                  <a:pt x="353" y="434"/>
                </a:cubicBezTo>
                <a:cubicBezTo>
                  <a:pt x="351" y="435"/>
                  <a:pt x="349" y="436"/>
                  <a:pt x="348" y="437"/>
                </a:cubicBezTo>
                <a:cubicBezTo>
                  <a:pt x="346" y="438"/>
                  <a:pt x="344" y="439"/>
                  <a:pt x="342" y="440"/>
                </a:cubicBezTo>
                <a:cubicBezTo>
                  <a:pt x="344" y="439"/>
                  <a:pt x="347" y="438"/>
                  <a:pt x="349" y="437"/>
                </a:cubicBezTo>
                <a:cubicBezTo>
                  <a:pt x="352" y="435"/>
                  <a:pt x="355" y="434"/>
                  <a:pt x="357" y="432"/>
                </a:cubicBezTo>
                <a:cubicBezTo>
                  <a:pt x="361" y="430"/>
                  <a:pt x="364" y="429"/>
                  <a:pt x="365" y="427"/>
                </a:cubicBezTo>
                <a:cubicBezTo>
                  <a:pt x="366" y="426"/>
                  <a:pt x="371" y="422"/>
                  <a:pt x="374" y="421"/>
                </a:cubicBezTo>
                <a:cubicBezTo>
                  <a:pt x="375" y="420"/>
                  <a:pt x="374" y="421"/>
                  <a:pt x="377" y="419"/>
                </a:cubicBezTo>
                <a:cubicBezTo>
                  <a:pt x="377" y="418"/>
                  <a:pt x="379" y="417"/>
                  <a:pt x="378" y="417"/>
                </a:cubicBezTo>
                <a:close/>
                <a:moveTo>
                  <a:pt x="120" y="276"/>
                </a:moveTo>
                <a:cubicBezTo>
                  <a:pt x="120" y="276"/>
                  <a:pt x="120" y="276"/>
                  <a:pt x="120" y="276"/>
                </a:cubicBezTo>
                <a:cubicBezTo>
                  <a:pt x="120" y="276"/>
                  <a:pt x="120" y="276"/>
                  <a:pt x="120" y="276"/>
                </a:cubicBezTo>
                <a:close/>
                <a:moveTo>
                  <a:pt x="371" y="370"/>
                </a:moveTo>
                <a:cubicBezTo>
                  <a:pt x="371" y="370"/>
                  <a:pt x="369" y="372"/>
                  <a:pt x="369" y="373"/>
                </a:cubicBezTo>
                <a:cubicBezTo>
                  <a:pt x="370" y="371"/>
                  <a:pt x="371" y="370"/>
                  <a:pt x="372" y="369"/>
                </a:cubicBezTo>
                <a:cubicBezTo>
                  <a:pt x="373" y="369"/>
                  <a:pt x="373" y="368"/>
                  <a:pt x="373" y="368"/>
                </a:cubicBezTo>
                <a:cubicBezTo>
                  <a:pt x="374" y="367"/>
                  <a:pt x="373" y="367"/>
                  <a:pt x="372" y="368"/>
                </a:cubicBezTo>
                <a:cubicBezTo>
                  <a:pt x="371" y="369"/>
                  <a:pt x="370" y="370"/>
                  <a:pt x="368" y="372"/>
                </a:cubicBezTo>
                <a:cubicBezTo>
                  <a:pt x="366" y="374"/>
                  <a:pt x="364" y="376"/>
                  <a:pt x="363" y="377"/>
                </a:cubicBezTo>
                <a:cubicBezTo>
                  <a:pt x="365" y="376"/>
                  <a:pt x="366" y="374"/>
                  <a:pt x="368" y="373"/>
                </a:cubicBezTo>
                <a:cubicBezTo>
                  <a:pt x="369" y="372"/>
                  <a:pt x="370" y="370"/>
                  <a:pt x="371" y="370"/>
                </a:cubicBezTo>
                <a:close/>
                <a:moveTo>
                  <a:pt x="324" y="421"/>
                </a:moveTo>
                <a:cubicBezTo>
                  <a:pt x="324" y="421"/>
                  <a:pt x="324" y="421"/>
                  <a:pt x="324" y="421"/>
                </a:cubicBezTo>
                <a:cubicBezTo>
                  <a:pt x="324" y="421"/>
                  <a:pt x="324" y="421"/>
                  <a:pt x="324" y="421"/>
                </a:cubicBezTo>
                <a:cubicBezTo>
                  <a:pt x="324" y="421"/>
                  <a:pt x="324" y="421"/>
                  <a:pt x="325" y="421"/>
                </a:cubicBezTo>
                <a:cubicBezTo>
                  <a:pt x="324" y="421"/>
                  <a:pt x="324" y="421"/>
                  <a:pt x="324" y="421"/>
                </a:cubicBezTo>
                <a:cubicBezTo>
                  <a:pt x="324" y="421"/>
                  <a:pt x="324" y="421"/>
                  <a:pt x="324" y="421"/>
                </a:cubicBezTo>
                <a:close/>
                <a:moveTo>
                  <a:pt x="120" y="276"/>
                </a:moveTo>
                <a:cubicBezTo>
                  <a:pt x="119" y="276"/>
                  <a:pt x="119" y="277"/>
                  <a:pt x="119" y="277"/>
                </a:cubicBezTo>
                <a:cubicBezTo>
                  <a:pt x="120" y="278"/>
                  <a:pt x="121" y="281"/>
                  <a:pt x="121" y="282"/>
                </a:cubicBezTo>
                <a:cubicBezTo>
                  <a:pt x="121" y="284"/>
                  <a:pt x="121" y="284"/>
                  <a:pt x="122" y="284"/>
                </a:cubicBezTo>
                <a:cubicBezTo>
                  <a:pt x="122" y="284"/>
                  <a:pt x="122" y="284"/>
                  <a:pt x="123" y="284"/>
                </a:cubicBezTo>
                <a:cubicBezTo>
                  <a:pt x="122" y="283"/>
                  <a:pt x="121" y="281"/>
                  <a:pt x="121" y="280"/>
                </a:cubicBezTo>
                <a:cubicBezTo>
                  <a:pt x="121" y="279"/>
                  <a:pt x="120" y="277"/>
                  <a:pt x="120" y="276"/>
                </a:cubicBezTo>
                <a:close/>
                <a:moveTo>
                  <a:pt x="52" y="93"/>
                </a:moveTo>
                <a:cubicBezTo>
                  <a:pt x="52" y="93"/>
                  <a:pt x="52" y="93"/>
                  <a:pt x="52" y="93"/>
                </a:cubicBezTo>
                <a:cubicBezTo>
                  <a:pt x="52" y="93"/>
                  <a:pt x="52" y="93"/>
                  <a:pt x="52" y="93"/>
                </a:cubicBezTo>
                <a:close/>
                <a:moveTo>
                  <a:pt x="127" y="285"/>
                </a:moveTo>
                <a:cubicBezTo>
                  <a:pt x="125" y="281"/>
                  <a:pt x="126" y="286"/>
                  <a:pt x="125" y="284"/>
                </a:cubicBezTo>
                <a:cubicBezTo>
                  <a:pt x="125" y="283"/>
                  <a:pt x="125" y="283"/>
                  <a:pt x="125" y="283"/>
                </a:cubicBezTo>
                <a:cubicBezTo>
                  <a:pt x="125" y="282"/>
                  <a:pt x="124" y="281"/>
                  <a:pt x="124" y="280"/>
                </a:cubicBezTo>
                <a:cubicBezTo>
                  <a:pt x="123" y="278"/>
                  <a:pt x="123" y="277"/>
                  <a:pt x="122" y="276"/>
                </a:cubicBezTo>
                <a:cubicBezTo>
                  <a:pt x="122" y="274"/>
                  <a:pt x="122" y="273"/>
                  <a:pt x="121" y="271"/>
                </a:cubicBezTo>
                <a:cubicBezTo>
                  <a:pt x="121" y="268"/>
                  <a:pt x="122" y="266"/>
                  <a:pt x="122" y="263"/>
                </a:cubicBezTo>
                <a:cubicBezTo>
                  <a:pt x="121" y="266"/>
                  <a:pt x="120" y="267"/>
                  <a:pt x="120" y="271"/>
                </a:cubicBezTo>
                <a:cubicBezTo>
                  <a:pt x="120" y="273"/>
                  <a:pt x="121" y="273"/>
                  <a:pt x="121" y="273"/>
                </a:cubicBezTo>
                <a:cubicBezTo>
                  <a:pt x="121" y="274"/>
                  <a:pt x="121" y="274"/>
                  <a:pt x="121" y="274"/>
                </a:cubicBezTo>
                <a:cubicBezTo>
                  <a:pt x="121" y="275"/>
                  <a:pt x="122" y="276"/>
                  <a:pt x="122" y="277"/>
                </a:cubicBezTo>
                <a:cubicBezTo>
                  <a:pt x="122" y="277"/>
                  <a:pt x="122" y="277"/>
                  <a:pt x="122" y="277"/>
                </a:cubicBezTo>
                <a:cubicBezTo>
                  <a:pt x="122" y="277"/>
                  <a:pt x="122" y="277"/>
                  <a:pt x="122" y="277"/>
                </a:cubicBezTo>
                <a:cubicBezTo>
                  <a:pt x="122" y="277"/>
                  <a:pt x="122" y="277"/>
                  <a:pt x="122" y="277"/>
                </a:cubicBezTo>
                <a:cubicBezTo>
                  <a:pt x="122" y="277"/>
                  <a:pt x="122" y="277"/>
                  <a:pt x="122" y="277"/>
                </a:cubicBezTo>
                <a:cubicBezTo>
                  <a:pt x="121" y="275"/>
                  <a:pt x="121" y="274"/>
                  <a:pt x="120" y="274"/>
                </a:cubicBezTo>
                <a:cubicBezTo>
                  <a:pt x="119" y="273"/>
                  <a:pt x="119" y="273"/>
                  <a:pt x="119" y="270"/>
                </a:cubicBezTo>
                <a:cubicBezTo>
                  <a:pt x="118" y="266"/>
                  <a:pt x="117" y="263"/>
                  <a:pt x="116" y="259"/>
                </a:cubicBezTo>
                <a:cubicBezTo>
                  <a:pt x="117" y="263"/>
                  <a:pt x="117" y="266"/>
                  <a:pt x="118" y="269"/>
                </a:cubicBezTo>
                <a:cubicBezTo>
                  <a:pt x="119" y="272"/>
                  <a:pt x="120" y="275"/>
                  <a:pt x="121" y="278"/>
                </a:cubicBezTo>
                <a:cubicBezTo>
                  <a:pt x="122" y="281"/>
                  <a:pt x="123" y="284"/>
                  <a:pt x="124" y="287"/>
                </a:cubicBezTo>
                <a:cubicBezTo>
                  <a:pt x="125" y="289"/>
                  <a:pt x="126" y="292"/>
                  <a:pt x="127" y="295"/>
                </a:cubicBezTo>
                <a:cubicBezTo>
                  <a:pt x="128" y="295"/>
                  <a:pt x="128" y="294"/>
                  <a:pt x="127" y="293"/>
                </a:cubicBezTo>
                <a:cubicBezTo>
                  <a:pt x="127" y="293"/>
                  <a:pt x="127" y="291"/>
                  <a:pt x="126" y="290"/>
                </a:cubicBezTo>
                <a:cubicBezTo>
                  <a:pt x="127" y="291"/>
                  <a:pt x="130" y="296"/>
                  <a:pt x="128" y="291"/>
                </a:cubicBezTo>
                <a:cubicBezTo>
                  <a:pt x="127" y="289"/>
                  <a:pt x="129" y="293"/>
                  <a:pt x="128" y="290"/>
                </a:cubicBezTo>
                <a:cubicBezTo>
                  <a:pt x="127" y="288"/>
                  <a:pt x="127" y="287"/>
                  <a:pt x="127" y="285"/>
                </a:cubicBezTo>
                <a:close/>
                <a:moveTo>
                  <a:pt x="353" y="440"/>
                </a:moveTo>
                <a:cubicBezTo>
                  <a:pt x="352" y="440"/>
                  <a:pt x="352" y="440"/>
                  <a:pt x="351" y="441"/>
                </a:cubicBezTo>
                <a:cubicBezTo>
                  <a:pt x="351" y="441"/>
                  <a:pt x="352" y="439"/>
                  <a:pt x="358" y="435"/>
                </a:cubicBezTo>
                <a:cubicBezTo>
                  <a:pt x="354" y="438"/>
                  <a:pt x="348" y="441"/>
                  <a:pt x="348" y="443"/>
                </a:cubicBezTo>
                <a:cubicBezTo>
                  <a:pt x="347" y="443"/>
                  <a:pt x="347" y="443"/>
                  <a:pt x="347" y="443"/>
                </a:cubicBezTo>
                <a:cubicBezTo>
                  <a:pt x="344" y="444"/>
                  <a:pt x="342" y="445"/>
                  <a:pt x="340" y="446"/>
                </a:cubicBezTo>
                <a:cubicBezTo>
                  <a:pt x="339" y="447"/>
                  <a:pt x="335" y="450"/>
                  <a:pt x="332" y="451"/>
                </a:cubicBezTo>
                <a:cubicBezTo>
                  <a:pt x="331" y="453"/>
                  <a:pt x="320" y="458"/>
                  <a:pt x="318" y="461"/>
                </a:cubicBezTo>
                <a:cubicBezTo>
                  <a:pt x="322" y="459"/>
                  <a:pt x="325" y="457"/>
                  <a:pt x="328" y="455"/>
                </a:cubicBezTo>
                <a:cubicBezTo>
                  <a:pt x="330" y="454"/>
                  <a:pt x="331" y="454"/>
                  <a:pt x="333" y="453"/>
                </a:cubicBezTo>
                <a:cubicBezTo>
                  <a:pt x="334" y="452"/>
                  <a:pt x="336" y="451"/>
                  <a:pt x="337" y="450"/>
                </a:cubicBezTo>
                <a:cubicBezTo>
                  <a:pt x="343" y="447"/>
                  <a:pt x="349" y="444"/>
                  <a:pt x="355" y="440"/>
                </a:cubicBezTo>
                <a:cubicBezTo>
                  <a:pt x="355" y="440"/>
                  <a:pt x="354" y="440"/>
                  <a:pt x="353" y="441"/>
                </a:cubicBezTo>
                <a:cubicBezTo>
                  <a:pt x="355" y="439"/>
                  <a:pt x="357" y="438"/>
                  <a:pt x="360" y="436"/>
                </a:cubicBezTo>
                <a:cubicBezTo>
                  <a:pt x="362" y="436"/>
                  <a:pt x="362" y="435"/>
                  <a:pt x="364" y="434"/>
                </a:cubicBezTo>
                <a:cubicBezTo>
                  <a:pt x="364" y="434"/>
                  <a:pt x="365" y="433"/>
                  <a:pt x="364" y="433"/>
                </a:cubicBezTo>
                <a:cubicBezTo>
                  <a:pt x="360" y="436"/>
                  <a:pt x="355" y="438"/>
                  <a:pt x="353" y="440"/>
                </a:cubicBezTo>
                <a:close/>
                <a:moveTo>
                  <a:pt x="341" y="447"/>
                </a:moveTo>
                <a:cubicBezTo>
                  <a:pt x="341" y="447"/>
                  <a:pt x="341" y="447"/>
                  <a:pt x="341" y="446"/>
                </a:cubicBezTo>
                <a:cubicBezTo>
                  <a:pt x="344" y="445"/>
                  <a:pt x="348" y="443"/>
                  <a:pt x="346" y="445"/>
                </a:cubicBezTo>
                <a:cubicBezTo>
                  <a:pt x="347" y="444"/>
                  <a:pt x="347" y="444"/>
                  <a:pt x="347" y="444"/>
                </a:cubicBezTo>
                <a:cubicBezTo>
                  <a:pt x="344" y="446"/>
                  <a:pt x="341" y="447"/>
                  <a:pt x="341" y="447"/>
                </a:cubicBezTo>
                <a:close/>
                <a:moveTo>
                  <a:pt x="307" y="446"/>
                </a:moveTo>
                <a:cubicBezTo>
                  <a:pt x="305" y="447"/>
                  <a:pt x="303" y="447"/>
                  <a:pt x="301" y="448"/>
                </a:cubicBezTo>
                <a:cubicBezTo>
                  <a:pt x="298" y="449"/>
                  <a:pt x="296" y="449"/>
                  <a:pt x="293" y="450"/>
                </a:cubicBezTo>
                <a:cubicBezTo>
                  <a:pt x="292" y="450"/>
                  <a:pt x="290" y="451"/>
                  <a:pt x="290" y="450"/>
                </a:cubicBezTo>
                <a:cubicBezTo>
                  <a:pt x="290" y="450"/>
                  <a:pt x="292" y="450"/>
                  <a:pt x="292" y="450"/>
                </a:cubicBezTo>
                <a:cubicBezTo>
                  <a:pt x="296" y="449"/>
                  <a:pt x="299" y="448"/>
                  <a:pt x="302" y="447"/>
                </a:cubicBezTo>
                <a:cubicBezTo>
                  <a:pt x="305" y="446"/>
                  <a:pt x="307" y="445"/>
                  <a:pt x="310" y="444"/>
                </a:cubicBezTo>
                <a:cubicBezTo>
                  <a:pt x="311" y="444"/>
                  <a:pt x="317" y="442"/>
                  <a:pt x="316" y="442"/>
                </a:cubicBezTo>
                <a:cubicBezTo>
                  <a:pt x="315" y="442"/>
                  <a:pt x="311" y="443"/>
                  <a:pt x="307" y="444"/>
                </a:cubicBezTo>
                <a:cubicBezTo>
                  <a:pt x="304" y="445"/>
                  <a:pt x="304" y="445"/>
                  <a:pt x="304" y="445"/>
                </a:cubicBezTo>
                <a:cubicBezTo>
                  <a:pt x="301" y="446"/>
                  <a:pt x="301" y="446"/>
                  <a:pt x="301" y="446"/>
                </a:cubicBezTo>
                <a:cubicBezTo>
                  <a:pt x="299" y="446"/>
                  <a:pt x="297" y="447"/>
                  <a:pt x="295" y="448"/>
                </a:cubicBezTo>
                <a:cubicBezTo>
                  <a:pt x="291" y="449"/>
                  <a:pt x="287" y="450"/>
                  <a:pt x="283" y="451"/>
                </a:cubicBezTo>
                <a:cubicBezTo>
                  <a:pt x="276" y="452"/>
                  <a:pt x="271" y="453"/>
                  <a:pt x="272" y="454"/>
                </a:cubicBezTo>
                <a:cubicBezTo>
                  <a:pt x="272" y="454"/>
                  <a:pt x="271" y="454"/>
                  <a:pt x="269" y="454"/>
                </a:cubicBezTo>
                <a:cubicBezTo>
                  <a:pt x="263" y="455"/>
                  <a:pt x="262" y="455"/>
                  <a:pt x="262" y="455"/>
                </a:cubicBezTo>
                <a:cubicBezTo>
                  <a:pt x="262" y="455"/>
                  <a:pt x="263" y="456"/>
                  <a:pt x="261" y="456"/>
                </a:cubicBezTo>
                <a:cubicBezTo>
                  <a:pt x="269" y="455"/>
                  <a:pt x="272" y="454"/>
                  <a:pt x="275" y="453"/>
                </a:cubicBezTo>
                <a:cubicBezTo>
                  <a:pt x="276" y="452"/>
                  <a:pt x="279" y="452"/>
                  <a:pt x="283" y="452"/>
                </a:cubicBezTo>
                <a:cubicBezTo>
                  <a:pt x="289" y="451"/>
                  <a:pt x="284" y="453"/>
                  <a:pt x="288" y="452"/>
                </a:cubicBezTo>
                <a:cubicBezTo>
                  <a:pt x="293" y="450"/>
                  <a:pt x="301" y="449"/>
                  <a:pt x="307" y="446"/>
                </a:cubicBezTo>
                <a:close/>
                <a:moveTo>
                  <a:pt x="117" y="267"/>
                </a:moveTo>
                <a:cubicBezTo>
                  <a:pt x="117" y="268"/>
                  <a:pt x="117" y="269"/>
                  <a:pt x="117" y="269"/>
                </a:cubicBezTo>
                <a:cubicBezTo>
                  <a:pt x="117" y="270"/>
                  <a:pt x="117" y="271"/>
                  <a:pt x="118" y="272"/>
                </a:cubicBezTo>
                <a:cubicBezTo>
                  <a:pt x="118" y="273"/>
                  <a:pt x="118" y="274"/>
                  <a:pt x="119" y="275"/>
                </a:cubicBezTo>
                <a:cubicBezTo>
                  <a:pt x="119" y="275"/>
                  <a:pt x="119" y="275"/>
                  <a:pt x="120" y="276"/>
                </a:cubicBezTo>
                <a:cubicBezTo>
                  <a:pt x="119" y="274"/>
                  <a:pt x="119" y="272"/>
                  <a:pt x="118" y="271"/>
                </a:cubicBezTo>
                <a:cubicBezTo>
                  <a:pt x="118" y="269"/>
                  <a:pt x="117" y="268"/>
                  <a:pt x="117" y="267"/>
                </a:cubicBezTo>
                <a:close/>
                <a:moveTo>
                  <a:pt x="120" y="276"/>
                </a:moveTo>
                <a:cubicBezTo>
                  <a:pt x="120" y="276"/>
                  <a:pt x="120" y="276"/>
                  <a:pt x="120" y="276"/>
                </a:cubicBezTo>
                <a:cubicBezTo>
                  <a:pt x="120" y="276"/>
                  <a:pt x="120" y="276"/>
                  <a:pt x="120" y="276"/>
                </a:cubicBezTo>
                <a:close/>
                <a:moveTo>
                  <a:pt x="377" y="89"/>
                </a:moveTo>
                <a:cubicBezTo>
                  <a:pt x="377" y="89"/>
                  <a:pt x="377" y="89"/>
                  <a:pt x="377" y="89"/>
                </a:cubicBezTo>
                <a:cubicBezTo>
                  <a:pt x="377" y="89"/>
                  <a:pt x="377" y="89"/>
                  <a:pt x="377" y="89"/>
                </a:cubicBezTo>
                <a:cubicBezTo>
                  <a:pt x="377" y="89"/>
                  <a:pt x="377" y="89"/>
                  <a:pt x="377" y="89"/>
                </a:cubicBezTo>
                <a:cubicBezTo>
                  <a:pt x="377" y="89"/>
                  <a:pt x="377" y="89"/>
                  <a:pt x="377" y="89"/>
                </a:cubicBezTo>
                <a:cubicBezTo>
                  <a:pt x="377" y="89"/>
                  <a:pt x="377" y="89"/>
                  <a:pt x="377" y="89"/>
                </a:cubicBezTo>
                <a:close/>
                <a:moveTo>
                  <a:pt x="80" y="72"/>
                </a:moveTo>
                <a:cubicBezTo>
                  <a:pt x="80" y="72"/>
                  <a:pt x="81" y="71"/>
                  <a:pt x="78" y="74"/>
                </a:cubicBezTo>
                <a:cubicBezTo>
                  <a:pt x="76" y="76"/>
                  <a:pt x="71" y="81"/>
                  <a:pt x="71" y="82"/>
                </a:cubicBezTo>
                <a:cubicBezTo>
                  <a:pt x="71" y="83"/>
                  <a:pt x="75" y="78"/>
                  <a:pt x="77" y="76"/>
                </a:cubicBezTo>
                <a:cubicBezTo>
                  <a:pt x="78" y="75"/>
                  <a:pt x="78" y="75"/>
                  <a:pt x="79" y="75"/>
                </a:cubicBezTo>
                <a:cubicBezTo>
                  <a:pt x="81" y="72"/>
                  <a:pt x="89" y="64"/>
                  <a:pt x="80" y="72"/>
                </a:cubicBezTo>
                <a:close/>
                <a:moveTo>
                  <a:pt x="146" y="315"/>
                </a:moveTo>
                <a:cubicBezTo>
                  <a:pt x="146" y="316"/>
                  <a:pt x="147" y="317"/>
                  <a:pt x="147" y="318"/>
                </a:cubicBezTo>
                <a:cubicBezTo>
                  <a:pt x="147" y="317"/>
                  <a:pt x="150" y="320"/>
                  <a:pt x="149" y="319"/>
                </a:cubicBezTo>
                <a:cubicBezTo>
                  <a:pt x="149" y="318"/>
                  <a:pt x="148" y="317"/>
                  <a:pt x="147" y="315"/>
                </a:cubicBezTo>
                <a:cubicBezTo>
                  <a:pt x="146" y="314"/>
                  <a:pt x="145" y="313"/>
                  <a:pt x="144" y="312"/>
                </a:cubicBezTo>
                <a:cubicBezTo>
                  <a:pt x="145" y="313"/>
                  <a:pt x="145" y="314"/>
                  <a:pt x="146" y="315"/>
                </a:cubicBezTo>
                <a:close/>
                <a:moveTo>
                  <a:pt x="132" y="196"/>
                </a:moveTo>
                <a:cubicBezTo>
                  <a:pt x="133" y="194"/>
                  <a:pt x="133" y="193"/>
                  <a:pt x="134" y="192"/>
                </a:cubicBezTo>
                <a:cubicBezTo>
                  <a:pt x="135" y="190"/>
                  <a:pt x="134" y="191"/>
                  <a:pt x="134" y="190"/>
                </a:cubicBezTo>
                <a:cubicBezTo>
                  <a:pt x="134" y="190"/>
                  <a:pt x="133" y="191"/>
                  <a:pt x="133" y="192"/>
                </a:cubicBezTo>
                <a:cubicBezTo>
                  <a:pt x="132" y="193"/>
                  <a:pt x="132" y="194"/>
                  <a:pt x="132" y="196"/>
                </a:cubicBezTo>
                <a:cubicBezTo>
                  <a:pt x="131" y="198"/>
                  <a:pt x="131" y="198"/>
                  <a:pt x="131" y="198"/>
                </a:cubicBezTo>
                <a:cubicBezTo>
                  <a:pt x="131" y="198"/>
                  <a:pt x="131" y="199"/>
                  <a:pt x="130" y="200"/>
                </a:cubicBezTo>
                <a:cubicBezTo>
                  <a:pt x="131" y="199"/>
                  <a:pt x="131" y="198"/>
                  <a:pt x="131" y="198"/>
                </a:cubicBezTo>
                <a:cubicBezTo>
                  <a:pt x="132" y="197"/>
                  <a:pt x="132" y="196"/>
                  <a:pt x="132" y="196"/>
                </a:cubicBezTo>
                <a:close/>
                <a:moveTo>
                  <a:pt x="173" y="332"/>
                </a:moveTo>
                <a:cubicBezTo>
                  <a:pt x="174" y="333"/>
                  <a:pt x="175" y="334"/>
                  <a:pt x="176" y="334"/>
                </a:cubicBezTo>
                <a:cubicBezTo>
                  <a:pt x="177" y="334"/>
                  <a:pt x="176" y="334"/>
                  <a:pt x="175" y="333"/>
                </a:cubicBezTo>
                <a:cubicBezTo>
                  <a:pt x="175" y="333"/>
                  <a:pt x="174" y="332"/>
                  <a:pt x="175" y="333"/>
                </a:cubicBezTo>
                <a:cubicBezTo>
                  <a:pt x="175" y="333"/>
                  <a:pt x="176" y="333"/>
                  <a:pt x="176" y="334"/>
                </a:cubicBezTo>
                <a:cubicBezTo>
                  <a:pt x="177" y="334"/>
                  <a:pt x="178" y="335"/>
                  <a:pt x="180" y="336"/>
                </a:cubicBezTo>
                <a:cubicBezTo>
                  <a:pt x="181" y="336"/>
                  <a:pt x="182" y="337"/>
                  <a:pt x="183" y="338"/>
                </a:cubicBezTo>
                <a:cubicBezTo>
                  <a:pt x="182" y="337"/>
                  <a:pt x="182" y="337"/>
                  <a:pt x="181" y="336"/>
                </a:cubicBezTo>
                <a:cubicBezTo>
                  <a:pt x="178" y="334"/>
                  <a:pt x="176" y="333"/>
                  <a:pt x="173" y="332"/>
                </a:cubicBezTo>
                <a:cubicBezTo>
                  <a:pt x="173" y="331"/>
                  <a:pt x="172" y="331"/>
                  <a:pt x="173" y="332"/>
                </a:cubicBezTo>
                <a:close/>
                <a:moveTo>
                  <a:pt x="51" y="94"/>
                </a:moveTo>
                <a:cubicBezTo>
                  <a:pt x="52" y="92"/>
                  <a:pt x="53" y="91"/>
                  <a:pt x="53" y="91"/>
                </a:cubicBezTo>
                <a:cubicBezTo>
                  <a:pt x="52" y="91"/>
                  <a:pt x="51" y="93"/>
                  <a:pt x="50" y="94"/>
                </a:cubicBezTo>
                <a:cubicBezTo>
                  <a:pt x="48" y="97"/>
                  <a:pt x="46" y="100"/>
                  <a:pt x="44" y="102"/>
                </a:cubicBezTo>
                <a:cubicBezTo>
                  <a:pt x="46" y="101"/>
                  <a:pt x="48" y="98"/>
                  <a:pt x="49" y="97"/>
                </a:cubicBezTo>
                <a:cubicBezTo>
                  <a:pt x="49" y="97"/>
                  <a:pt x="50" y="96"/>
                  <a:pt x="52" y="93"/>
                </a:cubicBezTo>
                <a:cubicBezTo>
                  <a:pt x="51" y="94"/>
                  <a:pt x="48" y="97"/>
                  <a:pt x="51" y="94"/>
                </a:cubicBezTo>
                <a:close/>
                <a:moveTo>
                  <a:pt x="88" y="407"/>
                </a:moveTo>
                <a:cubicBezTo>
                  <a:pt x="88" y="407"/>
                  <a:pt x="88" y="407"/>
                  <a:pt x="88" y="407"/>
                </a:cubicBezTo>
                <a:cubicBezTo>
                  <a:pt x="88" y="407"/>
                  <a:pt x="88" y="407"/>
                  <a:pt x="88" y="407"/>
                </a:cubicBezTo>
                <a:cubicBezTo>
                  <a:pt x="88" y="407"/>
                  <a:pt x="88" y="407"/>
                  <a:pt x="88" y="407"/>
                </a:cubicBezTo>
                <a:close/>
                <a:moveTo>
                  <a:pt x="52" y="93"/>
                </a:moveTo>
                <a:cubicBezTo>
                  <a:pt x="52" y="93"/>
                  <a:pt x="52" y="93"/>
                  <a:pt x="52" y="93"/>
                </a:cubicBezTo>
                <a:cubicBezTo>
                  <a:pt x="52" y="93"/>
                  <a:pt x="52" y="93"/>
                  <a:pt x="52" y="93"/>
                </a:cubicBezTo>
                <a:cubicBezTo>
                  <a:pt x="52" y="93"/>
                  <a:pt x="52" y="93"/>
                  <a:pt x="52" y="93"/>
                </a:cubicBezTo>
                <a:close/>
                <a:moveTo>
                  <a:pt x="65" y="87"/>
                </a:moveTo>
                <a:cubicBezTo>
                  <a:pt x="66" y="86"/>
                  <a:pt x="67" y="84"/>
                  <a:pt x="69" y="83"/>
                </a:cubicBezTo>
                <a:cubicBezTo>
                  <a:pt x="70" y="81"/>
                  <a:pt x="71" y="80"/>
                  <a:pt x="72" y="79"/>
                </a:cubicBezTo>
                <a:cubicBezTo>
                  <a:pt x="75" y="76"/>
                  <a:pt x="77" y="74"/>
                  <a:pt x="80" y="72"/>
                </a:cubicBezTo>
                <a:cubicBezTo>
                  <a:pt x="79" y="72"/>
                  <a:pt x="79" y="71"/>
                  <a:pt x="77" y="72"/>
                </a:cubicBezTo>
                <a:cubicBezTo>
                  <a:pt x="72" y="78"/>
                  <a:pt x="68" y="83"/>
                  <a:pt x="65" y="87"/>
                </a:cubicBezTo>
                <a:close/>
                <a:moveTo>
                  <a:pt x="80" y="72"/>
                </a:moveTo>
                <a:cubicBezTo>
                  <a:pt x="80" y="72"/>
                  <a:pt x="80" y="72"/>
                  <a:pt x="80" y="72"/>
                </a:cubicBezTo>
                <a:cubicBezTo>
                  <a:pt x="80" y="72"/>
                  <a:pt x="80" y="72"/>
                  <a:pt x="80" y="72"/>
                </a:cubicBezTo>
                <a:cubicBezTo>
                  <a:pt x="80" y="71"/>
                  <a:pt x="80" y="71"/>
                  <a:pt x="80" y="71"/>
                </a:cubicBezTo>
                <a:lnTo>
                  <a:pt x="80" y="72"/>
                </a:lnTo>
                <a:close/>
                <a:moveTo>
                  <a:pt x="51" y="102"/>
                </a:moveTo>
                <a:cubicBezTo>
                  <a:pt x="54" y="97"/>
                  <a:pt x="57" y="94"/>
                  <a:pt x="57" y="93"/>
                </a:cubicBezTo>
                <a:cubicBezTo>
                  <a:pt x="57" y="92"/>
                  <a:pt x="58" y="91"/>
                  <a:pt x="59" y="89"/>
                </a:cubicBezTo>
                <a:cubicBezTo>
                  <a:pt x="60" y="89"/>
                  <a:pt x="61" y="88"/>
                  <a:pt x="61" y="87"/>
                </a:cubicBezTo>
                <a:cubicBezTo>
                  <a:pt x="65" y="83"/>
                  <a:pt x="65" y="83"/>
                  <a:pt x="64" y="83"/>
                </a:cubicBezTo>
                <a:cubicBezTo>
                  <a:pt x="63" y="83"/>
                  <a:pt x="63" y="83"/>
                  <a:pt x="64" y="82"/>
                </a:cubicBezTo>
                <a:cubicBezTo>
                  <a:pt x="65" y="81"/>
                  <a:pt x="66" y="79"/>
                  <a:pt x="68" y="77"/>
                </a:cubicBezTo>
                <a:cubicBezTo>
                  <a:pt x="71" y="75"/>
                  <a:pt x="73" y="72"/>
                  <a:pt x="75" y="70"/>
                </a:cubicBezTo>
                <a:cubicBezTo>
                  <a:pt x="77" y="68"/>
                  <a:pt x="79" y="66"/>
                  <a:pt x="81" y="64"/>
                </a:cubicBezTo>
                <a:cubicBezTo>
                  <a:pt x="78" y="67"/>
                  <a:pt x="75" y="69"/>
                  <a:pt x="73" y="71"/>
                </a:cubicBezTo>
                <a:cubicBezTo>
                  <a:pt x="70" y="74"/>
                  <a:pt x="68" y="76"/>
                  <a:pt x="66" y="78"/>
                </a:cubicBezTo>
                <a:cubicBezTo>
                  <a:pt x="61" y="82"/>
                  <a:pt x="57" y="86"/>
                  <a:pt x="52" y="93"/>
                </a:cubicBezTo>
                <a:cubicBezTo>
                  <a:pt x="52" y="94"/>
                  <a:pt x="45" y="103"/>
                  <a:pt x="42" y="108"/>
                </a:cubicBezTo>
                <a:cubicBezTo>
                  <a:pt x="44" y="106"/>
                  <a:pt x="45" y="103"/>
                  <a:pt x="47" y="101"/>
                </a:cubicBezTo>
                <a:cubicBezTo>
                  <a:pt x="49" y="99"/>
                  <a:pt x="50" y="97"/>
                  <a:pt x="51" y="96"/>
                </a:cubicBezTo>
                <a:cubicBezTo>
                  <a:pt x="52" y="96"/>
                  <a:pt x="53" y="95"/>
                  <a:pt x="53" y="95"/>
                </a:cubicBezTo>
                <a:cubicBezTo>
                  <a:pt x="51" y="97"/>
                  <a:pt x="49" y="100"/>
                  <a:pt x="49" y="100"/>
                </a:cubicBezTo>
                <a:cubicBezTo>
                  <a:pt x="49" y="100"/>
                  <a:pt x="49" y="98"/>
                  <a:pt x="48" y="101"/>
                </a:cubicBezTo>
                <a:cubicBezTo>
                  <a:pt x="47" y="103"/>
                  <a:pt x="45" y="105"/>
                  <a:pt x="44" y="107"/>
                </a:cubicBezTo>
                <a:cubicBezTo>
                  <a:pt x="43" y="109"/>
                  <a:pt x="41" y="111"/>
                  <a:pt x="40" y="113"/>
                </a:cubicBezTo>
                <a:cubicBezTo>
                  <a:pt x="39" y="115"/>
                  <a:pt x="38" y="117"/>
                  <a:pt x="37" y="119"/>
                </a:cubicBezTo>
                <a:cubicBezTo>
                  <a:pt x="35" y="122"/>
                  <a:pt x="34" y="125"/>
                  <a:pt x="32" y="127"/>
                </a:cubicBezTo>
                <a:cubicBezTo>
                  <a:pt x="34" y="123"/>
                  <a:pt x="36" y="120"/>
                  <a:pt x="38" y="117"/>
                </a:cubicBezTo>
                <a:cubicBezTo>
                  <a:pt x="35" y="121"/>
                  <a:pt x="33" y="125"/>
                  <a:pt x="31" y="129"/>
                </a:cubicBezTo>
                <a:cubicBezTo>
                  <a:pt x="30" y="131"/>
                  <a:pt x="29" y="134"/>
                  <a:pt x="28" y="136"/>
                </a:cubicBezTo>
                <a:cubicBezTo>
                  <a:pt x="27" y="138"/>
                  <a:pt x="26" y="140"/>
                  <a:pt x="25" y="143"/>
                </a:cubicBezTo>
                <a:cubicBezTo>
                  <a:pt x="28" y="137"/>
                  <a:pt x="32" y="128"/>
                  <a:pt x="36" y="123"/>
                </a:cubicBezTo>
                <a:cubicBezTo>
                  <a:pt x="37" y="121"/>
                  <a:pt x="40" y="116"/>
                  <a:pt x="38" y="121"/>
                </a:cubicBezTo>
                <a:cubicBezTo>
                  <a:pt x="37" y="124"/>
                  <a:pt x="38" y="123"/>
                  <a:pt x="39" y="122"/>
                </a:cubicBezTo>
                <a:cubicBezTo>
                  <a:pt x="39" y="122"/>
                  <a:pt x="42" y="118"/>
                  <a:pt x="42" y="117"/>
                </a:cubicBezTo>
                <a:cubicBezTo>
                  <a:pt x="41" y="117"/>
                  <a:pt x="42" y="116"/>
                  <a:pt x="42" y="116"/>
                </a:cubicBezTo>
                <a:cubicBezTo>
                  <a:pt x="43" y="115"/>
                  <a:pt x="45" y="113"/>
                  <a:pt x="46" y="111"/>
                </a:cubicBezTo>
                <a:cubicBezTo>
                  <a:pt x="46" y="111"/>
                  <a:pt x="46" y="109"/>
                  <a:pt x="47" y="108"/>
                </a:cubicBezTo>
                <a:cubicBezTo>
                  <a:pt x="48" y="106"/>
                  <a:pt x="50" y="104"/>
                  <a:pt x="51" y="102"/>
                </a:cubicBezTo>
                <a:close/>
                <a:moveTo>
                  <a:pt x="129" y="451"/>
                </a:moveTo>
                <a:cubicBezTo>
                  <a:pt x="129" y="451"/>
                  <a:pt x="129" y="451"/>
                  <a:pt x="129" y="451"/>
                </a:cubicBezTo>
                <a:cubicBezTo>
                  <a:pt x="129" y="451"/>
                  <a:pt x="129" y="451"/>
                  <a:pt x="129" y="451"/>
                </a:cubicBezTo>
                <a:cubicBezTo>
                  <a:pt x="129" y="451"/>
                  <a:pt x="129" y="451"/>
                  <a:pt x="129" y="451"/>
                </a:cubicBezTo>
                <a:cubicBezTo>
                  <a:pt x="129" y="451"/>
                  <a:pt x="129" y="451"/>
                  <a:pt x="129" y="451"/>
                </a:cubicBezTo>
                <a:cubicBezTo>
                  <a:pt x="129" y="451"/>
                  <a:pt x="129" y="451"/>
                  <a:pt x="129" y="451"/>
                </a:cubicBezTo>
                <a:close/>
                <a:moveTo>
                  <a:pt x="127" y="449"/>
                </a:moveTo>
                <a:cubicBezTo>
                  <a:pt x="124" y="447"/>
                  <a:pt x="121" y="445"/>
                  <a:pt x="118" y="444"/>
                </a:cubicBezTo>
                <a:cubicBezTo>
                  <a:pt x="120" y="445"/>
                  <a:pt x="122" y="447"/>
                  <a:pt x="124" y="448"/>
                </a:cubicBezTo>
                <a:cubicBezTo>
                  <a:pt x="127" y="449"/>
                  <a:pt x="129" y="450"/>
                  <a:pt x="129" y="451"/>
                </a:cubicBezTo>
                <a:cubicBezTo>
                  <a:pt x="131" y="452"/>
                  <a:pt x="132" y="452"/>
                  <a:pt x="136" y="453"/>
                </a:cubicBezTo>
                <a:cubicBezTo>
                  <a:pt x="133" y="452"/>
                  <a:pt x="130" y="450"/>
                  <a:pt x="127" y="449"/>
                </a:cubicBezTo>
                <a:close/>
                <a:moveTo>
                  <a:pt x="129" y="451"/>
                </a:moveTo>
                <a:cubicBezTo>
                  <a:pt x="125" y="449"/>
                  <a:pt x="125" y="449"/>
                  <a:pt x="125" y="449"/>
                </a:cubicBezTo>
                <a:cubicBezTo>
                  <a:pt x="122" y="447"/>
                  <a:pt x="122" y="447"/>
                  <a:pt x="122" y="447"/>
                </a:cubicBezTo>
                <a:cubicBezTo>
                  <a:pt x="115" y="443"/>
                  <a:pt x="115" y="443"/>
                  <a:pt x="115" y="443"/>
                </a:cubicBezTo>
                <a:cubicBezTo>
                  <a:pt x="108" y="439"/>
                  <a:pt x="108" y="439"/>
                  <a:pt x="108" y="439"/>
                </a:cubicBezTo>
                <a:cubicBezTo>
                  <a:pt x="105" y="437"/>
                  <a:pt x="105" y="437"/>
                  <a:pt x="105" y="437"/>
                </a:cubicBezTo>
                <a:cubicBezTo>
                  <a:pt x="102" y="435"/>
                  <a:pt x="102" y="435"/>
                  <a:pt x="102" y="435"/>
                </a:cubicBezTo>
                <a:cubicBezTo>
                  <a:pt x="106" y="438"/>
                  <a:pt x="110" y="440"/>
                  <a:pt x="114" y="443"/>
                </a:cubicBezTo>
                <a:cubicBezTo>
                  <a:pt x="117" y="444"/>
                  <a:pt x="119" y="446"/>
                  <a:pt x="121" y="447"/>
                </a:cubicBezTo>
                <a:cubicBezTo>
                  <a:pt x="123" y="448"/>
                  <a:pt x="125" y="449"/>
                  <a:pt x="128" y="451"/>
                </a:cubicBezTo>
                <a:cubicBezTo>
                  <a:pt x="128" y="451"/>
                  <a:pt x="128" y="451"/>
                  <a:pt x="129" y="451"/>
                </a:cubicBezTo>
                <a:close/>
                <a:moveTo>
                  <a:pt x="118" y="444"/>
                </a:moveTo>
                <a:cubicBezTo>
                  <a:pt x="118" y="444"/>
                  <a:pt x="118" y="444"/>
                  <a:pt x="118" y="444"/>
                </a:cubicBezTo>
                <a:cubicBezTo>
                  <a:pt x="118" y="444"/>
                  <a:pt x="118" y="444"/>
                  <a:pt x="118" y="444"/>
                </a:cubicBezTo>
                <a:cubicBezTo>
                  <a:pt x="118" y="444"/>
                  <a:pt x="118" y="444"/>
                  <a:pt x="118" y="444"/>
                </a:cubicBezTo>
                <a:close/>
                <a:moveTo>
                  <a:pt x="132" y="465"/>
                </a:moveTo>
                <a:cubicBezTo>
                  <a:pt x="136" y="466"/>
                  <a:pt x="140" y="468"/>
                  <a:pt x="145" y="470"/>
                </a:cubicBezTo>
                <a:cubicBezTo>
                  <a:pt x="142" y="469"/>
                  <a:pt x="140" y="468"/>
                  <a:pt x="137" y="467"/>
                </a:cubicBezTo>
                <a:cubicBezTo>
                  <a:pt x="135" y="466"/>
                  <a:pt x="132" y="465"/>
                  <a:pt x="130" y="464"/>
                </a:cubicBezTo>
                <a:cubicBezTo>
                  <a:pt x="129" y="463"/>
                  <a:pt x="126" y="462"/>
                  <a:pt x="128" y="464"/>
                </a:cubicBezTo>
                <a:cubicBezTo>
                  <a:pt x="130" y="465"/>
                  <a:pt x="132" y="466"/>
                  <a:pt x="135" y="467"/>
                </a:cubicBezTo>
                <a:cubicBezTo>
                  <a:pt x="138" y="468"/>
                  <a:pt x="130" y="464"/>
                  <a:pt x="132" y="465"/>
                </a:cubicBezTo>
                <a:close/>
                <a:moveTo>
                  <a:pt x="190" y="438"/>
                </a:moveTo>
                <a:cubicBezTo>
                  <a:pt x="184" y="436"/>
                  <a:pt x="178" y="434"/>
                  <a:pt x="172" y="433"/>
                </a:cubicBezTo>
                <a:cubicBezTo>
                  <a:pt x="178" y="435"/>
                  <a:pt x="184" y="437"/>
                  <a:pt x="190" y="438"/>
                </a:cubicBezTo>
                <a:close/>
                <a:moveTo>
                  <a:pt x="150" y="449"/>
                </a:moveTo>
                <a:cubicBezTo>
                  <a:pt x="148" y="448"/>
                  <a:pt x="146" y="447"/>
                  <a:pt x="144" y="447"/>
                </a:cubicBezTo>
                <a:cubicBezTo>
                  <a:pt x="140" y="445"/>
                  <a:pt x="136" y="443"/>
                  <a:pt x="131" y="441"/>
                </a:cubicBezTo>
                <a:cubicBezTo>
                  <a:pt x="135" y="443"/>
                  <a:pt x="140" y="445"/>
                  <a:pt x="144" y="447"/>
                </a:cubicBezTo>
                <a:cubicBezTo>
                  <a:pt x="146" y="448"/>
                  <a:pt x="148" y="449"/>
                  <a:pt x="150" y="450"/>
                </a:cubicBezTo>
                <a:cubicBezTo>
                  <a:pt x="153" y="451"/>
                  <a:pt x="155" y="452"/>
                  <a:pt x="157" y="453"/>
                </a:cubicBezTo>
                <a:cubicBezTo>
                  <a:pt x="157" y="453"/>
                  <a:pt x="159" y="453"/>
                  <a:pt x="161" y="454"/>
                </a:cubicBezTo>
                <a:cubicBezTo>
                  <a:pt x="163" y="454"/>
                  <a:pt x="164" y="455"/>
                  <a:pt x="163" y="454"/>
                </a:cubicBezTo>
                <a:cubicBezTo>
                  <a:pt x="161" y="454"/>
                  <a:pt x="158" y="453"/>
                  <a:pt x="157" y="452"/>
                </a:cubicBezTo>
                <a:cubicBezTo>
                  <a:pt x="155" y="451"/>
                  <a:pt x="152" y="450"/>
                  <a:pt x="150" y="449"/>
                </a:cubicBezTo>
                <a:close/>
                <a:moveTo>
                  <a:pt x="88" y="407"/>
                </a:moveTo>
                <a:cubicBezTo>
                  <a:pt x="88" y="407"/>
                  <a:pt x="88" y="407"/>
                  <a:pt x="88" y="407"/>
                </a:cubicBezTo>
                <a:cubicBezTo>
                  <a:pt x="88" y="407"/>
                  <a:pt x="88" y="407"/>
                  <a:pt x="88" y="407"/>
                </a:cubicBezTo>
                <a:cubicBezTo>
                  <a:pt x="90" y="408"/>
                  <a:pt x="92" y="411"/>
                  <a:pt x="93" y="411"/>
                </a:cubicBezTo>
                <a:cubicBezTo>
                  <a:pt x="90" y="408"/>
                  <a:pt x="91" y="408"/>
                  <a:pt x="90" y="407"/>
                </a:cubicBezTo>
                <a:cubicBezTo>
                  <a:pt x="87" y="405"/>
                  <a:pt x="84" y="402"/>
                  <a:pt x="80" y="399"/>
                </a:cubicBezTo>
                <a:cubicBezTo>
                  <a:pt x="79" y="397"/>
                  <a:pt x="77" y="396"/>
                  <a:pt x="75" y="394"/>
                </a:cubicBezTo>
                <a:cubicBezTo>
                  <a:pt x="74" y="392"/>
                  <a:pt x="72" y="390"/>
                  <a:pt x="70" y="388"/>
                </a:cubicBezTo>
                <a:cubicBezTo>
                  <a:pt x="72" y="390"/>
                  <a:pt x="74" y="392"/>
                  <a:pt x="75" y="394"/>
                </a:cubicBezTo>
                <a:cubicBezTo>
                  <a:pt x="77" y="396"/>
                  <a:pt x="78" y="397"/>
                  <a:pt x="80" y="399"/>
                </a:cubicBezTo>
                <a:cubicBezTo>
                  <a:pt x="83" y="402"/>
                  <a:pt x="86" y="404"/>
                  <a:pt x="88" y="407"/>
                </a:cubicBezTo>
                <a:cubicBezTo>
                  <a:pt x="88" y="407"/>
                  <a:pt x="88" y="407"/>
                  <a:pt x="88" y="407"/>
                </a:cubicBezTo>
                <a:cubicBezTo>
                  <a:pt x="88" y="407"/>
                  <a:pt x="88" y="407"/>
                  <a:pt x="88" y="407"/>
                </a:cubicBezTo>
                <a:close/>
                <a:moveTo>
                  <a:pt x="122" y="445"/>
                </a:moveTo>
                <a:cubicBezTo>
                  <a:pt x="119" y="443"/>
                  <a:pt x="116" y="442"/>
                  <a:pt x="113" y="440"/>
                </a:cubicBezTo>
                <a:cubicBezTo>
                  <a:pt x="111" y="438"/>
                  <a:pt x="116" y="441"/>
                  <a:pt x="112" y="438"/>
                </a:cubicBezTo>
                <a:cubicBezTo>
                  <a:pt x="110" y="437"/>
                  <a:pt x="108" y="436"/>
                  <a:pt x="107" y="436"/>
                </a:cubicBezTo>
                <a:cubicBezTo>
                  <a:pt x="105" y="435"/>
                  <a:pt x="104" y="434"/>
                  <a:pt x="103" y="433"/>
                </a:cubicBezTo>
                <a:cubicBezTo>
                  <a:pt x="102" y="433"/>
                  <a:pt x="101" y="433"/>
                  <a:pt x="99" y="431"/>
                </a:cubicBezTo>
                <a:cubicBezTo>
                  <a:pt x="105" y="436"/>
                  <a:pt x="111" y="441"/>
                  <a:pt x="118" y="444"/>
                </a:cubicBezTo>
                <a:cubicBezTo>
                  <a:pt x="115" y="442"/>
                  <a:pt x="115" y="442"/>
                  <a:pt x="122" y="445"/>
                </a:cubicBezTo>
                <a:close/>
                <a:moveTo>
                  <a:pt x="111" y="427"/>
                </a:moveTo>
                <a:cubicBezTo>
                  <a:pt x="110" y="426"/>
                  <a:pt x="108" y="425"/>
                  <a:pt x="107" y="424"/>
                </a:cubicBezTo>
                <a:cubicBezTo>
                  <a:pt x="106" y="423"/>
                  <a:pt x="108" y="425"/>
                  <a:pt x="109" y="425"/>
                </a:cubicBezTo>
                <a:cubicBezTo>
                  <a:pt x="113" y="428"/>
                  <a:pt x="113" y="428"/>
                  <a:pt x="113" y="427"/>
                </a:cubicBezTo>
                <a:cubicBezTo>
                  <a:pt x="112" y="426"/>
                  <a:pt x="109" y="424"/>
                  <a:pt x="106" y="422"/>
                </a:cubicBezTo>
                <a:cubicBezTo>
                  <a:pt x="103" y="420"/>
                  <a:pt x="100" y="417"/>
                  <a:pt x="96" y="415"/>
                </a:cubicBezTo>
                <a:cubicBezTo>
                  <a:pt x="93" y="412"/>
                  <a:pt x="90" y="409"/>
                  <a:pt x="88" y="407"/>
                </a:cubicBezTo>
                <a:cubicBezTo>
                  <a:pt x="88" y="407"/>
                  <a:pt x="88" y="407"/>
                  <a:pt x="88" y="407"/>
                </a:cubicBezTo>
                <a:cubicBezTo>
                  <a:pt x="86" y="405"/>
                  <a:pt x="87" y="407"/>
                  <a:pt x="86" y="406"/>
                </a:cubicBezTo>
                <a:cubicBezTo>
                  <a:pt x="89" y="409"/>
                  <a:pt x="90" y="411"/>
                  <a:pt x="95" y="415"/>
                </a:cubicBezTo>
                <a:cubicBezTo>
                  <a:pt x="97" y="417"/>
                  <a:pt x="100" y="419"/>
                  <a:pt x="103" y="421"/>
                </a:cubicBezTo>
                <a:cubicBezTo>
                  <a:pt x="105" y="423"/>
                  <a:pt x="108" y="425"/>
                  <a:pt x="111" y="427"/>
                </a:cubicBezTo>
                <a:close/>
                <a:moveTo>
                  <a:pt x="118" y="444"/>
                </a:moveTo>
                <a:cubicBezTo>
                  <a:pt x="118" y="444"/>
                  <a:pt x="118" y="444"/>
                  <a:pt x="118" y="444"/>
                </a:cubicBezTo>
                <a:cubicBezTo>
                  <a:pt x="118" y="444"/>
                  <a:pt x="118" y="444"/>
                  <a:pt x="118" y="444"/>
                </a:cubicBezTo>
                <a:close/>
                <a:moveTo>
                  <a:pt x="146" y="327"/>
                </a:moveTo>
                <a:cubicBezTo>
                  <a:pt x="146" y="328"/>
                  <a:pt x="144" y="325"/>
                  <a:pt x="143" y="326"/>
                </a:cubicBezTo>
                <a:cubicBezTo>
                  <a:pt x="145" y="327"/>
                  <a:pt x="146" y="329"/>
                  <a:pt x="148" y="330"/>
                </a:cubicBezTo>
                <a:cubicBezTo>
                  <a:pt x="150" y="332"/>
                  <a:pt x="149" y="331"/>
                  <a:pt x="149" y="330"/>
                </a:cubicBezTo>
                <a:cubicBezTo>
                  <a:pt x="148" y="330"/>
                  <a:pt x="146" y="327"/>
                  <a:pt x="146" y="327"/>
                </a:cubicBezTo>
                <a:close/>
                <a:moveTo>
                  <a:pt x="221" y="460"/>
                </a:moveTo>
                <a:cubicBezTo>
                  <a:pt x="229" y="461"/>
                  <a:pt x="229" y="461"/>
                  <a:pt x="241" y="461"/>
                </a:cubicBezTo>
                <a:cubicBezTo>
                  <a:pt x="238" y="461"/>
                  <a:pt x="236" y="460"/>
                  <a:pt x="234" y="460"/>
                </a:cubicBezTo>
                <a:cubicBezTo>
                  <a:pt x="235" y="460"/>
                  <a:pt x="240" y="460"/>
                  <a:pt x="239" y="460"/>
                </a:cubicBezTo>
                <a:cubicBezTo>
                  <a:pt x="234" y="459"/>
                  <a:pt x="230" y="460"/>
                  <a:pt x="224" y="460"/>
                </a:cubicBezTo>
                <a:cubicBezTo>
                  <a:pt x="226" y="460"/>
                  <a:pt x="230" y="460"/>
                  <a:pt x="230" y="461"/>
                </a:cubicBezTo>
                <a:cubicBezTo>
                  <a:pt x="227" y="461"/>
                  <a:pt x="223" y="460"/>
                  <a:pt x="221" y="460"/>
                </a:cubicBezTo>
                <a:close/>
                <a:moveTo>
                  <a:pt x="375" y="93"/>
                </a:moveTo>
                <a:cubicBezTo>
                  <a:pt x="376" y="93"/>
                  <a:pt x="376" y="93"/>
                  <a:pt x="376" y="93"/>
                </a:cubicBezTo>
                <a:cubicBezTo>
                  <a:pt x="376" y="93"/>
                  <a:pt x="376" y="93"/>
                  <a:pt x="376" y="93"/>
                </a:cubicBezTo>
                <a:cubicBezTo>
                  <a:pt x="376" y="93"/>
                  <a:pt x="375" y="93"/>
                  <a:pt x="375" y="93"/>
                </a:cubicBezTo>
                <a:close/>
                <a:moveTo>
                  <a:pt x="168" y="454"/>
                </a:moveTo>
                <a:cubicBezTo>
                  <a:pt x="169" y="455"/>
                  <a:pt x="172" y="456"/>
                  <a:pt x="173" y="456"/>
                </a:cubicBezTo>
                <a:cubicBezTo>
                  <a:pt x="168" y="454"/>
                  <a:pt x="161" y="452"/>
                  <a:pt x="158" y="451"/>
                </a:cubicBezTo>
                <a:cubicBezTo>
                  <a:pt x="150" y="447"/>
                  <a:pt x="147" y="446"/>
                  <a:pt x="144" y="445"/>
                </a:cubicBezTo>
                <a:cubicBezTo>
                  <a:pt x="149" y="448"/>
                  <a:pt x="159" y="451"/>
                  <a:pt x="162" y="453"/>
                </a:cubicBezTo>
                <a:cubicBezTo>
                  <a:pt x="159" y="452"/>
                  <a:pt x="157" y="451"/>
                  <a:pt x="154" y="450"/>
                </a:cubicBezTo>
                <a:cubicBezTo>
                  <a:pt x="151" y="449"/>
                  <a:pt x="149" y="448"/>
                  <a:pt x="147" y="447"/>
                </a:cubicBezTo>
                <a:cubicBezTo>
                  <a:pt x="148" y="448"/>
                  <a:pt x="149" y="449"/>
                  <a:pt x="151" y="449"/>
                </a:cubicBezTo>
                <a:cubicBezTo>
                  <a:pt x="152" y="450"/>
                  <a:pt x="154" y="450"/>
                  <a:pt x="155" y="451"/>
                </a:cubicBezTo>
                <a:cubicBezTo>
                  <a:pt x="158" y="452"/>
                  <a:pt x="161" y="453"/>
                  <a:pt x="163" y="454"/>
                </a:cubicBezTo>
                <a:cubicBezTo>
                  <a:pt x="163" y="454"/>
                  <a:pt x="163" y="454"/>
                  <a:pt x="163" y="454"/>
                </a:cubicBezTo>
                <a:cubicBezTo>
                  <a:pt x="163" y="454"/>
                  <a:pt x="163" y="454"/>
                  <a:pt x="163" y="454"/>
                </a:cubicBezTo>
                <a:cubicBezTo>
                  <a:pt x="163" y="454"/>
                  <a:pt x="163" y="454"/>
                  <a:pt x="163" y="454"/>
                </a:cubicBezTo>
                <a:cubicBezTo>
                  <a:pt x="168" y="456"/>
                  <a:pt x="172" y="457"/>
                  <a:pt x="177" y="459"/>
                </a:cubicBezTo>
                <a:cubicBezTo>
                  <a:pt x="179" y="459"/>
                  <a:pt x="181" y="460"/>
                  <a:pt x="184" y="460"/>
                </a:cubicBezTo>
                <a:cubicBezTo>
                  <a:pt x="186" y="461"/>
                  <a:pt x="189" y="461"/>
                  <a:pt x="191" y="462"/>
                </a:cubicBezTo>
                <a:cubicBezTo>
                  <a:pt x="187" y="461"/>
                  <a:pt x="182" y="460"/>
                  <a:pt x="178" y="458"/>
                </a:cubicBezTo>
                <a:cubicBezTo>
                  <a:pt x="174" y="457"/>
                  <a:pt x="171" y="456"/>
                  <a:pt x="168" y="454"/>
                </a:cubicBezTo>
                <a:close/>
                <a:moveTo>
                  <a:pt x="149" y="321"/>
                </a:moveTo>
                <a:cubicBezTo>
                  <a:pt x="148" y="320"/>
                  <a:pt x="147" y="319"/>
                  <a:pt x="146" y="318"/>
                </a:cubicBezTo>
                <a:cubicBezTo>
                  <a:pt x="145" y="316"/>
                  <a:pt x="144" y="315"/>
                  <a:pt x="143" y="313"/>
                </a:cubicBezTo>
                <a:cubicBezTo>
                  <a:pt x="143" y="313"/>
                  <a:pt x="142" y="312"/>
                  <a:pt x="142" y="311"/>
                </a:cubicBezTo>
                <a:cubicBezTo>
                  <a:pt x="141" y="310"/>
                  <a:pt x="141" y="310"/>
                  <a:pt x="140" y="309"/>
                </a:cubicBezTo>
                <a:cubicBezTo>
                  <a:pt x="140" y="309"/>
                  <a:pt x="140" y="310"/>
                  <a:pt x="140" y="310"/>
                </a:cubicBezTo>
                <a:cubicBezTo>
                  <a:pt x="140" y="310"/>
                  <a:pt x="140" y="311"/>
                  <a:pt x="140" y="312"/>
                </a:cubicBezTo>
                <a:cubicBezTo>
                  <a:pt x="141" y="313"/>
                  <a:pt x="142" y="314"/>
                  <a:pt x="144" y="316"/>
                </a:cubicBezTo>
                <a:cubicBezTo>
                  <a:pt x="145" y="317"/>
                  <a:pt x="146" y="318"/>
                  <a:pt x="146" y="319"/>
                </a:cubicBezTo>
                <a:cubicBezTo>
                  <a:pt x="147" y="320"/>
                  <a:pt x="147" y="321"/>
                  <a:pt x="148" y="321"/>
                </a:cubicBezTo>
                <a:cubicBezTo>
                  <a:pt x="149" y="322"/>
                  <a:pt x="149" y="323"/>
                  <a:pt x="150" y="324"/>
                </a:cubicBezTo>
                <a:cubicBezTo>
                  <a:pt x="151" y="324"/>
                  <a:pt x="151" y="325"/>
                  <a:pt x="151" y="325"/>
                </a:cubicBezTo>
                <a:cubicBezTo>
                  <a:pt x="152" y="325"/>
                  <a:pt x="152" y="325"/>
                  <a:pt x="152" y="325"/>
                </a:cubicBezTo>
                <a:cubicBezTo>
                  <a:pt x="151" y="323"/>
                  <a:pt x="150" y="322"/>
                  <a:pt x="149" y="321"/>
                </a:cubicBezTo>
                <a:close/>
                <a:moveTo>
                  <a:pt x="203" y="461"/>
                </a:moveTo>
                <a:cubicBezTo>
                  <a:pt x="207" y="462"/>
                  <a:pt x="210" y="462"/>
                  <a:pt x="213" y="463"/>
                </a:cubicBezTo>
                <a:cubicBezTo>
                  <a:pt x="214" y="462"/>
                  <a:pt x="208" y="461"/>
                  <a:pt x="205" y="460"/>
                </a:cubicBezTo>
                <a:cubicBezTo>
                  <a:pt x="201" y="459"/>
                  <a:pt x="198" y="458"/>
                  <a:pt x="194" y="458"/>
                </a:cubicBezTo>
                <a:cubicBezTo>
                  <a:pt x="190" y="457"/>
                  <a:pt x="186" y="456"/>
                  <a:pt x="182" y="455"/>
                </a:cubicBezTo>
                <a:cubicBezTo>
                  <a:pt x="186" y="457"/>
                  <a:pt x="190" y="458"/>
                  <a:pt x="194" y="458"/>
                </a:cubicBezTo>
                <a:cubicBezTo>
                  <a:pt x="198" y="459"/>
                  <a:pt x="201" y="460"/>
                  <a:pt x="205" y="460"/>
                </a:cubicBezTo>
                <a:cubicBezTo>
                  <a:pt x="206" y="461"/>
                  <a:pt x="200" y="460"/>
                  <a:pt x="203" y="461"/>
                </a:cubicBezTo>
                <a:close/>
                <a:moveTo>
                  <a:pt x="324" y="434"/>
                </a:moveTo>
                <a:cubicBezTo>
                  <a:pt x="332" y="431"/>
                  <a:pt x="341" y="427"/>
                  <a:pt x="351" y="421"/>
                </a:cubicBezTo>
                <a:cubicBezTo>
                  <a:pt x="343" y="424"/>
                  <a:pt x="333" y="431"/>
                  <a:pt x="324" y="434"/>
                </a:cubicBezTo>
                <a:close/>
                <a:moveTo>
                  <a:pt x="182" y="349"/>
                </a:moveTo>
                <a:cubicBezTo>
                  <a:pt x="182" y="348"/>
                  <a:pt x="181" y="348"/>
                  <a:pt x="180" y="348"/>
                </a:cubicBezTo>
                <a:cubicBezTo>
                  <a:pt x="180" y="347"/>
                  <a:pt x="179" y="347"/>
                  <a:pt x="178" y="346"/>
                </a:cubicBezTo>
                <a:cubicBezTo>
                  <a:pt x="175" y="345"/>
                  <a:pt x="172" y="343"/>
                  <a:pt x="170" y="341"/>
                </a:cubicBezTo>
                <a:cubicBezTo>
                  <a:pt x="166" y="339"/>
                  <a:pt x="166" y="339"/>
                  <a:pt x="166" y="339"/>
                </a:cubicBezTo>
                <a:cubicBezTo>
                  <a:pt x="164" y="338"/>
                  <a:pt x="163" y="337"/>
                  <a:pt x="162" y="336"/>
                </a:cubicBezTo>
                <a:cubicBezTo>
                  <a:pt x="161" y="336"/>
                  <a:pt x="160" y="335"/>
                  <a:pt x="160" y="335"/>
                </a:cubicBezTo>
                <a:cubicBezTo>
                  <a:pt x="161" y="336"/>
                  <a:pt x="160" y="336"/>
                  <a:pt x="160" y="335"/>
                </a:cubicBezTo>
                <a:cubicBezTo>
                  <a:pt x="159" y="334"/>
                  <a:pt x="158" y="333"/>
                  <a:pt x="158" y="333"/>
                </a:cubicBezTo>
                <a:cubicBezTo>
                  <a:pt x="157" y="333"/>
                  <a:pt x="156" y="331"/>
                  <a:pt x="155" y="331"/>
                </a:cubicBezTo>
                <a:cubicBezTo>
                  <a:pt x="158" y="334"/>
                  <a:pt x="160" y="336"/>
                  <a:pt x="162" y="338"/>
                </a:cubicBezTo>
                <a:cubicBezTo>
                  <a:pt x="166" y="340"/>
                  <a:pt x="170" y="343"/>
                  <a:pt x="173" y="346"/>
                </a:cubicBezTo>
                <a:cubicBezTo>
                  <a:pt x="173" y="346"/>
                  <a:pt x="173" y="346"/>
                  <a:pt x="173" y="346"/>
                </a:cubicBezTo>
                <a:cubicBezTo>
                  <a:pt x="173" y="346"/>
                  <a:pt x="173" y="346"/>
                  <a:pt x="173" y="346"/>
                </a:cubicBezTo>
                <a:cubicBezTo>
                  <a:pt x="173" y="346"/>
                  <a:pt x="173" y="346"/>
                  <a:pt x="173" y="346"/>
                </a:cubicBezTo>
                <a:cubicBezTo>
                  <a:pt x="176" y="347"/>
                  <a:pt x="178" y="348"/>
                  <a:pt x="180" y="349"/>
                </a:cubicBezTo>
                <a:cubicBezTo>
                  <a:pt x="182" y="350"/>
                  <a:pt x="184" y="351"/>
                  <a:pt x="186" y="352"/>
                </a:cubicBezTo>
                <a:cubicBezTo>
                  <a:pt x="187" y="352"/>
                  <a:pt x="188" y="353"/>
                  <a:pt x="189" y="353"/>
                </a:cubicBezTo>
                <a:cubicBezTo>
                  <a:pt x="188" y="352"/>
                  <a:pt x="188" y="352"/>
                  <a:pt x="186" y="351"/>
                </a:cubicBezTo>
                <a:cubicBezTo>
                  <a:pt x="184" y="350"/>
                  <a:pt x="182" y="349"/>
                  <a:pt x="182" y="349"/>
                </a:cubicBezTo>
                <a:close/>
                <a:moveTo>
                  <a:pt x="193" y="449"/>
                </a:moveTo>
                <a:cubicBezTo>
                  <a:pt x="196" y="450"/>
                  <a:pt x="198" y="450"/>
                  <a:pt x="200" y="451"/>
                </a:cubicBezTo>
                <a:cubicBezTo>
                  <a:pt x="202" y="451"/>
                  <a:pt x="204" y="452"/>
                  <a:pt x="206" y="452"/>
                </a:cubicBezTo>
                <a:cubicBezTo>
                  <a:pt x="205" y="452"/>
                  <a:pt x="201" y="451"/>
                  <a:pt x="200" y="451"/>
                </a:cubicBezTo>
                <a:cubicBezTo>
                  <a:pt x="202" y="452"/>
                  <a:pt x="205" y="452"/>
                  <a:pt x="207" y="453"/>
                </a:cubicBezTo>
                <a:cubicBezTo>
                  <a:pt x="209" y="453"/>
                  <a:pt x="211" y="453"/>
                  <a:pt x="213" y="454"/>
                </a:cubicBezTo>
                <a:cubicBezTo>
                  <a:pt x="217" y="455"/>
                  <a:pt x="222" y="455"/>
                  <a:pt x="226" y="455"/>
                </a:cubicBezTo>
                <a:cubicBezTo>
                  <a:pt x="226" y="456"/>
                  <a:pt x="225" y="456"/>
                  <a:pt x="219" y="455"/>
                </a:cubicBezTo>
                <a:cubicBezTo>
                  <a:pt x="216" y="455"/>
                  <a:pt x="212" y="454"/>
                  <a:pt x="209" y="454"/>
                </a:cubicBezTo>
                <a:cubicBezTo>
                  <a:pt x="205" y="453"/>
                  <a:pt x="202" y="453"/>
                  <a:pt x="198" y="452"/>
                </a:cubicBezTo>
                <a:cubicBezTo>
                  <a:pt x="201" y="453"/>
                  <a:pt x="205" y="453"/>
                  <a:pt x="208" y="454"/>
                </a:cubicBezTo>
                <a:cubicBezTo>
                  <a:pt x="212" y="454"/>
                  <a:pt x="216" y="455"/>
                  <a:pt x="220" y="455"/>
                </a:cubicBezTo>
                <a:cubicBezTo>
                  <a:pt x="216" y="456"/>
                  <a:pt x="212" y="454"/>
                  <a:pt x="208" y="454"/>
                </a:cubicBezTo>
                <a:cubicBezTo>
                  <a:pt x="211" y="455"/>
                  <a:pt x="215" y="456"/>
                  <a:pt x="218" y="456"/>
                </a:cubicBezTo>
                <a:cubicBezTo>
                  <a:pt x="224" y="456"/>
                  <a:pt x="228" y="457"/>
                  <a:pt x="231" y="457"/>
                </a:cubicBezTo>
                <a:cubicBezTo>
                  <a:pt x="238" y="458"/>
                  <a:pt x="238" y="458"/>
                  <a:pt x="243" y="457"/>
                </a:cubicBezTo>
                <a:cubicBezTo>
                  <a:pt x="239" y="457"/>
                  <a:pt x="236" y="457"/>
                  <a:pt x="233" y="457"/>
                </a:cubicBezTo>
                <a:cubicBezTo>
                  <a:pt x="235" y="457"/>
                  <a:pt x="238" y="457"/>
                  <a:pt x="240" y="457"/>
                </a:cubicBezTo>
                <a:cubicBezTo>
                  <a:pt x="242" y="457"/>
                  <a:pt x="244" y="457"/>
                  <a:pt x="243" y="456"/>
                </a:cubicBezTo>
                <a:cubicBezTo>
                  <a:pt x="242" y="456"/>
                  <a:pt x="241" y="455"/>
                  <a:pt x="234" y="455"/>
                </a:cubicBezTo>
                <a:cubicBezTo>
                  <a:pt x="231" y="455"/>
                  <a:pt x="239" y="455"/>
                  <a:pt x="233" y="455"/>
                </a:cubicBezTo>
                <a:cubicBezTo>
                  <a:pt x="232" y="455"/>
                  <a:pt x="234" y="454"/>
                  <a:pt x="234" y="454"/>
                </a:cubicBezTo>
                <a:cubicBezTo>
                  <a:pt x="236" y="455"/>
                  <a:pt x="238" y="454"/>
                  <a:pt x="240" y="454"/>
                </a:cubicBezTo>
                <a:cubicBezTo>
                  <a:pt x="242" y="454"/>
                  <a:pt x="245" y="454"/>
                  <a:pt x="247" y="454"/>
                </a:cubicBezTo>
                <a:cubicBezTo>
                  <a:pt x="247" y="454"/>
                  <a:pt x="250" y="454"/>
                  <a:pt x="250" y="454"/>
                </a:cubicBezTo>
                <a:cubicBezTo>
                  <a:pt x="251" y="454"/>
                  <a:pt x="255" y="454"/>
                  <a:pt x="259" y="453"/>
                </a:cubicBezTo>
                <a:cubicBezTo>
                  <a:pt x="261" y="453"/>
                  <a:pt x="262" y="453"/>
                  <a:pt x="264" y="453"/>
                </a:cubicBezTo>
                <a:cubicBezTo>
                  <a:pt x="260" y="453"/>
                  <a:pt x="257" y="453"/>
                  <a:pt x="254" y="453"/>
                </a:cubicBezTo>
                <a:cubicBezTo>
                  <a:pt x="251" y="453"/>
                  <a:pt x="249" y="453"/>
                  <a:pt x="247" y="453"/>
                </a:cubicBezTo>
                <a:cubicBezTo>
                  <a:pt x="250" y="453"/>
                  <a:pt x="255" y="452"/>
                  <a:pt x="260" y="452"/>
                </a:cubicBezTo>
                <a:cubicBezTo>
                  <a:pt x="264" y="452"/>
                  <a:pt x="268" y="451"/>
                  <a:pt x="269" y="452"/>
                </a:cubicBezTo>
                <a:cubicBezTo>
                  <a:pt x="280" y="450"/>
                  <a:pt x="294" y="448"/>
                  <a:pt x="307" y="443"/>
                </a:cubicBezTo>
                <a:cubicBezTo>
                  <a:pt x="302" y="444"/>
                  <a:pt x="298" y="446"/>
                  <a:pt x="294" y="447"/>
                </a:cubicBezTo>
                <a:cubicBezTo>
                  <a:pt x="293" y="447"/>
                  <a:pt x="290" y="448"/>
                  <a:pt x="291" y="447"/>
                </a:cubicBezTo>
                <a:cubicBezTo>
                  <a:pt x="292" y="446"/>
                  <a:pt x="292" y="446"/>
                  <a:pt x="294" y="446"/>
                </a:cubicBezTo>
                <a:cubicBezTo>
                  <a:pt x="297" y="445"/>
                  <a:pt x="300" y="444"/>
                  <a:pt x="303" y="444"/>
                </a:cubicBezTo>
                <a:cubicBezTo>
                  <a:pt x="306" y="443"/>
                  <a:pt x="309" y="442"/>
                  <a:pt x="312" y="441"/>
                </a:cubicBezTo>
                <a:cubicBezTo>
                  <a:pt x="314" y="440"/>
                  <a:pt x="316" y="439"/>
                  <a:pt x="318" y="439"/>
                </a:cubicBezTo>
                <a:cubicBezTo>
                  <a:pt x="320" y="438"/>
                  <a:pt x="322" y="437"/>
                  <a:pt x="324" y="436"/>
                </a:cubicBezTo>
                <a:cubicBezTo>
                  <a:pt x="328" y="434"/>
                  <a:pt x="332" y="432"/>
                  <a:pt x="335" y="430"/>
                </a:cubicBezTo>
                <a:cubicBezTo>
                  <a:pt x="335" y="430"/>
                  <a:pt x="333" y="431"/>
                  <a:pt x="330" y="432"/>
                </a:cubicBezTo>
                <a:cubicBezTo>
                  <a:pt x="328" y="434"/>
                  <a:pt x="325" y="435"/>
                  <a:pt x="325" y="435"/>
                </a:cubicBezTo>
                <a:cubicBezTo>
                  <a:pt x="326" y="434"/>
                  <a:pt x="330" y="432"/>
                  <a:pt x="329" y="433"/>
                </a:cubicBezTo>
                <a:cubicBezTo>
                  <a:pt x="328" y="433"/>
                  <a:pt x="326" y="434"/>
                  <a:pt x="323" y="435"/>
                </a:cubicBezTo>
                <a:cubicBezTo>
                  <a:pt x="314" y="439"/>
                  <a:pt x="305" y="442"/>
                  <a:pt x="295" y="444"/>
                </a:cubicBezTo>
                <a:cubicBezTo>
                  <a:pt x="292" y="445"/>
                  <a:pt x="291" y="445"/>
                  <a:pt x="288" y="446"/>
                </a:cubicBezTo>
                <a:cubicBezTo>
                  <a:pt x="290" y="445"/>
                  <a:pt x="290" y="444"/>
                  <a:pt x="293" y="444"/>
                </a:cubicBezTo>
                <a:cubicBezTo>
                  <a:pt x="298" y="442"/>
                  <a:pt x="296" y="443"/>
                  <a:pt x="299" y="442"/>
                </a:cubicBezTo>
                <a:cubicBezTo>
                  <a:pt x="298" y="443"/>
                  <a:pt x="295" y="444"/>
                  <a:pt x="295" y="444"/>
                </a:cubicBezTo>
                <a:cubicBezTo>
                  <a:pt x="310" y="440"/>
                  <a:pt x="323" y="434"/>
                  <a:pt x="338" y="427"/>
                </a:cubicBezTo>
                <a:cubicBezTo>
                  <a:pt x="331" y="430"/>
                  <a:pt x="322" y="434"/>
                  <a:pt x="313" y="437"/>
                </a:cubicBezTo>
                <a:cubicBezTo>
                  <a:pt x="314" y="436"/>
                  <a:pt x="317" y="435"/>
                  <a:pt x="319" y="434"/>
                </a:cubicBezTo>
                <a:cubicBezTo>
                  <a:pt x="320" y="434"/>
                  <a:pt x="321" y="433"/>
                  <a:pt x="322" y="433"/>
                </a:cubicBezTo>
                <a:cubicBezTo>
                  <a:pt x="323" y="432"/>
                  <a:pt x="324" y="432"/>
                  <a:pt x="325" y="431"/>
                </a:cubicBezTo>
                <a:cubicBezTo>
                  <a:pt x="313" y="436"/>
                  <a:pt x="300" y="440"/>
                  <a:pt x="300" y="438"/>
                </a:cubicBezTo>
                <a:cubicBezTo>
                  <a:pt x="302" y="438"/>
                  <a:pt x="304" y="437"/>
                  <a:pt x="306" y="436"/>
                </a:cubicBezTo>
                <a:cubicBezTo>
                  <a:pt x="309" y="435"/>
                  <a:pt x="311" y="434"/>
                  <a:pt x="313" y="433"/>
                </a:cubicBezTo>
                <a:cubicBezTo>
                  <a:pt x="309" y="435"/>
                  <a:pt x="307" y="435"/>
                  <a:pt x="305" y="436"/>
                </a:cubicBezTo>
                <a:cubicBezTo>
                  <a:pt x="301" y="437"/>
                  <a:pt x="291" y="439"/>
                  <a:pt x="285" y="441"/>
                </a:cubicBezTo>
                <a:cubicBezTo>
                  <a:pt x="289" y="440"/>
                  <a:pt x="279" y="443"/>
                  <a:pt x="286" y="441"/>
                </a:cubicBezTo>
                <a:cubicBezTo>
                  <a:pt x="288" y="441"/>
                  <a:pt x="291" y="441"/>
                  <a:pt x="285" y="442"/>
                </a:cubicBezTo>
                <a:cubicBezTo>
                  <a:pt x="282" y="443"/>
                  <a:pt x="280" y="443"/>
                  <a:pt x="277" y="444"/>
                </a:cubicBezTo>
                <a:cubicBezTo>
                  <a:pt x="275" y="444"/>
                  <a:pt x="274" y="444"/>
                  <a:pt x="272" y="445"/>
                </a:cubicBezTo>
                <a:cubicBezTo>
                  <a:pt x="270" y="445"/>
                  <a:pt x="268" y="445"/>
                  <a:pt x="266" y="445"/>
                </a:cubicBezTo>
                <a:cubicBezTo>
                  <a:pt x="262" y="446"/>
                  <a:pt x="260" y="446"/>
                  <a:pt x="258" y="446"/>
                </a:cubicBezTo>
                <a:cubicBezTo>
                  <a:pt x="259" y="446"/>
                  <a:pt x="261" y="446"/>
                  <a:pt x="263" y="446"/>
                </a:cubicBezTo>
                <a:cubicBezTo>
                  <a:pt x="263" y="446"/>
                  <a:pt x="265" y="446"/>
                  <a:pt x="265" y="445"/>
                </a:cubicBezTo>
                <a:cubicBezTo>
                  <a:pt x="265" y="445"/>
                  <a:pt x="265" y="445"/>
                  <a:pt x="265" y="445"/>
                </a:cubicBezTo>
                <a:cubicBezTo>
                  <a:pt x="269" y="445"/>
                  <a:pt x="272" y="444"/>
                  <a:pt x="275" y="444"/>
                </a:cubicBezTo>
                <a:cubicBezTo>
                  <a:pt x="278" y="443"/>
                  <a:pt x="275" y="443"/>
                  <a:pt x="278" y="443"/>
                </a:cubicBezTo>
                <a:cubicBezTo>
                  <a:pt x="279" y="443"/>
                  <a:pt x="278" y="442"/>
                  <a:pt x="277" y="443"/>
                </a:cubicBezTo>
                <a:cubicBezTo>
                  <a:pt x="274" y="443"/>
                  <a:pt x="271" y="444"/>
                  <a:pt x="267" y="444"/>
                </a:cubicBezTo>
                <a:cubicBezTo>
                  <a:pt x="269" y="443"/>
                  <a:pt x="272" y="443"/>
                  <a:pt x="275" y="442"/>
                </a:cubicBezTo>
                <a:cubicBezTo>
                  <a:pt x="277" y="442"/>
                  <a:pt x="279" y="441"/>
                  <a:pt x="279" y="441"/>
                </a:cubicBezTo>
                <a:cubicBezTo>
                  <a:pt x="279" y="441"/>
                  <a:pt x="279" y="441"/>
                  <a:pt x="279" y="441"/>
                </a:cubicBezTo>
                <a:cubicBezTo>
                  <a:pt x="280" y="440"/>
                  <a:pt x="281" y="440"/>
                  <a:pt x="281" y="440"/>
                </a:cubicBezTo>
                <a:cubicBezTo>
                  <a:pt x="284" y="439"/>
                  <a:pt x="287" y="439"/>
                  <a:pt x="290" y="438"/>
                </a:cubicBezTo>
                <a:cubicBezTo>
                  <a:pt x="294" y="438"/>
                  <a:pt x="296" y="437"/>
                  <a:pt x="301" y="435"/>
                </a:cubicBezTo>
                <a:cubicBezTo>
                  <a:pt x="296" y="436"/>
                  <a:pt x="292" y="438"/>
                  <a:pt x="291" y="438"/>
                </a:cubicBezTo>
                <a:cubicBezTo>
                  <a:pt x="288" y="438"/>
                  <a:pt x="283" y="439"/>
                  <a:pt x="280" y="440"/>
                </a:cubicBezTo>
                <a:cubicBezTo>
                  <a:pt x="278" y="440"/>
                  <a:pt x="276" y="440"/>
                  <a:pt x="276" y="441"/>
                </a:cubicBezTo>
                <a:cubicBezTo>
                  <a:pt x="276" y="441"/>
                  <a:pt x="276" y="441"/>
                  <a:pt x="276" y="441"/>
                </a:cubicBezTo>
                <a:cubicBezTo>
                  <a:pt x="275" y="441"/>
                  <a:pt x="273" y="442"/>
                  <a:pt x="272" y="441"/>
                </a:cubicBezTo>
                <a:cubicBezTo>
                  <a:pt x="274" y="441"/>
                  <a:pt x="276" y="440"/>
                  <a:pt x="278" y="439"/>
                </a:cubicBezTo>
                <a:cubicBezTo>
                  <a:pt x="280" y="439"/>
                  <a:pt x="282" y="438"/>
                  <a:pt x="285" y="436"/>
                </a:cubicBezTo>
                <a:cubicBezTo>
                  <a:pt x="282" y="438"/>
                  <a:pt x="278" y="439"/>
                  <a:pt x="275" y="440"/>
                </a:cubicBezTo>
                <a:cubicBezTo>
                  <a:pt x="272" y="440"/>
                  <a:pt x="270" y="441"/>
                  <a:pt x="270" y="441"/>
                </a:cubicBezTo>
                <a:cubicBezTo>
                  <a:pt x="269" y="443"/>
                  <a:pt x="264" y="444"/>
                  <a:pt x="260" y="445"/>
                </a:cubicBezTo>
                <a:cubicBezTo>
                  <a:pt x="259" y="445"/>
                  <a:pt x="259" y="445"/>
                  <a:pt x="258" y="445"/>
                </a:cubicBezTo>
                <a:cubicBezTo>
                  <a:pt x="258" y="445"/>
                  <a:pt x="257" y="445"/>
                  <a:pt x="257" y="445"/>
                </a:cubicBezTo>
                <a:cubicBezTo>
                  <a:pt x="259" y="445"/>
                  <a:pt x="261" y="444"/>
                  <a:pt x="262" y="443"/>
                </a:cubicBezTo>
                <a:cubicBezTo>
                  <a:pt x="258" y="444"/>
                  <a:pt x="255" y="445"/>
                  <a:pt x="251" y="446"/>
                </a:cubicBezTo>
                <a:cubicBezTo>
                  <a:pt x="250" y="446"/>
                  <a:pt x="250" y="446"/>
                  <a:pt x="249" y="446"/>
                </a:cubicBezTo>
                <a:cubicBezTo>
                  <a:pt x="245" y="446"/>
                  <a:pt x="242" y="446"/>
                  <a:pt x="239" y="446"/>
                </a:cubicBezTo>
                <a:cubicBezTo>
                  <a:pt x="241" y="445"/>
                  <a:pt x="242" y="445"/>
                  <a:pt x="243" y="445"/>
                </a:cubicBezTo>
                <a:cubicBezTo>
                  <a:pt x="247" y="445"/>
                  <a:pt x="251" y="444"/>
                  <a:pt x="254" y="443"/>
                </a:cubicBezTo>
                <a:cubicBezTo>
                  <a:pt x="263" y="441"/>
                  <a:pt x="272" y="440"/>
                  <a:pt x="280" y="436"/>
                </a:cubicBezTo>
                <a:cubicBezTo>
                  <a:pt x="282" y="435"/>
                  <a:pt x="281" y="437"/>
                  <a:pt x="284" y="435"/>
                </a:cubicBezTo>
                <a:cubicBezTo>
                  <a:pt x="284" y="435"/>
                  <a:pt x="284" y="435"/>
                  <a:pt x="283" y="435"/>
                </a:cubicBezTo>
                <a:cubicBezTo>
                  <a:pt x="281" y="435"/>
                  <a:pt x="273" y="438"/>
                  <a:pt x="272" y="437"/>
                </a:cubicBezTo>
                <a:cubicBezTo>
                  <a:pt x="271" y="438"/>
                  <a:pt x="267" y="438"/>
                  <a:pt x="268" y="439"/>
                </a:cubicBezTo>
                <a:cubicBezTo>
                  <a:pt x="270" y="439"/>
                  <a:pt x="267" y="440"/>
                  <a:pt x="265" y="440"/>
                </a:cubicBezTo>
                <a:cubicBezTo>
                  <a:pt x="260" y="442"/>
                  <a:pt x="255" y="443"/>
                  <a:pt x="252" y="442"/>
                </a:cubicBezTo>
                <a:cubicBezTo>
                  <a:pt x="251" y="442"/>
                  <a:pt x="250" y="442"/>
                  <a:pt x="248" y="443"/>
                </a:cubicBezTo>
                <a:cubicBezTo>
                  <a:pt x="247" y="443"/>
                  <a:pt x="246" y="443"/>
                  <a:pt x="245" y="443"/>
                </a:cubicBezTo>
                <a:cubicBezTo>
                  <a:pt x="244" y="443"/>
                  <a:pt x="243" y="444"/>
                  <a:pt x="241" y="444"/>
                </a:cubicBezTo>
                <a:cubicBezTo>
                  <a:pt x="236" y="444"/>
                  <a:pt x="231" y="445"/>
                  <a:pt x="230" y="446"/>
                </a:cubicBezTo>
                <a:cubicBezTo>
                  <a:pt x="229" y="446"/>
                  <a:pt x="229" y="446"/>
                  <a:pt x="230" y="446"/>
                </a:cubicBezTo>
                <a:cubicBezTo>
                  <a:pt x="235" y="446"/>
                  <a:pt x="227" y="447"/>
                  <a:pt x="226" y="447"/>
                </a:cubicBezTo>
                <a:cubicBezTo>
                  <a:pt x="229" y="447"/>
                  <a:pt x="231" y="447"/>
                  <a:pt x="233" y="447"/>
                </a:cubicBezTo>
                <a:cubicBezTo>
                  <a:pt x="234" y="446"/>
                  <a:pt x="235" y="446"/>
                  <a:pt x="236" y="446"/>
                </a:cubicBezTo>
                <a:cubicBezTo>
                  <a:pt x="240" y="446"/>
                  <a:pt x="244" y="446"/>
                  <a:pt x="249" y="446"/>
                </a:cubicBezTo>
                <a:cubicBezTo>
                  <a:pt x="249" y="446"/>
                  <a:pt x="249" y="446"/>
                  <a:pt x="249" y="446"/>
                </a:cubicBezTo>
                <a:cubicBezTo>
                  <a:pt x="249" y="446"/>
                  <a:pt x="248" y="447"/>
                  <a:pt x="247" y="447"/>
                </a:cubicBezTo>
                <a:cubicBezTo>
                  <a:pt x="239" y="448"/>
                  <a:pt x="240" y="448"/>
                  <a:pt x="240" y="449"/>
                </a:cubicBezTo>
                <a:cubicBezTo>
                  <a:pt x="241" y="450"/>
                  <a:pt x="246" y="449"/>
                  <a:pt x="248" y="449"/>
                </a:cubicBezTo>
                <a:cubicBezTo>
                  <a:pt x="251" y="449"/>
                  <a:pt x="254" y="448"/>
                  <a:pt x="257" y="447"/>
                </a:cubicBezTo>
                <a:cubicBezTo>
                  <a:pt x="256" y="447"/>
                  <a:pt x="256" y="447"/>
                  <a:pt x="256" y="447"/>
                </a:cubicBezTo>
                <a:cubicBezTo>
                  <a:pt x="256" y="448"/>
                  <a:pt x="256" y="448"/>
                  <a:pt x="264" y="447"/>
                </a:cubicBezTo>
                <a:cubicBezTo>
                  <a:pt x="264" y="447"/>
                  <a:pt x="264" y="448"/>
                  <a:pt x="264" y="448"/>
                </a:cubicBezTo>
                <a:cubicBezTo>
                  <a:pt x="264" y="448"/>
                  <a:pt x="259" y="448"/>
                  <a:pt x="263" y="448"/>
                </a:cubicBezTo>
                <a:cubicBezTo>
                  <a:pt x="267" y="447"/>
                  <a:pt x="273" y="447"/>
                  <a:pt x="273" y="447"/>
                </a:cubicBezTo>
                <a:cubicBezTo>
                  <a:pt x="273" y="446"/>
                  <a:pt x="278" y="445"/>
                  <a:pt x="280" y="445"/>
                </a:cubicBezTo>
                <a:cubicBezTo>
                  <a:pt x="285" y="444"/>
                  <a:pt x="287" y="444"/>
                  <a:pt x="289" y="444"/>
                </a:cubicBezTo>
                <a:cubicBezTo>
                  <a:pt x="292" y="444"/>
                  <a:pt x="285" y="445"/>
                  <a:pt x="283" y="446"/>
                </a:cubicBezTo>
                <a:cubicBezTo>
                  <a:pt x="278" y="448"/>
                  <a:pt x="279" y="446"/>
                  <a:pt x="277" y="447"/>
                </a:cubicBezTo>
                <a:cubicBezTo>
                  <a:pt x="276" y="447"/>
                  <a:pt x="274" y="446"/>
                  <a:pt x="273" y="447"/>
                </a:cubicBezTo>
                <a:cubicBezTo>
                  <a:pt x="272" y="447"/>
                  <a:pt x="268" y="449"/>
                  <a:pt x="266" y="448"/>
                </a:cubicBezTo>
                <a:cubicBezTo>
                  <a:pt x="265" y="448"/>
                  <a:pt x="264" y="448"/>
                  <a:pt x="262" y="448"/>
                </a:cubicBezTo>
                <a:cubicBezTo>
                  <a:pt x="260" y="448"/>
                  <a:pt x="258" y="449"/>
                  <a:pt x="257" y="449"/>
                </a:cubicBezTo>
                <a:cubicBezTo>
                  <a:pt x="254" y="449"/>
                  <a:pt x="256" y="449"/>
                  <a:pt x="256" y="449"/>
                </a:cubicBezTo>
                <a:cubicBezTo>
                  <a:pt x="255" y="449"/>
                  <a:pt x="256" y="449"/>
                  <a:pt x="257" y="449"/>
                </a:cubicBezTo>
                <a:cubicBezTo>
                  <a:pt x="262" y="449"/>
                  <a:pt x="263" y="449"/>
                  <a:pt x="264" y="449"/>
                </a:cubicBezTo>
                <a:cubicBezTo>
                  <a:pt x="265" y="449"/>
                  <a:pt x="266" y="449"/>
                  <a:pt x="269" y="449"/>
                </a:cubicBezTo>
                <a:cubicBezTo>
                  <a:pt x="263" y="450"/>
                  <a:pt x="272" y="449"/>
                  <a:pt x="274" y="449"/>
                </a:cubicBezTo>
                <a:cubicBezTo>
                  <a:pt x="271" y="449"/>
                  <a:pt x="269" y="450"/>
                  <a:pt x="266" y="450"/>
                </a:cubicBezTo>
                <a:cubicBezTo>
                  <a:pt x="264" y="451"/>
                  <a:pt x="261" y="451"/>
                  <a:pt x="259" y="451"/>
                </a:cubicBezTo>
                <a:cubicBezTo>
                  <a:pt x="256" y="451"/>
                  <a:pt x="254" y="452"/>
                  <a:pt x="251" y="452"/>
                </a:cubicBezTo>
                <a:cubicBezTo>
                  <a:pt x="249" y="452"/>
                  <a:pt x="246" y="452"/>
                  <a:pt x="244" y="453"/>
                </a:cubicBezTo>
                <a:cubicBezTo>
                  <a:pt x="243" y="452"/>
                  <a:pt x="239" y="452"/>
                  <a:pt x="236" y="452"/>
                </a:cubicBezTo>
                <a:cubicBezTo>
                  <a:pt x="234" y="452"/>
                  <a:pt x="232" y="452"/>
                  <a:pt x="230" y="452"/>
                </a:cubicBezTo>
                <a:cubicBezTo>
                  <a:pt x="227" y="452"/>
                  <a:pt x="225" y="452"/>
                  <a:pt x="224" y="451"/>
                </a:cubicBezTo>
                <a:cubicBezTo>
                  <a:pt x="226" y="452"/>
                  <a:pt x="228" y="452"/>
                  <a:pt x="228" y="452"/>
                </a:cubicBezTo>
                <a:cubicBezTo>
                  <a:pt x="229" y="452"/>
                  <a:pt x="228" y="451"/>
                  <a:pt x="226" y="451"/>
                </a:cubicBezTo>
                <a:cubicBezTo>
                  <a:pt x="224" y="451"/>
                  <a:pt x="221" y="451"/>
                  <a:pt x="219" y="451"/>
                </a:cubicBezTo>
                <a:cubicBezTo>
                  <a:pt x="218" y="450"/>
                  <a:pt x="216" y="450"/>
                  <a:pt x="215" y="450"/>
                </a:cubicBezTo>
                <a:cubicBezTo>
                  <a:pt x="216" y="450"/>
                  <a:pt x="216" y="450"/>
                  <a:pt x="217" y="450"/>
                </a:cubicBezTo>
                <a:cubicBezTo>
                  <a:pt x="215" y="450"/>
                  <a:pt x="213" y="450"/>
                  <a:pt x="212" y="450"/>
                </a:cubicBezTo>
                <a:cubicBezTo>
                  <a:pt x="211" y="449"/>
                  <a:pt x="210" y="449"/>
                  <a:pt x="209" y="449"/>
                </a:cubicBezTo>
                <a:cubicBezTo>
                  <a:pt x="210" y="449"/>
                  <a:pt x="214" y="450"/>
                  <a:pt x="215" y="449"/>
                </a:cubicBezTo>
                <a:cubicBezTo>
                  <a:pt x="209" y="449"/>
                  <a:pt x="199" y="447"/>
                  <a:pt x="197" y="447"/>
                </a:cubicBezTo>
                <a:cubicBezTo>
                  <a:pt x="196" y="448"/>
                  <a:pt x="196" y="448"/>
                  <a:pt x="202" y="449"/>
                </a:cubicBezTo>
                <a:cubicBezTo>
                  <a:pt x="202" y="449"/>
                  <a:pt x="202" y="449"/>
                  <a:pt x="202" y="449"/>
                </a:cubicBezTo>
                <a:cubicBezTo>
                  <a:pt x="200" y="449"/>
                  <a:pt x="198" y="448"/>
                  <a:pt x="196" y="448"/>
                </a:cubicBezTo>
                <a:cubicBezTo>
                  <a:pt x="199" y="449"/>
                  <a:pt x="203" y="450"/>
                  <a:pt x="207" y="450"/>
                </a:cubicBezTo>
                <a:cubicBezTo>
                  <a:pt x="208" y="450"/>
                  <a:pt x="210" y="450"/>
                  <a:pt x="211" y="450"/>
                </a:cubicBezTo>
                <a:cubicBezTo>
                  <a:pt x="213" y="451"/>
                  <a:pt x="214" y="451"/>
                  <a:pt x="215" y="451"/>
                </a:cubicBezTo>
                <a:cubicBezTo>
                  <a:pt x="216" y="452"/>
                  <a:pt x="213" y="451"/>
                  <a:pt x="211" y="451"/>
                </a:cubicBezTo>
                <a:cubicBezTo>
                  <a:pt x="209" y="451"/>
                  <a:pt x="207" y="451"/>
                  <a:pt x="204" y="450"/>
                </a:cubicBezTo>
                <a:cubicBezTo>
                  <a:pt x="206" y="451"/>
                  <a:pt x="209" y="451"/>
                  <a:pt x="211" y="452"/>
                </a:cubicBezTo>
                <a:cubicBezTo>
                  <a:pt x="214" y="452"/>
                  <a:pt x="216" y="452"/>
                  <a:pt x="218" y="453"/>
                </a:cubicBezTo>
                <a:cubicBezTo>
                  <a:pt x="214" y="452"/>
                  <a:pt x="210" y="452"/>
                  <a:pt x="206" y="451"/>
                </a:cubicBezTo>
                <a:cubicBezTo>
                  <a:pt x="202" y="451"/>
                  <a:pt x="197" y="450"/>
                  <a:pt x="193" y="449"/>
                </a:cubicBezTo>
                <a:close/>
                <a:moveTo>
                  <a:pt x="266" y="444"/>
                </a:moveTo>
                <a:cubicBezTo>
                  <a:pt x="267" y="444"/>
                  <a:pt x="267" y="444"/>
                  <a:pt x="268" y="444"/>
                </a:cubicBezTo>
                <a:cubicBezTo>
                  <a:pt x="267" y="445"/>
                  <a:pt x="266" y="445"/>
                  <a:pt x="266" y="445"/>
                </a:cubicBezTo>
                <a:cubicBezTo>
                  <a:pt x="266" y="445"/>
                  <a:pt x="266" y="445"/>
                  <a:pt x="266" y="444"/>
                </a:cubicBezTo>
                <a:close/>
                <a:moveTo>
                  <a:pt x="257" y="447"/>
                </a:moveTo>
                <a:cubicBezTo>
                  <a:pt x="253" y="448"/>
                  <a:pt x="252" y="447"/>
                  <a:pt x="247" y="448"/>
                </a:cubicBezTo>
                <a:cubicBezTo>
                  <a:pt x="246" y="448"/>
                  <a:pt x="244" y="449"/>
                  <a:pt x="243" y="449"/>
                </a:cubicBezTo>
                <a:cubicBezTo>
                  <a:pt x="242" y="448"/>
                  <a:pt x="242" y="448"/>
                  <a:pt x="243" y="448"/>
                </a:cubicBezTo>
                <a:cubicBezTo>
                  <a:pt x="244" y="448"/>
                  <a:pt x="245" y="448"/>
                  <a:pt x="247" y="448"/>
                </a:cubicBezTo>
                <a:cubicBezTo>
                  <a:pt x="250" y="447"/>
                  <a:pt x="253" y="447"/>
                  <a:pt x="255" y="446"/>
                </a:cubicBezTo>
                <a:cubicBezTo>
                  <a:pt x="255" y="446"/>
                  <a:pt x="256" y="446"/>
                  <a:pt x="256" y="446"/>
                </a:cubicBezTo>
                <a:cubicBezTo>
                  <a:pt x="256" y="446"/>
                  <a:pt x="256" y="446"/>
                  <a:pt x="257" y="446"/>
                </a:cubicBezTo>
                <a:cubicBezTo>
                  <a:pt x="257" y="446"/>
                  <a:pt x="257" y="446"/>
                  <a:pt x="257" y="446"/>
                </a:cubicBezTo>
                <a:cubicBezTo>
                  <a:pt x="257" y="446"/>
                  <a:pt x="257" y="446"/>
                  <a:pt x="257" y="446"/>
                </a:cubicBezTo>
                <a:cubicBezTo>
                  <a:pt x="257" y="446"/>
                  <a:pt x="257" y="446"/>
                  <a:pt x="256" y="446"/>
                </a:cubicBezTo>
                <a:cubicBezTo>
                  <a:pt x="258" y="446"/>
                  <a:pt x="258" y="447"/>
                  <a:pt x="257" y="447"/>
                </a:cubicBezTo>
                <a:close/>
                <a:moveTo>
                  <a:pt x="163" y="339"/>
                </a:moveTo>
                <a:cubicBezTo>
                  <a:pt x="162" y="338"/>
                  <a:pt x="163" y="339"/>
                  <a:pt x="164" y="340"/>
                </a:cubicBezTo>
                <a:cubicBezTo>
                  <a:pt x="165" y="341"/>
                  <a:pt x="167" y="342"/>
                  <a:pt x="166" y="342"/>
                </a:cubicBezTo>
                <a:cubicBezTo>
                  <a:pt x="166" y="342"/>
                  <a:pt x="167" y="343"/>
                  <a:pt x="168" y="344"/>
                </a:cubicBezTo>
                <a:cubicBezTo>
                  <a:pt x="169" y="344"/>
                  <a:pt x="170" y="345"/>
                  <a:pt x="171" y="345"/>
                </a:cubicBezTo>
                <a:cubicBezTo>
                  <a:pt x="171" y="346"/>
                  <a:pt x="171" y="346"/>
                  <a:pt x="172" y="346"/>
                </a:cubicBezTo>
                <a:cubicBezTo>
                  <a:pt x="173" y="346"/>
                  <a:pt x="176" y="348"/>
                  <a:pt x="179" y="350"/>
                </a:cubicBezTo>
                <a:cubicBezTo>
                  <a:pt x="178" y="348"/>
                  <a:pt x="176" y="347"/>
                  <a:pt x="174" y="346"/>
                </a:cubicBezTo>
                <a:cubicBezTo>
                  <a:pt x="173" y="346"/>
                  <a:pt x="172" y="345"/>
                  <a:pt x="173" y="345"/>
                </a:cubicBezTo>
                <a:cubicBezTo>
                  <a:pt x="173" y="345"/>
                  <a:pt x="173" y="345"/>
                  <a:pt x="173" y="346"/>
                </a:cubicBezTo>
                <a:cubicBezTo>
                  <a:pt x="171" y="344"/>
                  <a:pt x="170" y="344"/>
                  <a:pt x="168" y="342"/>
                </a:cubicBezTo>
                <a:cubicBezTo>
                  <a:pt x="166" y="341"/>
                  <a:pt x="164" y="339"/>
                  <a:pt x="163" y="339"/>
                </a:cubicBezTo>
                <a:close/>
                <a:moveTo>
                  <a:pt x="230" y="436"/>
                </a:moveTo>
                <a:cubicBezTo>
                  <a:pt x="229" y="435"/>
                  <a:pt x="226" y="435"/>
                  <a:pt x="223" y="435"/>
                </a:cubicBezTo>
                <a:cubicBezTo>
                  <a:pt x="220" y="435"/>
                  <a:pt x="218" y="435"/>
                  <a:pt x="215" y="434"/>
                </a:cubicBezTo>
                <a:cubicBezTo>
                  <a:pt x="212" y="434"/>
                  <a:pt x="209" y="434"/>
                  <a:pt x="206" y="433"/>
                </a:cubicBezTo>
                <a:cubicBezTo>
                  <a:pt x="205" y="433"/>
                  <a:pt x="203" y="432"/>
                  <a:pt x="203" y="432"/>
                </a:cubicBezTo>
                <a:cubicBezTo>
                  <a:pt x="203" y="433"/>
                  <a:pt x="203" y="433"/>
                  <a:pt x="206" y="433"/>
                </a:cubicBezTo>
                <a:cubicBezTo>
                  <a:pt x="209" y="434"/>
                  <a:pt x="212" y="434"/>
                  <a:pt x="216" y="435"/>
                </a:cubicBezTo>
                <a:cubicBezTo>
                  <a:pt x="217" y="435"/>
                  <a:pt x="219" y="435"/>
                  <a:pt x="220" y="435"/>
                </a:cubicBezTo>
                <a:cubicBezTo>
                  <a:pt x="221" y="435"/>
                  <a:pt x="223" y="436"/>
                  <a:pt x="224" y="436"/>
                </a:cubicBezTo>
                <a:cubicBezTo>
                  <a:pt x="226" y="436"/>
                  <a:pt x="230" y="436"/>
                  <a:pt x="230" y="436"/>
                </a:cubicBezTo>
                <a:close/>
              </a:path>
            </a:pathLst>
          </a:custGeom>
          <a:solidFill>
            <a:srgbClr val="FFFF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algn="ctr"/>
            <a:endParaRPr lang="zh-CN" altLang="en-US"/>
          </a:p>
          <a:p>
            <a:pPr algn="ctr"/>
            <a:endParaRPr lang="zh-CN" altLang="en-US"/>
          </a:p>
          <a:p>
            <a:pPr algn="ctr"/>
            <a:endParaRPr lang="zh-CN" altLang="en-US"/>
          </a:p>
          <a:p>
            <a:pPr algn="ctr"/>
            <a:endParaRPr lang="zh-CN" altLang="en-US" sz="5400">
              <a:solidFill>
                <a:schemeClr val="bg1"/>
              </a:solidFill>
              <a:latin typeface="方正粗金陵简体" panose="02000000000000000000" charset="-122"/>
              <a:ea typeface="方正粗金陵简体" panose="02000000000000000000" charset="-122"/>
            </a:endParaRPr>
          </a:p>
        </p:txBody>
      </p:sp>
      <p:sp>
        <p:nvSpPr>
          <p:cNvPr id="7" name="文本框 6"/>
          <p:cNvSpPr txBox="1"/>
          <p:nvPr/>
        </p:nvSpPr>
        <p:spPr>
          <a:xfrm>
            <a:off x="11030585" y="434340"/>
            <a:ext cx="699770" cy="829945"/>
          </a:xfrm>
          <a:prstGeom prst="rect">
            <a:avLst/>
          </a:prstGeom>
          <a:noFill/>
        </p:spPr>
        <p:txBody>
          <a:bodyPr wrap="square" rtlCol="0">
            <a:spAutoFit/>
          </a:bodyPr>
          <a:p>
            <a:r>
              <a:rPr lang="en-US" altLang="zh-CN" sz="4800">
                <a:solidFill>
                  <a:schemeClr val="bg1"/>
                </a:solidFill>
                <a:latin typeface="方正字迹-龙吟体 简" panose="02000500000000000000" charset="-122"/>
                <a:ea typeface="方正字迹-龙吟体 简" panose="02000500000000000000" charset="-122"/>
              </a:rPr>
              <a:t>1</a:t>
            </a:r>
            <a:endParaRPr lang="en-US" altLang="zh-CN" sz="4800">
              <a:solidFill>
                <a:schemeClr val="bg1"/>
              </a:solidFill>
              <a:latin typeface="方正字迹-龙吟体 简" panose="02000500000000000000" charset="-122"/>
              <a:ea typeface="方正字迹-龙吟体 简" panose="02000500000000000000" charset="-122"/>
            </a:endParaRPr>
          </a:p>
        </p:txBody>
      </p:sp>
      <p:sp>
        <p:nvSpPr>
          <p:cNvPr id="10" name="文本框 9"/>
          <p:cNvSpPr txBox="1"/>
          <p:nvPr/>
        </p:nvSpPr>
        <p:spPr>
          <a:xfrm>
            <a:off x="739140" y="1050290"/>
            <a:ext cx="3479165" cy="398780"/>
          </a:xfrm>
          <a:prstGeom prst="rect">
            <a:avLst/>
          </a:prstGeom>
          <a:noFill/>
        </p:spPr>
        <p:txBody>
          <a:bodyPr wrap="square" rtlCol="0">
            <a:spAutoFit/>
          </a:bodyPr>
          <a:p>
            <a:r>
              <a:rPr lang="zh-CN" altLang="en-US" sz="2000">
                <a:solidFill>
                  <a:srgbClr val="FFFF00"/>
                </a:solidFill>
                <a:latin typeface="方正颜真卿楷书 简繁" panose="02000500000000000000" charset="-122"/>
                <a:ea typeface="方正颜真卿楷书 简繁" panose="02000500000000000000" charset="-122"/>
              </a:rPr>
              <a:t>根据材料思考城市出现原因？</a:t>
            </a:r>
            <a:endParaRPr lang="zh-CN" altLang="en-US" sz="2000">
              <a:solidFill>
                <a:srgbClr val="FFFF00"/>
              </a:solidFill>
              <a:latin typeface="方正颜真卿楷书 简繁" panose="02000500000000000000" charset="-122"/>
              <a:ea typeface="方正颜真卿楷书 简繁" panose="02000500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7"/>
                                        </p:tgtEl>
                                        <p:attrNameLst>
                                          <p:attrName>style.visibility</p:attrName>
                                        </p:attrNameLst>
                                      </p:cBhvr>
                                      <p:to>
                                        <p:strVal val="visible"/>
                                      </p:to>
                                    </p:set>
                                    <p:animEffect transition="in" filter="wipe(down)">
                                      <p:cBhvr>
                                        <p:cTn id="7" dur="500"/>
                                        <p:tgtEl>
                                          <p:spTgt spid="2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 grpId="0" bldLvl="0" animBg="1"/>
      <p:bldP spid="217" grpId="1" animBg="1"/>
      <p:bldP spid="8" grpId="0" bldLvl="0" animBg="1"/>
      <p:bldP spid="8" grpId="1" animBg="1"/>
      <p:bldP spid="9" grpId="0" bldLvl="0" animBg="1"/>
      <p:bldP spid="9" grpId="1" animBg="1"/>
      <p:bldP spid="12" grpId="0" bldLvl="0" animBg="1"/>
      <p:bldP spid="12" grpId="1" animBg="1"/>
      <p:bldP spid="13" grpId="0" bldLvl="0" animBg="1"/>
      <p:bldP spid="1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Freeform 8"/>
          <p:cNvSpPr>
            <a:spLocks noEditPoints="1"/>
          </p:cNvSpPr>
          <p:nvPr/>
        </p:nvSpPr>
        <p:spPr bwMode="auto">
          <a:xfrm>
            <a:off x="10481310" y="0"/>
            <a:ext cx="1798955" cy="1530350"/>
          </a:xfrm>
          <a:custGeom>
            <a:avLst/>
            <a:gdLst>
              <a:gd name="T0" fmla="*/ 398 w 476"/>
              <a:gd name="T1" fmla="*/ 385 h 471"/>
              <a:gd name="T2" fmla="*/ 451 w 476"/>
              <a:gd name="T3" fmla="*/ 190 h 471"/>
              <a:gd name="T4" fmla="*/ 224 w 476"/>
              <a:gd name="T5" fmla="*/ 465 h 471"/>
              <a:gd name="T6" fmla="*/ 182 w 476"/>
              <a:gd name="T7" fmla="*/ 202 h 471"/>
              <a:gd name="T8" fmla="*/ 216 w 476"/>
              <a:gd name="T9" fmla="*/ 194 h 471"/>
              <a:gd name="T10" fmla="*/ 261 w 476"/>
              <a:gd name="T11" fmla="*/ 197 h 471"/>
              <a:gd name="T12" fmla="*/ 229 w 476"/>
              <a:gd name="T13" fmla="*/ 205 h 471"/>
              <a:gd name="T14" fmla="*/ 398 w 476"/>
              <a:gd name="T15" fmla="*/ 98 h 471"/>
              <a:gd name="T16" fmla="*/ 300 w 476"/>
              <a:gd name="T17" fmla="*/ 38 h 471"/>
              <a:gd name="T18" fmla="*/ 221 w 476"/>
              <a:gd name="T19" fmla="*/ 20 h 471"/>
              <a:gd name="T20" fmla="*/ 206 w 476"/>
              <a:gd name="T21" fmla="*/ 14 h 471"/>
              <a:gd name="T22" fmla="*/ 111 w 476"/>
              <a:gd name="T23" fmla="*/ 50 h 471"/>
              <a:gd name="T24" fmla="*/ 15 w 476"/>
              <a:gd name="T25" fmla="*/ 204 h 471"/>
              <a:gd name="T26" fmla="*/ 48 w 476"/>
              <a:gd name="T27" fmla="*/ 354 h 471"/>
              <a:gd name="T28" fmla="*/ 179 w 476"/>
              <a:gd name="T29" fmla="*/ 441 h 471"/>
              <a:gd name="T30" fmla="*/ 195 w 476"/>
              <a:gd name="T31" fmla="*/ 433 h 471"/>
              <a:gd name="T32" fmla="*/ 342 w 476"/>
              <a:gd name="T33" fmla="*/ 399 h 471"/>
              <a:gd name="T34" fmla="*/ 389 w 476"/>
              <a:gd name="T35" fmla="*/ 354 h 471"/>
              <a:gd name="T36" fmla="*/ 339 w 476"/>
              <a:gd name="T37" fmla="*/ 425 h 471"/>
              <a:gd name="T38" fmla="*/ 426 w 476"/>
              <a:gd name="T39" fmla="*/ 304 h 471"/>
              <a:gd name="T40" fmla="*/ 300 w 476"/>
              <a:gd name="T41" fmla="*/ 41 h 471"/>
              <a:gd name="T42" fmla="*/ 232 w 476"/>
              <a:gd name="T43" fmla="*/ 374 h 471"/>
              <a:gd name="T44" fmla="*/ 265 w 476"/>
              <a:gd name="T45" fmla="*/ 374 h 471"/>
              <a:gd name="T46" fmla="*/ 283 w 476"/>
              <a:gd name="T47" fmla="*/ 343 h 471"/>
              <a:gd name="T48" fmla="*/ 271 w 476"/>
              <a:gd name="T49" fmla="*/ 347 h 471"/>
              <a:gd name="T50" fmla="*/ 199 w 476"/>
              <a:gd name="T51" fmla="*/ 361 h 471"/>
              <a:gd name="T52" fmla="*/ 179 w 476"/>
              <a:gd name="T53" fmla="*/ 365 h 471"/>
              <a:gd name="T54" fmla="*/ 125 w 476"/>
              <a:gd name="T55" fmla="*/ 318 h 471"/>
              <a:gd name="T56" fmla="*/ 113 w 476"/>
              <a:gd name="T57" fmla="*/ 272 h 471"/>
              <a:gd name="T58" fmla="*/ 127 w 476"/>
              <a:gd name="T59" fmla="*/ 209 h 471"/>
              <a:gd name="T60" fmla="*/ 151 w 476"/>
              <a:gd name="T61" fmla="*/ 208 h 471"/>
              <a:gd name="T62" fmla="*/ 189 w 476"/>
              <a:gd name="T63" fmla="*/ 194 h 471"/>
              <a:gd name="T64" fmla="*/ 237 w 476"/>
              <a:gd name="T65" fmla="*/ 165 h 471"/>
              <a:gd name="T66" fmla="*/ 235 w 476"/>
              <a:gd name="T67" fmla="*/ 183 h 471"/>
              <a:gd name="T68" fmla="*/ 298 w 476"/>
              <a:gd name="T69" fmla="*/ 220 h 471"/>
              <a:gd name="T70" fmla="*/ 319 w 476"/>
              <a:gd name="T71" fmla="*/ 267 h 471"/>
              <a:gd name="T72" fmla="*/ 361 w 476"/>
              <a:gd name="T73" fmla="*/ 377 h 471"/>
              <a:gd name="T74" fmla="*/ 361 w 476"/>
              <a:gd name="T75" fmla="*/ 397 h 471"/>
              <a:gd name="T76" fmla="*/ 365 w 476"/>
              <a:gd name="T77" fmla="*/ 405 h 471"/>
              <a:gd name="T78" fmla="*/ 122 w 476"/>
              <a:gd name="T79" fmla="*/ 242 h 471"/>
              <a:gd name="T80" fmla="*/ 128 w 476"/>
              <a:gd name="T81" fmla="*/ 220 h 471"/>
              <a:gd name="T82" fmla="*/ 297 w 476"/>
              <a:gd name="T83" fmla="*/ 311 h 471"/>
              <a:gd name="T84" fmla="*/ 250 w 476"/>
              <a:gd name="T85" fmla="*/ 346 h 471"/>
              <a:gd name="T86" fmla="*/ 283 w 476"/>
              <a:gd name="T87" fmla="*/ 332 h 471"/>
              <a:gd name="T88" fmla="*/ 292 w 476"/>
              <a:gd name="T89" fmla="*/ 298 h 471"/>
              <a:gd name="T90" fmla="*/ 301 w 476"/>
              <a:gd name="T91" fmla="*/ 291 h 471"/>
              <a:gd name="T92" fmla="*/ 288 w 476"/>
              <a:gd name="T93" fmla="*/ 337 h 471"/>
              <a:gd name="T94" fmla="*/ 54 w 476"/>
              <a:gd name="T95" fmla="*/ 72 h 471"/>
              <a:gd name="T96" fmla="*/ 42 w 476"/>
              <a:gd name="T97" fmla="*/ 354 h 471"/>
              <a:gd name="T98" fmla="*/ 123 w 476"/>
              <a:gd name="T99" fmla="*/ 430 h 471"/>
              <a:gd name="T100" fmla="*/ 13 w 476"/>
              <a:gd name="T101" fmla="*/ 182 h 471"/>
              <a:gd name="T102" fmla="*/ 391 w 476"/>
              <a:gd name="T103" fmla="*/ 66 h 471"/>
              <a:gd name="T104" fmla="*/ 88 w 476"/>
              <a:gd name="T105" fmla="*/ 407 h 471"/>
              <a:gd name="T106" fmla="*/ 419 w 476"/>
              <a:gd name="T107" fmla="*/ 107 h 471"/>
              <a:gd name="T108" fmla="*/ 121 w 476"/>
              <a:gd name="T109" fmla="*/ 274 h 471"/>
              <a:gd name="T110" fmla="*/ 117 w 476"/>
              <a:gd name="T111" fmla="*/ 267 h 471"/>
              <a:gd name="T112" fmla="*/ 52 w 476"/>
              <a:gd name="T113" fmla="*/ 93 h 471"/>
              <a:gd name="T114" fmla="*/ 115 w 476"/>
              <a:gd name="T115" fmla="*/ 443 h 471"/>
              <a:gd name="T116" fmla="*/ 86 w 476"/>
              <a:gd name="T117" fmla="*/ 406 h 471"/>
              <a:gd name="T118" fmla="*/ 205 w 476"/>
              <a:gd name="T119" fmla="*/ 460 h 471"/>
              <a:gd name="T120" fmla="*/ 312 w 476"/>
              <a:gd name="T121" fmla="*/ 441 h 471"/>
              <a:gd name="T122" fmla="*/ 284 w 476"/>
              <a:gd name="T123" fmla="*/ 435 h 471"/>
              <a:gd name="T124" fmla="*/ 204 w 476"/>
              <a:gd name="T125" fmla="*/ 45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6" h="471">
                <a:moveTo>
                  <a:pt x="190" y="455"/>
                </a:moveTo>
                <a:cubicBezTo>
                  <a:pt x="193" y="455"/>
                  <a:pt x="196" y="455"/>
                  <a:pt x="199" y="455"/>
                </a:cubicBezTo>
                <a:cubicBezTo>
                  <a:pt x="202" y="455"/>
                  <a:pt x="204" y="455"/>
                  <a:pt x="204" y="455"/>
                </a:cubicBezTo>
                <a:cubicBezTo>
                  <a:pt x="201" y="455"/>
                  <a:pt x="200" y="453"/>
                  <a:pt x="195" y="454"/>
                </a:cubicBezTo>
                <a:cubicBezTo>
                  <a:pt x="192" y="454"/>
                  <a:pt x="190" y="454"/>
                  <a:pt x="190" y="455"/>
                </a:cubicBezTo>
                <a:close/>
                <a:moveTo>
                  <a:pt x="275" y="435"/>
                </a:moveTo>
                <a:cubicBezTo>
                  <a:pt x="276" y="435"/>
                  <a:pt x="278" y="434"/>
                  <a:pt x="278" y="434"/>
                </a:cubicBezTo>
                <a:cubicBezTo>
                  <a:pt x="278" y="434"/>
                  <a:pt x="277" y="434"/>
                  <a:pt x="275" y="434"/>
                </a:cubicBezTo>
                <a:cubicBezTo>
                  <a:pt x="273" y="435"/>
                  <a:pt x="271" y="436"/>
                  <a:pt x="268" y="436"/>
                </a:cubicBezTo>
                <a:cubicBezTo>
                  <a:pt x="265" y="437"/>
                  <a:pt x="263" y="438"/>
                  <a:pt x="259" y="439"/>
                </a:cubicBezTo>
                <a:cubicBezTo>
                  <a:pt x="263" y="438"/>
                  <a:pt x="265" y="438"/>
                  <a:pt x="268" y="437"/>
                </a:cubicBezTo>
                <a:cubicBezTo>
                  <a:pt x="270" y="436"/>
                  <a:pt x="273" y="436"/>
                  <a:pt x="275" y="435"/>
                </a:cubicBezTo>
                <a:close/>
                <a:moveTo>
                  <a:pt x="433" y="139"/>
                </a:moveTo>
                <a:cubicBezTo>
                  <a:pt x="432" y="136"/>
                  <a:pt x="431" y="134"/>
                  <a:pt x="430" y="132"/>
                </a:cubicBezTo>
                <a:cubicBezTo>
                  <a:pt x="427" y="128"/>
                  <a:pt x="425" y="123"/>
                  <a:pt x="422" y="119"/>
                </a:cubicBezTo>
                <a:cubicBezTo>
                  <a:pt x="424" y="123"/>
                  <a:pt x="427" y="128"/>
                  <a:pt x="429" y="132"/>
                </a:cubicBezTo>
                <a:cubicBezTo>
                  <a:pt x="430" y="134"/>
                  <a:pt x="432" y="136"/>
                  <a:pt x="433" y="139"/>
                </a:cubicBezTo>
                <a:cubicBezTo>
                  <a:pt x="434" y="141"/>
                  <a:pt x="436" y="143"/>
                  <a:pt x="436" y="145"/>
                </a:cubicBezTo>
                <a:cubicBezTo>
                  <a:pt x="436" y="143"/>
                  <a:pt x="435" y="141"/>
                  <a:pt x="433" y="139"/>
                </a:cubicBezTo>
                <a:close/>
                <a:moveTo>
                  <a:pt x="439" y="128"/>
                </a:moveTo>
                <a:cubicBezTo>
                  <a:pt x="442" y="133"/>
                  <a:pt x="438" y="125"/>
                  <a:pt x="440" y="129"/>
                </a:cubicBezTo>
                <a:cubicBezTo>
                  <a:pt x="442" y="131"/>
                  <a:pt x="441" y="130"/>
                  <a:pt x="440" y="128"/>
                </a:cubicBezTo>
                <a:cubicBezTo>
                  <a:pt x="437" y="123"/>
                  <a:pt x="435" y="117"/>
                  <a:pt x="430" y="111"/>
                </a:cubicBezTo>
                <a:cubicBezTo>
                  <a:pt x="431" y="113"/>
                  <a:pt x="432" y="116"/>
                  <a:pt x="434" y="119"/>
                </a:cubicBezTo>
                <a:cubicBezTo>
                  <a:pt x="436" y="122"/>
                  <a:pt x="438" y="125"/>
                  <a:pt x="439" y="128"/>
                </a:cubicBezTo>
                <a:close/>
                <a:moveTo>
                  <a:pt x="421" y="107"/>
                </a:moveTo>
                <a:cubicBezTo>
                  <a:pt x="423" y="111"/>
                  <a:pt x="429" y="117"/>
                  <a:pt x="428" y="119"/>
                </a:cubicBezTo>
                <a:cubicBezTo>
                  <a:pt x="428" y="119"/>
                  <a:pt x="432" y="126"/>
                  <a:pt x="434" y="130"/>
                </a:cubicBezTo>
                <a:cubicBezTo>
                  <a:pt x="436" y="134"/>
                  <a:pt x="436" y="133"/>
                  <a:pt x="437" y="133"/>
                </a:cubicBezTo>
                <a:cubicBezTo>
                  <a:pt x="439" y="134"/>
                  <a:pt x="437" y="129"/>
                  <a:pt x="430" y="119"/>
                </a:cubicBezTo>
                <a:cubicBezTo>
                  <a:pt x="430" y="118"/>
                  <a:pt x="428" y="116"/>
                  <a:pt x="428" y="116"/>
                </a:cubicBezTo>
                <a:cubicBezTo>
                  <a:pt x="428" y="117"/>
                  <a:pt x="430" y="119"/>
                  <a:pt x="430" y="120"/>
                </a:cubicBezTo>
                <a:cubicBezTo>
                  <a:pt x="427" y="116"/>
                  <a:pt x="424" y="110"/>
                  <a:pt x="421" y="107"/>
                </a:cubicBezTo>
                <a:close/>
                <a:moveTo>
                  <a:pt x="421" y="124"/>
                </a:moveTo>
                <a:cubicBezTo>
                  <a:pt x="422" y="126"/>
                  <a:pt x="422" y="126"/>
                  <a:pt x="422" y="126"/>
                </a:cubicBezTo>
                <a:cubicBezTo>
                  <a:pt x="423" y="126"/>
                  <a:pt x="423" y="127"/>
                  <a:pt x="424" y="128"/>
                </a:cubicBezTo>
                <a:cubicBezTo>
                  <a:pt x="425" y="130"/>
                  <a:pt x="426" y="131"/>
                  <a:pt x="427" y="133"/>
                </a:cubicBezTo>
                <a:cubicBezTo>
                  <a:pt x="430" y="138"/>
                  <a:pt x="432" y="144"/>
                  <a:pt x="435" y="150"/>
                </a:cubicBezTo>
                <a:cubicBezTo>
                  <a:pt x="436" y="151"/>
                  <a:pt x="436" y="152"/>
                  <a:pt x="436" y="152"/>
                </a:cubicBezTo>
                <a:cubicBezTo>
                  <a:pt x="436" y="150"/>
                  <a:pt x="435" y="148"/>
                  <a:pt x="435" y="146"/>
                </a:cubicBezTo>
                <a:cubicBezTo>
                  <a:pt x="434" y="144"/>
                  <a:pt x="434" y="142"/>
                  <a:pt x="433" y="141"/>
                </a:cubicBezTo>
                <a:cubicBezTo>
                  <a:pt x="431" y="137"/>
                  <a:pt x="429" y="132"/>
                  <a:pt x="426" y="128"/>
                </a:cubicBezTo>
                <a:cubicBezTo>
                  <a:pt x="424" y="125"/>
                  <a:pt x="422" y="122"/>
                  <a:pt x="421" y="120"/>
                </a:cubicBezTo>
                <a:cubicBezTo>
                  <a:pt x="421" y="121"/>
                  <a:pt x="424" y="125"/>
                  <a:pt x="425" y="128"/>
                </a:cubicBezTo>
                <a:cubicBezTo>
                  <a:pt x="425" y="128"/>
                  <a:pt x="426" y="129"/>
                  <a:pt x="427" y="131"/>
                </a:cubicBezTo>
                <a:cubicBezTo>
                  <a:pt x="423" y="124"/>
                  <a:pt x="419" y="119"/>
                  <a:pt x="416" y="115"/>
                </a:cubicBezTo>
                <a:cubicBezTo>
                  <a:pt x="415" y="113"/>
                  <a:pt x="414" y="112"/>
                  <a:pt x="413" y="110"/>
                </a:cubicBezTo>
                <a:cubicBezTo>
                  <a:pt x="412" y="110"/>
                  <a:pt x="412" y="109"/>
                  <a:pt x="411" y="109"/>
                </a:cubicBezTo>
                <a:cubicBezTo>
                  <a:pt x="413" y="111"/>
                  <a:pt x="414" y="113"/>
                  <a:pt x="415" y="115"/>
                </a:cubicBezTo>
                <a:cubicBezTo>
                  <a:pt x="417" y="118"/>
                  <a:pt x="419" y="121"/>
                  <a:pt x="421" y="124"/>
                </a:cubicBezTo>
                <a:close/>
                <a:moveTo>
                  <a:pt x="290" y="471"/>
                </a:moveTo>
                <a:cubicBezTo>
                  <a:pt x="294" y="469"/>
                  <a:pt x="299" y="468"/>
                  <a:pt x="303" y="466"/>
                </a:cubicBezTo>
                <a:cubicBezTo>
                  <a:pt x="308" y="464"/>
                  <a:pt x="312" y="462"/>
                  <a:pt x="317" y="460"/>
                </a:cubicBezTo>
                <a:cubicBezTo>
                  <a:pt x="312" y="462"/>
                  <a:pt x="308" y="463"/>
                  <a:pt x="303" y="465"/>
                </a:cubicBezTo>
                <a:cubicBezTo>
                  <a:pt x="299" y="467"/>
                  <a:pt x="294" y="468"/>
                  <a:pt x="290" y="471"/>
                </a:cubicBezTo>
                <a:close/>
                <a:moveTo>
                  <a:pt x="396" y="387"/>
                </a:moveTo>
                <a:cubicBezTo>
                  <a:pt x="396" y="386"/>
                  <a:pt x="397" y="385"/>
                  <a:pt x="398" y="384"/>
                </a:cubicBezTo>
                <a:cubicBezTo>
                  <a:pt x="396" y="385"/>
                  <a:pt x="394" y="388"/>
                  <a:pt x="394" y="389"/>
                </a:cubicBezTo>
                <a:cubicBezTo>
                  <a:pt x="393" y="391"/>
                  <a:pt x="389" y="395"/>
                  <a:pt x="385" y="399"/>
                </a:cubicBezTo>
                <a:cubicBezTo>
                  <a:pt x="385" y="399"/>
                  <a:pt x="390" y="394"/>
                  <a:pt x="395" y="389"/>
                </a:cubicBezTo>
                <a:cubicBezTo>
                  <a:pt x="396" y="387"/>
                  <a:pt x="397" y="386"/>
                  <a:pt x="398" y="385"/>
                </a:cubicBezTo>
                <a:cubicBezTo>
                  <a:pt x="399" y="384"/>
                  <a:pt x="400" y="382"/>
                  <a:pt x="401" y="381"/>
                </a:cubicBezTo>
                <a:cubicBezTo>
                  <a:pt x="403" y="379"/>
                  <a:pt x="404" y="378"/>
                  <a:pt x="404" y="378"/>
                </a:cubicBezTo>
                <a:cubicBezTo>
                  <a:pt x="401" y="380"/>
                  <a:pt x="398" y="385"/>
                  <a:pt x="396" y="387"/>
                </a:cubicBezTo>
                <a:close/>
                <a:moveTo>
                  <a:pt x="395" y="380"/>
                </a:moveTo>
                <a:cubicBezTo>
                  <a:pt x="394" y="380"/>
                  <a:pt x="393" y="381"/>
                  <a:pt x="391" y="384"/>
                </a:cubicBezTo>
                <a:cubicBezTo>
                  <a:pt x="386" y="389"/>
                  <a:pt x="382" y="394"/>
                  <a:pt x="377" y="398"/>
                </a:cubicBezTo>
                <a:cubicBezTo>
                  <a:pt x="383" y="392"/>
                  <a:pt x="387" y="390"/>
                  <a:pt x="393" y="384"/>
                </a:cubicBezTo>
                <a:cubicBezTo>
                  <a:pt x="394" y="383"/>
                  <a:pt x="394" y="383"/>
                  <a:pt x="396" y="382"/>
                </a:cubicBezTo>
                <a:cubicBezTo>
                  <a:pt x="395" y="383"/>
                  <a:pt x="395" y="381"/>
                  <a:pt x="396" y="380"/>
                </a:cubicBezTo>
                <a:cubicBezTo>
                  <a:pt x="392" y="384"/>
                  <a:pt x="395" y="380"/>
                  <a:pt x="395" y="380"/>
                </a:cubicBezTo>
                <a:close/>
                <a:moveTo>
                  <a:pt x="458" y="215"/>
                </a:moveTo>
                <a:cubicBezTo>
                  <a:pt x="458" y="215"/>
                  <a:pt x="458" y="215"/>
                  <a:pt x="458" y="215"/>
                </a:cubicBezTo>
                <a:cubicBezTo>
                  <a:pt x="458" y="215"/>
                  <a:pt x="458" y="215"/>
                  <a:pt x="458" y="215"/>
                </a:cubicBezTo>
                <a:close/>
                <a:moveTo>
                  <a:pt x="399" y="386"/>
                </a:moveTo>
                <a:cubicBezTo>
                  <a:pt x="398" y="387"/>
                  <a:pt x="396" y="389"/>
                  <a:pt x="395" y="390"/>
                </a:cubicBezTo>
                <a:cubicBezTo>
                  <a:pt x="392" y="393"/>
                  <a:pt x="389" y="396"/>
                  <a:pt x="386" y="399"/>
                </a:cubicBezTo>
                <a:cubicBezTo>
                  <a:pt x="392" y="392"/>
                  <a:pt x="393" y="394"/>
                  <a:pt x="397" y="390"/>
                </a:cubicBezTo>
                <a:cubicBezTo>
                  <a:pt x="396" y="389"/>
                  <a:pt x="398" y="387"/>
                  <a:pt x="403" y="381"/>
                </a:cubicBezTo>
                <a:cubicBezTo>
                  <a:pt x="402" y="382"/>
                  <a:pt x="400" y="384"/>
                  <a:pt x="399" y="386"/>
                </a:cubicBezTo>
                <a:close/>
                <a:moveTo>
                  <a:pt x="196" y="452"/>
                </a:moveTo>
                <a:cubicBezTo>
                  <a:pt x="188" y="451"/>
                  <a:pt x="181" y="449"/>
                  <a:pt x="173" y="448"/>
                </a:cubicBezTo>
                <a:cubicBezTo>
                  <a:pt x="180" y="450"/>
                  <a:pt x="188" y="452"/>
                  <a:pt x="196" y="452"/>
                </a:cubicBezTo>
                <a:close/>
                <a:moveTo>
                  <a:pt x="448" y="249"/>
                </a:moveTo>
                <a:cubicBezTo>
                  <a:pt x="448" y="249"/>
                  <a:pt x="448" y="249"/>
                  <a:pt x="448" y="249"/>
                </a:cubicBezTo>
                <a:cubicBezTo>
                  <a:pt x="448" y="248"/>
                  <a:pt x="448" y="248"/>
                  <a:pt x="448" y="248"/>
                </a:cubicBezTo>
                <a:cubicBezTo>
                  <a:pt x="448" y="249"/>
                  <a:pt x="448" y="249"/>
                  <a:pt x="448" y="249"/>
                </a:cubicBezTo>
                <a:cubicBezTo>
                  <a:pt x="448" y="249"/>
                  <a:pt x="448" y="249"/>
                  <a:pt x="448" y="249"/>
                </a:cubicBezTo>
                <a:close/>
                <a:moveTo>
                  <a:pt x="448" y="246"/>
                </a:moveTo>
                <a:cubicBezTo>
                  <a:pt x="448" y="243"/>
                  <a:pt x="448" y="237"/>
                  <a:pt x="448" y="236"/>
                </a:cubicBezTo>
                <a:cubicBezTo>
                  <a:pt x="447" y="235"/>
                  <a:pt x="447" y="241"/>
                  <a:pt x="447" y="244"/>
                </a:cubicBezTo>
                <a:cubicBezTo>
                  <a:pt x="447" y="245"/>
                  <a:pt x="447" y="245"/>
                  <a:pt x="447" y="246"/>
                </a:cubicBezTo>
                <a:cubicBezTo>
                  <a:pt x="447" y="248"/>
                  <a:pt x="446" y="259"/>
                  <a:pt x="448" y="249"/>
                </a:cubicBezTo>
                <a:cubicBezTo>
                  <a:pt x="448" y="248"/>
                  <a:pt x="448" y="250"/>
                  <a:pt x="448" y="246"/>
                </a:cubicBezTo>
                <a:close/>
                <a:moveTo>
                  <a:pt x="458" y="214"/>
                </a:moveTo>
                <a:cubicBezTo>
                  <a:pt x="458" y="216"/>
                  <a:pt x="458" y="217"/>
                  <a:pt x="459" y="217"/>
                </a:cubicBezTo>
                <a:cubicBezTo>
                  <a:pt x="459" y="217"/>
                  <a:pt x="459" y="214"/>
                  <a:pt x="459" y="213"/>
                </a:cubicBezTo>
                <a:cubicBezTo>
                  <a:pt x="458" y="210"/>
                  <a:pt x="458" y="207"/>
                  <a:pt x="457" y="204"/>
                </a:cubicBezTo>
                <a:cubicBezTo>
                  <a:pt x="457" y="206"/>
                  <a:pt x="458" y="209"/>
                  <a:pt x="457" y="210"/>
                </a:cubicBezTo>
                <a:cubicBezTo>
                  <a:pt x="457" y="211"/>
                  <a:pt x="457" y="212"/>
                  <a:pt x="458" y="215"/>
                </a:cubicBezTo>
                <a:cubicBezTo>
                  <a:pt x="458" y="214"/>
                  <a:pt x="457" y="210"/>
                  <a:pt x="458" y="214"/>
                </a:cubicBezTo>
                <a:close/>
                <a:moveTo>
                  <a:pt x="453" y="219"/>
                </a:moveTo>
                <a:cubicBezTo>
                  <a:pt x="453" y="220"/>
                  <a:pt x="453" y="221"/>
                  <a:pt x="453" y="223"/>
                </a:cubicBezTo>
                <a:cubicBezTo>
                  <a:pt x="453" y="224"/>
                  <a:pt x="453" y="225"/>
                  <a:pt x="453" y="226"/>
                </a:cubicBezTo>
                <a:cubicBezTo>
                  <a:pt x="453" y="231"/>
                  <a:pt x="454" y="231"/>
                  <a:pt x="454" y="230"/>
                </a:cubicBezTo>
                <a:cubicBezTo>
                  <a:pt x="455" y="229"/>
                  <a:pt x="456" y="231"/>
                  <a:pt x="455" y="237"/>
                </a:cubicBezTo>
                <a:cubicBezTo>
                  <a:pt x="455" y="240"/>
                  <a:pt x="455" y="243"/>
                  <a:pt x="455" y="246"/>
                </a:cubicBezTo>
                <a:cubicBezTo>
                  <a:pt x="455" y="248"/>
                  <a:pt x="455" y="251"/>
                  <a:pt x="455" y="254"/>
                </a:cubicBezTo>
                <a:cubicBezTo>
                  <a:pt x="455" y="250"/>
                  <a:pt x="456" y="247"/>
                  <a:pt x="456" y="244"/>
                </a:cubicBezTo>
                <a:cubicBezTo>
                  <a:pt x="456" y="240"/>
                  <a:pt x="457" y="238"/>
                  <a:pt x="457" y="235"/>
                </a:cubicBezTo>
                <a:cubicBezTo>
                  <a:pt x="458" y="229"/>
                  <a:pt x="459" y="223"/>
                  <a:pt x="458" y="215"/>
                </a:cubicBezTo>
                <a:cubicBezTo>
                  <a:pt x="457" y="215"/>
                  <a:pt x="456" y="212"/>
                  <a:pt x="456" y="209"/>
                </a:cubicBezTo>
                <a:cubicBezTo>
                  <a:pt x="455" y="205"/>
                  <a:pt x="455" y="201"/>
                  <a:pt x="454" y="199"/>
                </a:cubicBezTo>
                <a:cubicBezTo>
                  <a:pt x="455" y="201"/>
                  <a:pt x="455" y="204"/>
                  <a:pt x="455" y="207"/>
                </a:cubicBezTo>
                <a:cubicBezTo>
                  <a:pt x="456" y="209"/>
                  <a:pt x="456" y="212"/>
                  <a:pt x="455" y="213"/>
                </a:cubicBezTo>
                <a:cubicBezTo>
                  <a:pt x="455" y="213"/>
                  <a:pt x="455" y="215"/>
                  <a:pt x="455" y="215"/>
                </a:cubicBezTo>
                <a:cubicBezTo>
                  <a:pt x="454" y="212"/>
                  <a:pt x="454" y="209"/>
                  <a:pt x="455" y="209"/>
                </a:cubicBezTo>
                <a:cubicBezTo>
                  <a:pt x="455" y="209"/>
                  <a:pt x="455" y="210"/>
                  <a:pt x="455" y="207"/>
                </a:cubicBezTo>
                <a:cubicBezTo>
                  <a:pt x="454" y="205"/>
                  <a:pt x="454" y="203"/>
                  <a:pt x="453" y="201"/>
                </a:cubicBezTo>
                <a:cubicBezTo>
                  <a:pt x="453" y="199"/>
                  <a:pt x="452" y="197"/>
                  <a:pt x="452" y="195"/>
                </a:cubicBezTo>
                <a:cubicBezTo>
                  <a:pt x="451" y="191"/>
                  <a:pt x="449" y="186"/>
                  <a:pt x="449" y="180"/>
                </a:cubicBezTo>
                <a:cubicBezTo>
                  <a:pt x="450" y="184"/>
                  <a:pt x="450" y="187"/>
                  <a:pt x="451" y="190"/>
                </a:cubicBezTo>
                <a:cubicBezTo>
                  <a:pt x="451" y="181"/>
                  <a:pt x="447" y="174"/>
                  <a:pt x="444" y="165"/>
                </a:cubicBezTo>
                <a:cubicBezTo>
                  <a:pt x="445" y="168"/>
                  <a:pt x="446" y="172"/>
                  <a:pt x="446" y="175"/>
                </a:cubicBezTo>
                <a:cubicBezTo>
                  <a:pt x="447" y="179"/>
                  <a:pt x="448" y="183"/>
                  <a:pt x="448" y="185"/>
                </a:cubicBezTo>
                <a:cubicBezTo>
                  <a:pt x="448" y="188"/>
                  <a:pt x="449" y="193"/>
                  <a:pt x="447" y="188"/>
                </a:cubicBezTo>
                <a:cubicBezTo>
                  <a:pt x="446" y="185"/>
                  <a:pt x="446" y="187"/>
                  <a:pt x="446" y="188"/>
                </a:cubicBezTo>
                <a:cubicBezTo>
                  <a:pt x="446" y="189"/>
                  <a:pt x="446" y="193"/>
                  <a:pt x="447" y="194"/>
                </a:cubicBezTo>
                <a:cubicBezTo>
                  <a:pt x="447" y="194"/>
                  <a:pt x="447" y="195"/>
                  <a:pt x="447" y="195"/>
                </a:cubicBezTo>
                <a:cubicBezTo>
                  <a:pt x="447" y="196"/>
                  <a:pt x="447" y="198"/>
                  <a:pt x="448" y="200"/>
                </a:cubicBezTo>
                <a:cubicBezTo>
                  <a:pt x="450" y="201"/>
                  <a:pt x="450" y="218"/>
                  <a:pt x="453" y="219"/>
                </a:cubicBezTo>
                <a:close/>
                <a:moveTo>
                  <a:pt x="458" y="215"/>
                </a:moveTo>
                <a:cubicBezTo>
                  <a:pt x="458" y="215"/>
                  <a:pt x="458" y="215"/>
                  <a:pt x="458" y="215"/>
                </a:cubicBezTo>
                <a:cubicBezTo>
                  <a:pt x="458" y="215"/>
                  <a:pt x="458" y="215"/>
                  <a:pt x="458" y="215"/>
                </a:cubicBezTo>
                <a:cubicBezTo>
                  <a:pt x="458" y="215"/>
                  <a:pt x="458" y="215"/>
                  <a:pt x="458" y="215"/>
                </a:cubicBezTo>
                <a:close/>
                <a:moveTo>
                  <a:pt x="250" y="463"/>
                </a:moveTo>
                <a:cubicBezTo>
                  <a:pt x="246" y="463"/>
                  <a:pt x="241" y="463"/>
                  <a:pt x="240" y="463"/>
                </a:cubicBezTo>
                <a:cubicBezTo>
                  <a:pt x="236" y="464"/>
                  <a:pt x="232" y="463"/>
                  <a:pt x="228" y="463"/>
                </a:cubicBezTo>
                <a:cubicBezTo>
                  <a:pt x="229" y="462"/>
                  <a:pt x="232" y="463"/>
                  <a:pt x="233" y="462"/>
                </a:cubicBezTo>
                <a:cubicBezTo>
                  <a:pt x="232" y="462"/>
                  <a:pt x="228" y="462"/>
                  <a:pt x="226" y="462"/>
                </a:cubicBezTo>
                <a:cubicBezTo>
                  <a:pt x="224" y="461"/>
                  <a:pt x="218" y="461"/>
                  <a:pt x="214" y="461"/>
                </a:cubicBezTo>
                <a:cubicBezTo>
                  <a:pt x="218" y="461"/>
                  <a:pt x="216" y="462"/>
                  <a:pt x="221" y="463"/>
                </a:cubicBezTo>
                <a:cubicBezTo>
                  <a:pt x="227" y="463"/>
                  <a:pt x="233" y="464"/>
                  <a:pt x="240" y="464"/>
                </a:cubicBezTo>
                <a:cubicBezTo>
                  <a:pt x="240" y="464"/>
                  <a:pt x="240" y="464"/>
                  <a:pt x="240" y="464"/>
                </a:cubicBezTo>
                <a:cubicBezTo>
                  <a:pt x="235" y="464"/>
                  <a:pt x="230" y="464"/>
                  <a:pt x="224" y="465"/>
                </a:cubicBezTo>
                <a:cubicBezTo>
                  <a:pt x="229" y="465"/>
                  <a:pt x="234" y="465"/>
                  <a:pt x="239" y="465"/>
                </a:cubicBezTo>
                <a:cubicBezTo>
                  <a:pt x="241" y="465"/>
                  <a:pt x="243" y="464"/>
                  <a:pt x="246" y="464"/>
                </a:cubicBezTo>
                <a:cubicBezTo>
                  <a:pt x="247" y="464"/>
                  <a:pt x="249" y="463"/>
                  <a:pt x="250" y="463"/>
                </a:cubicBezTo>
                <a:cubicBezTo>
                  <a:pt x="251" y="463"/>
                  <a:pt x="252" y="463"/>
                  <a:pt x="252" y="463"/>
                </a:cubicBezTo>
                <a:cubicBezTo>
                  <a:pt x="252" y="463"/>
                  <a:pt x="252" y="463"/>
                  <a:pt x="251" y="463"/>
                </a:cubicBezTo>
                <a:cubicBezTo>
                  <a:pt x="252" y="463"/>
                  <a:pt x="252" y="463"/>
                  <a:pt x="252" y="463"/>
                </a:cubicBezTo>
                <a:cubicBezTo>
                  <a:pt x="252" y="463"/>
                  <a:pt x="251" y="463"/>
                  <a:pt x="250" y="463"/>
                </a:cubicBezTo>
                <a:close/>
                <a:moveTo>
                  <a:pt x="304" y="455"/>
                </a:moveTo>
                <a:cubicBezTo>
                  <a:pt x="308" y="453"/>
                  <a:pt x="312" y="450"/>
                  <a:pt x="315" y="450"/>
                </a:cubicBezTo>
                <a:cubicBezTo>
                  <a:pt x="315" y="450"/>
                  <a:pt x="316" y="450"/>
                  <a:pt x="316" y="449"/>
                </a:cubicBezTo>
                <a:cubicBezTo>
                  <a:pt x="317" y="449"/>
                  <a:pt x="317" y="449"/>
                  <a:pt x="317" y="449"/>
                </a:cubicBezTo>
                <a:cubicBezTo>
                  <a:pt x="319" y="447"/>
                  <a:pt x="321" y="446"/>
                  <a:pt x="324" y="445"/>
                </a:cubicBezTo>
                <a:cubicBezTo>
                  <a:pt x="326" y="444"/>
                  <a:pt x="328" y="443"/>
                  <a:pt x="331" y="441"/>
                </a:cubicBezTo>
                <a:cubicBezTo>
                  <a:pt x="333" y="440"/>
                  <a:pt x="337" y="438"/>
                  <a:pt x="334" y="438"/>
                </a:cubicBezTo>
                <a:cubicBezTo>
                  <a:pt x="333" y="438"/>
                  <a:pt x="333" y="438"/>
                  <a:pt x="329" y="440"/>
                </a:cubicBezTo>
                <a:cubicBezTo>
                  <a:pt x="324" y="443"/>
                  <a:pt x="317" y="447"/>
                  <a:pt x="311" y="449"/>
                </a:cubicBezTo>
                <a:cubicBezTo>
                  <a:pt x="311" y="449"/>
                  <a:pt x="309" y="449"/>
                  <a:pt x="308" y="450"/>
                </a:cubicBezTo>
                <a:cubicBezTo>
                  <a:pt x="307" y="450"/>
                  <a:pt x="305" y="450"/>
                  <a:pt x="304" y="451"/>
                </a:cubicBezTo>
                <a:cubicBezTo>
                  <a:pt x="300" y="451"/>
                  <a:pt x="300" y="453"/>
                  <a:pt x="296" y="454"/>
                </a:cubicBezTo>
                <a:cubicBezTo>
                  <a:pt x="291" y="456"/>
                  <a:pt x="291" y="456"/>
                  <a:pt x="287" y="458"/>
                </a:cubicBezTo>
                <a:cubicBezTo>
                  <a:pt x="290" y="457"/>
                  <a:pt x="292" y="456"/>
                  <a:pt x="293" y="456"/>
                </a:cubicBezTo>
                <a:cubicBezTo>
                  <a:pt x="297" y="455"/>
                  <a:pt x="313" y="449"/>
                  <a:pt x="304" y="455"/>
                </a:cubicBezTo>
                <a:close/>
                <a:moveTo>
                  <a:pt x="263" y="459"/>
                </a:moveTo>
                <a:cubicBezTo>
                  <a:pt x="260" y="459"/>
                  <a:pt x="258" y="460"/>
                  <a:pt x="256" y="460"/>
                </a:cubicBezTo>
                <a:cubicBezTo>
                  <a:pt x="260" y="460"/>
                  <a:pt x="259" y="461"/>
                  <a:pt x="261" y="460"/>
                </a:cubicBezTo>
                <a:cubicBezTo>
                  <a:pt x="263" y="460"/>
                  <a:pt x="264" y="460"/>
                  <a:pt x="266" y="460"/>
                </a:cubicBezTo>
                <a:cubicBezTo>
                  <a:pt x="268" y="459"/>
                  <a:pt x="270" y="459"/>
                  <a:pt x="272" y="458"/>
                </a:cubicBezTo>
                <a:cubicBezTo>
                  <a:pt x="275" y="457"/>
                  <a:pt x="279" y="456"/>
                  <a:pt x="283" y="455"/>
                </a:cubicBezTo>
                <a:cubicBezTo>
                  <a:pt x="280" y="455"/>
                  <a:pt x="276" y="456"/>
                  <a:pt x="273" y="457"/>
                </a:cubicBezTo>
                <a:cubicBezTo>
                  <a:pt x="270" y="457"/>
                  <a:pt x="266" y="458"/>
                  <a:pt x="263" y="459"/>
                </a:cubicBezTo>
                <a:close/>
                <a:moveTo>
                  <a:pt x="209" y="464"/>
                </a:moveTo>
                <a:cubicBezTo>
                  <a:pt x="208" y="464"/>
                  <a:pt x="207" y="464"/>
                  <a:pt x="206" y="465"/>
                </a:cubicBezTo>
                <a:cubicBezTo>
                  <a:pt x="205" y="464"/>
                  <a:pt x="203" y="464"/>
                  <a:pt x="202" y="464"/>
                </a:cubicBezTo>
                <a:cubicBezTo>
                  <a:pt x="200" y="464"/>
                  <a:pt x="198" y="464"/>
                  <a:pt x="195" y="464"/>
                </a:cubicBezTo>
                <a:cubicBezTo>
                  <a:pt x="198" y="464"/>
                  <a:pt x="200" y="464"/>
                  <a:pt x="202" y="465"/>
                </a:cubicBezTo>
                <a:cubicBezTo>
                  <a:pt x="203" y="465"/>
                  <a:pt x="204" y="465"/>
                  <a:pt x="206" y="465"/>
                </a:cubicBezTo>
                <a:cubicBezTo>
                  <a:pt x="207" y="465"/>
                  <a:pt x="208" y="465"/>
                  <a:pt x="209" y="465"/>
                </a:cubicBezTo>
                <a:cubicBezTo>
                  <a:pt x="214" y="465"/>
                  <a:pt x="219" y="465"/>
                  <a:pt x="224" y="465"/>
                </a:cubicBezTo>
                <a:cubicBezTo>
                  <a:pt x="219" y="464"/>
                  <a:pt x="214" y="464"/>
                  <a:pt x="209" y="464"/>
                </a:cubicBezTo>
                <a:close/>
                <a:moveTo>
                  <a:pt x="332" y="452"/>
                </a:moveTo>
                <a:cubicBezTo>
                  <a:pt x="332" y="452"/>
                  <a:pt x="332" y="451"/>
                  <a:pt x="332" y="451"/>
                </a:cubicBezTo>
                <a:cubicBezTo>
                  <a:pt x="332" y="451"/>
                  <a:pt x="332" y="452"/>
                  <a:pt x="332" y="452"/>
                </a:cubicBezTo>
                <a:cubicBezTo>
                  <a:pt x="332" y="452"/>
                  <a:pt x="332" y="452"/>
                  <a:pt x="332" y="452"/>
                </a:cubicBezTo>
                <a:close/>
                <a:moveTo>
                  <a:pt x="332" y="452"/>
                </a:moveTo>
                <a:cubicBezTo>
                  <a:pt x="332" y="451"/>
                  <a:pt x="332" y="451"/>
                  <a:pt x="332" y="451"/>
                </a:cubicBezTo>
                <a:cubicBezTo>
                  <a:pt x="332" y="451"/>
                  <a:pt x="332" y="451"/>
                  <a:pt x="332" y="451"/>
                </a:cubicBezTo>
                <a:lnTo>
                  <a:pt x="332" y="452"/>
                </a:lnTo>
                <a:close/>
                <a:moveTo>
                  <a:pt x="308" y="463"/>
                </a:moveTo>
                <a:cubicBezTo>
                  <a:pt x="312" y="461"/>
                  <a:pt x="316" y="460"/>
                  <a:pt x="320" y="458"/>
                </a:cubicBezTo>
                <a:cubicBezTo>
                  <a:pt x="324" y="456"/>
                  <a:pt x="328" y="454"/>
                  <a:pt x="332" y="452"/>
                </a:cubicBezTo>
                <a:cubicBezTo>
                  <a:pt x="328" y="453"/>
                  <a:pt x="324" y="455"/>
                  <a:pt x="320" y="457"/>
                </a:cubicBezTo>
                <a:cubicBezTo>
                  <a:pt x="316" y="459"/>
                  <a:pt x="312" y="461"/>
                  <a:pt x="308" y="463"/>
                </a:cubicBezTo>
                <a:close/>
                <a:moveTo>
                  <a:pt x="311" y="461"/>
                </a:moveTo>
                <a:cubicBezTo>
                  <a:pt x="314" y="458"/>
                  <a:pt x="318" y="456"/>
                  <a:pt x="322" y="455"/>
                </a:cubicBezTo>
                <a:cubicBezTo>
                  <a:pt x="323" y="455"/>
                  <a:pt x="326" y="453"/>
                  <a:pt x="328" y="452"/>
                </a:cubicBezTo>
                <a:cubicBezTo>
                  <a:pt x="329" y="451"/>
                  <a:pt x="331" y="451"/>
                  <a:pt x="332" y="450"/>
                </a:cubicBezTo>
                <a:cubicBezTo>
                  <a:pt x="333" y="449"/>
                  <a:pt x="335" y="448"/>
                  <a:pt x="336" y="447"/>
                </a:cubicBezTo>
                <a:cubicBezTo>
                  <a:pt x="339" y="446"/>
                  <a:pt x="342" y="444"/>
                  <a:pt x="345" y="442"/>
                </a:cubicBezTo>
                <a:cubicBezTo>
                  <a:pt x="340" y="444"/>
                  <a:pt x="335" y="447"/>
                  <a:pt x="329" y="450"/>
                </a:cubicBezTo>
                <a:cubicBezTo>
                  <a:pt x="323" y="453"/>
                  <a:pt x="317" y="455"/>
                  <a:pt x="311" y="458"/>
                </a:cubicBezTo>
                <a:cubicBezTo>
                  <a:pt x="309" y="459"/>
                  <a:pt x="308" y="459"/>
                  <a:pt x="308" y="460"/>
                </a:cubicBezTo>
                <a:cubicBezTo>
                  <a:pt x="307" y="460"/>
                  <a:pt x="307" y="460"/>
                  <a:pt x="308" y="460"/>
                </a:cubicBezTo>
                <a:cubicBezTo>
                  <a:pt x="311" y="459"/>
                  <a:pt x="313" y="458"/>
                  <a:pt x="315" y="457"/>
                </a:cubicBezTo>
                <a:cubicBezTo>
                  <a:pt x="314" y="458"/>
                  <a:pt x="310" y="460"/>
                  <a:pt x="311" y="461"/>
                </a:cubicBezTo>
                <a:close/>
                <a:moveTo>
                  <a:pt x="324" y="450"/>
                </a:moveTo>
                <a:cubicBezTo>
                  <a:pt x="324" y="450"/>
                  <a:pt x="324" y="450"/>
                  <a:pt x="324" y="450"/>
                </a:cubicBezTo>
                <a:cubicBezTo>
                  <a:pt x="330" y="447"/>
                  <a:pt x="335" y="446"/>
                  <a:pt x="342" y="441"/>
                </a:cubicBezTo>
                <a:cubicBezTo>
                  <a:pt x="338" y="443"/>
                  <a:pt x="335" y="444"/>
                  <a:pt x="331" y="446"/>
                </a:cubicBezTo>
                <a:cubicBezTo>
                  <a:pt x="329" y="447"/>
                  <a:pt x="326" y="449"/>
                  <a:pt x="324" y="450"/>
                </a:cubicBezTo>
                <a:close/>
                <a:moveTo>
                  <a:pt x="449" y="309"/>
                </a:moveTo>
                <a:cubicBezTo>
                  <a:pt x="449" y="310"/>
                  <a:pt x="449" y="311"/>
                  <a:pt x="448" y="312"/>
                </a:cubicBezTo>
                <a:cubicBezTo>
                  <a:pt x="449" y="311"/>
                  <a:pt x="449" y="310"/>
                  <a:pt x="449" y="309"/>
                </a:cubicBezTo>
                <a:close/>
                <a:moveTo>
                  <a:pt x="215" y="186"/>
                </a:moveTo>
                <a:cubicBezTo>
                  <a:pt x="215" y="186"/>
                  <a:pt x="215" y="186"/>
                  <a:pt x="215" y="186"/>
                </a:cubicBezTo>
                <a:cubicBezTo>
                  <a:pt x="216" y="185"/>
                  <a:pt x="216" y="185"/>
                  <a:pt x="217" y="184"/>
                </a:cubicBezTo>
                <a:cubicBezTo>
                  <a:pt x="217" y="183"/>
                  <a:pt x="219" y="184"/>
                  <a:pt x="219" y="183"/>
                </a:cubicBezTo>
                <a:cubicBezTo>
                  <a:pt x="218" y="183"/>
                  <a:pt x="218" y="183"/>
                  <a:pt x="217" y="183"/>
                </a:cubicBezTo>
                <a:cubicBezTo>
                  <a:pt x="216" y="184"/>
                  <a:pt x="216" y="184"/>
                  <a:pt x="215" y="184"/>
                </a:cubicBezTo>
                <a:cubicBezTo>
                  <a:pt x="214" y="184"/>
                  <a:pt x="213" y="184"/>
                  <a:pt x="211" y="185"/>
                </a:cubicBezTo>
                <a:cubicBezTo>
                  <a:pt x="211" y="184"/>
                  <a:pt x="213" y="184"/>
                  <a:pt x="212" y="183"/>
                </a:cubicBezTo>
                <a:cubicBezTo>
                  <a:pt x="212" y="184"/>
                  <a:pt x="211" y="184"/>
                  <a:pt x="210" y="184"/>
                </a:cubicBezTo>
                <a:cubicBezTo>
                  <a:pt x="210" y="184"/>
                  <a:pt x="209" y="184"/>
                  <a:pt x="209" y="184"/>
                </a:cubicBezTo>
                <a:cubicBezTo>
                  <a:pt x="210" y="183"/>
                  <a:pt x="212" y="183"/>
                  <a:pt x="214" y="182"/>
                </a:cubicBezTo>
                <a:cubicBezTo>
                  <a:pt x="212" y="182"/>
                  <a:pt x="212" y="183"/>
                  <a:pt x="211" y="183"/>
                </a:cubicBezTo>
                <a:cubicBezTo>
                  <a:pt x="210" y="183"/>
                  <a:pt x="210" y="183"/>
                  <a:pt x="209" y="183"/>
                </a:cubicBezTo>
                <a:cubicBezTo>
                  <a:pt x="208" y="183"/>
                  <a:pt x="208" y="184"/>
                  <a:pt x="208" y="184"/>
                </a:cubicBezTo>
                <a:cubicBezTo>
                  <a:pt x="207" y="186"/>
                  <a:pt x="205" y="185"/>
                  <a:pt x="204" y="186"/>
                </a:cubicBezTo>
                <a:cubicBezTo>
                  <a:pt x="203" y="186"/>
                  <a:pt x="203" y="186"/>
                  <a:pt x="202" y="186"/>
                </a:cubicBezTo>
                <a:cubicBezTo>
                  <a:pt x="201" y="186"/>
                  <a:pt x="200" y="186"/>
                  <a:pt x="200" y="187"/>
                </a:cubicBezTo>
                <a:cubicBezTo>
                  <a:pt x="199" y="188"/>
                  <a:pt x="200" y="188"/>
                  <a:pt x="200" y="188"/>
                </a:cubicBezTo>
                <a:cubicBezTo>
                  <a:pt x="199" y="189"/>
                  <a:pt x="201" y="188"/>
                  <a:pt x="201" y="188"/>
                </a:cubicBezTo>
                <a:cubicBezTo>
                  <a:pt x="202" y="188"/>
                  <a:pt x="203" y="187"/>
                  <a:pt x="203" y="187"/>
                </a:cubicBezTo>
                <a:cubicBezTo>
                  <a:pt x="202" y="188"/>
                  <a:pt x="200" y="189"/>
                  <a:pt x="199" y="190"/>
                </a:cubicBezTo>
                <a:cubicBezTo>
                  <a:pt x="198" y="191"/>
                  <a:pt x="196" y="191"/>
                  <a:pt x="195" y="192"/>
                </a:cubicBezTo>
                <a:cubicBezTo>
                  <a:pt x="194" y="193"/>
                  <a:pt x="193" y="194"/>
                  <a:pt x="191" y="195"/>
                </a:cubicBezTo>
                <a:cubicBezTo>
                  <a:pt x="191" y="195"/>
                  <a:pt x="190" y="196"/>
                  <a:pt x="189" y="196"/>
                </a:cubicBezTo>
                <a:cubicBezTo>
                  <a:pt x="189" y="196"/>
                  <a:pt x="188" y="197"/>
                  <a:pt x="188" y="198"/>
                </a:cubicBezTo>
                <a:cubicBezTo>
                  <a:pt x="188" y="197"/>
                  <a:pt x="189" y="196"/>
                  <a:pt x="188" y="196"/>
                </a:cubicBezTo>
                <a:cubicBezTo>
                  <a:pt x="187" y="198"/>
                  <a:pt x="184" y="200"/>
                  <a:pt x="182" y="202"/>
                </a:cubicBezTo>
                <a:cubicBezTo>
                  <a:pt x="182" y="203"/>
                  <a:pt x="181" y="206"/>
                  <a:pt x="181" y="205"/>
                </a:cubicBezTo>
                <a:cubicBezTo>
                  <a:pt x="182" y="205"/>
                  <a:pt x="182" y="205"/>
                  <a:pt x="183" y="205"/>
                </a:cubicBezTo>
                <a:cubicBezTo>
                  <a:pt x="183" y="204"/>
                  <a:pt x="184" y="203"/>
                  <a:pt x="185" y="203"/>
                </a:cubicBezTo>
                <a:cubicBezTo>
                  <a:pt x="185" y="203"/>
                  <a:pt x="186" y="202"/>
                  <a:pt x="187" y="202"/>
                </a:cubicBezTo>
                <a:cubicBezTo>
                  <a:pt x="187" y="202"/>
                  <a:pt x="186" y="203"/>
                  <a:pt x="185" y="204"/>
                </a:cubicBezTo>
                <a:cubicBezTo>
                  <a:pt x="184" y="205"/>
                  <a:pt x="184" y="205"/>
                  <a:pt x="184" y="205"/>
                </a:cubicBezTo>
                <a:cubicBezTo>
                  <a:pt x="184" y="207"/>
                  <a:pt x="182" y="208"/>
                  <a:pt x="181" y="209"/>
                </a:cubicBezTo>
                <a:cubicBezTo>
                  <a:pt x="180" y="210"/>
                  <a:pt x="180" y="210"/>
                  <a:pt x="180" y="210"/>
                </a:cubicBezTo>
                <a:cubicBezTo>
                  <a:pt x="180" y="212"/>
                  <a:pt x="180" y="212"/>
                  <a:pt x="180" y="212"/>
                </a:cubicBezTo>
                <a:cubicBezTo>
                  <a:pt x="179" y="212"/>
                  <a:pt x="179" y="213"/>
                  <a:pt x="178" y="214"/>
                </a:cubicBezTo>
                <a:cubicBezTo>
                  <a:pt x="176" y="216"/>
                  <a:pt x="176" y="216"/>
                  <a:pt x="176" y="216"/>
                </a:cubicBezTo>
                <a:cubicBezTo>
                  <a:pt x="176" y="217"/>
                  <a:pt x="175" y="218"/>
                  <a:pt x="175" y="218"/>
                </a:cubicBezTo>
                <a:cubicBezTo>
                  <a:pt x="175" y="218"/>
                  <a:pt x="176" y="217"/>
                  <a:pt x="176" y="216"/>
                </a:cubicBezTo>
                <a:cubicBezTo>
                  <a:pt x="177" y="216"/>
                  <a:pt x="178" y="216"/>
                  <a:pt x="178" y="215"/>
                </a:cubicBezTo>
                <a:cubicBezTo>
                  <a:pt x="179" y="214"/>
                  <a:pt x="179" y="213"/>
                  <a:pt x="180" y="212"/>
                </a:cubicBezTo>
                <a:cubicBezTo>
                  <a:pt x="181" y="212"/>
                  <a:pt x="181" y="211"/>
                  <a:pt x="181" y="211"/>
                </a:cubicBezTo>
                <a:cubicBezTo>
                  <a:pt x="182" y="210"/>
                  <a:pt x="183" y="208"/>
                  <a:pt x="184" y="207"/>
                </a:cubicBezTo>
                <a:cubicBezTo>
                  <a:pt x="185" y="206"/>
                  <a:pt x="186" y="205"/>
                  <a:pt x="186" y="203"/>
                </a:cubicBezTo>
                <a:cubicBezTo>
                  <a:pt x="186" y="203"/>
                  <a:pt x="187" y="203"/>
                  <a:pt x="187" y="203"/>
                </a:cubicBezTo>
                <a:cubicBezTo>
                  <a:pt x="189" y="203"/>
                  <a:pt x="190" y="201"/>
                  <a:pt x="190" y="200"/>
                </a:cubicBezTo>
                <a:cubicBezTo>
                  <a:pt x="191" y="200"/>
                  <a:pt x="191" y="199"/>
                  <a:pt x="192" y="199"/>
                </a:cubicBezTo>
                <a:cubicBezTo>
                  <a:pt x="194" y="198"/>
                  <a:pt x="195" y="197"/>
                  <a:pt x="197" y="195"/>
                </a:cubicBezTo>
                <a:cubicBezTo>
                  <a:pt x="199" y="194"/>
                  <a:pt x="201" y="193"/>
                  <a:pt x="202" y="192"/>
                </a:cubicBezTo>
                <a:cubicBezTo>
                  <a:pt x="203" y="191"/>
                  <a:pt x="204" y="191"/>
                  <a:pt x="204" y="191"/>
                </a:cubicBezTo>
                <a:cubicBezTo>
                  <a:pt x="204" y="191"/>
                  <a:pt x="203" y="191"/>
                  <a:pt x="203" y="192"/>
                </a:cubicBezTo>
                <a:cubicBezTo>
                  <a:pt x="204" y="191"/>
                  <a:pt x="203" y="193"/>
                  <a:pt x="204" y="192"/>
                </a:cubicBezTo>
                <a:cubicBezTo>
                  <a:pt x="205" y="191"/>
                  <a:pt x="206" y="191"/>
                  <a:pt x="206" y="191"/>
                </a:cubicBezTo>
                <a:cubicBezTo>
                  <a:pt x="206" y="191"/>
                  <a:pt x="205" y="191"/>
                  <a:pt x="205" y="192"/>
                </a:cubicBezTo>
                <a:cubicBezTo>
                  <a:pt x="205" y="192"/>
                  <a:pt x="202" y="193"/>
                  <a:pt x="203" y="194"/>
                </a:cubicBezTo>
                <a:cubicBezTo>
                  <a:pt x="203" y="194"/>
                  <a:pt x="205" y="193"/>
                  <a:pt x="206" y="192"/>
                </a:cubicBezTo>
                <a:cubicBezTo>
                  <a:pt x="206" y="192"/>
                  <a:pt x="206" y="192"/>
                  <a:pt x="207" y="192"/>
                </a:cubicBezTo>
                <a:cubicBezTo>
                  <a:pt x="206" y="193"/>
                  <a:pt x="205" y="193"/>
                  <a:pt x="204" y="194"/>
                </a:cubicBezTo>
                <a:cubicBezTo>
                  <a:pt x="203" y="194"/>
                  <a:pt x="203" y="195"/>
                  <a:pt x="203" y="195"/>
                </a:cubicBezTo>
                <a:cubicBezTo>
                  <a:pt x="203" y="195"/>
                  <a:pt x="203" y="196"/>
                  <a:pt x="204" y="196"/>
                </a:cubicBezTo>
                <a:cubicBezTo>
                  <a:pt x="205" y="195"/>
                  <a:pt x="205" y="195"/>
                  <a:pt x="206" y="194"/>
                </a:cubicBezTo>
                <a:cubicBezTo>
                  <a:pt x="207" y="193"/>
                  <a:pt x="208" y="193"/>
                  <a:pt x="209" y="192"/>
                </a:cubicBezTo>
                <a:cubicBezTo>
                  <a:pt x="210" y="191"/>
                  <a:pt x="211" y="191"/>
                  <a:pt x="211" y="190"/>
                </a:cubicBezTo>
                <a:cubicBezTo>
                  <a:pt x="212" y="190"/>
                  <a:pt x="213" y="190"/>
                  <a:pt x="213" y="190"/>
                </a:cubicBezTo>
                <a:cubicBezTo>
                  <a:pt x="215" y="189"/>
                  <a:pt x="215" y="187"/>
                  <a:pt x="215" y="186"/>
                </a:cubicBezTo>
                <a:close/>
                <a:moveTo>
                  <a:pt x="229" y="189"/>
                </a:moveTo>
                <a:cubicBezTo>
                  <a:pt x="230" y="188"/>
                  <a:pt x="226" y="189"/>
                  <a:pt x="226" y="188"/>
                </a:cubicBezTo>
                <a:cubicBezTo>
                  <a:pt x="226" y="188"/>
                  <a:pt x="226" y="188"/>
                  <a:pt x="225" y="188"/>
                </a:cubicBezTo>
                <a:cubicBezTo>
                  <a:pt x="224" y="188"/>
                  <a:pt x="224" y="189"/>
                  <a:pt x="223" y="188"/>
                </a:cubicBezTo>
                <a:cubicBezTo>
                  <a:pt x="223" y="188"/>
                  <a:pt x="223" y="189"/>
                  <a:pt x="223" y="189"/>
                </a:cubicBezTo>
                <a:cubicBezTo>
                  <a:pt x="222" y="190"/>
                  <a:pt x="221" y="190"/>
                  <a:pt x="219" y="190"/>
                </a:cubicBezTo>
                <a:cubicBezTo>
                  <a:pt x="220" y="191"/>
                  <a:pt x="221" y="191"/>
                  <a:pt x="222" y="190"/>
                </a:cubicBezTo>
                <a:cubicBezTo>
                  <a:pt x="222" y="190"/>
                  <a:pt x="223" y="190"/>
                  <a:pt x="223" y="190"/>
                </a:cubicBezTo>
                <a:cubicBezTo>
                  <a:pt x="223" y="190"/>
                  <a:pt x="223" y="191"/>
                  <a:pt x="222" y="191"/>
                </a:cubicBezTo>
                <a:cubicBezTo>
                  <a:pt x="224" y="191"/>
                  <a:pt x="224" y="189"/>
                  <a:pt x="226" y="189"/>
                </a:cubicBezTo>
                <a:cubicBezTo>
                  <a:pt x="227" y="189"/>
                  <a:pt x="228" y="189"/>
                  <a:pt x="229" y="189"/>
                </a:cubicBezTo>
                <a:close/>
                <a:moveTo>
                  <a:pt x="232" y="189"/>
                </a:moveTo>
                <a:cubicBezTo>
                  <a:pt x="231" y="189"/>
                  <a:pt x="230" y="189"/>
                  <a:pt x="229" y="189"/>
                </a:cubicBezTo>
                <a:cubicBezTo>
                  <a:pt x="228" y="190"/>
                  <a:pt x="227" y="190"/>
                  <a:pt x="226" y="190"/>
                </a:cubicBezTo>
                <a:cubicBezTo>
                  <a:pt x="225" y="190"/>
                  <a:pt x="224" y="191"/>
                  <a:pt x="222" y="191"/>
                </a:cubicBezTo>
                <a:cubicBezTo>
                  <a:pt x="222" y="191"/>
                  <a:pt x="222" y="191"/>
                  <a:pt x="222" y="191"/>
                </a:cubicBezTo>
                <a:cubicBezTo>
                  <a:pt x="222" y="191"/>
                  <a:pt x="222" y="191"/>
                  <a:pt x="222" y="191"/>
                </a:cubicBezTo>
                <a:cubicBezTo>
                  <a:pt x="222" y="191"/>
                  <a:pt x="222" y="191"/>
                  <a:pt x="222" y="191"/>
                </a:cubicBezTo>
                <a:cubicBezTo>
                  <a:pt x="221" y="191"/>
                  <a:pt x="220" y="191"/>
                  <a:pt x="219" y="192"/>
                </a:cubicBezTo>
                <a:cubicBezTo>
                  <a:pt x="218" y="193"/>
                  <a:pt x="217" y="193"/>
                  <a:pt x="216" y="194"/>
                </a:cubicBezTo>
                <a:cubicBezTo>
                  <a:pt x="215" y="194"/>
                  <a:pt x="214" y="194"/>
                  <a:pt x="214" y="195"/>
                </a:cubicBezTo>
                <a:cubicBezTo>
                  <a:pt x="215" y="195"/>
                  <a:pt x="215" y="195"/>
                  <a:pt x="216" y="194"/>
                </a:cubicBezTo>
                <a:cubicBezTo>
                  <a:pt x="217" y="194"/>
                  <a:pt x="218" y="193"/>
                  <a:pt x="218" y="194"/>
                </a:cubicBezTo>
                <a:cubicBezTo>
                  <a:pt x="219" y="194"/>
                  <a:pt x="219" y="194"/>
                  <a:pt x="219" y="194"/>
                </a:cubicBezTo>
                <a:cubicBezTo>
                  <a:pt x="220" y="194"/>
                  <a:pt x="220" y="194"/>
                  <a:pt x="221" y="194"/>
                </a:cubicBezTo>
                <a:cubicBezTo>
                  <a:pt x="222" y="193"/>
                  <a:pt x="224" y="192"/>
                  <a:pt x="225" y="192"/>
                </a:cubicBezTo>
                <a:cubicBezTo>
                  <a:pt x="227" y="191"/>
                  <a:pt x="229" y="191"/>
                  <a:pt x="230" y="191"/>
                </a:cubicBezTo>
                <a:cubicBezTo>
                  <a:pt x="231" y="190"/>
                  <a:pt x="231" y="190"/>
                  <a:pt x="231" y="190"/>
                </a:cubicBezTo>
                <a:cubicBezTo>
                  <a:pt x="230" y="190"/>
                  <a:pt x="231" y="189"/>
                  <a:pt x="231" y="189"/>
                </a:cubicBezTo>
                <a:cubicBezTo>
                  <a:pt x="232" y="189"/>
                  <a:pt x="233" y="190"/>
                  <a:pt x="233" y="190"/>
                </a:cubicBezTo>
                <a:cubicBezTo>
                  <a:pt x="233" y="189"/>
                  <a:pt x="234" y="190"/>
                  <a:pt x="234" y="189"/>
                </a:cubicBezTo>
                <a:cubicBezTo>
                  <a:pt x="234" y="189"/>
                  <a:pt x="233" y="189"/>
                  <a:pt x="232" y="189"/>
                </a:cubicBezTo>
                <a:close/>
                <a:moveTo>
                  <a:pt x="175" y="216"/>
                </a:moveTo>
                <a:cubicBezTo>
                  <a:pt x="175" y="215"/>
                  <a:pt x="176" y="214"/>
                  <a:pt x="177" y="215"/>
                </a:cubicBezTo>
                <a:cubicBezTo>
                  <a:pt x="178" y="213"/>
                  <a:pt x="179" y="211"/>
                  <a:pt x="180" y="210"/>
                </a:cubicBezTo>
                <a:cubicBezTo>
                  <a:pt x="181" y="208"/>
                  <a:pt x="182" y="207"/>
                  <a:pt x="183" y="205"/>
                </a:cubicBezTo>
                <a:cubicBezTo>
                  <a:pt x="182" y="206"/>
                  <a:pt x="181" y="207"/>
                  <a:pt x="181" y="207"/>
                </a:cubicBezTo>
                <a:cubicBezTo>
                  <a:pt x="181" y="207"/>
                  <a:pt x="181" y="206"/>
                  <a:pt x="180" y="206"/>
                </a:cubicBezTo>
                <a:cubicBezTo>
                  <a:pt x="180" y="207"/>
                  <a:pt x="179" y="208"/>
                  <a:pt x="179" y="209"/>
                </a:cubicBezTo>
                <a:cubicBezTo>
                  <a:pt x="178" y="210"/>
                  <a:pt x="177" y="211"/>
                  <a:pt x="177" y="212"/>
                </a:cubicBezTo>
                <a:cubicBezTo>
                  <a:pt x="176" y="213"/>
                  <a:pt x="175" y="214"/>
                  <a:pt x="175" y="215"/>
                </a:cubicBezTo>
                <a:cubicBezTo>
                  <a:pt x="174" y="216"/>
                  <a:pt x="174" y="217"/>
                  <a:pt x="173" y="218"/>
                </a:cubicBezTo>
                <a:cubicBezTo>
                  <a:pt x="174" y="218"/>
                  <a:pt x="174" y="217"/>
                  <a:pt x="175" y="216"/>
                </a:cubicBezTo>
                <a:close/>
                <a:moveTo>
                  <a:pt x="145" y="215"/>
                </a:moveTo>
                <a:cubicBezTo>
                  <a:pt x="145" y="215"/>
                  <a:pt x="144" y="214"/>
                  <a:pt x="144" y="214"/>
                </a:cubicBezTo>
                <a:cubicBezTo>
                  <a:pt x="144" y="215"/>
                  <a:pt x="143" y="216"/>
                  <a:pt x="142" y="217"/>
                </a:cubicBezTo>
                <a:cubicBezTo>
                  <a:pt x="142" y="218"/>
                  <a:pt x="142" y="218"/>
                  <a:pt x="142" y="219"/>
                </a:cubicBezTo>
                <a:cubicBezTo>
                  <a:pt x="141" y="220"/>
                  <a:pt x="141" y="220"/>
                  <a:pt x="141" y="221"/>
                </a:cubicBezTo>
                <a:cubicBezTo>
                  <a:pt x="141" y="223"/>
                  <a:pt x="139" y="226"/>
                  <a:pt x="139" y="229"/>
                </a:cubicBezTo>
                <a:cubicBezTo>
                  <a:pt x="140" y="227"/>
                  <a:pt x="141" y="225"/>
                  <a:pt x="142" y="223"/>
                </a:cubicBezTo>
                <a:cubicBezTo>
                  <a:pt x="142" y="222"/>
                  <a:pt x="143" y="221"/>
                  <a:pt x="143" y="220"/>
                </a:cubicBezTo>
                <a:cubicBezTo>
                  <a:pt x="144" y="219"/>
                  <a:pt x="144" y="218"/>
                  <a:pt x="145" y="217"/>
                </a:cubicBezTo>
                <a:cubicBezTo>
                  <a:pt x="145" y="216"/>
                  <a:pt x="146" y="215"/>
                  <a:pt x="145" y="215"/>
                </a:cubicBezTo>
                <a:close/>
                <a:moveTo>
                  <a:pt x="142" y="248"/>
                </a:moveTo>
                <a:cubicBezTo>
                  <a:pt x="142" y="250"/>
                  <a:pt x="142" y="251"/>
                  <a:pt x="143" y="250"/>
                </a:cubicBezTo>
                <a:cubicBezTo>
                  <a:pt x="144" y="250"/>
                  <a:pt x="144" y="249"/>
                  <a:pt x="144" y="247"/>
                </a:cubicBezTo>
                <a:cubicBezTo>
                  <a:pt x="144" y="246"/>
                  <a:pt x="145" y="244"/>
                  <a:pt x="144" y="246"/>
                </a:cubicBezTo>
                <a:cubicBezTo>
                  <a:pt x="143" y="246"/>
                  <a:pt x="143" y="246"/>
                  <a:pt x="142" y="248"/>
                </a:cubicBezTo>
                <a:close/>
                <a:moveTo>
                  <a:pt x="157" y="292"/>
                </a:moveTo>
                <a:cubicBezTo>
                  <a:pt x="157" y="292"/>
                  <a:pt x="157" y="294"/>
                  <a:pt x="158" y="294"/>
                </a:cubicBezTo>
                <a:cubicBezTo>
                  <a:pt x="159" y="293"/>
                  <a:pt x="158" y="291"/>
                  <a:pt x="158" y="290"/>
                </a:cubicBezTo>
                <a:cubicBezTo>
                  <a:pt x="157" y="290"/>
                  <a:pt x="156" y="289"/>
                  <a:pt x="157" y="292"/>
                </a:cubicBezTo>
                <a:close/>
                <a:moveTo>
                  <a:pt x="140" y="233"/>
                </a:moveTo>
                <a:cubicBezTo>
                  <a:pt x="141" y="232"/>
                  <a:pt x="141" y="230"/>
                  <a:pt x="142" y="227"/>
                </a:cubicBezTo>
                <a:cubicBezTo>
                  <a:pt x="140" y="229"/>
                  <a:pt x="139" y="231"/>
                  <a:pt x="138" y="234"/>
                </a:cubicBezTo>
                <a:cubicBezTo>
                  <a:pt x="139" y="234"/>
                  <a:pt x="139" y="234"/>
                  <a:pt x="140" y="233"/>
                </a:cubicBezTo>
                <a:close/>
                <a:moveTo>
                  <a:pt x="267" y="195"/>
                </a:moveTo>
                <a:cubicBezTo>
                  <a:pt x="267" y="195"/>
                  <a:pt x="267" y="195"/>
                  <a:pt x="267" y="195"/>
                </a:cubicBezTo>
                <a:cubicBezTo>
                  <a:pt x="267" y="195"/>
                  <a:pt x="267" y="195"/>
                  <a:pt x="267" y="195"/>
                </a:cubicBezTo>
                <a:cubicBezTo>
                  <a:pt x="267" y="195"/>
                  <a:pt x="267" y="195"/>
                  <a:pt x="267" y="195"/>
                </a:cubicBezTo>
                <a:close/>
                <a:moveTo>
                  <a:pt x="271" y="197"/>
                </a:moveTo>
                <a:cubicBezTo>
                  <a:pt x="270" y="196"/>
                  <a:pt x="269" y="194"/>
                  <a:pt x="268" y="195"/>
                </a:cubicBezTo>
                <a:cubicBezTo>
                  <a:pt x="268" y="195"/>
                  <a:pt x="267" y="195"/>
                  <a:pt x="267" y="195"/>
                </a:cubicBezTo>
                <a:cubicBezTo>
                  <a:pt x="268" y="196"/>
                  <a:pt x="270" y="197"/>
                  <a:pt x="271" y="197"/>
                </a:cubicBezTo>
                <a:close/>
                <a:moveTo>
                  <a:pt x="266" y="195"/>
                </a:moveTo>
                <a:cubicBezTo>
                  <a:pt x="264" y="195"/>
                  <a:pt x="263" y="194"/>
                  <a:pt x="261" y="193"/>
                </a:cubicBezTo>
                <a:cubicBezTo>
                  <a:pt x="260" y="193"/>
                  <a:pt x="259" y="192"/>
                  <a:pt x="258" y="191"/>
                </a:cubicBezTo>
                <a:cubicBezTo>
                  <a:pt x="257" y="192"/>
                  <a:pt x="258" y="193"/>
                  <a:pt x="259" y="193"/>
                </a:cubicBezTo>
                <a:cubicBezTo>
                  <a:pt x="259" y="194"/>
                  <a:pt x="256" y="193"/>
                  <a:pt x="258" y="194"/>
                </a:cubicBezTo>
                <a:cubicBezTo>
                  <a:pt x="259" y="195"/>
                  <a:pt x="257" y="195"/>
                  <a:pt x="258" y="196"/>
                </a:cubicBezTo>
                <a:cubicBezTo>
                  <a:pt x="259" y="196"/>
                  <a:pt x="259" y="197"/>
                  <a:pt x="260" y="197"/>
                </a:cubicBezTo>
                <a:cubicBezTo>
                  <a:pt x="262" y="199"/>
                  <a:pt x="260" y="196"/>
                  <a:pt x="261" y="197"/>
                </a:cubicBezTo>
                <a:cubicBezTo>
                  <a:pt x="261" y="197"/>
                  <a:pt x="261" y="197"/>
                  <a:pt x="261" y="197"/>
                </a:cubicBezTo>
                <a:cubicBezTo>
                  <a:pt x="262" y="198"/>
                  <a:pt x="264" y="198"/>
                  <a:pt x="265" y="198"/>
                </a:cubicBezTo>
                <a:cubicBezTo>
                  <a:pt x="266" y="199"/>
                  <a:pt x="266" y="200"/>
                  <a:pt x="267" y="200"/>
                </a:cubicBezTo>
                <a:cubicBezTo>
                  <a:pt x="267" y="200"/>
                  <a:pt x="267" y="199"/>
                  <a:pt x="267" y="198"/>
                </a:cubicBezTo>
                <a:cubicBezTo>
                  <a:pt x="266" y="198"/>
                  <a:pt x="266" y="198"/>
                  <a:pt x="266" y="198"/>
                </a:cubicBezTo>
                <a:cubicBezTo>
                  <a:pt x="266" y="197"/>
                  <a:pt x="265" y="197"/>
                  <a:pt x="265" y="197"/>
                </a:cubicBezTo>
                <a:cubicBezTo>
                  <a:pt x="265" y="197"/>
                  <a:pt x="265" y="197"/>
                  <a:pt x="265" y="197"/>
                </a:cubicBezTo>
                <a:cubicBezTo>
                  <a:pt x="265" y="197"/>
                  <a:pt x="265" y="197"/>
                  <a:pt x="265" y="197"/>
                </a:cubicBezTo>
                <a:cubicBezTo>
                  <a:pt x="265" y="197"/>
                  <a:pt x="265" y="197"/>
                  <a:pt x="265" y="197"/>
                </a:cubicBezTo>
                <a:cubicBezTo>
                  <a:pt x="265" y="197"/>
                  <a:pt x="265" y="197"/>
                  <a:pt x="265" y="197"/>
                </a:cubicBezTo>
                <a:cubicBezTo>
                  <a:pt x="266" y="197"/>
                  <a:pt x="266" y="197"/>
                  <a:pt x="267" y="197"/>
                </a:cubicBezTo>
                <a:cubicBezTo>
                  <a:pt x="268" y="196"/>
                  <a:pt x="268" y="196"/>
                  <a:pt x="269" y="198"/>
                </a:cubicBezTo>
                <a:cubicBezTo>
                  <a:pt x="270" y="199"/>
                  <a:pt x="272" y="199"/>
                  <a:pt x="274" y="200"/>
                </a:cubicBezTo>
                <a:cubicBezTo>
                  <a:pt x="273" y="199"/>
                  <a:pt x="271" y="198"/>
                  <a:pt x="270" y="197"/>
                </a:cubicBezTo>
                <a:cubicBezTo>
                  <a:pt x="268" y="197"/>
                  <a:pt x="267" y="196"/>
                  <a:pt x="266" y="195"/>
                </a:cubicBezTo>
                <a:close/>
                <a:moveTo>
                  <a:pt x="260" y="321"/>
                </a:moveTo>
                <a:cubicBezTo>
                  <a:pt x="258" y="321"/>
                  <a:pt x="258" y="321"/>
                  <a:pt x="258" y="321"/>
                </a:cubicBezTo>
                <a:cubicBezTo>
                  <a:pt x="258" y="321"/>
                  <a:pt x="257" y="321"/>
                  <a:pt x="256" y="321"/>
                </a:cubicBezTo>
                <a:cubicBezTo>
                  <a:pt x="255" y="321"/>
                  <a:pt x="253" y="322"/>
                  <a:pt x="252" y="323"/>
                </a:cubicBezTo>
                <a:cubicBezTo>
                  <a:pt x="253" y="323"/>
                  <a:pt x="255" y="322"/>
                  <a:pt x="256" y="322"/>
                </a:cubicBezTo>
                <a:cubicBezTo>
                  <a:pt x="255" y="323"/>
                  <a:pt x="253" y="324"/>
                  <a:pt x="252" y="324"/>
                </a:cubicBezTo>
                <a:cubicBezTo>
                  <a:pt x="250" y="325"/>
                  <a:pt x="249" y="325"/>
                  <a:pt x="247" y="326"/>
                </a:cubicBezTo>
                <a:cubicBezTo>
                  <a:pt x="248" y="326"/>
                  <a:pt x="250" y="326"/>
                  <a:pt x="251" y="325"/>
                </a:cubicBezTo>
                <a:cubicBezTo>
                  <a:pt x="252" y="325"/>
                  <a:pt x="253" y="325"/>
                  <a:pt x="254" y="324"/>
                </a:cubicBezTo>
                <a:cubicBezTo>
                  <a:pt x="256" y="323"/>
                  <a:pt x="258" y="322"/>
                  <a:pt x="260" y="321"/>
                </a:cubicBezTo>
                <a:cubicBezTo>
                  <a:pt x="260" y="321"/>
                  <a:pt x="258" y="321"/>
                  <a:pt x="258" y="322"/>
                </a:cubicBezTo>
                <a:cubicBezTo>
                  <a:pt x="259" y="322"/>
                  <a:pt x="260" y="322"/>
                  <a:pt x="260" y="321"/>
                </a:cubicBezTo>
                <a:cubicBezTo>
                  <a:pt x="261" y="321"/>
                  <a:pt x="262" y="321"/>
                  <a:pt x="262" y="320"/>
                </a:cubicBezTo>
                <a:cubicBezTo>
                  <a:pt x="263" y="320"/>
                  <a:pt x="265" y="319"/>
                  <a:pt x="266" y="318"/>
                </a:cubicBezTo>
                <a:cubicBezTo>
                  <a:pt x="264" y="319"/>
                  <a:pt x="262" y="319"/>
                  <a:pt x="261" y="320"/>
                </a:cubicBezTo>
                <a:cubicBezTo>
                  <a:pt x="260" y="320"/>
                  <a:pt x="260" y="320"/>
                  <a:pt x="260" y="321"/>
                </a:cubicBezTo>
                <a:close/>
                <a:moveTo>
                  <a:pt x="268" y="193"/>
                </a:moveTo>
                <a:cubicBezTo>
                  <a:pt x="267" y="194"/>
                  <a:pt x="265" y="193"/>
                  <a:pt x="265" y="193"/>
                </a:cubicBezTo>
                <a:cubicBezTo>
                  <a:pt x="264" y="192"/>
                  <a:pt x="264" y="192"/>
                  <a:pt x="264" y="192"/>
                </a:cubicBezTo>
                <a:cubicBezTo>
                  <a:pt x="263" y="193"/>
                  <a:pt x="263" y="193"/>
                  <a:pt x="263" y="193"/>
                </a:cubicBezTo>
                <a:cubicBezTo>
                  <a:pt x="264" y="194"/>
                  <a:pt x="266" y="194"/>
                  <a:pt x="267" y="195"/>
                </a:cubicBezTo>
                <a:cubicBezTo>
                  <a:pt x="267" y="195"/>
                  <a:pt x="267" y="194"/>
                  <a:pt x="268" y="193"/>
                </a:cubicBezTo>
                <a:close/>
                <a:moveTo>
                  <a:pt x="240" y="184"/>
                </a:moveTo>
                <a:cubicBezTo>
                  <a:pt x="240" y="183"/>
                  <a:pt x="241" y="184"/>
                  <a:pt x="241" y="183"/>
                </a:cubicBezTo>
                <a:cubicBezTo>
                  <a:pt x="240" y="183"/>
                  <a:pt x="239" y="182"/>
                  <a:pt x="238" y="182"/>
                </a:cubicBezTo>
                <a:cubicBezTo>
                  <a:pt x="236" y="183"/>
                  <a:pt x="237" y="184"/>
                  <a:pt x="237" y="184"/>
                </a:cubicBezTo>
                <a:cubicBezTo>
                  <a:pt x="238" y="183"/>
                  <a:pt x="239" y="184"/>
                  <a:pt x="240" y="184"/>
                </a:cubicBezTo>
                <a:close/>
                <a:moveTo>
                  <a:pt x="244" y="193"/>
                </a:moveTo>
                <a:cubicBezTo>
                  <a:pt x="244" y="193"/>
                  <a:pt x="244" y="194"/>
                  <a:pt x="245" y="194"/>
                </a:cubicBezTo>
                <a:cubicBezTo>
                  <a:pt x="246" y="194"/>
                  <a:pt x="246" y="194"/>
                  <a:pt x="247" y="194"/>
                </a:cubicBezTo>
                <a:cubicBezTo>
                  <a:pt x="247" y="194"/>
                  <a:pt x="247" y="194"/>
                  <a:pt x="247" y="194"/>
                </a:cubicBezTo>
                <a:cubicBezTo>
                  <a:pt x="247" y="192"/>
                  <a:pt x="246" y="192"/>
                  <a:pt x="244" y="192"/>
                </a:cubicBezTo>
                <a:cubicBezTo>
                  <a:pt x="243" y="192"/>
                  <a:pt x="242" y="192"/>
                  <a:pt x="242" y="192"/>
                </a:cubicBezTo>
                <a:cubicBezTo>
                  <a:pt x="241" y="192"/>
                  <a:pt x="240" y="191"/>
                  <a:pt x="239" y="192"/>
                </a:cubicBezTo>
                <a:cubicBezTo>
                  <a:pt x="238" y="192"/>
                  <a:pt x="238" y="191"/>
                  <a:pt x="238" y="191"/>
                </a:cubicBezTo>
                <a:cubicBezTo>
                  <a:pt x="238" y="192"/>
                  <a:pt x="238" y="192"/>
                  <a:pt x="238" y="192"/>
                </a:cubicBezTo>
                <a:cubicBezTo>
                  <a:pt x="239" y="192"/>
                  <a:pt x="241" y="193"/>
                  <a:pt x="242" y="193"/>
                </a:cubicBezTo>
                <a:cubicBezTo>
                  <a:pt x="243" y="193"/>
                  <a:pt x="243" y="193"/>
                  <a:pt x="244" y="193"/>
                </a:cubicBezTo>
                <a:close/>
                <a:moveTo>
                  <a:pt x="229" y="205"/>
                </a:moveTo>
                <a:cubicBezTo>
                  <a:pt x="228" y="205"/>
                  <a:pt x="227" y="205"/>
                  <a:pt x="227" y="205"/>
                </a:cubicBezTo>
                <a:cubicBezTo>
                  <a:pt x="227" y="206"/>
                  <a:pt x="227" y="206"/>
                  <a:pt x="228" y="206"/>
                </a:cubicBezTo>
                <a:cubicBezTo>
                  <a:pt x="228" y="206"/>
                  <a:pt x="228" y="206"/>
                  <a:pt x="228" y="206"/>
                </a:cubicBezTo>
                <a:cubicBezTo>
                  <a:pt x="228" y="206"/>
                  <a:pt x="227" y="206"/>
                  <a:pt x="227" y="206"/>
                </a:cubicBezTo>
                <a:cubicBezTo>
                  <a:pt x="226" y="206"/>
                  <a:pt x="225" y="207"/>
                  <a:pt x="224" y="207"/>
                </a:cubicBezTo>
                <a:cubicBezTo>
                  <a:pt x="224" y="207"/>
                  <a:pt x="225" y="207"/>
                  <a:pt x="225" y="207"/>
                </a:cubicBezTo>
                <a:cubicBezTo>
                  <a:pt x="227" y="207"/>
                  <a:pt x="228" y="207"/>
                  <a:pt x="229" y="206"/>
                </a:cubicBezTo>
                <a:cubicBezTo>
                  <a:pt x="229" y="206"/>
                  <a:pt x="229" y="205"/>
                  <a:pt x="229" y="205"/>
                </a:cubicBezTo>
                <a:close/>
                <a:moveTo>
                  <a:pt x="471" y="263"/>
                </a:moveTo>
                <a:cubicBezTo>
                  <a:pt x="471" y="260"/>
                  <a:pt x="471" y="258"/>
                  <a:pt x="471" y="256"/>
                </a:cubicBezTo>
                <a:cubicBezTo>
                  <a:pt x="470" y="258"/>
                  <a:pt x="470" y="260"/>
                  <a:pt x="470" y="263"/>
                </a:cubicBezTo>
                <a:cubicBezTo>
                  <a:pt x="470" y="265"/>
                  <a:pt x="470" y="267"/>
                  <a:pt x="469" y="269"/>
                </a:cubicBezTo>
                <a:cubicBezTo>
                  <a:pt x="469" y="274"/>
                  <a:pt x="468" y="278"/>
                  <a:pt x="467" y="282"/>
                </a:cubicBezTo>
                <a:cubicBezTo>
                  <a:pt x="466" y="283"/>
                  <a:pt x="466" y="284"/>
                  <a:pt x="466" y="284"/>
                </a:cubicBezTo>
                <a:cubicBezTo>
                  <a:pt x="467" y="285"/>
                  <a:pt x="467" y="286"/>
                  <a:pt x="467" y="283"/>
                </a:cubicBezTo>
                <a:cubicBezTo>
                  <a:pt x="468" y="279"/>
                  <a:pt x="469" y="274"/>
                  <a:pt x="470" y="269"/>
                </a:cubicBezTo>
                <a:cubicBezTo>
                  <a:pt x="470" y="267"/>
                  <a:pt x="471" y="265"/>
                  <a:pt x="471" y="263"/>
                </a:cubicBezTo>
                <a:close/>
                <a:moveTo>
                  <a:pt x="450" y="246"/>
                </a:moveTo>
                <a:cubicBezTo>
                  <a:pt x="451" y="240"/>
                  <a:pt x="450" y="236"/>
                  <a:pt x="449" y="232"/>
                </a:cubicBezTo>
                <a:cubicBezTo>
                  <a:pt x="449" y="225"/>
                  <a:pt x="449" y="220"/>
                  <a:pt x="448" y="215"/>
                </a:cubicBezTo>
                <a:cubicBezTo>
                  <a:pt x="449" y="214"/>
                  <a:pt x="449" y="213"/>
                  <a:pt x="449" y="210"/>
                </a:cubicBezTo>
                <a:cubicBezTo>
                  <a:pt x="449" y="207"/>
                  <a:pt x="449" y="204"/>
                  <a:pt x="448" y="200"/>
                </a:cubicBezTo>
                <a:cubicBezTo>
                  <a:pt x="448" y="200"/>
                  <a:pt x="448" y="200"/>
                  <a:pt x="448" y="200"/>
                </a:cubicBezTo>
                <a:cubicBezTo>
                  <a:pt x="448" y="200"/>
                  <a:pt x="448" y="200"/>
                  <a:pt x="448" y="200"/>
                </a:cubicBezTo>
                <a:cubicBezTo>
                  <a:pt x="448" y="200"/>
                  <a:pt x="448" y="200"/>
                  <a:pt x="448" y="200"/>
                </a:cubicBezTo>
                <a:cubicBezTo>
                  <a:pt x="446" y="196"/>
                  <a:pt x="446" y="196"/>
                  <a:pt x="446" y="198"/>
                </a:cubicBezTo>
                <a:cubicBezTo>
                  <a:pt x="446" y="200"/>
                  <a:pt x="445" y="194"/>
                  <a:pt x="445" y="195"/>
                </a:cubicBezTo>
                <a:cubicBezTo>
                  <a:pt x="444" y="197"/>
                  <a:pt x="445" y="201"/>
                  <a:pt x="445" y="202"/>
                </a:cubicBezTo>
                <a:cubicBezTo>
                  <a:pt x="445" y="202"/>
                  <a:pt x="444" y="200"/>
                  <a:pt x="444" y="200"/>
                </a:cubicBezTo>
                <a:cubicBezTo>
                  <a:pt x="444" y="198"/>
                  <a:pt x="443" y="197"/>
                  <a:pt x="443" y="199"/>
                </a:cubicBezTo>
                <a:cubicBezTo>
                  <a:pt x="444" y="205"/>
                  <a:pt x="443" y="200"/>
                  <a:pt x="442" y="196"/>
                </a:cubicBezTo>
                <a:cubicBezTo>
                  <a:pt x="441" y="191"/>
                  <a:pt x="440" y="187"/>
                  <a:pt x="439" y="184"/>
                </a:cubicBezTo>
                <a:cubicBezTo>
                  <a:pt x="437" y="180"/>
                  <a:pt x="436" y="177"/>
                  <a:pt x="435" y="174"/>
                </a:cubicBezTo>
                <a:cubicBezTo>
                  <a:pt x="434" y="174"/>
                  <a:pt x="434" y="172"/>
                  <a:pt x="433" y="171"/>
                </a:cubicBezTo>
                <a:cubicBezTo>
                  <a:pt x="433" y="168"/>
                  <a:pt x="434" y="170"/>
                  <a:pt x="434" y="170"/>
                </a:cubicBezTo>
                <a:cubicBezTo>
                  <a:pt x="434" y="169"/>
                  <a:pt x="436" y="171"/>
                  <a:pt x="433" y="165"/>
                </a:cubicBezTo>
                <a:cubicBezTo>
                  <a:pt x="432" y="164"/>
                  <a:pt x="432" y="163"/>
                  <a:pt x="432" y="163"/>
                </a:cubicBezTo>
                <a:cubicBezTo>
                  <a:pt x="432" y="162"/>
                  <a:pt x="432" y="163"/>
                  <a:pt x="433" y="163"/>
                </a:cubicBezTo>
                <a:cubicBezTo>
                  <a:pt x="433" y="163"/>
                  <a:pt x="433" y="164"/>
                  <a:pt x="433" y="165"/>
                </a:cubicBezTo>
                <a:cubicBezTo>
                  <a:pt x="434" y="165"/>
                  <a:pt x="434" y="166"/>
                  <a:pt x="434" y="167"/>
                </a:cubicBezTo>
                <a:cubicBezTo>
                  <a:pt x="435" y="168"/>
                  <a:pt x="435" y="169"/>
                  <a:pt x="435" y="169"/>
                </a:cubicBezTo>
                <a:cubicBezTo>
                  <a:pt x="435" y="170"/>
                  <a:pt x="436" y="170"/>
                  <a:pt x="436" y="171"/>
                </a:cubicBezTo>
                <a:cubicBezTo>
                  <a:pt x="437" y="175"/>
                  <a:pt x="439" y="180"/>
                  <a:pt x="439" y="181"/>
                </a:cubicBezTo>
                <a:cubicBezTo>
                  <a:pt x="439" y="179"/>
                  <a:pt x="438" y="177"/>
                  <a:pt x="438" y="175"/>
                </a:cubicBezTo>
                <a:cubicBezTo>
                  <a:pt x="437" y="174"/>
                  <a:pt x="437" y="172"/>
                  <a:pt x="436" y="171"/>
                </a:cubicBezTo>
                <a:cubicBezTo>
                  <a:pt x="437" y="172"/>
                  <a:pt x="438" y="174"/>
                  <a:pt x="438" y="176"/>
                </a:cubicBezTo>
                <a:cubicBezTo>
                  <a:pt x="439" y="178"/>
                  <a:pt x="440" y="181"/>
                  <a:pt x="441" y="183"/>
                </a:cubicBezTo>
                <a:cubicBezTo>
                  <a:pt x="440" y="179"/>
                  <a:pt x="439" y="177"/>
                  <a:pt x="438" y="174"/>
                </a:cubicBezTo>
                <a:cubicBezTo>
                  <a:pt x="438" y="173"/>
                  <a:pt x="437" y="172"/>
                  <a:pt x="437" y="170"/>
                </a:cubicBezTo>
                <a:cubicBezTo>
                  <a:pt x="438" y="171"/>
                  <a:pt x="438" y="170"/>
                  <a:pt x="439" y="171"/>
                </a:cubicBezTo>
                <a:cubicBezTo>
                  <a:pt x="440" y="173"/>
                  <a:pt x="439" y="168"/>
                  <a:pt x="438" y="166"/>
                </a:cubicBezTo>
                <a:cubicBezTo>
                  <a:pt x="436" y="161"/>
                  <a:pt x="434" y="159"/>
                  <a:pt x="432" y="155"/>
                </a:cubicBezTo>
                <a:cubicBezTo>
                  <a:pt x="431" y="153"/>
                  <a:pt x="430" y="153"/>
                  <a:pt x="429" y="150"/>
                </a:cubicBezTo>
                <a:cubicBezTo>
                  <a:pt x="428" y="148"/>
                  <a:pt x="429" y="147"/>
                  <a:pt x="429" y="147"/>
                </a:cubicBezTo>
                <a:cubicBezTo>
                  <a:pt x="430" y="147"/>
                  <a:pt x="430" y="147"/>
                  <a:pt x="432" y="150"/>
                </a:cubicBezTo>
                <a:cubicBezTo>
                  <a:pt x="434" y="153"/>
                  <a:pt x="434" y="153"/>
                  <a:pt x="434" y="151"/>
                </a:cubicBezTo>
                <a:cubicBezTo>
                  <a:pt x="434" y="152"/>
                  <a:pt x="434" y="152"/>
                  <a:pt x="434" y="152"/>
                </a:cubicBezTo>
                <a:cubicBezTo>
                  <a:pt x="434" y="152"/>
                  <a:pt x="434" y="152"/>
                  <a:pt x="434" y="152"/>
                </a:cubicBezTo>
                <a:cubicBezTo>
                  <a:pt x="435" y="154"/>
                  <a:pt x="436" y="157"/>
                  <a:pt x="437" y="160"/>
                </a:cubicBezTo>
                <a:cubicBezTo>
                  <a:pt x="438" y="161"/>
                  <a:pt x="438" y="163"/>
                  <a:pt x="439" y="164"/>
                </a:cubicBezTo>
                <a:cubicBezTo>
                  <a:pt x="440" y="165"/>
                  <a:pt x="440" y="167"/>
                  <a:pt x="441" y="168"/>
                </a:cubicBezTo>
                <a:cubicBezTo>
                  <a:pt x="441" y="170"/>
                  <a:pt x="443" y="172"/>
                  <a:pt x="442" y="169"/>
                </a:cubicBezTo>
                <a:cubicBezTo>
                  <a:pt x="440" y="163"/>
                  <a:pt x="439" y="159"/>
                  <a:pt x="437" y="154"/>
                </a:cubicBezTo>
                <a:cubicBezTo>
                  <a:pt x="435" y="150"/>
                  <a:pt x="434" y="147"/>
                  <a:pt x="432" y="143"/>
                </a:cubicBezTo>
                <a:cubicBezTo>
                  <a:pt x="426" y="133"/>
                  <a:pt x="426" y="133"/>
                  <a:pt x="426" y="133"/>
                </a:cubicBezTo>
                <a:cubicBezTo>
                  <a:pt x="422" y="127"/>
                  <a:pt x="418" y="121"/>
                  <a:pt x="413" y="114"/>
                </a:cubicBezTo>
                <a:cubicBezTo>
                  <a:pt x="413" y="114"/>
                  <a:pt x="415" y="117"/>
                  <a:pt x="415" y="117"/>
                </a:cubicBezTo>
                <a:cubicBezTo>
                  <a:pt x="412" y="114"/>
                  <a:pt x="410" y="110"/>
                  <a:pt x="407" y="107"/>
                </a:cubicBezTo>
                <a:cubicBezTo>
                  <a:pt x="404" y="104"/>
                  <a:pt x="401" y="101"/>
                  <a:pt x="398" y="98"/>
                </a:cubicBezTo>
                <a:cubicBezTo>
                  <a:pt x="403" y="103"/>
                  <a:pt x="404" y="105"/>
                  <a:pt x="406" y="109"/>
                </a:cubicBezTo>
                <a:cubicBezTo>
                  <a:pt x="406" y="109"/>
                  <a:pt x="406" y="109"/>
                  <a:pt x="406" y="110"/>
                </a:cubicBezTo>
                <a:cubicBezTo>
                  <a:pt x="405" y="110"/>
                  <a:pt x="405" y="111"/>
                  <a:pt x="406" y="113"/>
                </a:cubicBezTo>
                <a:cubicBezTo>
                  <a:pt x="407" y="115"/>
                  <a:pt x="409" y="118"/>
                  <a:pt x="412" y="123"/>
                </a:cubicBezTo>
                <a:cubicBezTo>
                  <a:pt x="414" y="125"/>
                  <a:pt x="415" y="127"/>
                  <a:pt x="417" y="130"/>
                </a:cubicBezTo>
                <a:cubicBezTo>
                  <a:pt x="418" y="132"/>
                  <a:pt x="420" y="135"/>
                  <a:pt x="420" y="137"/>
                </a:cubicBezTo>
                <a:cubicBezTo>
                  <a:pt x="417" y="131"/>
                  <a:pt x="417" y="131"/>
                  <a:pt x="417" y="131"/>
                </a:cubicBezTo>
                <a:cubicBezTo>
                  <a:pt x="416" y="129"/>
                  <a:pt x="414" y="127"/>
                  <a:pt x="413" y="126"/>
                </a:cubicBezTo>
                <a:cubicBezTo>
                  <a:pt x="410" y="122"/>
                  <a:pt x="408" y="118"/>
                  <a:pt x="405" y="114"/>
                </a:cubicBezTo>
                <a:cubicBezTo>
                  <a:pt x="404" y="113"/>
                  <a:pt x="402" y="110"/>
                  <a:pt x="402" y="111"/>
                </a:cubicBezTo>
                <a:cubicBezTo>
                  <a:pt x="402" y="112"/>
                  <a:pt x="403" y="113"/>
                  <a:pt x="404" y="114"/>
                </a:cubicBezTo>
                <a:cubicBezTo>
                  <a:pt x="406" y="116"/>
                  <a:pt x="406" y="117"/>
                  <a:pt x="406" y="117"/>
                </a:cubicBezTo>
                <a:cubicBezTo>
                  <a:pt x="406" y="118"/>
                  <a:pt x="406" y="119"/>
                  <a:pt x="408" y="122"/>
                </a:cubicBezTo>
                <a:cubicBezTo>
                  <a:pt x="410" y="124"/>
                  <a:pt x="411" y="127"/>
                  <a:pt x="414" y="131"/>
                </a:cubicBezTo>
                <a:cubicBezTo>
                  <a:pt x="410" y="125"/>
                  <a:pt x="406" y="120"/>
                  <a:pt x="403" y="116"/>
                </a:cubicBezTo>
                <a:cubicBezTo>
                  <a:pt x="399" y="112"/>
                  <a:pt x="396" y="108"/>
                  <a:pt x="393" y="105"/>
                </a:cubicBezTo>
                <a:cubicBezTo>
                  <a:pt x="393" y="105"/>
                  <a:pt x="394" y="105"/>
                  <a:pt x="394" y="105"/>
                </a:cubicBezTo>
                <a:cubicBezTo>
                  <a:pt x="394" y="105"/>
                  <a:pt x="394" y="105"/>
                  <a:pt x="393" y="104"/>
                </a:cubicBezTo>
                <a:cubicBezTo>
                  <a:pt x="394" y="105"/>
                  <a:pt x="395" y="106"/>
                  <a:pt x="396" y="107"/>
                </a:cubicBezTo>
                <a:cubicBezTo>
                  <a:pt x="395" y="106"/>
                  <a:pt x="394" y="104"/>
                  <a:pt x="393" y="103"/>
                </a:cubicBezTo>
                <a:cubicBezTo>
                  <a:pt x="393" y="103"/>
                  <a:pt x="393" y="103"/>
                  <a:pt x="393" y="103"/>
                </a:cubicBezTo>
                <a:cubicBezTo>
                  <a:pt x="392" y="101"/>
                  <a:pt x="391" y="100"/>
                  <a:pt x="389" y="99"/>
                </a:cubicBezTo>
                <a:cubicBezTo>
                  <a:pt x="389" y="99"/>
                  <a:pt x="389" y="98"/>
                  <a:pt x="388" y="98"/>
                </a:cubicBezTo>
                <a:cubicBezTo>
                  <a:pt x="386" y="96"/>
                  <a:pt x="385" y="95"/>
                  <a:pt x="383" y="93"/>
                </a:cubicBezTo>
                <a:cubicBezTo>
                  <a:pt x="383" y="93"/>
                  <a:pt x="382" y="93"/>
                  <a:pt x="382" y="93"/>
                </a:cubicBezTo>
                <a:cubicBezTo>
                  <a:pt x="380" y="91"/>
                  <a:pt x="379" y="90"/>
                  <a:pt x="377" y="89"/>
                </a:cubicBezTo>
                <a:cubicBezTo>
                  <a:pt x="379" y="91"/>
                  <a:pt x="382" y="94"/>
                  <a:pt x="384" y="96"/>
                </a:cubicBezTo>
                <a:cubicBezTo>
                  <a:pt x="386" y="98"/>
                  <a:pt x="387" y="100"/>
                  <a:pt x="389" y="101"/>
                </a:cubicBezTo>
                <a:cubicBezTo>
                  <a:pt x="391" y="104"/>
                  <a:pt x="394" y="107"/>
                  <a:pt x="396" y="110"/>
                </a:cubicBezTo>
                <a:cubicBezTo>
                  <a:pt x="397" y="110"/>
                  <a:pt x="397" y="111"/>
                  <a:pt x="397" y="111"/>
                </a:cubicBezTo>
                <a:cubicBezTo>
                  <a:pt x="398" y="112"/>
                  <a:pt x="399" y="113"/>
                  <a:pt x="398" y="112"/>
                </a:cubicBezTo>
                <a:cubicBezTo>
                  <a:pt x="398" y="112"/>
                  <a:pt x="397" y="111"/>
                  <a:pt x="397" y="111"/>
                </a:cubicBezTo>
                <a:cubicBezTo>
                  <a:pt x="394" y="108"/>
                  <a:pt x="392" y="106"/>
                  <a:pt x="390" y="104"/>
                </a:cubicBezTo>
                <a:cubicBezTo>
                  <a:pt x="389" y="103"/>
                  <a:pt x="389" y="103"/>
                  <a:pt x="389" y="103"/>
                </a:cubicBezTo>
                <a:cubicBezTo>
                  <a:pt x="388" y="101"/>
                  <a:pt x="386" y="100"/>
                  <a:pt x="385" y="98"/>
                </a:cubicBezTo>
                <a:cubicBezTo>
                  <a:pt x="382" y="95"/>
                  <a:pt x="379" y="92"/>
                  <a:pt x="376" y="89"/>
                </a:cubicBezTo>
                <a:cubicBezTo>
                  <a:pt x="375" y="88"/>
                  <a:pt x="378" y="90"/>
                  <a:pt x="377" y="89"/>
                </a:cubicBezTo>
                <a:cubicBezTo>
                  <a:pt x="376" y="88"/>
                  <a:pt x="375" y="87"/>
                  <a:pt x="374" y="86"/>
                </a:cubicBezTo>
                <a:cubicBezTo>
                  <a:pt x="372" y="84"/>
                  <a:pt x="370" y="81"/>
                  <a:pt x="366" y="78"/>
                </a:cubicBezTo>
                <a:cubicBezTo>
                  <a:pt x="365" y="77"/>
                  <a:pt x="363" y="75"/>
                  <a:pt x="361" y="74"/>
                </a:cubicBezTo>
                <a:cubicBezTo>
                  <a:pt x="359" y="72"/>
                  <a:pt x="357" y="71"/>
                  <a:pt x="355" y="69"/>
                </a:cubicBezTo>
                <a:cubicBezTo>
                  <a:pt x="353" y="68"/>
                  <a:pt x="352" y="67"/>
                  <a:pt x="350" y="66"/>
                </a:cubicBezTo>
                <a:cubicBezTo>
                  <a:pt x="348" y="65"/>
                  <a:pt x="346" y="64"/>
                  <a:pt x="344" y="62"/>
                </a:cubicBezTo>
                <a:cubicBezTo>
                  <a:pt x="348" y="64"/>
                  <a:pt x="351" y="67"/>
                  <a:pt x="353" y="67"/>
                </a:cubicBezTo>
                <a:cubicBezTo>
                  <a:pt x="349" y="65"/>
                  <a:pt x="346" y="62"/>
                  <a:pt x="344" y="61"/>
                </a:cubicBezTo>
                <a:cubicBezTo>
                  <a:pt x="339" y="58"/>
                  <a:pt x="334" y="55"/>
                  <a:pt x="328" y="52"/>
                </a:cubicBezTo>
                <a:cubicBezTo>
                  <a:pt x="329" y="52"/>
                  <a:pt x="329" y="52"/>
                  <a:pt x="330" y="52"/>
                </a:cubicBezTo>
                <a:cubicBezTo>
                  <a:pt x="330" y="52"/>
                  <a:pt x="330" y="52"/>
                  <a:pt x="330" y="52"/>
                </a:cubicBezTo>
                <a:cubicBezTo>
                  <a:pt x="331" y="52"/>
                  <a:pt x="331" y="52"/>
                  <a:pt x="331" y="53"/>
                </a:cubicBezTo>
                <a:cubicBezTo>
                  <a:pt x="332" y="53"/>
                  <a:pt x="336" y="55"/>
                  <a:pt x="335" y="54"/>
                </a:cubicBezTo>
                <a:cubicBezTo>
                  <a:pt x="335" y="54"/>
                  <a:pt x="334" y="53"/>
                  <a:pt x="333" y="53"/>
                </a:cubicBezTo>
                <a:cubicBezTo>
                  <a:pt x="334" y="53"/>
                  <a:pt x="335" y="53"/>
                  <a:pt x="335" y="53"/>
                </a:cubicBezTo>
                <a:cubicBezTo>
                  <a:pt x="336" y="53"/>
                  <a:pt x="335" y="52"/>
                  <a:pt x="334" y="51"/>
                </a:cubicBezTo>
                <a:cubicBezTo>
                  <a:pt x="331" y="50"/>
                  <a:pt x="329" y="49"/>
                  <a:pt x="327" y="48"/>
                </a:cubicBezTo>
                <a:cubicBezTo>
                  <a:pt x="324" y="47"/>
                  <a:pt x="322" y="46"/>
                  <a:pt x="319" y="45"/>
                </a:cubicBezTo>
                <a:cubicBezTo>
                  <a:pt x="317" y="44"/>
                  <a:pt x="314" y="43"/>
                  <a:pt x="312" y="42"/>
                </a:cubicBezTo>
                <a:cubicBezTo>
                  <a:pt x="309" y="41"/>
                  <a:pt x="306" y="40"/>
                  <a:pt x="303" y="40"/>
                </a:cubicBezTo>
                <a:cubicBezTo>
                  <a:pt x="303" y="40"/>
                  <a:pt x="302" y="39"/>
                  <a:pt x="301" y="39"/>
                </a:cubicBezTo>
                <a:cubicBezTo>
                  <a:pt x="299" y="38"/>
                  <a:pt x="296" y="38"/>
                  <a:pt x="293" y="37"/>
                </a:cubicBezTo>
                <a:cubicBezTo>
                  <a:pt x="294" y="37"/>
                  <a:pt x="295" y="37"/>
                  <a:pt x="296" y="37"/>
                </a:cubicBezTo>
                <a:cubicBezTo>
                  <a:pt x="297" y="38"/>
                  <a:pt x="299" y="38"/>
                  <a:pt x="300" y="38"/>
                </a:cubicBezTo>
                <a:cubicBezTo>
                  <a:pt x="300" y="38"/>
                  <a:pt x="300" y="38"/>
                  <a:pt x="299" y="38"/>
                </a:cubicBezTo>
                <a:cubicBezTo>
                  <a:pt x="300" y="38"/>
                  <a:pt x="301" y="38"/>
                  <a:pt x="302" y="39"/>
                </a:cubicBezTo>
                <a:cubicBezTo>
                  <a:pt x="298" y="37"/>
                  <a:pt x="298" y="37"/>
                  <a:pt x="300" y="37"/>
                </a:cubicBezTo>
                <a:cubicBezTo>
                  <a:pt x="302" y="37"/>
                  <a:pt x="302" y="37"/>
                  <a:pt x="302" y="37"/>
                </a:cubicBezTo>
                <a:cubicBezTo>
                  <a:pt x="301" y="36"/>
                  <a:pt x="300" y="36"/>
                  <a:pt x="298" y="36"/>
                </a:cubicBezTo>
                <a:cubicBezTo>
                  <a:pt x="294" y="35"/>
                  <a:pt x="291" y="35"/>
                  <a:pt x="287" y="34"/>
                </a:cubicBezTo>
                <a:cubicBezTo>
                  <a:pt x="284" y="33"/>
                  <a:pt x="281" y="32"/>
                  <a:pt x="279" y="32"/>
                </a:cubicBezTo>
                <a:cubicBezTo>
                  <a:pt x="277" y="31"/>
                  <a:pt x="272" y="30"/>
                  <a:pt x="272" y="31"/>
                </a:cubicBezTo>
                <a:cubicBezTo>
                  <a:pt x="273" y="31"/>
                  <a:pt x="271" y="32"/>
                  <a:pt x="276" y="32"/>
                </a:cubicBezTo>
                <a:cubicBezTo>
                  <a:pt x="278" y="33"/>
                  <a:pt x="280" y="33"/>
                  <a:pt x="282" y="34"/>
                </a:cubicBezTo>
                <a:cubicBezTo>
                  <a:pt x="283" y="34"/>
                  <a:pt x="283" y="34"/>
                  <a:pt x="284" y="34"/>
                </a:cubicBezTo>
                <a:cubicBezTo>
                  <a:pt x="284" y="35"/>
                  <a:pt x="285" y="35"/>
                  <a:pt x="287" y="35"/>
                </a:cubicBezTo>
                <a:cubicBezTo>
                  <a:pt x="284" y="35"/>
                  <a:pt x="281" y="34"/>
                  <a:pt x="278" y="34"/>
                </a:cubicBezTo>
                <a:cubicBezTo>
                  <a:pt x="275" y="33"/>
                  <a:pt x="273" y="33"/>
                  <a:pt x="270" y="32"/>
                </a:cubicBezTo>
                <a:cubicBezTo>
                  <a:pt x="268" y="32"/>
                  <a:pt x="267" y="32"/>
                  <a:pt x="265" y="32"/>
                </a:cubicBezTo>
                <a:cubicBezTo>
                  <a:pt x="264" y="32"/>
                  <a:pt x="263" y="32"/>
                  <a:pt x="262" y="32"/>
                </a:cubicBezTo>
                <a:cubicBezTo>
                  <a:pt x="261" y="32"/>
                  <a:pt x="259" y="32"/>
                  <a:pt x="258" y="32"/>
                </a:cubicBezTo>
                <a:cubicBezTo>
                  <a:pt x="256" y="32"/>
                  <a:pt x="257" y="32"/>
                  <a:pt x="257" y="33"/>
                </a:cubicBezTo>
                <a:cubicBezTo>
                  <a:pt x="256" y="33"/>
                  <a:pt x="254" y="33"/>
                  <a:pt x="250" y="32"/>
                </a:cubicBezTo>
                <a:cubicBezTo>
                  <a:pt x="238" y="32"/>
                  <a:pt x="225" y="32"/>
                  <a:pt x="213" y="34"/>
                </a:cubicBezTo>
                <a:cubicBezTo>
                  <a:pt x="209" y="34"/>
                  <a:pt x="206" y="35"/>
                  <a:pt x="203" y="35"/>
                </a:cubicBezTo>
                <a:cubicBezTo>
                  <a:pt x="214" y="33"/>
                  <a:pt x="226" y="32"/>
                  <a:pt x="238" y="32"/>
                </a:cubicBezTo>
                <a:cubicBezTo>
                  <a:pt x="233" y="31"/>
                  <a:pt x="229" y="31"/>
                  <a:pt x="224" y="32"/>
                </a:cubicBezTo>
                <a:cubicBezTo>
                  <a:pt x="220" y="32"/>
                  <a:pt x="215" y="32"/>
                  <a:pt x="211" y="33"/>
                </a:cubicBezTo>
                <a:cubicBezTo>
                  <a:pt x="211" y="33"/>
                  <a:pt x="212" y="32"/>
                  <a:pt x="213" y="32"/>
                </a:cubicBezTo>
                <a:cubicBezTo>
                  <a:pt x="214" y="32"/>
                  <a:pt x="216" y="32"/>
                  <a:pt x="218" y="31"/>
                </a:cubicBezTo>
                <a:cubicBezTo>
                  <a:pt x="220" y="31"/>
                  <a:pt x="222" y="31"/>
                  <a:pt x="224" y="31"/>
                </a:cubicBezTo>
                <a:cubicBezTo>
                  <a:pt x="226" y="31"/>
                  <a:pt x="228" y="31"/>
                  <a:pt x="229" y="30"/>
                </a:cubicBezTo>
                <a:cubicBezTo>
                  <a:pt x="230" y="30"/>
                  <a:pt x="231" y="30"/>
                  <a:pt x="231" y="29"/>
                </a:cubicBezTo>
                <a:cubicBezTo>
                  <a:pt x="231" y="29"/>
                  <a:pt x="232" y="29"/>
                  <a:pt x="232" y="29"/>
                </a:cubicBezTo>
                <a:cubicBezTo>
                  <a:pt x="237" y="29"/>
                  <a:pt x="236" y="29"/>
                  <a:pt x="236" y="29"/>
                </a:cubicBezTo>
                <a:cubicBezTo>
                  <a:pt x="237" y="28"/>
                  <a:pt x="232" y="28"/>
                  <a:pt x="230" y="28"/>
                </a:cubicBezTo>
                <a:cubicBezTo>
                  <a:pt x="230" y="28"/>
                  <a:pt x="232" y="28"/>
                  <a:pt x="232" y="28"/>
                </a:cubicBezTo>
                <a:cubicBezTo>
                  <a:pt x="237" y="28"/>
                  <a:pt x="237" y="27"/>
                  <a:pt x="238" y="27"/>
                </a:cubicBezTo>
                <a:cubicBezTo>
                  <a:pt x="238" y="26"/>
                  <a:pt x="234" y="27"/>
                  <a:pt x="231" y="27"/>
                </a:cubicBezTo>
                <a:cubicBezTo>
                  <a:pt x="224" y="27"/>
                  <a:pt x="218" y="28"/>
                  <a:pt x="210" y="29"/>
                </a:cubicBezTo>
                <a:cubicBezTo>
                  <a:pt x="210" y="29"/>
                  <a:pt x="208" y="29"/>
                  <a:pt x="208" y="29"/>
                </a:cubicBezTo>
                <a:cubicBezTo>
                  <a:pt x="204" y="31"/>
                  <a:pt x="201" y="31"/>
                  <a:pt x="197" y="32"/>
                </a:cubicBezTo>
                <a:cubicBezTo>
                  <a:pt x="194" y="32"/>
                  <a:pt x="190" y="33"/>
                  <a:pt x="187" y="34"/>
                </a:cubicBezTo>
                <a:cubicBezTo>
                  <a:pt x="181" y="35"/>
                  <a:pt x="189" y="32"/>
                  <a:pt x="187" y="33"/>
                </a:cubicBezTo>
                <a:cubicBezTo>
                  <a:pt x="186" y="33"/>
                  <a:pt x="186" y="33"/>
                  <a:pt x="185" y="33"/>
                </a:cubicBezTo>
                <a:cubicBezTo>
                  <a:pt x="181" y="34"/>
                  <a:pt x="178" y="35"/>
                  <a:pt x="174" y="36"/>
                </a:cubicBezTo>
                <a:cubicBezTo>
                  <a:pt x="172" y="37"/>
                  <a:pt x="169" y="38"/>
                  <a:pt x="166" y="39"/>
                </a:cubicBezTo>
                <a:cubicBezTo>
                  <a:pt x="164" y="40"/>
                  <a:pt x="163" y="40"/>
                  <a:pt x="164" y="39"/>
                </a:cubicBezTo>
                <a:cubicBezTo>
                  <a:pt x="164" y="39"/>
                  <a:pt x="168" y="37"/>
                  <a:pt x="162" y="39"/>
                </a:cubicBezTo>
                <a:cubicBezTo>
                  <a:pt x="161" y="39"/>
                  <a:pt x="160" y="39"/>
                  <a:pt x="162" y="39"/>
                </a:cubicBezTo>
                <a:cubicBezTo>
                  <a:pt x="169" y="36"/>
                  <a:pt x="166" y="37"/>
                  <a:pt x="166" y="36"/>
                </a:cubicBezTo>
                <a:cubicBezTo>
                  <a:pt x="166" y="36"/>
                  <a:pt x="165" y="36"/>
                  <a:pt x="168" y="34"/>
                </a:cubicBezTo>
                <a:cubicBezTo>
                  <a:pt x="169" y="34"/>
                  <a:pt x="172" y="33"/>
                  <a:pt x="174" y="33"/>
                </a:cubicBezTo>
                <a:cubicBezTo>
                  <a:pt x="175" y="32"/>
                  <a:pt x="176" y="32"/>
                  <a:pt x="178" y="32"/>
                </a:cubicBezTo>
                <a:cubicBezTo>
                  <a:pt x="181" y="31"/>
                  <a:pt x="184" y="30"/>
                  <a:pt x="188" y="30"/>
                </a:cubicBezTo>
                <a:cubicBezTo>
                  <a:pt x="191" y="29"/>
                  <a:pt x="194" y="28"/>
                  <a:pt x="196" y="27"/>
                </a:cubicBezTo>
                <a:cubicBezTo>
                  <a:pt x="199" y="26"/>
                  <a:pt x="202" y="26"/>
                  <a:pt x="204" y="25"/>
                </a:cubicBezTo>
                <a:cubicBezTo>
                  <a:pt x="206" y="25"/>
                  <a:pt x="209" y="24"/>
                  <a:pt x="211" y="24"/>
                </a:cubicBezTo>
                <a:cubicBezTo>
                  <a:pt x="214" y="23"/>
                  <a:pt x="217" y="23"/>
                  <a:pt x="219" y="23"/>
                </a:cubicBezTo>
                <a:cubicBezTo>
                  <a:pt x="221" y="23"/>
                  <a:pt x="225" y="23"/>
                  <a:pt x="228" y="23"/>
                </a:cubicBezTo>
                <a:cubicBezTo>
                  <a:pt x="226" y="22"/>
                  <a:pt x="237" y="22"/>
                  <a:pt x="239" y="21"/>
                </a:cubicBezTo>
                <a:cubicBezTo>
                  <a:pt x="240" y="21"/>
                  <a:pt x="241" y="21"/>
                  <a:pt x="241" y="21"/>
                </a:cubicBezTo>
                <a:cubicBezTo>
                  <a:pt x="241" y="20"/>
                  <a:pt x="240" y="20"/>
                  <a:pt x="238" y="20"/>
                </a:cubicBezTo>
                <a:cubicBezTo>
                  <a:pt x="235" y="20"/>
                  <a:pt x="233" y="20"/>
                  <a:pt x="230" y="20"/>
                </a:cubicBezTo>
                <a:cubicBezTo>
                  <a:pt x="227" y="20"/>
                  <a:pt x="225" y="20"/>
                  <a:pt x="221" y="20"/>
                </a:cubicBezTo>
                <a:cubicBezTo>
                  <a:pt x="219" y="21"/>
                  <a:pt x="216" y="21"/>
                  <a:pt x="213" y="22"/>
                </a:cubicBezTo>
                <a:cubicBezTo>
                  <a:pt x="211" y="22"/>
                  <a:pt x="209" y="22"/>
                  <a:pt x="207" y="22"/>
                </a:cubicBezTo>
                <a:cubicBezTo>
                  <a:pt x="206" y="22"/>
                  <a:pt x="204" y="23"/>
                  <a:pt x="202" y="23"/>
                </a:cubicBezTo>
                <a:cubicBezTo>
                  <a:pt x="217" y="19"/>
                  <a:pt x="233" y="19"/>
                  <a:pt x="248" y="19"/>
                </a:cubicBezTo>
                <a:cubicBezTo>
                  <a:pt x="243" y="19"/>
                  <a:pt x="239" y="19"/>
                  <a:pt x="235" y="19"/>
                </a:cubicBezTo>
                <a:cubicBezTo>
                  <a:pt x="232" y="19"/>
                  <a:pt x="230" y="19"/>
                  <a:pt x="228" y="19"/>
                </a:cubicBezTo>
                <a:cubicBezTo>
                  <a:pt x="221" y="20"/>
                  <a:pt x="221" y="20"/>
                  <a:pt x="221" y="20"/>
                </a:cubicBezTo>
                <a:cubicBezTo>
                  <a:pt x="219" y="20"/>
                  <a:pt x="218" y="20"/>
                  <a:pt x="217" y="20"/>
                </a:cubicBezTo>
                <a:cubicBezTo>
                  <a:pt x="217" y="19"/>
                  <a:pt x="219" y="19"/>
                  <a:pt x="220" y="19"/>
                </a:cubicBezTo>
                <a:cubicBezTo>
                  <a:pt x="228" y="19"/>
                  <a:pt x="235" y="18"/>
                  <a:pt x="243" y="18"/>
                </a:cubicBezTo>
                <a:cubicBezTo>
                  <a:pt x="247" y="18"/>
                  <a:pt x="251" y="18"/>
                  <a:pt x="256" y="19"/>
                </a:cubicBezTo>
                <a:cubicBezTo>
                  <a:pt x="256" y="18"/>
                  <a:pt x="252" y="18"/>
                  <a:pt x="253" y="18"/>
                </a:cubicBezTo>
                <a:cubicBezTo>
                  <a:pt x="255" y="18"/>
                  <a:pt x="257" y="18"/>
                  <a:pt x="259" y="18"/>
                </a:cubicBezTo>
                <a:cubicBezTo>
                  <a:pt x="261" y="18"/>
                  <a:pt x="263" y="19"/>
                  <a:pt x="266" y="19"/>
                </a:cubicBezTo>
                <a:cubicBezTo>
                  <a:pt x="263" y="18"/>
                  <a:pt x="261" y="18"/>
                  <a:pt x="258" y="18"/>
                </a:cubicBezTo>
                <a:cubicBezTo>
                  <a:pt x="255" y="17"/>
                  <a:pt x="253" y="17"/>
                  <a:pt x="250" y="17"/>
                </a:cubicBezTo>
                <a:cubicBezTo>
                  <a:pt x="241" y="17"/>
                  <a:pt x="242" y="16"/>
                  <a:pt x="240" y="16"/>
                </a:cubicBezTo>
                <a:cubicBezTo>
                  <a:pt x="239" y="15"/>
                  <a:pt x="239" y="15"/>
                  <a:pt x="240" y="15"/>
                </a:cubicBezTo>
                <a:cubicBezTo>
                  <a:pt x="241" y="15"/>
                  <a:pt x="242" y="15"/>
                  <a:pt x="243" y="14"/>
                </a:cubicBezTo>
                <a:cubicBezTo>
                  <a:pt x="244" y="14"/>
                  <a:pt x="248" y="15"/>
                  <a:pt x="250" y="15"/>
                </a:cubicBezTo>
                <a:cubicBezTo>
                  <a:pt x="253" y="15"/>
                  <a:pt x="256" y="16"/>
                  <a:pt x="260" y="16"/>
                </a:cubicBezTo>
                <a:cubicBezTo>
                  <a:pt x="262" y="16"/>
                  <a:pt x="264" y="16"/>
                  <a:pt x="264" y="16"/>
                </a:cubicBezTo>
                <a:cubicBezTo>
                  <a:pt x="264" y="16"/>
                  <a:pt x="264" y="15"/>
                  <a:pt x="261" y="15"/>
                </a:cubicBezTo>
                <a:cubicBezTo>
                  <a:pt x="256" y="15"/>
                  <a:pt x="251" y="14"/>
                  <a:pt x="248" y="14"/>
                </a:cubicBezTo>
                <a:cubicBezTo>
                  <a:pt x="250" y="14"/>
                  <a:pt x="253" y="14"/>
                  <a:pt x="256" y="14"/>
                </a:cubicBezTo>
                <a:cubicBezTo>
                  <a:pt x="259" y="15"/>
                  <a:pt x="261" y="15"/>
                  <a:pt x="264" y="15"/>
                </a:cubicBezTo>
                <a:cubicBezTo>
                  <a:pt x="260" y="15"/>
                  <a:pt x="256" y="14"/>
                  <a:pt x="252" y="14"/>
                </a:cubicBezTo>
                <a:cubicBezTo>
                  <a:pt x="248" y="13"/>
                  <a:pt x="244" y="13"/>
                  <a:pt x="240" y="13"/>
                </a:cubicBezTo>
                <a:cubicBezTo>
                  <a:pt x="244" y="13"/>
                  <a:pt x="247" y="13"/>
                  <a:pt x="253" y="13"/>
                </a:cubicBezTo>
                <a:cubicBezTo>
                  <a:pt x="248" y="12"/>
                  <a:pt x="244" y="13"/>
                  <a:pt x="239" y="12"/>
                </a:cubicBezTo>
                <a:cubicBezTo>
                  <a:pt x="243" y="12"/>
                  <a:pt x="245" y="12"/>
                  <a:pt x="247" y="12"/>
                </a:cubicBezTo>
                <a:cubicBezTo>
                  <a:pt x="250" y="12"/>
                  <a:pt x="252" y="12"/>
                  <a:pt x="255" y="12"/>
                </a:cubicBezTo>
                <a:cubicBezTo>
                  <a:pt x="257" y="12"/>
                  <a:pt x="260" y="13"/>
                  <a:pt x="263" y="13"/>
                </a:cubicBezTo>
                <a:cubicBezTo>
                  <a:pt x="271" y="14"/>
                  <a:pt x="271" y="14"/>
                  <a:pt x="271" y="14"/>
                </a:cubicBezTo>
                <a:cubicBezTo>
                  <a:pt x="273" y="14"/>
                  <a:pt x="276" y="14"/>
                  <a:pt x="279" y="15"/>
                </a:cubicBezTo>
                <a:cubicBezTo>
                  <a:pt x="281" y="15"/>
                  <a:pt x="284" y="16"/>
                  <a:pt x="287" y="16"/>
                </a:cubicBezTo>
                <a:cubicBezTo>
                  <a:pt x="288" y="16"/>
                  <a:pt x="289" y="17"/>
                  <a:pt x="290" y="17"/>
                </a:cubicBezTo>
                <a:cubicBezTo>
                  <a:pt x="290" y="17"/>
                  <a:pt x="289" y="16"/>
                  <a:pt x="288" y="16"/>
                </a:cubicBezTo>
                <a:cubicBezTo>
                  <a:pt x="284" y="15"/>
                  <a:pt x="280" y="14"/>
                  <a:pt x="276" y="13"/>
                </a:cubicBezTo>
                <a:cubicBezTo>
                  <a:pt x="271" y="12"/>
                  <a:pt x="267" y="12"/>
                  <a:pt x="262" y="11"/>
                </a:cubicBezTo>
                <a:cubicBezTo>
                  <a:pt x="264" y="12"/>
                  <a:pt x="268" y="12"/>
                  <a:pt x="268" y="12"/>
                </a:cubicBezTo>
                <a:cubicBezTo>
                  <a:pt x="267" y="12"/>
                  <a:pt x="265" y="12"/>
                  <a:pt x="263" y="12"/>
                </a:cubicBezTo>
                <a:cubicBezTo>
                  <a:pt x="262" y="12"/>
                  <a:pt x="260" y="11"/>
                  <a:pt x="259" y="11"/>
                </a:cubicBezTo>
                <a:cubicBezTo>
                  <a:pt x="256" y="11"/>
                  <a:pt x="252" y="11"/>
                  <a:pt x="249" y="11"/>
                </a:cubicBezTo>
                <a:cubicBezTo>
                  <a:pt x="252" y="10"/>
                  <a:pt x="258" y="11"/>
                  <a:pt x="263" y="11"/>
                </a:cubicBezTo>
                <a:cubicBezTo>
                  <a:pt x="264" y="11"/>
                  <a:pt x="258" y="10"/>
                  <a:pt x="260" y="10"/>
                </a:cubicBezTo>
                <a:cubicBezTo>
                  <a:pt x="269" y="11"/>
                  <a:pt x="260" y="10"/>
                  <a:pt x="262" y="10"/>
                </a:cubicBezTo>
                <a:cubicBezTo>
                  <a:pt x="259" y="10"/>
                  <a:pt x="255" y="9"/>
                  <a:pt x="252" y="9"/>
                </a:cubicBezTo>
                <a:cubicBezTo>
                  <a:pt x="248" y="9"/>
                  <a:pt x="244" y="9"/>
                  <a:pt x="239" y="9"/>
                </a:cubicBezTo>
                <a:cubicBezTo>
                  <a:pt x="235" y="9"/>
                  <a:pt x="231" y="9"/>
                  <a:pt x="227" y="9"/>
                </a:cubicBezTo>
                <a:cubicBezTo>
                  <a:pt x="223" y="9"/>
                  <a:pt x="220" y="10"/>
                  <a:pt x="220" y="10"/>
                </a:cubicBezTo>
                <a:cubicBezTo>
                  <a:pt x="219" y="11"/>
                  <a:pt x="210" y="12"/>
                  <a:pt x="206" y="13"/>
                </a:cubicBezTo>
                <a:cubicBezTo>
                  <a:pt x="203" y="13"/>
                  <a:pt x="201" y="14"/>
                  <a:pt x="198" y="14"/>
                </a:cubicBezTo>
                <a:cubicBezTo>
                  <a:pt x="195" y="15"/>
                  <a:pt x="197" y="15"/>
                  <a:pt x="197" y="15"/>
                </a:cubicBezTo>
                <a:cubicBezTo>
                  <a:pt x="199" y="15"/>
                  <a:pt x="199" y="15"/>
                  <a:pt x="200" y="14"/>
                </a:cubicBezTo>
                <a:cubicBezTo>
                  <a:pt x="202" y="14"/>
                  <a:pt x="204" y="13"/>
                  <a:pt x="207" y="13"/>
                </a:cubicBezTo>
                <a:cubicBezTo>
                  <a:pt x="209" y="13"/>
                  <a:pt x="211" y="12"/>
                  <a:pt x="213" y="12"/>
                </a:cubicBezTo>
                <a:cubicBezTo>
                  <a:pt x="217" y="11"/>
                  <a:pt x="222" y="11"/>
                  <a:pt x="226" y="11"/>
                </a:cubicBezTo>
                <a:cubicBezTo>
                  <a:pt x="234" y="10"/>
                  <a:pt x="235" y="11"/>
                  <a:pt x="233" y="11"/>
                </a:cubicBezTo>
                <a:cubicBezTo>
                  <a:pt x="220" y="11"/>
                  <a:pt x="212" y="13"/>
                  <a:pt x="200" y="15"/>
                </a:cubicBezTo>
                <a:cubicBezTo>
                  <a:pt x="202" y="15"/>
                  <a:pt x="204" y="15"/>
                  <a:pt x="206" y="14"/>
                </a:cubicBezTo>
                <a:cubicBezTo>
                  <a:pt x="208" y="14"/>
                  <a:pt x="210" y="14"/>
                  <a:pt x="212" y="14"/>
                </a:cubicBezTo>
                <a:cubicBezTo>
                  <a:pt x="214" y="14"/>
                  <a:pt x="216" y="14"/>
                  <a:pt x="218" y="14"/>
                </a:cubicBezTo>
                <a:cubicBezTo>
                  <a:pt x="220" y="13"/>
                  <a:pt x="222" y="13"/>
                  <a:pt x="224" y="13"/>
                </a:cubicBezTo>
                <a:cubicBezTo>
                  <a:pt x="226" y="13"/>
                  <a:pt x="228" y="13"/>
                  <a:pt x="228" y="13"/>
                </a:cubicBezTo>
                <a:cubicBezTo>
                  <a:pt x="227" y="14"/>
                  <a:pt x="224" y="13"/>
                  <a:pt x="223" y="14"/>
                </a:cubicBezTo>
                <a:cubicBezTo>
                  <a:pt x="218" y="13"/>
                  <a:pt x="218" y="14"/>
                  <a:pt x="217" y="14"/>
                </a:cubicBezTo>
                <a:cubicBezTo>
                  <a:pt x="215" y="15"/>
                  <a:pt x="217" y="16"/>
                  <a:pt x="208" y="16"/>
                </a:cubicBezTo>
                <a:cubicBezTo>
                  <a:pt x="206" y="16"/>
                  <a:pt x="203" y="17"/>
                  <a:pt x="201" y="17"/>
                </a:cubicBezTo>
                <a:cubicBezTo>
                  <a:pt x="198" y="18"/>
                  <a:pt x="196" y="18"/>
                  <a:pt x="193" y="19"/>
                </a:cubicBezTo>
                <a:cubicBezTo>
                  <a:pt x="193" y="19"/>
                  <a:pt x="192" y="19"/>
                  <a:pt x="192" y="18"/>
                </a:cubicBezTo>
                <a:cubicBezTo>
                  <a:pt x="193" y="18"/>
                  <a:pt x="193" y="18"/>
                  <a:pt x="189" y="19"/>
                </a:cubicBezTo>
                <a:cubicBezTo>
                  <a:pt x="184" y="20"/>
                  <a:pt x="180" y="21"/>
                  <a:pt x="176" y="22"/>
                </a:cubicBezTo>
                <a:cubicBezTo>
                  <a:pt x="172" y="23"/>
                  <a:pt x="169" y="24"/>
                  <a:pt x="165" y="25"/>
                </a:cubicBezTo>
                <a:cubicBezTo>
                  <a:pt x="161" y="26"/>
                  <a:pt x="160" y="27"/>
                  <a:pt x="159" y="28"/>
                </a:cubicBezTo>
                <a:cubicBezTo>
                  <a:pt x="159" y="28"/>
                  <a:pt x="159" y="28"/>
                  <a:pt x="160" y="28"/>
                </a:cubicBezTo>
                <a:cubicBezTo>
                  <a:pt x="158" y="29"/>
                  <a:pt x="161" y="28"/>
                  <a:pt x="163" y="28"/>
                </a:cubicBezTo>
                <a:cubicBezTo>
                  <a:pt x="160" y="29"/>
                  <a:pt x="157" y="30"/>
                  <a:pt x="154" y="31"/>
                </a:cubicBezTo>
                <a:cubicBezTo>
                  <a:pt x="153" y="32"/>
                  <a:pt x="152" y="32"/>
                  <a:pt x="151" y="33"/>
                </a:cubicBezTo>
                <a:cubicBezTo>
                  <a:pt x="147" y="34"/>
                  <a:pt x="143" y="36"/>
                  <a:pt x="139" y="38"/>
                </a:cubicBezTo>
                <a:cubicBezTo>
                  <a:pt x="140" y="37"/>
                  <a:pt x="142" y="36"/>
                  <a:pt x="143" y="36"/>
                </a:cubicBezTo>
                <a:cubicBezTo>
                  <a:pt x="145" y="35"/>
                  <a:pt x="146" y="34"/>
                  <a:pt x="148" y="34"/>
                </a:cubicBezTo>
                <a:cubicBezTo>
                  <a:pt x="150" y="32"/>
                  <a:pt x="153" y="31"/>
                  <a:pt x="155" y="30"/>
                </a:cubicBezTo>
                <a:cubicBezTo>
                  <a:pt x="152" y="31"/>
                  <a:pt x="148" y="32"/>
                  <a:pt x="144" y="34"/>
                </a:cubicBezTo>
                <a:cubicBezTo>
                  <a:pt x="140" y="35"/>
                  <a:pt x="135" y="37"/>
                  <a:pt x="131" y="39"/>
                </a:cubicBezTo>
                <a:cubicBezTo>
                  <a:pt x="128" y="41"/>
                  <a:pt x="121" y="45"/>
                  <a:pt x="121" y="45"/>
                </a:cubicBezTo>
                <a:cubicBezTo>
                  <a:pt x="120" y="46"/>
                  <a:pt x="121" y="45"/>
                  <a:pt x="123" y="44"/>
                </a:cubicBezTo>
                <a:cubicBezTo>
                  <a:pt x="125" y="43"/>
                  <a:pt x="127" y="42"/>
                  <a:pt x="128" y="42"/>
                </a:cubicBezTo>
                <a:cubicBezTo>
                  <a:pt x="129" y="41"/>
                  <a:pt x="130" y="40"/>
                  <a:pt x="131" y="40"/>
                </a:cubicBezTo>
                <a:cubicBezTo>
                  <a:pt x="132" y="40"/>
                  <a:pt x="134" y="38"/>
                  <a:pt x="134" y="38"/>
                </a:cubicBezTo>
                <a:cubicBezTo>
                  <a:pt x="135" y="38"/>
                  <a:pt x="133" y="39"/>
                  <a:pt x="132" y="40"/>
                </a:cubicBezTo>
                <a:cubicBezTo>
                  <a:pt x="129" y="41"/>
                  <a:pt x="127" y="43"/>
                  <a:pt x="125" y="44"/>
                </a:cubicBezTo>
                <a:cubicBezTo>
                  <a:pt x="124" y="44"/>
                  <a:pt x="123" y="45"/>
                  <a:pt x="122" y="46"/>
                </a:cubicBezTo>
                <a:cubicBezTo>
                  <a:pt x="121" y="46"/>
                  <a:pt x="121" y="47"/>
                  <a:pt x="121" y="47"/>
                </a:cubicBezTo>
                <a:cubicBezTo>
                  <a:pt x="125" y="44"/>
                  <a:pt x="122" y="47"/>
                  <a:pt x="123" y="47"/>
                </a:cubicBezTo>
                <a:cubicBezTo>
                  <a:pt x="124" y="47"/>
                  <a:pt x="124" y="47"/>
                  <a:pt x="128" y="45"/>
                </a:cubicBezTo>
                <a:cubicBezTo>
                  <a:pt x="130" y="44"/>
                  <a:pt x="133" y="41"/>
                  <a:pt x="135" y="41"/>
                </a:cubicBezTo>
                <a:cubicBezTo>
                  <a:pt x="131" y="44"/>
                  <a:pt x="125" y="47"/>
                  <a:pt x="119" y="51"/>
                </a:cubicBezTo>
                <a:cubicBezTo>
                  <a:pt x="121" y="50"/>
                  <a:pt x="123" y="49"/>
                  <a:pt x="124" y="48"/>
                </a:cubicBezTo>
                <a:cubicBezTo>
                  <a:pt x="126" y="47"/>
                  <a:pt x="127" y="46"/>
                  <a:pt x="129" y="45"/>
                </a:cubicBezTo>
                <a:cubicBezTo>
                  <a:pt x="132" y="43"/>
                  <a:pt x="133" y="43"/>
                  <a:pt x="133" y="43"/>
                </a:cubicBezTo>
                <a:cubicBezTo>
                  <a:pt x="133" y="44"/>
                  <a:pt x="131" y="45"/>
                  <a:pt x="129" y="46"/>
                </a:cubicBezTo>
                <a:cubicBezTo>
                  <a:pt x="125" y="48"/>
                  <a:pt x="122" y="50"/>
                  <a:pt x="120" y="52"/>
                </a:cubicBezTo>
                <a:cubicBezTo>
                  <a:pt x="117" y="54"/>
                  <a:pt x="114" y="56"/>
                  <a:pt x="111" y="58"/>
                </a:cubicBezTo>
                <a:cubicBezTo>
                  <a:pt x="105" y="62"/>
                  <a:pt x="98" y="67"/>
                  <a:pt x="94" y="72"/>
                </a:cubicBezTo>
                <a:cubicBezTo>
                  <a:pt x="96" y="70"/>
                  <a:pt x="98" y="69"/>
                  <a:pt x="100" y="67"/>
                </a:cubicBezTo>
                <a:cubicBezTo>
                  <a:pt x="102" y="66"/>
                  <a:pt x="104" y="65"/>
                  <a:pt x="106" y="63"/>
                </a:cubicBezTo>
                <a:cubicBezTo>
                  <a:pt x="107" y="63"/>
                  <a:pt x="109" y="61"/>
                  <a:pt x="108" y="62"/>
                </a:cubicBezTo>
                <a:cubicBezTo>
                  <a:pt x="106" y="64"/>
                  <a:pt x="103" y="67"/>
                  <a:pt x="99" y="70"/>
                </a:cubicBezTo>
                <a:cubicBezTo>
                  <a:pt x="96" y="73"/>
                  <a:pt x="91" y="77"/>
                  <a:pt x="92" y="75"/>
                </a:cubicBezTo>
                <a:cubicBezTo>
                  <a:pt x="93" y="73"/>
                  <a:pt x="91" y="73"/>
                  <a:pt x="91" y="72"/>
                </a:cubicBezTo>
                <a:cubicBezTo>
                  <a:pt x="92" y="71"/>
                  <a:pt x="90" y="72"/>
                  <a:pt x="89" y="73"/>
                </a:cubicBezTo>
                <a:cubicBezTo>
                  <a:pt x="85" y="77"/>
                  <a:pt x="83" y="78"/>
                  <a:pt x="80" y="81"/>
                </a:cubicBezTo>
                <a:cubicBezTo>
                  <a:pt x="83" y="78"/>
                  <a:pt x="85" y="76"/>
                  <a:pt x="88" y="73"/>
                </a:cubicBezTo>
                <a:cubicBezTo>
                  <a:pt x="88" y="73"/>
                  <a:pt x="89" y="72"/>
                  <a:pt x="89" y="72"/>
                </a:cubicBezTo>
                <a:cubicBezTo>
                  <a:pt x="90" y="71"/>
                  <a:pt x="94" y="68"/>
                  <a:pt x="93" y="68"/>
                </a:cubicBezTo>
                <a:cubicBezTo>
                  <a:pt x="93" y="68"/>
                  <a:pt x="93" y="67"/>
                  <a:pt x="92" y="68"/>
                </a:cubicBezTo>
                <a:cubicBezTo>
                  <a:pt x="88" y="71"/>
                  <a:pt x="89" y="71"/>
                  <a:pt x="87" y="73"/>
                </a:cubicBezTo>
                <a:cubicBezTo>
                  <a:pt x="86" y="74"/>
                  <a:pt x="86" y="74"/>
                  <a:pt x="84" y="75"/>
                </a:cubicBezTo>
                <a:cubicBezTo>
                  <a:pt x="91" y="68"/>
                  <a:pt x="98" y="61"/>
                  <a:pt x="107" y="54"/>
                </a:cubicBezTo>
                <a:cubicBezTo>
                  <a:pt x="104" y="56"/>
                  <a:pt x="102" y="57"/>
                  <a:pt x="99" y="60"/>
                </a:cubicBezTo>
                <a:cubicBezTo>
                  <a:pt x="104" y="56"/>
                  <a:pt x="108" y="53"/>
                  <a:pt x="111" y="50"/>
                </a:cubicBezTo>
                <a:cubicBezTo>
                  <a:pt x="109" y="52"/>
                  <a:pt x="108" y="53"/>
                  <a:pt x="104" y="55"/>
                </a:cubicBezTo>
                <a:cubicBezTo>
                  <a:pt x="100" y="59"/>
                  <a:pt x="98" y="59"/>
                  <a:pt x="95" y="61"/>
                </a:cubicBezTo>
                <a:cubicBezTo>
                  <a:pt x="93" y="63"/>
                  <a:pt x="90" y="65"/>
                  <a:pt x="88" y="67"/>
                </a:cubicBezTo>
                <a:cubicBezTo>
                  <a:pt x="85" y="69"/>
                  <a:pt x="82" y="72"/>
                  <a:pt x="79" y="75"/>
                </a:cubicBezTo>
                <a:cubicBezTo>
                  <a:pt x="79" y="75"/>
                  <a:pt x="79" y="75"/>
                  <a:pt x="79" y="75"/>
                </a:cubicBezTo>
                <a:cubicBezTo>
                  <a:pt x="79" y="75"/>
                  <a:pt x="79" y="75"/>
                  <a:pt x="79" y="75"/>
                </a:cubicBezTo>
                <a:cubicBezTo>
                  <a:pt x="79" y="75"/>
                  <a:pt x="79" y="75"/>
                  <a:pt x="79" y="75"/>
                </a:cubicBezTo>
                <a:cubicBezTo>
                  <a:pt x="76" y="77"/>
                  <a:pt x="74" y="80"/>
                  <a:pt x="71" y="83"/>
                </a:cubicBezTo>
                <a:cubicBezTo>
                  <a:pt x="69" y="85"/>
                  <a:pt x="67" y="88"/>
                  <a:pt x="64" y="90"/>
                </a:cubicBezTo>
                <a:cubicBezTo>
                  <a:pt x="66" y="88"/>
                  <a:pt x="68" y="85"/>
                  <a:pt x="69" y="84"/>
                </a:cubicBezTo>
                <a:cubicBezTo>
                  <a:pt x="66" y="88"/>
                  <a:pt x="66" y="86"/>
                  <a:pt x="61" y="92"/>
                </a:cubicBezTo>
                <a:cubicBezTo>
                  <a:pt x="59" y="95"/>
                  <a:pt x="56" y="99"/>
                  <a:pt x="56" y="98"/>
                </a:cubicBezTo>
                <a:cubicBezTo>
                  <a:pt x="55" y="98"/>
                  <a:pt x="54" y="100"/>
                  <a:pt x="52" y="102"/>
                </a:cubicBezTo>
                <a:cubicBezTo>
                  <a:pt x="50" y="104"/>
                  <a:pt x="48" y="107"/>
                  <a:pt x="46" y="111"/>
                </a:cubicBezTo>
                <a:cubicBezTo>
                  <a:pt x="46" y="111"/>
                  <a:pt x="46" y="111"/>
                  <a:pt x="46" y="111"/>
                </a:cubicBezTo>
                <a:cubicBezTo>
                  <a:pt x="46" y="111"/>
                  <a:pt x="46" y="111"/>
                  <a:pt x="46" y="111"/>
                </a:cubicBezTo>
                <a:cubicBezTo>
                  <a:pt x="46" y="111"/>
                  <a:pt x="46" y="111"/>
                  <a:pt x="46" y="111"/>
                </a:cubicBezTo>
                <a:cubicBezTo>
                  <a:pt x="43" y="116"/>
                  <a:pt x="43" y="115"/>
                  <a:pt x="45" y="114"/>
                </a:cubicBezTo>
                <a:cubicBezTo>
                  <a:pt x="46" y="113"/>
                  <a:pt x="43" y="117"/>
                  <a:pt x="44" y="117"/>
                </a:cubicBezTo>
                <a:cubicBezTo>
                  <a:pt x="45" y="116"/>
                  <a:pt x="47" y="112"/>
                  <a:pt x="48" y="112"/>
                </a:cubicBezTo>
                <a:cubicBezTo>
                  <a:pt x="48" y="112"/>
                  <a:pt x="47" y="113"/>
                  <a:pt x="47" y="114"/>
                </a:cubicBezTo>
                <a:cubicBezTo>
                  <a:pt x="46" y="115"/>
                  <a:pt x="46" y="116"/>
                  <a:pt x="46" y="115"/>
                </a:cubicBezTo>
                <a:cubicBezTo>
                  <a:pt x="51" y="109"/>
                  <a:pt x="48" y="114"/>
                  <a:pt x="45" y="118"/>
                </a:cubicBezTo>
                <a:cubicBezTo>
                  <a:pt x="43" y="122"/>
                  <a:pt x="41" y="126"/>
                  <a:pt x="39" y="130"/>
                </a:cubicBezTo>
                <a:cubicBezTo>
                  <a:pt x="37" y="134"/>
                  <a:pt x="35" y="138"/>
                  <a:pt x="34" y="141"/>
                </a:cubicBezTo>
                <a:cubicBezTo>
                  <a:pt x="34" y="142"/>
                  <a:pt x="33" y="144"/>
                  <a:pt x="33" y="145"/>
                </a:cubicBezTo>
                <a:cubicBezTo>
                  <a:pt x="31" y="148"/>
                  <a:pt x="32" y="145"/>
                  <a:pt x="32" y="145"/>
                </a:cubicBezTo>
                <a:cubicBezTo>
                  <a:pt x="31" y="146"/>
                  <a:pt x="32" y="143"/>
                  <a:pt x="29" y="150"/>
                </a:cubicBezTo>
                <a:cubicBezTo>
                  <a:pt x="29" y="152"/>
                  <a:pt x="28" y="152"/>
                  <a:pt x="28" y="152"/>
                </a:cubicBezTo>
                <a:cubicBezTo>
                  <a:pt x="28" y="153"/>
                  <a:pt x="28" y="152"/>
                  <a:pt x="29" y="150"/>
                </a:cubicBezTo>
                <a:cubicBezTo>
                  <a:pt x="33" y="141"/>
                  <a:pt x="31" y="144"/>
                  <a:pt x="31" y="143"/>
                </a:cubicBezTo>
                <a:cubicBezTo>
                  <a:pt x="31" y="142"/>
                  <a:pt x="30" y="143"/>
                  <a:pt x="30" y="142"/>
                </a:cubicBezTo>
                <a:cubicBezTo>
                  <a:pt x="31" y="139"/>
                  <a:pt x="29" y="143"/>
                  <a:pt x="28" y="146"/>
                </a:cubicBezTo>
                <a:cubicBezTo>
                  <a:pt x="26" y="151"/>
                  <a:pt x="25" y="154"/>
                  <a:pt x="24" y="159"/>
                </a:cubicBezTo>
                <a:cubicBezTo>
                  <a:pt x="23" y="161"/>
                  <a:pt x="23" y="162"/>
                  <a:pt x="22" y="165"/>
                </a:cubicBezTo>
                <a:cubicBezTo>
                  <a:pt x="21" y="168"/>
                  <a:pt x="20" y="168"/>
                  <a:pt x="20" y="167"/>
                </a:cubicBezTo>
                <a:cubicBezTo>
                  <a:pt x="20" y="167"/>
                  <a:pt x="20" y="167"/>
                  <a:pt x="21" y="163"/>
                </a:cubicBezTo>
                <a:cubicBezTo>
                  <a:pt x="22" y="159"/>
                  <a:pt x="21" y="160"/>
                  <a:pt x="21" y="161"/>
                </a:cubicBezTo>
                <a:cubicBezTo>
                  <a:pt x="21" y="161"/>
                  <a:pt x="21" y="161"/>
                  <a:pt x="21" y="161"/>
                </a:cubicBezTo>
                <a:cubicBezTo>
                  <a:pt x="21" y="161"/>
                  <a:pt x="21" y="161"/>
                  <a:pt x="21" y="161"/>
                </a:cubicBezTo>
                <a:cubicBezTo>
                  <a:pt x="22" y="158"/>
                  <a:pt x="23" y="155"/>
                  <a:pt x="24" y="151"/>
                </a:cubicBezTo>
                <a:cubicBezTo>
                  <a:pt x="25" y="150"/>
                  <a:pt x="26" y="148"/>
                  <a:pt x="26" y="147"/>
                </a:cubicBezTo>
                <a:cubicBezTo>
                  <a:pt x="27" y="145"/>
                  <a:pt x="27" y="144"/>
                  <a:pt x="28" y="142"/>
                </a:cubicBezTo>
                <a:cubicBezTo>
                  <a:pt x="29" y="141"/>
                  <a:pt x="30" y="138"/>
                  <a:pt x="28" y="141"/>
                </a:cubicBezTo>
                <a:cubicBezTo>
                  <a:pt x="25" y="147"/>
                  <a:pt x="23" y="151"/>
                  <a:pt x="21" y="157"/>
                </a:cubicBezTo>
                <a:cubicBezTo>
                  <a:pt x="15" y="173"/>
                  <a:pt x="11" y="190"/>
                  <a:pt x="9" y="207"/>
                </a:cubicBezTo>
                <a:cubicBezTo>
                  <a:pt x="9" y="207"/>
                  <a:pt x="10" y="203"/>
                  <a:pt x="10" y="203"/>
                </a:cubicBezTo>
                <a:cubicBezTo>
                  <a:pt x="9" y="208"/>
                  <a:pt x="9" y="213"/>
                  <a:pt x="8" y="218"/>
                </a:cubicBezTo>
                <a:cubicBezTo>
                  <a:pt x="8" y="220"/>
                  <a:pt x="8" y="223"/>
                  <a:pt x="8" y="225"/>
                </a:cubicBezTo>
                <a:cubicBezTo>
                  <a:pt x="8" y="227"/>
                  <a:pt x="8" y="230"/>
                  <a:pt x="8" y="232"/>
                </a:cubicBezTo>
                <a:cubicBezTo>
                  <a:pt x="8" y="223"/>
                  <a:pt x="9" y="221"/>
                  <a:pt x="9" y="216"/>
                </a:cubicBezTo>
                <a:cubicBezTo>
                  <a:pt x="10" y="216"/>
                  <a:pt x="10" y="216"/>
                  <a:pt x="10" y="216"/>
                </a:cubicBezTo>
                <a:cubicBezTo>
                  <a:pt x="11" y="216"/>
                  <a:pt x="12" y="212"/>
                  <a:pt x="14" y="201"/>
                </a:cubicBezTo>
                <a:cubicBezTo>
                  <a:pt x="14" y="198"/>
                  <a:pt x="15" y="194"/>
                  <a:pt x="16" y="191"/>
                </a:cubicBezTo>
                <a:cubicBezTo>
                  <a:pt x="16" y="188"/>
                  <a:pt x="17" y="185"/>
                  <a:pt x="18" y="182"/>
                </a:cubicBezTo>
                <a:cubicBezTo>
                  <a:pt x="17" y="187"/>
                  <a:pt x="16" y="192"/>
                  <a:pt x="15" y="198"/>
                </a:cubicBezTo>
                <a:cubicBezTo>
                  <a:pt x="14" y="203"/>
                  <a:pt x="13" y="208"/>
                  <a:pt x="13" y="213"/>
                </a:cubicBezTo>
                <a:cubicBezTo>
                  <a:pt x="13" y="215"/>
                  <a:pt x="12" y="219"/>
                  <a:pt x="13" y="218"/>
                </a:cubicBezTo>
                <a:cubicBezTo>
                  <a:pt x="13" y="217"/>
                  <a:pt x="13" y="215"/>
                  <a:pt x="13" y="214"/>
                </a:cubicBezTo>
                <a:cubicBezTo>
                  <a:pt x="13" y="211"/>
                  <a:pt x="13" y="210"/>
                  <a:pt x="14" y="210"/>
                </a:cubicBezTo>
                <a:cubicBezTo>
                  <a:pt x="14" y="209"/>
                  <a:pt x="15" y="208"/>
                  <a:pt x="15" y="204"/>
                </a:cubicBezTo>
                <a:cubicBezTo>
                  <a:pt x="16" y="201"/>
                  <a:pt x="16" y="198"/>
                  <a:pt x="18" y="192"/>
                </a:cubicBezTo>
                <a:cubicBezTo>
                  <a:pt x="14" y="207"/>
                  <a:pt x="14" y="220"/>
                  <a:pt x="13" y="233"/>
                </a:cubicBezTo>
                <a:cubicBezTo>
                  <a:pt x="13" y="232"/>
                  <a:pt x="13" y="228"/>
                  <a:pt x="13" y="226"/>
                </a:cubicBezTo>
                <a:cubicBezTo>
                  <a:pt x="13" y="229"/>
                  <a:pt x="13" y="233"/>
                  <a:pt x="12" y="236"/>
                </a:cubicBezTo>
                <a:cubicBezTo>
                  <a:pt x="13" y="240"/>
                  <a:pt x="13" y="244"/>
                  <a:pt x="13" y="247"/>
                </a:cubicBezTo>
                <a:cubicBezTo>
                  <a:pt x="13" y="247"/>
                  <a:pt x="13" y="249"/>
                  <a:pt x="13" y="249"/>
                </a:cubicBezTo>
                <a:cubicBezTo>
                  <a:pt x="13" y="249"/>
                  <a:pt x="13" y="248"/>
                  <a:pt x="13" y="248"/>
                </a:cubicBezTo>
                <a:cubicBezTo>
                  <a:pt x="13" y="244"/>
                  <a:pt x="13" y="240"/>
                  <a:pt x="14" y="236"/>
                </a:cubicBezTo>
                <a:cubicBezTo>
                  <a:pt x="14" y="232"/>
                  <a:pt x="14" y="228"/>
                  <a:pt x="14" y="224"/>
                </a:cubicBezTo>
                <a:cubicBezTo>
                  <a:pt x="14" y="223"/>
                  <a:pt x="14" y="222"/>
                  <a:pt x="14" y="222"/>
                </a:cubicBezTo>
                <a:cubicBezTo>
                  <a:pt x="15" y="221"/>
                  <a:pt x="15" y="219"/>
                  <a:pt x="15" y="220"/>
                </a:cubicBezTo>
                <a:cubicBezTo>
                  <a:pt x="15" y="220"/>
                  <a:pt x="15" y="222"/>
                  <a:pt x="15" y="222"/>
                </a:cubicBezTo>
                <a:cubicBezTo>
                  <a:pt x="14" y="225"/>
                  <a:pt x="14" y="228"/>
                  <a:pt x="14" y="231"/>
                </a:cubicBezTo>
                <a:cubicBezTo>
                  <a:pt x="14" y="234"/>
                  <a:pt x="14" y="237"/>
                  <a:pt x="14" y="240"/>
                </a:cubicBezTo>
                <a:cubicBezTo>
                  <a:pt x="14" y="249"/>
                  <a:pt x="15" y="249"/>
                  <a:pt x="16" y="247"/>
                </a:cubicBezTo>
                <a:cubicBezTo>
                  <a:pt x="16" y="246"/>
                  <a:pt x="16" y="244"/>
                  <a:pt x="17" y="249"/>
                </a:cubicBezTo>
                <a:cubicBezTo>
                  <a:pt x="17" y="253"/>
                  <a:pt x="18" y="256"/>
                  <a:pt x="18" y="260"/>
                </a:cubicBezTo>
                <a:cubicBezTo>
                  <a:pt x="18" y="263"/>
                  <a:pt x="19" y="267"/>
                  <a:pt x="20" y="271"/>
                </a:cubicBezTo>
                <a:cubicBezTo>
                  <a:pt x="22" y="289"/>
                  <a:pt x="27" y="307"/>
                  <a:pt x="34" y="324"/>
                </a:cubicBezTo>
                <a:cubicBezTo>
                  <a:pt x="37" y="329"/>
                  <a:pt x="39" y="333"/>
                  <a:pt x="42" y="340"/>
                </a:cubicBezTo>
                <a:cubicBezTo>
                  <a:pt x="41" y="337"/>
                  <a:pt x="39" y="334"/>
                  <a:pt x="38" y="331"/>
                </a:cubicBezTo>
                <a:cubicBezTo>
                  <a:pt x="37" y="330"/>
                  <a:pt x="36" y="329"/>
                  <a:pt x="36" y="328"/>
                </a:cubicBezTo>
                <a:cubicBezTo>
                  <a:pt x="36" y="327"/>
                  <a:pt x="35" y="327"/>
                  <a:pt x="35" y="327"/>
                </a:cubicBezTo>
                <a:cubicBezTo>
                  <a:pt x="35" y="326"/>
                  <a:pt x="34" y="326"/>
                  <a:pt x="34" y="325"/>
                </a:cubicBezTo>
                <a:cubicBezTo>
                  <a:pt x="33" y="323"/>
                  <a:pt x="33" y="322"/>
                  <a:pt x="32" y="321"/>
                </a:cubicBezTo>
                <a:cubicBezTo>
                  <a:pt x="31" y="318"/>
                  <a:pt x="30" y="315"/>
                  <a:pt x="29" y="313"/>
                </a:cubicBezTo>
                <a:cubicBezTo>
                  <a:pt x="29" y="313"/>
                  <a:pt x="28" y="311"/>
                  <a:pt x="28" y="310"/>
                </a:cubicBezTo>
                <a:cubicBezTo>
                  <a:pt x="27" y="307"/>
                  <a:pt x="26" y="304"/>
                  <a:pt x="25" y="302"/>
                </a:cubicBezTo>
                <a:cubicBezTo>
                  <a:pt x="26" y="302"/>
                  <a:pt x="26" y="303"/>
                  <a:pt x="27" y="305"/>
                </a:cubicBezTo>
                <a:cubicBezTo>
                  <a:pt x="27" y="306"/>
                  <a:pt x="28" y="308"/>
                  <a:pt x="28" y="307"/>
                </a:cubicBezTo>
                <a:cubicBezTo>
                  <a:pt x="28" y="307"/>
                  <a:pt x="27" y="305"/>
                  <a:pt x="27" y="304"/>
                </a:cubicBezTo>
                <a:cubicBezTo>
                  <a:pt x="27" y="303"/>
                  <a:pt x="26" y="301"/>
                  <a:pt x="26" y="300"/>
                </a:cubicBezTo>
                <a:cubicBezTo>
                  <a:pt x="25" y="298"/>
                  <a:pt x="24" y="296"/>
                  <a:pt x="24" y="294"/>
                </a:cubicBezTo>
                <a:cubicBezTo>
                  <a:pt x="23" y="292"/>
                  <a:pt x="23" y="290"/>
                  <a:pt x="22" y="288"/>
                </a:cubicBezTo>
                <a:cubicBezTo>
                  <a:pt x="22" y="286"/>
                  <a:pt x="22" y="284"/>
                  <a:pt x="21" y="282"/>
                </a:cubicBezTo>
                <a:cubicBezTo>
                  <a:pt x="21" y="280"/>
                  <a:pt x="21" y="278"/>
                  <a:pt x="20" y="276"/>
                </a:cubicBezTo>
                <a:cubicBezTo>
                  <a:pt x="20" y="274"/>
                  <a:pt x="19" y="272"/>
                  <a:pt x="19" y="270"/>
                </a:cubicBezTo>
                <a:cubicBezTo>
                  <a:pt x="19" y="272"/>
                  <a:pt x="19" y="275"/>
                  <a:pt x="20" y="278"/>
                </a:cubicBezTo>
                <a:cubicBezTo>
                  <a:pt x="20" y="279"/>
                  <a:pt x="20" y="281"/>
                  <a:pt x="20" y="282"/>
                </a:cubicBezTo>
                <a:cubicBezTo>
                  <a:pt x="21" y="284"/>
                  <a:pt x="21" y="285"/>
                  <a:pt x="21" y="287"/>
                </a:cubicBezTo>
                <a:cubicBezTo>
                  <a:pt x="22" y="293"/>
                  <a:pt x="24" y="299"/>
                  <a:pt x="25" y="303"/>
                </a:cubicBezTo>
                <a:cubicBezTo>
                  <a:pt x="24" y="302"/>
                  <a:pt x="22" y="294"/>
                  <a:pt x="21" y="294"/>
                </a:cubicBezTo>
                <a:cubicBezTo>
                  <a:pt x="20" y="293"/>
                  <a:pt x="24" y="302"/>
                  <a:pt x="24" y="305"/>
                </a:cubicBezTo>
                <a:cubicBezTo>
                  <a:pt x="22" y="299"/>
                  <a:pt x="20" y="292"/>
                  <a:pt x="20" y="292"/>
                </a:cubicBezTo>
                <a:cubicBezTo>
                  <a:pt x="19" y="293"/>
                  <a:pt x="17" y="289"/>
                  <a:pt x="18" y="295"/>
                </a:cubicBezTo>
                <a:cubicBezTo>
                  <a:pt x="19" y="297"/>
                  <a:pt x="20" y="299"/>
                  <a:pt x="21" y="302"/>
                </a:cubicBezTo>
                <a:cubicBezTo>
                  <a:pt x="21" y="303"/>
                  <a:pt x="21" y="304"/>
                  <a:pt x="22" y="305"/>
                </a:cubicBezTo>
                <a:cubicBezTo>
                  <a:pt x="22" y="306"/>
                  <a:pt x="23" y="308"/>
                  <a:pt x="23" y="309"/>
                </a:cubicBezTo>
                <a:cubicBezTo>
                  <a:pt x="24" y="309"/>
                  <a:pt x="24" y="310"/>
                  <a:pt x="24" y="310"/>
                </a:cubicBezTo>
                <a:cubicBezTo>
                  <a:pt x="27" y="316"/>
                  <a:pt x="28" y="319"/>
                  <a:pt x="30" y="322"/>
                </a:cubicBezTo>
                <a:cubicBezTo>
                  <a:pt x="31" y="326"/>
                  <a:pt x="32" y="329"/>
                  <a:pt x="35" y="336"/>
                </a:cubicBezTo>
                <a:cubicBezTo>
                  <a:pt x="36" y="339"/>
                  <a:pt x="38" y="342"/>
                  <a:pt x="40" y="346"/>
                </a:cubicBezTo>
                <a:cubicBezTo>
                  <a:pt x="41" y="349"/>
                  <a:pt x="43" y="352"/>
                  <a:pt x="45" y="355"/>
                </a:cubicBezTo>
                <a:cubicBezTo>
                  <a:pt x="46" y="357"/>
                  <a:pt x="46" y="356"/>
                  <a:pt x="46" y="355"/>
                </a:cubicBezTo>
                <a:cubicBezTo>
                  <a:pt x="46" y="354"/>
                  <a:pt x="45" y="353"/>
                  <a:pt x="45" y="353"/>
                </a:cubicBezTo>
                <a:cubicBezTo>
                  <a:pt x="46" y="353"/>
                  <a:pt x="45" y="351"/>
                  <a:pt x="44" y="349"/>
                </a:cubicBezTo>
                <a:cubicBezTo>
                  <a:pt x="41" y="344"/>
                  <a:pt x="40" y="341"/>
                  <a:pt x="39" y="338"/>
                </a:cubicBezTo>
                <a:cubicBezTo>
                  <a:pt x="40" y="340"/>
                  <a:pt x="41" y="343"/>
                  <a:pt x="41" y="344"/>
                </a:cubicBezTo>
                <a:cubicBezTo>
                  <a:pt x="43" y="348"/>
                  <a:pt x="45" y="351"/>
                  <a:pt x="46" y="352"/>
                </a:cubicBezTo>
                <a:cubicBezTo>
                  <a:pt x="48" y="354"/>
                  <a:pt x="43" y="347"/>
                  <a:pt x="44" y="347"/>
                </a:cubicBezTo>
                <a:cubicBezTo>
                  <a:pt x="45" y="349"/>
                  <a:pt x="47" y="351"/>
                  <a:pt x="48" y="354"/>
                </a:cubicBezTo>
                <a:cubicBezTo>
                  <a:pt x="49" y="356"/>
                  <a:pt x="51" y="358"/>
                  <a:pt x="52" y="361"/>
                </a:cubicBezTo>
                <a:cubicBezTo>
                  <a:pt x="53" y="361"/>
                  <a:pt x="54" y="363"/>
                  <a:pt x="55" y="364"/>
                </a:cubicBezTo>
                <a:cubicBezTo>
                  <a:pt x="56" y="367"/>
                  <a:pt x="58" y="369"/>
                  <a:pt x="60" y="371"/>
                </a:cubicBezTo>
                <a:cubicBezTo>
                  <a:pt x="59" y="369"/>
                  <a:pt x="60" y="370"/>
                  <a:pt x="62" y="372"/>
                </a:cubicBezTo>
                <a:cubicBezTo>
                  <a:pt x="63" y="374"/>
                  <a:pt x="65" y="376"/>
                  <a:pt x="66" y="377"/>
                </a:cubicBezTo>
                <a:cubicBezTo>
                  <a:pt x="68" y="379"/>
                  <a:pt x="68" y="379"/>
                  <a:pt x="68" y="379"/>
                </a:cubicBezTo>
                <a:cubicBezTo>
                  <a:pt x="69" y="380"/>
                  <a:pt x="67" y="377"/>
                  <a:pt x="66" y="376"/>
                </a:cubicBezTo>
                <a:cubicBezTo>
                  <a:pt x="65" y="375"/>
                  <a:pt x="64" y="373"/>
                  <a:pt x="63" y="371"/>
                </a:cubicBezTo>
                <a:cubicBezTo>
                  <a:pt x="61" y="370"/>
                  <a:pt x="61" y="368"/>
                  <a:pt x="62" y="369"/>
                </a:cubicBezTo>
                <a:cubicBezTo>
                  <a:pt x="63" y="371"/>
                  <a:pt x="67" y="375"/>
                  <a:pt x="70" y="378"/>
                </a:cubicBezTo>
                <a:cubicBezTo>
                  <a:pt x="73" y="381"/>
                  <a:pt x="73" y="382"/>
                  <a:pt x="74" y="384"/>
                </a:cubicBezTo>
                <a:cubicBezTo>
                  <a:pt x="76" y="387"/>
                  <a:pt x="78" y="389"/>
                  <a:pt x="80" y="391"/>
                </a:cubicBezTo>
                <a:cubicBezTo>
                  <a:pt x="81" y="392"/>
                  <a:pt x="82" y="393"/>
                  <a:pt x="83" y="395"/>
                </a:cubicBezTo>
                <a:cubicBezTo>
                  <a:pt x="85" y="396"/>
                  <a:pt x="86" y="397"/>
                  <a:pt x="87" y="398"/>
                </a:cubicBezTo>
                <a:cubicBezTo>
                  <a:pt x="88" y="399"/>
                  <a:pt x="89" y="400"/>
                  <a:pt x="91" y="402"/>
                </a:cubicBezTo>
                <a:cubicBezTo>
                  <a:pt x="92" y="403"/>
                  <a:pt x="94" y="404"/>
                  <a:pt x="95" y="405"/>
                </a:cubicBezTo>
                <a:cubicBezTo>
                  <a:pt x="97" y="406"/>
                  <a:pt x="95" y="403"/>
                  <a:pt x="95" y="402"/>
                </a:cubicBezTo>
                <a:cubicBezTo>
                  <a:pt x="95" y="401"/>
                  <a:pt x="95" y="401"/>
                  <a:pt x="96" y="402"/>
                </a:cubicBezTo>
                <a:cubicBezTo>
                  <a:pt x="98" y="403"/>
                  <a:pt x="100" y="405"/>
                  <a:pt x="105" y="408"/>
                </a:cubicBezTo>
                <a:cubicBezTo>
                  <a:pt x="102" y="406"/>
                  <a:pt x="98" y="403"/>
                  <a:pt x="96" y="400"/>
                </a:cubicBezTo>
                <a:cubicBezTo>
                  <a:pt x="110" y="414"/>
                  <a:pt x="125" y="422"/>
                  <a:pt x="140" y="429"/>
                </a:cubicBezTo>
                <a:cubicBezTo>
                  <a:pt x="133" y="425"/>
                  <a:pt x="127" y="422"/>
                  <a:pt x="121" y="418"/>
                </a:cubicBezTo>
                <a:cubicBezTo>
                  <a:pt x="113" y="412"/>
                  <a:pt x="106" y="407"/>
                  <a:pt x="98" y="401"/>
                </a:cubicBezTo>
                <a:cubicBezTo>
                  <a:pt x="96" y="399"/>
                  <a:pt x="95" y="398"/>
                  <a:pt x="95" y="398"/>
                </a:cubicBezTo>
                <a:cubicBezTo>
                  <a:pt x="96" y="398"/>
                  <a:pt x="97" y="399"/>
                  <a:pt x="99" y="401"/>
                </a:cubicBezTo>
                <a:cubicBezTo>
                  <a:pt x="102" y="404"/>
                  <a:pt x="107" y="407"/>
                  <a:pt x="110" y="410"/>
                </a:cubicBezTo>
                <a:cubicBezTo>
                  <a:pt x="110" y="410"/>
                  <a:pt x="112" y="411"/>
                  <a:pt x="112" y="411"/>
                </a:cubicBezTo>
                <a:cubicBezTo>
                  <a:pt x="113" y="411"/>
                  <a:pt x="114" y="412"/>
                  <a:pt x="112" y="411"/>
                </a:cubicBezTo>
                <a:cubicBezTo>
                  <a:pt x="111" y="409"/>
                  <a:pt x="109" y="408"/>
                  <a:pt x="107" y="406"/>
                </a:cubicBezTo>
                <a:cubicBezTo>
                  <a:pt x="106" y="405"/>
                  <a:pt x="105" y="404"/>
                  <a:pt x="104" y="403"/>
                </a:cubicBezTo>
                <a:cubicBezTo>
                  <a:pt x="103" y="402"/>
                  <a:pt x="101" y="401"/>
                  <a:pt x="100" y="400"/>
                </a:cubicBezTo>
                <a:cubicBezTo>
                  <a:pt x="98" y="398"/>
                  <a:pt x="95" y="396"/>
                  <a:pt x="93" y="394"/>
                </a:cubicBezTo>
                <a:cubicBezTo>
                  <a:pt x="95" y="395"/>
                  <a:pt x="98" y="398"/>
                  <a:pt x="100" y="399"/>
                </a:cubicBezTo>
                <a:cubicBezTo>
                  <a:pt x="102" y="400"/>
                  <a:pt x="103" y="401"/>
                  <a:pt x="104" y="402"/>
                </a:cubicBezTo>
                <a:cubicBezTo>
                  <a:pt x="105" y="403"/>
                  <a:pt x="106" y="403"/>
                  <a:pt x="107" y="404"/>
                </a:cubicBezTo>
                <a:cubicBezTo>
                  <a:pt x="105" y="402"/>
                  <a:pt x="103" y="401"/>
                  <a:pt x="101" y="399"/>
                </a:cubicBezTo>
                <a:cubicBezTo>
                  <a:pt x="100" y="398"/>
                  <a:pt x="98" y="396"/>
                  <a:pt x="97" y="395"/>
                </a:cubicBezTo>
                <a:cubicBezTo>
                  <a:pt x="100" y="398"/>
                  <a:pt x="104" y="402"/>
                  <a:pt x="107" y="403"/>
                </a:cubicBezTo>
                <a:cubicBezTo>
                  <a:pt x="108" y="404"/>
                  <a:pt x="110" y="406"/>
                  <a:pt x="109" y="404"/>
                </a:cubicBezTo>
                <a:cubicBezTo>
                  <a:pt x="109" y="404"/>
                  <a:pt x="105" y="402"/>
                  <a:pt x="107" y="403"/>
                </a:cubicBezTo>
                <a:cubicBezTo>
                  <a:pt x="108" y="403"/>
                  <a:pt x="111" y="405"/>
                  <a:pt x="113" y="407"/>
                </a:cubicBezTo>
                <a:cubicBezTo>
                  <a:pt x="114" y="409"/>
                  <a:pt x="121" y="413"/>
                  <a:pt x="127" y="417"/>
                </a:cubicBezTo>
                <a:cubicBezTo>
                  <a:pt x="123" y="415"/>
                  <a:pt x="122" y="414"/>
                  <a:pt x="120" y="413"/>
                </a:cubicBezTo>
                <a:cubicBezTo>
                  <a:pt x="119" y="412"/>
                  <a:pt x="117" y="410"/>
                  <a:pt x="116" y="410"/>
                </a:cubicBezTo>
                <a:cubicBezTo>
                  <a:pt x="115" y="410"/>
                  <a:pt x="117" y="411"/>
                  <a:pt x="119" y="412"/>
                </a:cubicBezTo>
                <a:cubicBezTo>
                  <a:pt x="121" y="414"/>
                  <a:pt x="123" y="416"/>
                  <a:pt x="125" y="418"/>
                </a:cubicBezTo>
                <a:cubicBezTo>
                  <a:pt x="126" y="418"/>
                  <a:pt x="127" y="419"/>
                  <a:pt x="129" y="420"/>
                </a:cubicBezTo>
                <a:cubicBezTo>
                  <a:pt x="130" y="421"/>
                  <a:pt x="131" y="422"/>
                  <a:pt x="133" y="423"/>
                </a:cubicBezTo>
                <a:cubicBezTo>
                  <a:pt x="134" y="424"/>
                  <a:pt x="134" y="424"/>
                  <a:pt x="133" y="423"/>
                </a:cubicBezTo>
                <a:cubicBezTo>
                  <a:pt x="132" y="423"/>
                  <a:pt x="133" y="424"/>
                  <a:pt x="135" y="425"/>
                </a:cubicBezTo>
                <a:cubicBezTo>
                  <a:pt x="138" y="427"/>
                  <a:pt x="141" y="428"/>
                  <a:pt x="143" y="430"/>
                </a:cubicBezTo>
                <a:cubicBezTo>
                  <a:pt x="146" y="432"/>
                  <a:pt x="149" y="433"/>
                  <a:pt x="152" y="434"/>
                </a:cubicBezTo>
                <a:cubicBezTo>
                  <a:pt x="153" y="434"/>
                  <a:pt x="155" y="434"/>
                  <a:pt x="157" y="435"/>
                </a:cubicBezTo>
                <a:cubicBezTo>
                  <a:pt x="159" y="436"/>
                  <a:pt x="162" y="437"/>
                  <a:pt x="164" y="438"/>
                </a:cubicBezTo>
                <a:cubicBezTo>
                  <a:pt x="170" y="441"/>
                  <a:pt x="177" y="443"/>
                  <a:pt x="184" y="445"/>
                </a:cubicBezTo>
                <a:cubicBezTo>
                  <a:pt x="188" y="446"/>
                  <a:pt x="192" y="447"/>
                  <a:pt x="193" y="446"/>
                </a:cubicBezTo>
                <a:cubicBezTo>
                  <a:pt x="193" y="446"/>
                  <a:pt x="187" y="445"/>
                  <a:pt x="185" y="444"/>
                </a:cubicBezTo>
                <a:cubicBezTo>
                  <a:pt x="184" y="444"/>
                  <a:pt x="184" y="444"/>
                  <a:pt x="184" y="444"/>
                </a:cubicBezTo>
                <a:cubicBezTo>
                  <a:pt x="187" y="445"/>
                  <a:pt x="190" y="445"/>
                  <a:pt x="193" y="446"/>
                </a:cubicBezTo>
                <a:cubicBezTo>
                  <a:pt x="192" y="445"/>
                  <a:pt x="190" y="444"/>
                  <a:pt x="188" y="444"/>
                </a:cubicBezTo>
                <a:cubicBezTo>
                  <a:pt x="185" y="443"/>
                  <a:pt x="182" y="442"/>
                  <a:pt x="179" y="441"/>
                </a:cubicBezTo>
                <a:cubicBezTo>
                  <a:pt x="177" y="441"/>
                  <a:pt x="175" y="440"/>
                  <a:pt x="174" y="440"/>
                </a:cubicBezTo>
                <a:cubicBezTo>
                  <a:pt x="170" y="438"/>
                  <a:pt x="174" y="439"/>
                  <a:pt x="174" y="439"/>
                </a:cubicBezTo>
                <a:cubicBezTo>
                  <a:pt x="174" y="439"/>
                  <a:pt x="174" y="439"/>
                  <a:pt x="174" y="439"/>
                </a:cubicBezTo>
                <a:cubicBezTo>
                  <a:pt x="174" y="439"/>
                  <a:pt x="174" y="439"/>
                  <a:pt x="174" y="439"/>
                </a:cubicBezTo>
                <a:cubicBezTo>
                  <a:pt x="174" y="439"/>
                  <a:pt x="174" y="439"/>
                  <a:pt x="174" y="439"/>
                </a:cubicBezTo>
                <a:cubicBezTo>
                  <a:pt x="178" y="441"/>
                  <a:pt x="182" y="442"/>
                  <a:pt x="186" y="443"/>
                </a:cubicBezTo>
                <a:cubicBezTo>
                  <a:pt x="190" y="444"/>
                  <a:pt x="195" y="445"/>
                  <a:pt x="199" y="446"/>
                </a:cubicBezTo>
                <a:cubicBezTo>
                  <a:pt x="200" y="446"/>
                  <a:pt x="201" y="446"/>
                  <a:pt x="200" y="446"/>
                </a:cubicBezTo>
                <a:cubicBezTo>
                  <a:pt x="197" y="445"/>
                  <a:pt x="199" y="445"/>
                  <a:pt x="201" y="446"/>
                </a:cubicBezTo>
                <a:cubicBezTo>
                  <a:pt x="204" y="446"/>
                  <a:pt x="207" y="446"/>
                  <a:pt x="211" y="447"/>
                </a:cubicBezTo>
                <a:cubicBezTo>
                  <a:pt x="210" y="446"/>
                  <a:pt x="209" y="446"/>
                  <a:pt x="208" y="446"/>
                </a:cubicBezTo>
                <a:cubicBezTo>
                  <a:pt x="207" y="446"/>
                  <a:pt x="206" y="446"/>
                  <a:pt x="205" y="445"/>
                </a:cubicBezTo>
                <a:cubicBezTo>
                  <a:pt x="203" y="445"/>
                  <a:pt x="201" y="445"/>
                  <a:pt x="198" y="444"/>
                </a:cubicBezTo>
                <a:cubicBezTo>
                  <a:pt x="196" y="444"/>
                  <a:pt x="190" y="442"/>
                  <a:pt x="189" y="441"/>
                </a:cubicBezTo>
                <a:cubicBezTo>
                  <a:pt x="192" y="442"/>
                  <a:pt x="195" y="443"/>
                  <a:pt x="197" y="443"/>
                </a:cubicBezTo>
                <a:cubicBezTo>
                  <a:pt x="199" y="444"/>
                  <a:pt x="201" y="444"/>
                  <a:pt x="204" y="444"/>
                </a:cubicBezTo>
                <a:cubicBezTo>
                  <a:pt x="207" y="445"/>
                  <a:pt x="210" y="445"/>
                  <a:pt x="210" y="445"/>
                </a:cubicBezTo>
                <a:cubicBezTo>
                  <a:pt x="210" y="444"/>
                  <a:pt x="208" y="444"/>
                  <a:pt x="203" y="443"/>
                </a:cubicBezTo>
                <a:cubicBezTo>
                  <a:pt x="202" y="443"/>
                  <a:pt x="200" y="442"/>
                  <a:pt x="198" y="442"/>
                </a:cubicBezTo>
                <a:cubicBezTo>
                  <a:pt x="197" y="442"/>
                  <a:pt x="195" y="441"/>
                  <a:pt x="193" y="441"/>
                </a:cubicBezTo>
                <a:cubicBezTo>
                  <a:pt x="192" y="441"/>
                  <a:pt x="190" y="440"/>
                  <a:pt x="188" y="440"/>
                </a:cubicBezTo>
                <a:cubicBezTo>
                  <a:pt x="187" y="439"/>
                  <a:pt x="185" y="439"/>
                  <a:pt x="183" y="439"/>
                </a:cubicBezTo>
                <a:cubicBezTo>
                  <a:pt x="181" y="438"/>
                  <a:pt x="180" y="438"/>
                  <a:pt x="180" y="437"/>
                </a:cubicBezTo>
                <a:cubicBezTo>
                  <a:pt x="180" y="437"/>
                  <a:pt x="182" y="437"/>
                  <a:pt x="184" y="438"/>
                </a:cubicBezTo>
                <a:cubicBezTo>
                  <a:pt x="187" y="439"/>
                  <a:pt x="191" y="440"/>
                  <a:pt x="195" y="441"/>
                </a:cubicBezTo>
                <a:cubicBezTo>
                  <a:pt x="195" y="441"/>
                  <a:pt x="191" y="440"/>
                  <a:pt x="193" y="440"/>
                </a:cubicBezTo>
                <a:cubicBezTo>
                  <a:pt x="198" y="440"/>
                  <a:pt x="188" y="438"/>
                  <a:pt x="186" y="437"/>
                </a:cubicBezTo>
                <a:cubicBezTo>
                  <a:pt x="183" y="436"/>
                  <a:pt x="180" y="436"/>
                  <a:pt x="177" y="435"/>
                </a:cubicBezTo>
                <a:cubicBezTo>
                  <a:pt x="174" y="434"/>
                  <a:pt x="172" y="433"/>
                  <a:pt x="171" y="433"/>
                </a:cubicBezTo>
                <a:cubicBezTo>
                  <a:pt x="167" y="431"/>
                  <a:pt x="164" y="430"/>
                  <a:pt x="161" y="429"/>
                </a:cubicBezTo>
                <a:cubicBezTo>
                  <a:pt x="157" y="427"/>
                  <a:pt x="154" y="426"/>
                  <a:pt x="151" y="424"/>
                </a:cubicBezTo>
                <a:cubicBezTo>
                  <a:pt x="150" y="424"/>
                  <a:pt x="150" y="425"/>
                  <a:pt x="148" y="423"/>
                </a:cubicBezTo>
                <a:cubicBezTo>
                  <a:pt x="148" y="423"/>
                  <a:pt x="147" y="422"/>
                  <a:pt x="151" y="424"/>
                </a:cubicBezTo>
                <a:cubicBezTo>
                  <a:pt x="163" y="429"/>
                  <a:pt x="174" y="433"/>
                  <a:pt x="186" y="436"/>
                </a:cubicBezTo>
                <a:cubicBezTo>
                  <a:pt x="188" y="437"/>
                  <a:pt x="190" y="437"/>
                  <a:pt x="191" y="437"/>
                </a:cubicBezTo>
                <a:cubicBezTo>
                  <a:pt x="193" y="438"/>
                  <a:pt x="194" y="438"/>
                  <a:pt x="194" y="438"/>
                </a:cubicBezTo>
                <a:cubicBezTo>
                  <a:pt x="196" y="438"/>
                  <a:pt x="197" y="438"/>
                  <a:pt x="196" y="437"/>
                </a:cubicBezTo>
                <a:cubicBezTo>
                  <a:pt x="193" y="437"/>
                  <a:pt x="193" y="437"/>
                  <a:pt x="188" y="435"/>
                </a:cubicBezTo>
                <a:cubicBezTo>
                  <a:pt x="187" y="435"/>
                  <a:pt x="188" y="435"/>
                  <a:pt x="186" y="435"/>
                </a:cubicBezTo>
                <a:cubicBezTo>
                  <a:pt x="174" y="432"/>
                  <a:pt x="163" y="427"/>
                  <a:pt x="153" y="422"/>
                </a:cubicBezTo>
                <a:cubicBezTo>
                  <a:pt x="154" y="422"/>
                  <a:pt x="154" y="422"/>
                  <a:pt x="155" y="423"/>
                </a:cubicBezTo>
                <a:cubicBezTo>
                  <a:pt x="162" y="426"/>
                  <a:pt x="169" y="429"/>
                  <a:pt x="177" y="431"/>
                </a:cubicBezTo>
                <a:cubicBezTo>
                  <a:pt x="178" y="431"/>
                  <a:pt x="180" y="433"/>
                  <a:pt x="180" y="432"/>
                </a:cubicBezTo>
                <a:cubicBezTo>
                  <a:pt x="181" y="432"/>
                  <a:pt x="178" y="431"/>
                  <a:pt x="177" y="431"/>
                </a:cubicBezTo>
                <a:cubicBezTo>
                  <a:pt x="175" y="430"/>
                  <a:pt x="174" y="430"/>
                  <a:pt x="172" y="429"/>
                </a:cubicBezTo>
                <a:cubicBezTo>
                  <a:pt x="170" y="428"/>
                  <a:pt x="169" y="428"/>
                  <a:pt x="169" y="428"/>
                </a:cubicBezTo>
                <a:cubicBezTo>
                  <a:pt x="170" y="427"/>
                  <a:pt x="172" y="428"/>
                  <a:pt x="173" y="429"/>
                </a:cubicBezTo>
                <a:cubicBezTo>
                  <a:pt x="175" y="429"/>
                  <a:pt x="177" y="430"/>
                  <a:pt x="179" y="431"/>
                </a:cubicBezTo>
                <a:cubicBezTo>
                  <a:pt x="181" y="431"/>
                  <a:pt x="183" y="432"/>
                  <a:pt x="185" y="433"/>
                </a:cubicBezTo>
                <a:cubicBezTo>
                  <a:pt x="189" y="434"/>
                  <a:pt x="192" y="435"/>
                  <a:pt x="197" y="436"/>
                </a:cubicBezTo>
                <a:cubicBezTo>
                  <a:pt x="198" y="436"/>
                  <a:pt x="196" y="436"/>
                  <a:pt x="199" y="437"/>
                </a:cubicBezTo>
                <a:cubicBezTo>
                  <a:pt x="201" y="437"/>
                  <a:pt x="199" y="436"/>
                  <a:pt x="197" y="436"/>
                </a:cubicBezTo>
                <a:cubicBezTo>
                  <a:pt x="194" y="435"/>
                  <a:pt x="191" y="434"/>
                  <a:pt x="188" y="434"/>
                </a:cubicBezTo>
                <a:cubicBezTo>
                  <a:pt x="188" y="433"/>
                  <a:pt x="188" y="433"/>
                  <a:pt x="188" y="433"/>
                </a:cubicBezTo>
                <a:cubicBezTo>
                  <a:pt x="192" y="434"/>
                  <a:pt x="195" y="435"/>
                  <a:pt x="199" y="436"/>
                </a:cubicBezTo>
                <a:cubicBezTo>
                  <a:pt x="202" y="436"/>
                  <a:pt x="206" y="437"/>
                  <a:pt x="209" y="437"/>
                </a:cubicBezTo>
                <a:cubicBezTo>
                  <a:pt x="208" y="437"/>
                  <a:pt x="205" y="436"/>
                  <a:pt x="204" y="436"/>
                </a:cubicBezTo>
                <a:cubicBezTo>
                  <a:pt x="206" y="436"/>
                  <a:pt x="208" y="436"/>
                  <a:pt x="210" y="437"/>
                </a:cubicBezTo>
                <a:cubicBezTo>
                  <a:pt x="212" y="437"/>
                  <a:pt x="213" y="437"/>
                  <a:pt x="215" y="438"/>
                </a:cubicBezTo>
                <a:cubicBezTo>
                  <a:pt x="219" y="439"/>
                  <a:pt x="223" y="439"/>
                  <a:pt x="227" y="439"/>
                </a:cubicBezTo>
                <a:cubicBezTo>
                  <a:pt x="216" y="438"/>
                  <a:pt x="205" y="435"/>
                  <a:pt x="195" y="433"/>
                </a:cubicBezTo>
                <a:cubicBezTo>
                  <a:pt x="191" y="431"/>
                  <a:pt x="186" y="430"/>
                  <a:pt x="188" y="430"/>
                </a:cubicBezTo>
                <a:cubicBezTo>
                  <a:pt x="189" y="429"/>
                  <a:pt x="185" y="428"/>
                  <a:pt x="185" y="427"/>
                </a:cubicBezTo>
                <a:cubicBezTo>
                  <a:pt x="186" y="428"/>
                  <a:pt x="188" y="428"/>
                  <a:pt x="190" y="429"/>
                </a:cubicBezTo>
                <a:cubicBezTo>
                  <a:pt x="192" y="429"/>
                  <a:pt x="193" y="430"/>
                  <a:pt x="195" y="430"/>
                </a:cubicBezTo>
                <a:cubicBezTo>
                  <a:pt x="197" y="431"/>
                  <a:pt x="198" y="431"/>
                  <a:pt x="200" y="431"/>
                </a:cubicBezTo>
                <a:cubicBezTo>
                  <a:pt x="202" y="432"/>
                  <a:pt x="204" y="432"/>
                  <a:pt x="205" y="432"/>
                </a:cubicBezTo>
                <a:cubicBezTo>
                  <a:pt x="210" y="433"/>
                  <a:pt x="206" y="431"/>
                  <a:pt x="212" y="432"/>
                </a:cubicBezTo>
                <a:cubicBezTo>
                  <a:pt x="215" y="433"/>
                  <a:pt x="220" y="433"/>
                  <a:pt x="224" y="434"/>
                </a:cubicBezTo>
                <a:cubicBezTo>
                  <a:pt x="229" y="434"/>
                  <a:pt x="229" y="434"/>
                  <a:pt x="226" y="433"/>
                </a:cubicBezTo>
                <a:cubicBezTo>
                  <a:pt x="224" y="433"/>
                  <a:pt x="225" y="432"/>
                  <a:pt x="227" y="433"/>
                </a:cubicBezTo>
                <a:cubicBezTo>
                  <a:pt x="231" y="433"/>
                  <a:pt x="232" y="433"/>
                  <a:pt x="235" y="433"/>
                </a:cubicBezTo>
                <a:cubicBezTo>
                  <a:pt x="234" y="432"/>
                  <a:pt x="232" y="432"/>
                  <a:pt x="230" y="432"/>
                </a:cubicBezTo>
                <a:cubicBezTo>
                  <a:pt x="228" y="432"/>
                  <a:pt x="226" y="432"/>
                  <a:pt x="225" y="432"/>
                </a:cubicBezTo>
                <a:cubicBezTo>
                  <a:pt x="230" y="432"/>
                  <a:pt x="234" y="432"/>
                  <a:pt x="239" y="432"/>
                </a:cubicBezTo>
                <a:cubicBezTo>
                  <a:pt x="241" y="432"/>
                  <a:pt x="243" y="431"/>
                  <a:pt x="246" y="431"/>
                </a:cubicBezTo>
                <a:cubicBezTo>
                  <a:pt x="248" y="431"/>
                  <a:pt x="250" y="431"/>
                  <a:pt x="252" y="431"/>
                </a:cubicBezTo>
                <a:cubicBezTo>
                  <a:pt x="254" y="430"/>
                  <a:pt x="257" y="430"/>
                  <a:pt x="259" y="430"/>
                </a:cubicBezTo>
                <a:cubicBezTo>
                  <a:pt x="261" y="430"/>
                  <a:pt x="262" y="430"/>
                  <a:pt x="261" y="430"/>
                </a:cubicBezTo>
                <a:cubicBezTo>
                  <a:pt x="259" y="432"/>
                  <a:pt x="264" y="432"/>
                  <a:pt x="271" y="430"/>
                </a:cubicBezTo>
                <a:cubicBezTo>
                  <a:pt x="272" y="430"/>
                  <a:pt x="274" y="430"/>
                  <a:pt x="275" y="430"/>
                </a:cubicBezTo>
                <a:cubicBezTo>
                  <a:pt x="276" y="430"/>
                  <a:pt x="276" y="430"/>
                  <a:pt x="276" y="430"/>
                </a:cubicBezTo>
                <a:cubicBezTo>
                  <a:pt x="275" y="430"/>
                  <a:pt x="273" y="431"/>
                  <a:pt x="273" y="431"/>
                </a:cubicBezTo>
                <a:cubicBezTo>
                  <a:pt x="271" y="430"/>
                  <a:pt x="269" y="431"/>
                  <a:pt x="267" y="431"/>
                </a:cubicBezTo>
                <a:cubicBezTo>
                  <a:pt x="266" y="431"/>
                  <a:pt x="267" y="431"/>
                  <a:pt x="267" y="432"/>
                </a:cubicBezTo>
                <a:cubicBezTo>
                  <a:pt x="268" y="432"/>
                  <a:pt x="271" y="431"/>
                  <a:pt x="273" y="431"/>
                </a:cubicBezTo>
                <a:cubicBezTo>
                  <a:pt x="274" y="431"/>
                  <a:pt x="275" y="430"/>
                  <a:pt x="276" y="430"/>
                </a:cubicBezTo>
                <a:cubicBezTo>
                  <a:pt x="279" y="430"/>
                  <a:pt x="282" y="429"/>
                  <a:pt x="283" y="429"/>
                </a:cubicBezTo>
                <a:cubicBezTo>
                  <a:pt x="286" y="428"/>
                  <a:pt x="279" y="429"/>
                  <a:pt x="279" y="429"/>
                </a:cubicBezTo>
                <a:cubicBezTo>
                  <a:pt x="289" y="427"/>
                  <a:pt x="299" y="424"/>
                  <a:pt x="310" y="421"/>
                </a:cubicBezTo>
                <a:cubicBezTo>
                  <a:pt x="310" y="421"/>
                  <a:pt x="309" y="421"/>
                  <a:pt x="307" y="422"/>
                </a:cubicBezTo>
                <a:cubicBezTo>
                  <a:pt x="306" y="422"/>
                  <a:pt x="304" y="423"/>
                  <a:pt x="302" y="423"/>
                </a:cubicBezTo>
                <a:cubicBezTo>
                  <a:pt x="298" y="425"/>
                  <a:pt x="295" y="426"/>
                  <a:pt x="295" y="426"/>
                </a:cubicBezTo>
                <a:cubicBezTo>
                  <a:pt x="302" y="425"/>
                  <a:pt x="308" y="422"/>
                  <a:pt x="315" y="419"/>
                </a:cubicBezTo>
                <a:cubicBezTo>
                  <a:pt x="317" y="418"/>
                  <a:pt x="314" y="418"/>
                  <a:pt x="314" y="417"/>
                </a:cubicBezTo>
                <a:cubicBezTo>
                  <a:pt x="312" y="419"/>
                  <a:pt x="309" y="420"/>
                  <a:pt x="306" y="421"/>
                </a:cubicBezTo>
                <a:cubicBezTo>
                  <a:pt x="303" y="422"/>
                  <a:pt x="300" y="423"/>
                  <a:pt x="298" y="424"/>
                </a:cubicBezTo>
                <a:cubicBezTo>
                  <a:pt x="292" y="426"/>
                  <a:pt x="291" y="426"/>
                  <a:pt x="295" y="424"/>
                </a:cubicBezTo>
                <a:cubicBezTo>
                  <a:pt x="291" y="425"/>
                  <a:pt x="288" y="426"/>
                  <a:pt x="284" y="427"/>
                </a:cubicBezTo>
                <a:cubicBezTo>
                  <a:pt x="283" y="427"/>
                  <a:pt x="281" y="428"/>
                  <a:pt x="279" y="428"/>
                </a:cubicBezTo>
                <a:cubicBezTo>
                  <a:pt x="277" y="429"/>
                  <a:pt x="276" y="429"/>
                  <a:pt x="274" y="429"/>
                </a:cubicBezTo>
                <a:cubicBezTo>
                  <a:pt x="275" y="429"/>
                  <a:pt x="276" y="429"/>
                  <a:pt x="277" y="428"/>
                </a:cubicBezTo>
                <a:cubicBezTo>
                  <a:pt x="278" y="428"/>
                  <a:pt x="280" y="428"/>
                  <a:pt x="281" y="428"/>
                </a:cubicBezTo>
                <a:cubicBezTo>
                  <a:pt x="293" y="425"/>
                  <a:pt x="301" y="422"/>
                  <a:pt x="311" y="418"/>
                </a:cubicBezTo>
                <a:cubicBezTo>
                  <a:pt x="312" y="418"/>
                  <a:pt x="313" y="418"/>
                  <a:pt x="313" y="418"/>
                </a:cubicBezTo>
                <a:cubicBezTo>
                  <a:pt x="313" y="417"/>
                  <a:pt x="314" y="416"/>
                  <a:pt x="316" y="415"/>
                </a:cubicBezTo>
                <a:cubicBezTo>
                  <a:pt x="318" y="414"/>
                  <a:pt x="321" y="413"/>
                  <a:pt x="322" y="412"/>
                </a:cubicBezTo>
                <a:cubicBezTo>
                  <a:pt x="321" y="413"/>
                  <a:pt x="318" y="414"/>
                  <a:pt x="316" y="415"/>
                </a:cubicBezTo>
                <a:cubicBezTo>
                  <a:pt x="321" y="413"/>
                  <a:pt x="324" y="411"/>
                  <a:pt x="326" y="409"/>
                </a:cubicBezTo>
                <a:cubicBezTo>
                  <a:pt x="328" y="408"/>
                  <a:pt x="329" y="408"/>
                  <a:pt x="331" y="407"/>
                </a:cubicBezTo>
                <a:cubicBezTo>
                  <a:pt x="332" y="406"/>
                  <a:pt x="333" y="406"/>
                  <a:pt x="335" y="405"/>
                </a:cubicBezTo>
                <a:cubicBezTo>
                  <a:pt x="335" y="404"/>
                  <a:pt x="335" y="404"/>
                  <a:pt x="334" y="404"/>
                </a:cubicBezTo>
                <a:cubicBezTo>
                  <a:pt x="334" y="405"/>
                  <a:pt x="332" y="405"/>
                  <a:pt x="331" y="406"/>
                </a:cubicBezTo>
                <a:cubicBezTo>
                  <a:pt x="328" y="408"/>
                  <a:pt x="324" y="410"/>
                  <a:pt x="323" y="410"/>
                </a:cubicBezTo>
                <a:cubicBezTo>
                  <a:pt x="323" y="410"/>
                  <a:pt x="327" y="408"/>
                  <a:pt x="329" y="406"/>
                </a:cubicBezTo>
                <a:cubicBezTo>
                  <a:pt x="327" y="407"/>
                  <a:pt x="324" y="408"/>
                  <a:pt x="321" y="410"/>
                </a:cubicBezTo>
                <a:cubicBezTo>
                  <a:pt x="318" y="411"/>
                  <a:pt x="315" y="412"/>
                  <a:pt x="312" y="414"/>
                </a:cubicBezTo>
                <a:cubicBezTo>
                  <a:pt x="314" y="413"/>
                  <a:pt x="317" y="412"/>
                  <a:pt x="318" y="411"/>
                </a:cubicBezTo>
                <a:cubicBezTo>
                  <a:pt x="316" y="411"/>
                  <a:pt x="314" y="413"/>
                  <a:pt x="313" y="413"/>
                </a:cubicBezTo>
                <a:cubicBezTo>
                  <a:pt x="322" y="409"/>
                  <a:pt x="330" y="405"/>
                  <a:pt x="338" y="400"/>
                </a:cubicBezTo>
                <a:cubicBezTo>
                  <a:pt x="337" y="401"/>
                  <a:pt x="335" y="402"/>
                  <a:pt x="333" y="403"/>
                </a:cubicBezTo>
                <a:cubicBezTo>
                  <a:pt x="335" y="403"/>
                  <a:pt x="340" y="400"/>
                  <a:pt x="342" y="399"/>
                </a:cubicBezTo>
                <a:cubicBezTo>
                  <a:pt x="344" y="398"/>
                  <a:pt x="348" y="396"/>
                  <a:pt x="349" y="395"/>
                </a:cubicBezTo>
                <a:cubicBezTo>
                  <a:pt x="352" y="393"/>
                  <a:pt x="348" y="395"/>
                  <a:pt x="347" y="395"/>
                </a:cubicBezTo>
                <a:cubicBezTo>
                  <a:pt x="346" y="396"/>
                  <a:pt x="346" y="395"/>
                  <a:pt x="345" y="396"/>
                </a:cubicBezTo>
                <a:cubicBezTo>
                  <a:pt x="343" y="398"/>
                  <a:pt x="343" y="398"/>
                  <a:pt x="341" y="398"/>
                </a:cubicBezTo>
                <a:cubicBezTo>
                  <a:pt x="343" y="397"/>
                  <a:pt x="345" y="396"/>
                  <a:pt x="346" y="395"/>
                </a:cubicBezTo>
                <a:cubicBezTo>
                  <a:pt x="347" y="394"/>
                  <a:pt x="348" y="393"/>
                  <a:pt x="348" y="393"/>
                </a:cubicBezTo>
                <a:cubicBezTo>
                  <a:pt x="349" y="392"/>
                  <a:pt x="348" y="393"/>
                  <a:pt x="346" y="393"/>
                </a:cubicBezTo>
                <a:cubicBezTo>
                  <a:pt x="346" y="393"/>
                  <a:pt x="346" y="393"/>
                  <a:pt x="345" y="393"/>
                </a:cubicBezTo>
                <a:cubicBezTo>
                  <a:pt x="342" y="395"/>
                  <a:pt x="345" y="393"/>
                  <a:pt x="347" y="392"/>
                </a:cubicBezTo>
                <a:cubicBezTo>
                  <a:pt x="349" y="390"/>
                  <a:pt x="351" y="389"/>
                  <a:pt x="353" y="387"/>
                </a:cubicBezTo>
                <a:cubicBezTo>
                  <a:pt x="354" y="386"/>
                  <a:pt x="355" y="385"/>
                  <a:pt x="357" y="383"/>
                </a:cubicBezTo>
                <a:cubicBezTo>
                  <a:pt x="355" y="384"/>
                  <a:pt x="352" y="387"/>
                  <a:pt x="349" y="389"/>
                </a:cubicBezTo>
                <a:cubicBezTo>
                  <a:pt x="351" y="387"/>
                  <a:pt x="353" y="385"/>
                  <a:pt x="355" y="383"/>
                </a:cubicBezTo>
                <a:cubicBezTo>
                  <a:pt x="358" y="381"/>
                  <a:pt x="360" y="380"/>
                  <a:pt x="362" y="378"/>
                </a:cubicBezTo>
                <a:cubicBezTo>
                  <a:pt x="362" y="378"/>
                  <a:pt x="362" y="377"/>
                  <a:pt x="363" y="377"/>
                </a:cubicBezTo>
                <a:cubicBezTo>
                  <a:pt x="363" y="377"/>
                  <a:pt x="363" y="377"/>
                  <a:pt x="363" y="377"/>
                </a:cubicBezTo>
                <a:cubicBezTo>
                  <a:pt x="363" y="377"/>
                  <a:pt x="363" y="377"/>
                  <a:pt x="363" y="377"/>
                </a:cubicBezTo>
                <a:cubicBezTo>
                  <a:pt x="363" y="377"/>
                  <a:pt x="363" y="377"/>
                  <a:pt x="363" y="377"/>
                </a:cubicBezTo>
                <a:cubicBezTo>
                  <a:pt x="363" y="377"/>
                  <a:pt x="363" y="377"/>
                  <a:pt x="363" y="377"/>
                </a:cubicBezTo>
                <a:cubicBezTo>
                  <a:pt x="363" y="377"/>
                  <a:pt x="363" y="377"/>
                  <a:pt x="363" y="377"/>
                </a:cubicBezTo>
                <a:cubicBezTo>
                  <a:pt x="364" y="376"/>
                  <a:pt x="365" y="375"/>
                  <a:pt x="366" y="374"/>
                </a:cubicBezTo>
                <a:cubicBezTo>
                  <a:pt x="368" y="371"/>
                  <a:pt x="370" y="369"/>
                  <a:pt x="372" y="366"/>
                </a:cubicBezTo>
                <a:cubicBezTo>
                  <a:pt x="373" y="365"/>
                  <a:pt x="374" y="364"/>
                  <a:pt x="375" y="363"/>
                </a:cubicBezTo>
                <a:cubicBezTo>
                  <a:pt x="376" y="361"/>
                  <a:pt x="377" y="360"/>
                  <a:pt x="378" y="359"/>
                </a:cubicBezTo>
                <a:cubicBezTo>
                  <a:pt x="379" y="358"/>
                  <a:pt x="379" y="357"/>
                  <a:pt x="379" y="357"/>
                </a:cubicBezTo>
                <a:cubicBezTo>
                  <a:pt x="380" y="356"/>
                  <a:pt x="380" y="356"/>
                  <a:pt x="380" y="355"/>
                </a:cubicBezTo>
                <a:cubicBezTo>
                  <a:pt x="380" y="355"/>
                  <a:pt x="381" y="355"/>
                  <a:pt x="381" y="354"/>
                </a:cubicBezTo>
                <a:cubicBezTo>
                  <a:pt x="381" y="354"/>
                  <a:pt x="381" y="354"/>
                  <a:pt x="381" y="354"/>
                </a:cubicBezTo>
                <a:cubicBezTo>
                  <a:pt x="382" y="352"/>
                  <a:pt x="383" y="350"/>
                  <a:pt x="385" y="348"/>
                </a:cubicBezTo>
                <a:cubicBezTo>
                  <a:pt x="387" y="346"/>
                  <a:pt x="389" y="343"/>
                  <a:pt x="391" y="341"/>
                </a:cubicBezTo>
                <a:cubicBezTo>
                  <a:pt x="394" y="336"/>
                  <a:pt x="390" y="343"/>
                  <a:pt x="391" y="342"/>
                </a:cubicBezTo>
                <a:cubicBezTo>
                  <a:pt x="392" y="341"/>
                  <a:pt x="392" y="341"/>
                  <a:pt x="393" y="340"/>
                </a:cubicBezTo>
                <a:cubicBezTo>
                  <a:pt x="395" y="337"/>
                  <a:pt x="397" y="334"/>
                  <a:pt x="398" y="331"/>
                </a:cubicBezTo>
                <a:cubicBezTo>
                  <a:pt x="400" y="327"/>
                  <a:pt x="403" y="319"/>
                  <a:pt x="403" y="323"/>
                </a:cubicBezTo>
                <a:cubicBezTo>
                  <a:pt x="403" y="324"/>
                  <a:pt x="403" y="327"/>
                  <a:pt x="405" y="322"/>
                </a:cubicBezTo>
                <a:cubicBezTo>
                  <a:pt x="406" y="321"/>
                  <a:pt x="406" y="320"/>
                  <a:pt x="406" y="322"/>
                </a:cubicBezTo>
                <a:cubicBezTo>
                  <a:pt x="403" y="328"/>
                  <a:pt x="404" y="326"/>
                  <a:pt x="405" y="327"/>
                </a:cubicBezTo>
                <a:cubicBezTo>
                  <a:pt x="405" y="327"/>
                  <a:pt x="405" y="327"/>
                  <a:pt x="405" y="327"/>
                </a:cubicBezTo>
                <a:cubicBezTo>
                  <a:pt x="405" y="327"/>
                  <a:pt x="405" y="327"/>
                  <a:pt x="404" y="327"/>
                </a:cubicBezTo>
                <a:cubicBezTo>
                  <a:pt x="403" y="331"/>
                  <a:pt x="403" y="331"/>
                  <a:pt x="402" y="332"/>
                </a:cubicBezTo>
                <a:cubicBezTo>
                  <a:pt x="402" y="332"/>
                  <a:pt x="402" y="332"/>
                  <a:pt x="402" y="332"/>
                </a:cubicBezTo>
                <a:cubicBezTo>
                  <a:pt x="402" y="332"/>
                  <a:pt x="402" y="332"/>
                  <a:pt x="402" y="332"/>
                </a:cubicBezTo>
                <a:cubicBezTo>
                  <a:pt x="402" y="332"/>
                  <a:pt x="402" y="332"/>
                  <a:pt x="402" y="332"/>
                </a:cubicBezTo>
                <a:cubicBezTo>
                  <a:pt x="401" y="332"/>
                  <a:pt x="403" y="329"/>
                  <a:pt x="403" y="329"/>
                </a:cubicBezTo>
                <a:cubicBezTo>
                  <a:pt x="402" y="330"/>
                  <a:pt x="402" y="331"/>
                  <a:pt x="401" y="333"/>
                </a:cubicBezTo>
                <a:cubicBezTo>
                  <a:pt x="401" y="332"/>
                  <a:pt x="403" y="328"/>
                  <a:pt x="402" y="329"/>
                </a:cubicBezTo>
                <a:cubicBezTo>
                  <a:pt x="402" y="329"/>
                  <a:pt x="401" y="330"/>
                  <a:pt x="401" y="331"/>
                </a:cubicBezTo>
                <a:cubicBezTo>
                  <a:pt x="399" y="333"/>
                  <a:pt x="398" y="336"/>
                  <a:pt x="396" y="339"/>
                </a:cubicBezTo>
                <a:cubicBezTo>
                  <a:pt x="394" y="341"/>
                  <a:pt x="392" y="344"/>
                  <a:pt x="391" y="346"/>
                </a:cubicBezTo>
                <a:cubicBezTo>
                  <a:pt x="389" y="348"/>
                  <a:pt x="385" y="354"/>
                  <a:pt x="386" y="353"/>
                </a:cubicBezTo>
                <a:cubicBezTo>
                  <a:pt x="388" y="353"/>
                  <a:pt x="386" y="355"/>
                  <a:pt x="384" y="357"/>
                </a:cubicBezTo>
                <a:cubicBezTo>
                  <a:pt x="383" y="359"/>
                  <a:pt x="380" y="362"/>
                  <a:pt x="379" y="364"/>
                </a:cubicBezTo>
                <a:cubicBezTo>
                  <a:pt x="380" y="363"/>
                  <a:pt x="381" y="361"/>
                  <a:pt x="382" y="360"/>
                </a:cubicBezTo>
                <a:cubicBezTo>
                  <a:pt x="384" y="358"/>
                  <a:pt x="385" y="357"/>
                  <a:pt x="386" y="355"/>
                </a:cubicBezTo>
                <a:cubicBezTo>
                  <a:pt x="383" y="359"/>
                  <a:pt x="384" y="359"/>
                  <a:pt x="385" y="358"/>
                </a:cubicBezTo>
                <a:cubicBezTo>
                  <a:pt x="386" y="357"/>
                  <a:pt x="388" y="355"/>
                  <a:pt x="387" y="356"/>
                </a:cubicBezTo>
                <a:cubicBezTo>
                  <a:pt x="390" y="353"/>
                  <a:pt x="388" y="354"/>
                  <a:pt x="390" y="351"/>
                </a:cubicBezTo>
                <a:cubicBezTo>
                  <a:pt x="391" y="351"/>
                  <a:pt x="391" y="351"/>
                  <a:pt x="391" y="351"/>
                </a:cubicBezTo>
                <a:cubicBezTo>
                  <a:pt x="391" y="351"/>
                  <a:pt x="391" y="352"/>
                  <a:pt x="390" y="352"/>
                </a:cubicBezTo>
                <a:cubicBezTo>
                  <a:pt x="390" y="352"/>
                  <a:pt x="390" y="353"/>
                  <a:pt x="390" y="353"/>
                </a:cubicBezTo>
                <a:cubicBezTo>
                  <a:pt x="390" y="353"/>
                  <a:pt x="389" y="354"/>
                  <a:pt x="389" y="354"/>
                </a:cubicBezTo>
                <a:cubicBezTo>
                  <a:pt x="388" y="355"/>
                  <a:pt x="388" y="356"/>
                  <a:pt x="388" y="356"/>
                </a:cubicBezTo>
                <a:cubicBezTo>
                  <a:pt x="388" y="357"/>
                  <a:pt x="387" y="357"/>
                  <a:pt x="387" y="358"/>
                </a:cubicBezTo>
                <a:cubicBezTo>
                  <a:pt x="384" y="362"/>
                  <a:pt x="382" y="366"/>
                  <a:pt x="378" y="370"/>
                </a:cubicBezTo>
                <a:cubicBezTo>
                  <a:pt x="377" y="370"/>
                  <a:pt x="374" y="373"/>
                  <a:pt x="373" y="375"/>
                </a:cubicBezTo>
                <a:cubicBezTo>
                  <a:pt x="374" y="375"/>
                  <a:pt x="367" y="382"/>
                  <a:pt x="367" y="384"/>
                </a:cubicBezTo>
                <a:cubicBezTo>
                  <a:pt x="366" y="385"/>
                  <a:pt x="366" y="386"/>
                  <a:pt x="366" y="386"/>
                </a:cubicBezTo>
                <a:cubicBezTo>
                  <a:pt x="366" y="386"/>
                  <a:pt x="367" y="386"/>
                  <a:pt x="368" y="384"/>
                </a:cubicBezTo>
                <a:cubicBezTo>
                  <a:pt x="372" y="381"/>
                  <a:pt x="375" y="378"/>
                  <a:pt x="379" y="373"/>
                </a:cubicBezTo>
                <a:cubicBezTo>
                  <a:pt x="380" y="372"/>
                  <a:pt x="381" y="371"/>
                  <a:pt x="382" y="370"/>
                </a:cubicBezTo>
                <a:cubicBezTo>
                  <a:pt x="382" y="369"/>
                  <a:pt x="383" y="368"/>
                  <a:pt x="384" y="367"/>
                </a:cubicBezTo>
                <a:cubicBezTo>
                  <a:pt x="386" y="364"/>
                  <a:pt x="388" y="362"/>
                  <a:pt x="391" y="359"/>
                </a:cubicBezTo>
                <a:cubicBezTo>
                  <a:pt x="386" y="365"/>
                  <a:pt x="382" y="371"/>
                  <a:pt x="377" y="377"/>
                </a:cubicBezTo>
                <a:cubicBezTo>
                  <a:pt x="372" y="382"/>
                  <a:pt x="368" y="388"/>
                  <a:pt x="363" y="392"/>
                </a:cubicBezTo>
                <a:cubicBezTo>
                  <a:pt x="367" y="388"/>
                  <a:pt x="367" y="388"/>
                  <a:pt x="367" y="388"/>
                </a:cubicBezTo>
                <a:cubicBezTo>
                  <a:pt x="369" y="387"/>
                  <a:pt x="370" y="385"/>
                  <a:pt x="372" y="383"/>
                </a:cubicBezTo>
                <a:cubicBezTo>
                  <a:pt x="380" y="374"/>
                  <a:pt x="380" y="374"/>
                  <a:pt x="380" y="374"/>
                </a:cubicBezTo>
                <a:cubicBezTo>
                  <a:pt x="381" y="373"/>
                  <a:pt x="382" y="372"/>
                  <a:pt x="383" y="372"/>
                </a:cubicBezTo>
                <a:cubicBezTo>
                  <a:pt x="383" y="372"/>
                  <a:pt x="382" y="373"/>
                  <a:pt x="382" y="374"/>
                </a:cubicBezTo>
                <a:cubicBezTo>
                  <a:pt x="379" y="376"/>
                  <a:pt x="377" y="379"/>
                  <a:pt x="375" y="382"/>
                </a:cubicBezTo>
                <a:cubicBezTo>
                  <a:pt x="373" y="383"/>
                  <a:pt x="372" y="384"/>
                  <a:pt x="371" y="386"/>
                </a:cubicBezTo>
                <a:cubicBezTo>
                  <a:pt x="370" y="387"/>
                  <a:pt x="369" y="388"/>
                  <a:pt x="367" y="390"/>
                </a:cubicBezTo>
                <a:cubicBezTo>
                  <a:pt x="364" y="392"/>
                  <a:pt x="361" y="395"/>
                  <a:pt x="358" y="398"/>
                </a:cubicBezTo>
                <a:cubicBezTo>
                  <a:pt x="358" y="398"/>
                  <a:pt x="361" y="396"/>
                  <a:pt x="360" y="397"/>
                </a:cubicBezTo>
                <a:cubicBezTo>
                  <a:pt x="359" y="398"/>
                  <a:pt x="358" y="399"/>
                  <a:pt x="356" y="401"/>
                </a:cubicBezTo>
                <a:cubicBezTo>
                  <a:pt x="356" y="401"/>
                  <a:pt x="356" y="401"/>
                  <a:pt x="356" y="401"/>
                </a:cubicBezTo>
                <a:cubicBezTo>
                  <a:pt x="355" y="401"/>
                  <a:pt x="356" y="400"/>
                  <a:pt x="354" y="402"/>
                </a:cubicBezTo>
                <a:cubicBezTo>
                  <a:pt x="343" y="409"/>
                  <a:pt x="332" y="416"/>
                  <a:pt x="320" y="422"/>
                </a:cubicBezTo>
                <a:cubicBezTo>
                  <a:pt x="318" y="422"/>
                  <a:pt x="315" y="423"/>
                  <a:pt x="316" y="424"/>
                </a:cubicBezTo>
                <a:cubicBezTo>
                  <a:pt x="318" y="423"/>
                  <a:pt x="320" y="422"/>
                  <a:pt x="321" y="421"/>
                </a:cubicBezTo>
                <a:cubicBezTo>
                  <a:pt x="323" y="421"/>
                  <a:pt x="324" y="420"/>
                  <a:pt x="325" y="420"/>
                </a:cubicBezTo>
                <a:cubicBezTo>
                  <a:pt x="325" y="420"/>
                  <a:pt x="325" y="420"/>
                  <a:pt x="325" y="420"/>
                </a:cubicBezTo>
                <a:cubicBezTo>
                  <a:pt x="325" y="420"/>
                  <a:pt x="325" y="420"/>
                  <a:pt x="325" y="420"/>
                </a:cubicBezTo>
                <a:cubicBezTo>
                  <a:pt x="325" y="420"/>
                  <a:pt x="325" y="420"/>
                  <a:pt x="325" y="420"/>
                </a:cubicBezTo>
                <a:cubicBezTo>
                  <a:pt x="325" y="420"/>
                  <a:pt x="325" y="420"/>
                  <a:pt x="325" y="420"/>
                </a:cubicBezTo>
                <a:cubicBezTo>
                  <a:pt x="325" y="420"/>
                  <a:pt x="325" y="420"/>
                  <a:pt x="326" y="420"/>
                </a:cubicBezTo>
                <a:cubicBezTo>
                  <a:pt x="325" y="420"/>
                  <a:pt x="326" y="420"/>
                  <a:pt x="325" y="421"/>
                </a:cubicBezTo>
                <a:cubicBezTo>
                  <a:pt x="327" y="421"/>
                  <a:pt x="331" y="420"/>
                  <a:pt x="338" y="415"/>
                </a:cubicBezTo>
                <a:cubicBezTo>
                  <a:pt x="338" y="415"/>
                  <a:pt x="339" y="415"/>
                  <a:pt x="340" y="414"/>
                </a:cubicBezTo>
                <a:cubicBezTo>
                  <a:pt x="342" y="413"/>
                  <a:pt x="344" y="413"/>
                  <a:pt x="345" y="412"/>
                </a:cubicBezTo>
                <a:cubicBezTo>
                  <a:pt x="347" y="411"/>
                  <a:pt x="349" y="409"/>
                  <a:pt x="351" y="408"/>
                </a:cubicBezTo>
                <a:cubicBezTo>
                  <a:pt x="353" y="407"/>
                  <a:pt x="356" y="405"/>
                  <a:pt x="359" y="403"/>
                </a:cubicBezTo>
                <a:cubicBezTo>
                  <a:pt x="359" y="403"/>
                  <a:pt x="358" y="403"/>
                  <a:pt x="358" y="403"/>
                </a:cubicBezTo>
                <a:cubicBezTo>
                  <a:pt x="356" y="405"/>
                  <a:pt x="355" y="406"/>
                  <a:pt x="355" y="406"/>
                </a:cubicBezTo>
                <a:cubicBezTo>
                  <a:pt x="355" y="406"/>
                  <a:pt x="355" y="406"/>
                  <a:pt x="355" y="406"/>
                </a:cubicBezTo>
                <a:cubicBezTo>
                  <a:pt x="353" y="408"/>
                  <a:pt x="351" y="410"/>
                  <a:pt x="349" y="411"/>
                </a:cubicBezTo>
                <a:cubicBezTo>
                  <a:pt x="351" y="410"/>
                  <a:pt x="353" y="409"/>
                  <a:pt x="354" y="408"/>
                </a:cubicBezTo>
                <a:cubicBezTo>
                  <a:pt x="358" y="405"/>
                  <a:pt x="357" y="406"/>
                  <a:pt x="358" y="406"/>
                </a:cubicBezTo>
                <a:cubicBezTo>
                  <a:pt x="358" y="406"/>
                  <a:pt x="358" y="406"/>
                  <a:pt x="358" y="406"/>
                </a:cubicBezTo>
                <a:cubicBezTo>
                  <a:pt x="345" y="415"/>
                  <a:pt x="333" y="422"/>
                  <a:pt x="322" y="428"/>
                </a:cubicBezTo>
                <a:cubicBezTo>
                  <a:pt x="324" y="427"/>
                  <a:pt x="327" y="426"/>
                  <a:pt x="329" y="425"/>
                </a:cubicBezTo>
                <a:cubicBezTo>
                  <a:pt x="331" y="424"/>
                  <a:pt x="334" y="423"/>
                  <a:pt x="335" y="421"/>
                </a:cubicBezTo>
                <a:cubicBezTo>
                  <a:pt x="335" y="421"/>
                  <a:pt x="337" y="421"/>
                  <a:pt x="337" y="421"/>
                </a:cubicBezTo>
                <a:cubicBezTo>
                  <a:pt x="340" y="420"/>
                  <a:pt x="344" y="417"/>
                  <a:pt x="347" y="415"/>
                </a:cubicBezTo>
                <a:cubicBezTo>
                  <a:pt x="348" y="415"/>
                  <a:pt x="345" y="417"/>
                  <a:pt x="343" y="418"/>
                </a:cubicBezTo>
                <a:cubicBezTo>
                  <a:pt x="341" y="419"/>
                  <a:pt x="338" y="420"/>
                  <a:pt x="337" y="421"/>
                </a:cubicBezTo>
                <a:cubicBezTo>
                  <a:pt x="339" y="421"/>
                  <a:pt x="341" y="419"/>
                  <a:pt x="343" y="418"/>
                </a:cubicBezTo>
                <a:cubicBezTo>
                  <a:pt x="344" y="418"/>
                  <a:pt x="335" y="423"/>
                  <a:pt x="344" y="419"/>
                </a:cubicBezTo>
                <a:cubicBezTo>
                  <a:pt x="345" y="418"/>
                  <a:pt x="338" y="423"/>
                  <a:pt x="342" y="422"/>
                </a:cubicBezTo>
                <a:cubicBezTo>
                  <a:pt x="342" y="422"/>
                  <a:pt x="342" y="421"/>
                  <a:pt x="344" y="421"/>
                </a:cubicBezTo>
                <a:cubicBezTo>
                  <a:pt x="343" y="421"/>
                  <a:pt x="342" y="422"/>
                  <a:pt x="341" y="423"/>
                </a:cubicBezTo>
                <a:cubicBezTo>
                  <a:pt x="340" y="423"/>
                  <a:pt x="339" y="424"/>
                  <a:pt x="339" y="425"/>
                </a:cubicBezTo>
                <a:cubicBezTo>
                  <a:pt x="338" y="425"/>
                  <a:pt x="340" y="424"/>
                  <a:pt x="340" y="424"/>
                </a:cubicBezTo>
                <a:cubicBezTo>
                  <a:pt x="344" y="422"/>
                  <a:pt x="347" y="420"/>
                  <a:pt x="350" y="418"/>
                </a:cubicBezTo>
                <a:cubicBezTo>
                  <a:pt x="354" y="415"/>
                  <a:pt x="357" y="413"/>
                  <a:pt x="361" y="410"/>
                </a:cubicBezTo>
                <a:cubicBezTo>
                  <a:pt x="360" y="410"/>
                  <a:pt x="356" y="413"/>
                  <a:pt x="356" y="413"/>
                </a:cubicBezTo>
                <a:cubicBezTo>
                  <a:pt x="357" y="412"/>
                  <a:pt x="358" y="411"/>
                  <a:pt x="360" y="410"/>
                </a:cubicBezTo>
                <a:cubicBezTo>
                  <a:pt x="360" y="409"/>
                  <a:pt x="361" y="409"/>
                  <a:pt x="362" y="408"/>
                </a:cubicBezTo>
                <a:cubicBezTo>
                  <a:pt x="365" y="406"/>
                  <a:pt x="367" y="404"/>
                  <a:pt x="368" y="403"/>
                </a:cubicBezTo>
                <a:cubicBezTo>
                  <a:pt x="368" y="403"/>
                  <a:pt x="368" y="403"/>
                  <a:pt x="369" y="403"/>
                </a:cubicBezTo>
                <a:cubicBezTo>
                  <a:pt x="367" y="405"/>
                  <a:pt x="364" y="408"/>
                  <a:pt x="361" y="411"/>
                </a:cubicBezTo>
                <a:cubicBezTo>
                  <a:pt x="360" y="412"/>
                  <a:pt x="364" y="408"/>
                  <a:pt x="363" y="409"/>
                </a:cubicBezTo>
                <a:cubicBezTo>
                  <a:pt x="356" y="415"/>
                  <a:pt x="363" y="410"/>
                  <a:pt x="362" y="412"/>
                </a:cubicBezTo>
                <a:cubicBezTo>
                  <a:pt x="364" y="409"/>
                  <a:pt x="368" y="407"/>
                  <a:pt x="370" y="405"/>
                </a:cubicBezTo>
                <a:cubicBezTo>
                  <a:pt x="372" y="402"/>
                  <a:pt x="375" y="399"/>
                  <a:pt x="379" y="396"/>
                </a:cubicBezTo>
                <a:cubicBezTo>
                  <a:pt x="383" y="391"/>
                  <a:pt x="391" y="383"/>
                  <a:pt x="391" y="382"/>
                </a:cubicBezTo>
                <a:cubicBezTo>
                  <a:pt x="390" y="381"/>
                  <a:pt x="396" y="374"/>
                  <a:pt x="398" y="371"/>
                </a:cubicBezTo>
                <a:cubicBezTo>
                  <a:pt x="399" y="369"/>
                  <a:pt x="401" y="366"/>
                  <a:pt x="402" y="364"/>
                </a:cubicBezTo>
                <a:cubicBezTo>
                  <a:pt x="404" y="362"/>
                  <a:pt x="403" y="363"/>
                  <a:pt x="402" y="363"/>
                </a:cubicBezTo>
                <a:cubicBezTo>
                  <a:pt x="401" y="365"/>
                  <a:pt x="401" y="365"/>
                  <a:pt x="401" y="366"/>
                </a:cubicBezTo>
                <a:cubicBezTo>
                  <a:pt x="396" y="372"/>
                  <a:pt x="391" y="379"/>
                  <a:pt x="385" y="386"/>
                </a:cubicBezTo>
                <a:cubicBezTo>
                  <a:pt x="381" y="391"/>
                  <a:pt x="379" y="392"/>
                  <a:pt x="380" y="390"/>
                </a:cubicBezTo>
                <a:cubicBezTo>
                  <a:pt x="381" y="389"/>
                  <a:pt x="382" y="388"/>
                  <a:pt x="383" y="387"/>
                </a:cubicBezTo>
                <a:cubicBezTo>
                  <a:pt x="386" y="384"/>
                  <a:pt x="389" y="381"/>
                  <a:pt x="391" y="378"/>
                </a:cubicBezTo>
                <a:cubicBezTo>
                  <a:pt x="394" y="374"/>
                  <a:pt x="397" y="369"/>
                  <a:pt x="400" y="364"/>
                </a:cubicBezTo>
                <a:cubicBezTo>
                  <a:pt x="397" y="368"/>
                  <a:pt x="395" y="371"/>
                  <a:pt x="392" y="373"/>
                </a:cubicBezTo>
                <a:cubicBezTo>
                  <a:pt x="391" y="375"/>
                  <a:pt x="390" y="376"/>
                  <a:pt x="389" y="378"/>
                </a:cubicBezTo>
                <a:cubicBezTo>
                  <a:pt x="387" y="379"/>
                  <a:pt x="386" y="380"/>
                  <a:pt x="385" y="382"/>
                </a:cubicBezTo>
                <a:cubicBezTo>
                  <a:pt x="384" y="383"/>
                  <a:pt x="382" y="385"/>
                  <a:pt x="382" y="384"/>
                </a:cubicBezTo>
                <a:cubicBezTo>
                  <a:pt x="382" y="383"/>
                  <a:pt x="385" y="382"/>
                  <a:pt x="385" y="381"/>
                </a:cubicBezTo>
                <a:cubicBezTo>
                  <a:pt x="388" y="378"/>
                  <a:pt x="388" y="378"/>
                  <a:pt x="388" y="376"/>
                </a:cubicBezTo>
                <a:cubicBezTo>
                  <a:pt x="389" y="375"/>
                  <a:pt x="388" y="375"/>
                  <a:pt x="389" y="374"/>
                </a:cubicBezTo>
                <a:cubicBezTo>
                  <a:pt x="389" y="373"/>
                  <a:pt x="390" y="373"/>
                  <a:pt x="390" y="372"/>
                </a:cubicBezTo>
                <a:cubicBezTo>
                  <a:pt x="392" y="370"/>
                  <a:pt x="394" y="368"/>
                  <a:pt x="396" y="365"/>
                </a:cubicBezTo>
                <a:cubicBezTo>
                  <a:pt x="393" y="368"/>
                  <a:pt x="392" y="370"/>
                  <a:pt x="391" y="371"/>
                </a:cubicBezTo>
                <a:cubicBezTo>
                  <a:pt x="390" y="372"/>
                  <a:pt x="390" y="372"/>
                  <a:pt x="389" y="373"/>
                </a:cubicBezTo>
                <a:cubicBezTo>
                  <a:pt x="390" y="372"/>
                  <a:pt x="391" y="371"/>
                  <a:pt x="393" y="369"/>
                </a:cubicBezTo>
                <a:cubicBezTo>
                  <a:pt x="396" y="365"/>
                  <a:pt x="399" y="361"/>
                  <a:pt x="402" y="357"/>
                </a:cubicBezTo>
                <a:cubicBezTo>
                  <a:pt x="402" y="357"/>
                  <a:pt x="402" y="357"/>
                  <a:pt x="402" y="357"/>
                </a:cubicBezTo>
                <a:cubicBezTo>
                  <a:pt x="403" y="358"/>
                  <a:pt x="403" y="358"/>
                  <a:pt x="405" y="355"/>
                </a:cubicBezTo>
                <a:cubicBezTo>
                  <a:pt x="407" y="351"/>
                  <a:pt x="409" y="347"/>
                  <a:pt x="412" y="344"/>
                </a:cubicBezTo>
                <a:cubicBezTo>
                  <a:pt x="414" y="341"/>
                  <a:pt x="415" y="338"/>
                  <a:pt x="417" y="335"/>
                </a:cubicBezTo>
                <a:cubicBezTo>
                  <a:pt x="419" y="331"/>
                  <a:pt x="419" y="330"/>
                  <a:pt x="419" y="329"/>
                </a:cubicBezTo>
                <a:cubicBezTo>
                  <a:pt x="419" y="327"/>
                  <a:pt x="417" y="331"/>
                  <a:pt x="416" y="333"/>
                </a:cubicBezTo>
                <a:cubicBezTo>
                  <a:pt x="415" y="335"/>
                  <a:pt x="414" y="336"/>
                  <a:pt x="413" y="338"/>
                </a:cubicBezTo>
                <a:cubicBezTo>
                  <a:pt x="412" y="340"/>
                  <a:pt x="412" y="342"/>
                  <a:pt x="410" y="343"/>
                </a:cubicBezTo>
                <a:cubicBezTo>
                  <a:pt x="410" y="343"/>
                  <a:pt x="410" y="343"/>
                  <a:pt x="410" y="343"/>
                </a:cubicBezTo>
                <a:cubicBezTo>
                  <a:pt x="417" y="333"/>
                  <a:pt x="420" y="322"/>
                  <a:pt x="426" y="309"/>
                </a:cubicBezTo>
                <a:cubicBezTo>
                  <a:pt x="425" y="312"/>
                  <a:pt x="424" y="315"/>
                  <a:pt x="423" y="317"/>
                </a:cubicBezTo>
                <a:cubicBezTo>
                  <a:pt x="422" y="320"/>
                  <a:pt x="421" y="323"/>
                  <a:pt x="420" y="325"/>
                </a:cubicBezTo>
                <a:cubicBezTo>
                  <a:pt x="422" y="322"/>
                  <a:pt x="424" y="319"/>
                  <a:pt x="426" y="315"/>
                </a:cubicBezTo>
                <a:cubicBezTo>
                  <a:pt x="428" y="312"/>
                  <a:pt x="430" y="307"/>
                  <a:pt x="432" y="303"/>
                </a:cubicBezTo>
                <a:cubicBezTo>
                  <a:pt x="433" y="301"/>
                  <a:pt x="435" y="293"/>
                  <a:pt x="435" y="292"/>
                </a:cubicBezTo>
                <a:cubicBezTo>
                  <a:pt x="434" y="290"/>
                  <a:pt x="433" y="298"/>
                  <a:pt x="432" y="300"/>
                </a:cubicBezTo>
                <a:cubicBezTo>
                  <a:pt x="432" y="300"/>
                  <a:pt x="431" y="302"/>
                  <a:pt x="431" y="302"/>
                </a:cubicBezTo>
                <a:cubicBezTo>
                  <a:pt x="430" y="303"/>
                  <a:pt x="431" y="306"/>
                  <a:pt x="430" y="306"/>
                </a:cubicBezTo>
                <a:cubicBezTo>
                  <a:pt x="429" y="306"/>
                  <a:pt x="430" y="304"/>
                  <a:pt x="430" y="303"/>
                </a:cubicBezTo>
                <a:cubicBezTo>
                  <a:pt x="431" y="301"/>
                  <a:pt x="431" y="298"/>
                  <a:pt x="432" y="296"/>
                </a:cubicBezTo>
                <a:cubicBezTo>
                  <a:pt x="433" y="295"/>
                  <a:pt x="433" y="294"/>
                  <a:pt x="433" y="293"/>
                </a:cubicBezTo>
                <a:cubicBezTo>
                  <a:pt x="433" y="292"/>
                  <a:pt x="433" y="291"/>
                  <a:pt x="433" y="292"/>
                </a:cubicBezTo>
                <a:cubicBezTo>
                  <a:pt x="431" y="296"/>
                  <a:pt x="432" y="292"/>
                  <a:pt x="431" y="293"/>
                </a:cubicBezTo>
                <a:cubicBezTo>
                  <a:pt x="430" y="293"/>
                  <a:pt x="430" y="293"/>
                  <a:pt x="429" y="298"/>
                </a:cubicBezTo>
                <a:cubicBezTo>
                  <a:pt x="428" y="299"/>
                  <a:pt x="427" y="303"/>
                  <a:pt x="426" y="304"/>
                </a:cubicBezTo>
                <a:cubicBezTo>
                  <a:pt x="427" y="300"/>
                  <a:pt x="429" y="294"/>
                  <a:pt x="431" y="287"/>
                </a:cubicBezTo>
                <a:cubicBezTo>
                  <a:pt x="429" y="292"/>
                  <a:pt x="429" y="295"/>
                  <a:pt x="428" y="297"/>
                </a:cubicBezTo>
                <a:cubicBezTo>
                  <a:pt x="427" y="301"/>
                  <a:pt x="426" y="301"/>
                  <a:pt x="426" y="301"/>
                </a:cubicBezTo>
                <a:cubicBezTo>
                  <a:pt x="425" y="301"/>
                  <a:pt x="426" y="299"/>
                  <a:pt x="427" y="297"/>
                </a:cubicBezTo>
                <a:cubicBezTo>
                  <a:pt x="429" y="290"/>
                  <a:pt x="431" y="284"/>
                  <a:pt x="432" y="278"/>
                </a:cubicBezTo>
                <a:cubicBezTo>
                  <a:pt x="433" y="271"/>
                  <a:pt x="434" y="263"/>
                  <a:pt x="434" y="258"/>
                </a:cubicBezTo>
                <a:cubicBezTo>
                  <a:pt x="433" y="260"/>
                  <a:pt x="433" y="262"/>
                  <a:pt x="432" y="264"/>
                </a:cubicBezTo>
                <a:cubicBezTo>
                  <a:pt x="432" y="267"/>
                  <a:pt x="431" y="269"/>
                  <a:pt x="431" y="271"/>
                </a:cubicBezTo>
                <a:cubicBezTo>
                  <a:pt x="430" y="272"/>
                  <a:pt x="430" y="274"/>
                  <a:pt x="430" y="273"/>
                </a:cubicBezTo>
                <a:cubicBezTo>
                  <a:pt x="429" y="271"/>
                  <a:pt x="430" y="267"/>
                  <a:pt x="430" y="262"/>
                </a:cubicBezTo>
                <a:cubicBezTo>
                  <a:pt x="431" y="258"/>
                  <a:pt x="432" y="253"/>
                  <a:pt x="433" y="254"/>
                </a:cubicBezTo>
                <a:cubicBezTo>
                  <a:pt x="434" y="257"/>
                  <a:pt x="435" y="255"/>
                  <a:pt x="436" y="256"/>
                </a:cubicBezTo>
                <a:cubicBezTo>
                  <a:pt x="437" y="257"/>
                  <a:pt x="437" y="255"/>
                  <a:pt x="437" y="254"/>
                </a:cubicBezTo>
                <a:cubicBezTo>
                  <a:pt x="437" y="249"/>
                  <a:pt x="438" y="247"/>
                  <a:pt x="439" y="243"/>
                </a:cubicBezTo>
                <a:cubicBezTo>
                  <a:pt x="439" y="247"/>
                  <a:pt x="439" y="249"/>
                  <a:pt x="439" y="253"/>
                </a:cubicBezTo>
                <a:cubicBezTo>
                  <a:pt x="439" y="254"/>
                  <a:pt x="439" y="254"/>
                  <a:pt x="439" y="254"/>
                </a:cubicBezTo>
                <a:cubicBezTo>
                  <a:pt x="439" y="256"/>
                  <a:pt x="438" y="260"/>
                  <a:pt x="439" y="260"/>
                </a:cubicBezTo>
                <a:cubicBezTo>
                  <a:pt x="439" y="260"/>
                  <a:pt x="439" y="260"/>
                  <a:pt x="440" y="259"/>
                </a:cubicBezTo>
                <a:cubicBezTo>
                  <a:pt x="440" y="255"/>
                  <a:pt x="440" y="255"/>
                  <a:pt x="440" y="252"/>
                </a:cubicBezTo>
                <a:cubicBezTo>
                  <a:pt x="440" y="251"/>
                  <a:pt x="440" y="251"/>
                  <a:pt x="440" y="249"/>
                </a:cubicBezTo>
                <a:cubicBezTo>
                  <a:pt x="440" y="254"/>
                  <a:pt x="440" y="258"/>
                  <a:pt x="440" y="263"/>
                </a:cubicBezTo>
                <a:cubicBezTo>
                  <a:pt x="440" y="267"/>
                  <a:pt x="440" y="272"/>
                  <a:pt x="439" y="278"/>
                </a:cubicBezTo>
                <a:cubicBezTo>
                  <a:pt x="439" y="275"/>
                  <a:pt x="440" y="273"/>
                  <a:pt x="441" y="268"/>
                </a:cubicBezTo>
                <a:cubicBezTo>
                  <a:pt x="440" y="274"/>
                  <a:pt x="439" y="279"/>
                  <a:pt x="439" y="283"/>
                </a:cubicBezTo>
                <a:cubicBezTo>
                  <a:pt x="439" y="280"/>
                  <a:pt x="440" y="279"/>
                  <a:pt x="441" y="275"/>
                </a:cubicBezTo>
                <a:cubicBezTo>
                  <a:pt x="441" y="270"/>
                  <a:pt x="442" y="269"/>
                  <a:pt x="443" y="265"/>
                </a:cubicBezTo>
                <a:cubicBezTo>
                  <a:pt x="444" y="259"/>
                  <a:pt x="446" y="254"/>
                  <a:pt x="447" y="246"/>
                </a:cubicBezTo>
                <a:cubicBezTo>
                  <a:pt x="447" y="246"/>
                  <a:pt x="447" y="246"/>
                  <a:pt x="447" y="246"/>
                </a:cubicBezTo>
                <a:cubicBezTo>
                  <a:pt x="447" y="246"/>
                  <a:pt x="447" y="246"/>
                  <a:pt x="447" y="246"/>
                </a:cubicBezTo>
                <a:cubicBezTo>
                  <a:pt x="447" y="246"/>
                  <a:pt x="447" y="246"/>
                  <a:pt x="447" y="246"/>
                </a:cubicBezTo>
                <a:cubicBezTo>
                  <a:pt x="447" y="239"/>
                  <a:pt x="446" y="232"/>
                  <a:pt x="447" y="226"/>
                </a:cubicBezTo>
                <a:cubicBezTo>
                  <a:pt x="448" y="228"/>
                  <a:pt x="447" y="232"/>
                  <a:pt x="448" y="234"/>
                </a:cubicBezTo>
                <a:cubicBezTo>
                  <a:pt x="447" y="228"/>
                  <a:pt x="449" y="230"/>
                  <a:pt x="448" y="223"/>
                </a:cubicBezTo>
                <a:cubicBezTo>
                  <a:pt x="447" y="219"/>
                  <a:pt x="447" y="215"/>
                  <a:pt x="448" y="215"/>
                </a:cubicBezTo>
                <a:cubicBezTo>
                  <a:pt x="448" y="215"/>
                  <a:pt x="448" y="215"/>
                  <a:pt x="448" y="215"/>
                </a:cubicBezTo>
                <a:cubicBezTo>
                  <a:pt x="448" y="219"/>
                  <a:pt x="449" y="224"/>
                  <a:pt x="449" y="229"/>
                </a:cubicBezTo>
                <a:cubicBezTo>
                  <a:pt x="449" y="229"/>
                  <a:pt x="449" y="229"/>
                  <a:pt x="449" y="228"/>
                </a:cubicBezTo>
                <a:cubicBezTo>
                  <a:pt x="449" y="229"/>
                  <a:pt x="449" y="229"/>
                  <a:pt x="449" y="229"/>
                </a:cubicBezTo>
                <a:cubicBezTo>
                  <a:pt x="449" y="231"/>
                  <a:pt x="449" y="233"/>
                  <a:pt x="449" y="236"/>
                </a:cubicBezTo>
                <a:cubicBezTo>
                  <a:pt x="449" y="237"/>
                  <a:pt x="449" y="238"/>
                  <a:pt x="449" y="239"/>
                </a:cubicBezTo>
                <a:cubicBezTo>
                  <a:pt x="449" y="242"/>
                  <a:pt x="449" y="245"/>
                  <a:pt x="448" y="248"/>
                </a:cubicBezTo>
                <a:cubicBezTo>
                  <a:pt x="449" y="248"/>
                  <a:pt x="450" y="248"/>
                  <a:pt x="450" y="246"/>
                </a:cubicBezTo>
                <a:close/>
                <a:moveTo>
                  <a:pt x="434" y="165"/>
                </a:moveTo>
                <a:cubicBezTo>
                  <a:pt x="434" y="165"/>
                  <a:pt x="434" y="166"/>
                  <a:pt x="434" y="166"/>
                </a:cubicBezTo>
                <a:cubicBezTo>
                  <a:pt x="434" y="165"/>
                  <a:pt x="433" y="164"/>
                  <a:pt x="433" y="163"/>
                </a:cubicBezTo>
                <a:cubicBezTo>
                  <a:pt x="433" y="163"/>
                  <a:pt x="433" y="164"/>
                  <a:pt x="434" y="165"/>
                </a:cubicBezTo>
                <a:close/>
                <a:moveTo>
                  <a:pt x="168" y="26"/>
                </a:moveTo>
                <a:cubicBezTo>
                  <a:pt x="170" y="25"/>
                  <a:pt x="173" y="24"/>
                  <a:pt x="176" y="23"/>
                </a:cubicBezTo>
                <a:cubicBezTo>
                  <a:pt x="176" y="23"/>
                  <a:pt x="176" y="23"/>
                  <a:pt x="176" y="23"/>
                </a:cubicBezTo>
                <a:cubicBezTo>
                  <a:pt x="173" y="24"/>
                  <a:pt x="170" y="25"/>
                  <a:pt x="167" y="26"/>
                </a:cubicBezTo>
                <a:cubicBezTo>
                  <a:pt x="167" y="26"/>
                  <a:pt x="168" y="26"/>
                  <a:pt x="168" y="26"/>
                </a:cubicBezTo>
                <a:close/>
                <a:moveTo>
                  <a:pt x="317" y="61"/>
                </a:moveTo>
                <a:cubicBezTo>
                  <a:pt x="318" y="62"/>
                  <a:pt x="319" y="62"/>
                  <a:pt x="320" y="62"/>
                </a:cubicBezTo>
                <a:cubicBezTo>
                  <a:pt x="319" y="62"/>
                  <a:pt x="319" y="62"/>
                  <a:pt x="318" y="62"/>
                </a:cubicBezTo>
                <a:cubicBezTo>
                  <a:pt x="318" y="62"/>
                  <a:pt x="317" y="61"/>
                  <a:pt x="316" y="61"/>
                </a:cubicBezTo>
                <a:cubicBezTo>
                  <a:pt x="317" y="61"/>
                  <a:pt x="317" y="61"/>
                  <a:pt x="317" y="61"/>
                </a:cubicBezTo>
                <a:close/>
                <a:moveTo>
                  <a:pt x="311" y="60"/>
                </a:moveTo>
                <a:cubicBezTo>
                  <a:pt x="310" y="60"/>
                  <a:pt x="310" y="60"/>
                  <a:pt x="309" y="59"/>
                </a:cubicBezTo>
                <a:cubicBezTo>
                  <a:pt x="309" y="59"/>
                  <a:pt x="308" y="59"/>
                  <a:pt x="308" y="59"/>
                </a:cubicBezTo>
                <a:cubicBezTo>
                  <a:pt x="309" y="59"/>
                  <a:pt x="310" y="60"/>
                  <a:pt x="311" y="60"/>
                </a:cubicBezTo>
                <a:close/>
                <a:moveTo>
                  <a:pt x="300" y="41"/>
                </a:moveTo>
                <a:cubicBezTo>
                  <a:pt x="299" y="40"/>
                  <a:pt x="298" y="40"/>
                  <a:pt x="298" y="40"/>
                </a:cubicBezTo>
                <a:cubicBezTo>
                  <a:pt x="299" y="40"/>
                  <a:pt x="299" y="40"/>
                  <a:pt x="300" y="41"/>
                </a:cubicBezTo>
                <a:close/>
                <a:moveTo>
                  <a:pt x="297" y="53"/>
                </a:moveTo>
                <a:cubicBezTo>
                  <a:pt x="298" y="53"/>
                  <a:pt x="298" y="54"/>
                  <a:pt x="299" y="54"/>
                </a:cubicBezTo>
                <a:cubicBezTo>
                  <a:pt x="298" y="54"/>
                  <a:pt x="298" y="54"/>
                  <a:pt x="297" y="53"/>
                </a:cubicBezTo>
                <a:cubicBezTo>
                  <a:pt x="296" y="53"/>
                  <a:pt x="296" y="53"/>
                  <a:pt x="295" y="53"/>
                </a:cubicBezTo>
                <a:cubicBezTo>
                  <a:pt x="296" y="53"/>
                  <a:pt x="296" y="53"/>
                  <a:pt x="297" y="53"/>
                </a:cubicBezTo>
                <a:close/>
                <a:moveTo>
                  <a:pt x="289" y="37"/>
                </a:moveTo>
                <a:cubicBezTo>
                  <a:pt x="288" y="37"/>
                  <a:pt x="288" y="37"/>
                  <a:pt x="288" y="37"/>
                </a:cubicBezTo>
                <a:cubicBezTo>
                  <a:pt x="288" y="37"/>
                  <a:pt x="288" y="37"/>
                  <a:pt x="288" y="37"/>
                </a:cubicBezTo>
                <a:cubicBezTo>
                  <a:pt x="288" y="37"/>
                  <a:pt x="288" y="37"/>
                  <a:pt x="289" y="37"/>
                </a:cubicBezTo>
                <a:close/>
                <a:moveTo>
                  <a:pt x="274" y="49"/>
                </a:moveTo>
                <a:cubicBezTo>
                  <a:pt x="276" y="49"/>
                  <a:pt x="277" y="49"/>
                  <a:pt x="279" y="49"/>
                </a:cubicBezTo>
                <a:cubicBezTo>
                  <a:pt x="281" y="50"/>
                  <a:pt x="282" y="50"/>
                  <a:pt x="284" y="51"/>
                </a:cubicBezTo>
                <a:cubicBezTo>
                  <a:pt x="286" y="51"/>
                  <a:pt x="288" y="52"/>
                  <a:pt x="289" y="52"/>
                </a:cubicBezTo>
                <a:cubicBezTo>
                  <a:pt x="289" y="52"/>
                  <a:pt x="288" y="52"/>
                  <a:pt x="287" y="52"/>
                </a:cubicBezTo>
                <a:cubicBezTo>
                  <a:pt x="284" y="51"/>
                  <a:pt x="280" y="50"/>
                  <a:pt x="277" y="50"/>
                </a:cubicBezTo>
                <a:cubicBezTo>
                  <a:pt x="271" y="49"/>
                  <a:pt x="272" y="49"/>
                  <a:pt x="270" y="48"/>
                </a:cubicBezTo>
                <a:cubicBezTo>
                  <a:pt x="270" y="48"/>
                  <a:pt x="272" y="48"/>
                  <a:pt x="274" y="49"/>
                </a:cubicBezTo>
                <a:close/>
                <a:moveTo>
                  <a:pt x="184" y="197"/>
                </a:moveTo>
                <a:cubicBezTo>
                  <a:pt x="183" y="198"/>
                  <a:pt x="183" y="198"/>
                  <a:pt x="182" y="198"/>
                </a:cubicBezTo>
                <a:cubicBezTo>
                  <a:pt x="183" y="198"/>
                  <a:pt x="183" y="198"/>
                  <a:pt x="184" y="197"/>
                </a:cubicBezTo>
                <a:close/>
                <a:moveTo>
                  <a:pt x="132" y="186"/>
                </a:moveTo>
                <a:cubicBezTo>
                  <a:pt x="132" y="186"/>
                  <a:pt x="132" y="186"/>
                  <a:pt x="132" y="186"/>
                </a:cubicBezTo>
                <a:cubicBezTo>
                  <a:pt x="132" y="186"/>
                  <a:pt x="131" y="186"/>
                  <a:pt x="131" y="187"/>
                </a:cubicBezTo>
                <a:cubicBezTo>
                  <a:pt x="131" y="186"/>
                  <a:pt x="132" y="186"/>
                  <a:pt x="132" y="186"/>
                </a:cubicBezTo>
                <a:close/>
                <a:moveTo>
                  <a:pt x="128" y="188"/>
                </a:moveTo>
                <a:cubicBezTo>
                  <a:pt x="128" y="188"/>
                  <a:pt x="128" y="188"/>
                  <a:pt x="128" y="188"/>
                </a:cubicBezTo>
                <a:cubicBezTo>
                  <a:pt x="128" y="187"/>
                  <a:pt x="128" y="187"/>
                  <a:pt x="128" y="187"/>
                </a:cubicBezTo>
                <a:cubicBezTo>
                  <a:pt x="128" y="187"/>
                  <a:pt x="128" y="187"/>
                  <a:pt x="128" y="187"/>
                </a:cubicBezTo>
                <a:cubicBezTo>
                  <a:pt x="128" y="187"/>
                  <a:pt x="128" y="187"/>
                  <a:pt x="128" y="187"/>
                </a:cubicBezTo>
                <a:cubicBezTo>
                  <a:pt x="128" y="187"/>
                  <a:pt x="128" y="187"/>
                  <a:pt x="128" y="187"/>
                </a:cubicBezTo>
                <a:cubicBezTo>
                  <a:pt x="128" y="188"/>
                  <a:pt x="128" y="189"/>
                  <a:pt x="127" y="190"/>
                </a:cubicBezTo>
                <a:cubicBezTo>
                  <a:pt x="127" y="189"/>
                  <a:pt x="128" y="189"/>
                  <a:pt x="128" y="188"/>
                </a:cubicBezTo>
                <a:close/>
                <a:moveTo>
                  <a:pt x="115" y="209"/>
                </a:moveTo>
                <a:cubicBezTo>
                  <a:pt x="115" y="208"/>
                  <a:pt x="116" y="207"/>
                  <a:pt x="117" y="206"/>
                </a:cubicBezTo>
                <a:cubicBezTo>
                  <a:pt x="116" y="207"/>
                  <a:pt x="116" y="207"/>
                  <a:pt x="116" y="207"/>
                </a:cubicBezTo>
                <a:cubicBezTo>
                  <a:pt x="116" y="208"/>
                  <a:pt x="116" y="209"/>
                  <a:pt x="115" y="210"/>
                </a:cubicBezTo>
                <a:cubicBezTo>
                  <a:pt x="115" y="211"/>
                  <a:pt x="115" y="211"/>
                  <a:pt x="114" y="212"/>
                </a:cubicBezTo>
                <a:cubicBezTo>
                  <a:pt x="114" y="213"/>
                  <a:pt x="114" y="214"/>
                  <a:pt x="115" y="213"/>
                </a:cubicBezTo>
                <a:cubicBezTo>
                  <a:pt x="116" y="213"/>
                  <a:pt x="116" y="214"/>
                  <a:pt x="114" y="217"/>
                </a:cubicBezTo>
                <a:cubicBezTo>
                  <a:pt x="114" y="218"/>
                  <a:pt x="113" y="219"/>
                  <a:pt x="112" y="221"/>
                </a:cubicBezTo>
                <a:cubicBezTo>
                  <a:pt x="113" y="220"/>
                  <a:pt x="113" y="219"/>
                  <a:pt x="113" y="218"/>
                </a:cubicBezTo>
                <a:cubicBezTo>
                  <a:pt x="113" y="217"/>
                  <a:pt x="113" y="216"/>
                  <a:pt x="114" y="214"/>
                </a:cubicBezTo>
                <a:cubicBezTo>
                  <a:pt x="114" y="213"/>
                  <a:pt x="114" y="212"/>
                  <a:pt x="114" y="211"/>
                </a:cubicBezTo>
                <a:cubicBezTo>
                  <a:pt x="114" y="210"/>
                  <a:pt x="115" y="210"/>
                  <a:pt x="115" y="209"/>
                </a:cubicBezTo>
                <a:close/>
                <a:moveTo>
                  <a:pt x="113" y="211"/>
                </a:moveTo>
                <a:cubicBezTo>
                  <a:pt x="113" y="211"/>
                  <a:pt x="114" y="211"/>
                  <a:pt x="114" y="211"/>
                </a:cubicBezTo>
                <a:cubicBezTo>
                  <a:pt x="114" y="211"/>
                  <a:pt x="114" y="211"/>
                  <a:pt x="114" y="211"/>
                </a:cubicBezTo>
                <a:cubicBezTo>
                  <a:pt x="113" y="215"/>
                  <a:pt x="112" y="219"/>
                  <a:pt x="112" y="222"/>
                </a:cubicBezTo>
                <a:cubicBezTo>
                  <a:pt x="112" y="224"/>
                  <a:pt x="111" y="225"/>
                  <a:pt x="111" y="226"/>
                </a:cubicBezTo>
                <a:cubicBezTo>
                  <a:pt x="111" y="221"/>
                  <a:pt x="113" y="217"/>
                  <a:pt x="113" y="211"/>
                </a:cubicBezTo>
                <a:close/>
                <a:moveTo>
                  <a:pt x="235" y="389"/>
                </a:moveTo>
                <a:cubicBezTo>
                  <a:pt x="235" y="389"/>
                  <a:pt x="235" y="389"/>
                  <a:pt x="235" y="389"/>
                </a:cubicBezTo>
                <a:cubicBezTo>
                  <a:pt x="235" y="389"/>
                  <a:pt x="235" y="389"/>
                  <a:pt x="235" y="389"/>
                </a:cubicBezTo>
                <a:cubicBezTo>
                  <a:pt x="235" y="389"/>
                  <a:pt x="235" y="389"/>
                  <a:pt x="235" y="389"/>
                </a:cubicBezTo>
                <a:close/>
                <a:moveTo>
                  <a:pt x="233" y="374"/>
                </a:moveTo>
                <a:cubicBezTo>
                  <a:pt x="234" y="374"/>
                  <a:pt x="236" y="374"/>
                  <a:pt x="237" y="374"/>
                </a:cubicBezTo>
                <a:cubicBezTo>
                  <a:pt x="236" y="374"/>
                  <a:pt x="234" y="374"/>
                  <a:pt x="233" y="374"/>
                </a:cubicBezTo>
                <a:close/>
                <a:moveTo>
                  <a:pt x="232" y="374"/>
                </a:moveTo>
                <a:cubicBezTo>
                  <a:pt x="232" y="374"/>
                  <a:pt x="232" y="374"/>
                  <a:pt x="232" y="374"/>
                </a:cubicBezTo>
                <a:cubicBezTo>
                  <a:pt x="232" y="374"/>
                  <a:pt x="232" y="374"/>
                  <a:pt x="232" y="374"/>
                </a:cubicBezTo>
                <a:cubicBezTo>
                  <a:pt x="233" y="374"/>
                  <a:pt x="235" y="373"/>
                  <a:pt x="236" y="373"/>
                </a:cubicBezTo>
                <a:cubicBezTo>
                  <a:pt x="238" y="373"/>
                  <a:pt x="238" y="373"/>
                  <a:pt x="238" y="373"/>
                </a:cubicBezTo>
                <a:cubicBezTo>
                  <a:pt x="237" y="373"/>
                  <a:pt x="237" y="373"/>
                  <a:pt x="235" y="373"/>
                </a:cubicBezTo>
                <a:cubicBezTo>
                  <a:pt x="235" y="373"/>
                  <a:pt x="234" y="373"/>
                  <a:pt x="233" y="373"/>
                </a:cubicBezTo>
                <a:cubicBezTo>
                  <a:pt x="232" y="373"/>
                  <a:pt x="232" y="373"/>
                  <a:pt x="232" y="373"/>
                </a:cubicBezTo>
                <a:cubicBezTo>
                  <a:pt x="232" y="373"/>
                  <a:pt x="232" y="373"/>
                  <a:pt x="232" y="373"/>
                </a:cubicBezTo>
                <a:cubicBezTo>
                  <a:pt x="234" y="373"/>
                  <a:pt x="235" y="372"/>
                  <a:pt x="236" y="373"/>
                </a:cubicBezTo>
                <a:cubicBezTo>
                  <a:pt x="237" y="373"/>
                  <a:pt x="239" y="373"/>
                  <a:pt x="240" y="373"/>
                </a:cubicBezTo>
                <a:cubicBezTo>
                  <a:pt x="242" y="373"/>
                  <a:pt x="243" y="373"/>
                  <a:pt x="243" y="374"/>
                </a:cubicBezTo>
                <a:cubicBezTo>
                  <a:pt x="243" y="374"/>
                  <a:pt x="244" y="374"/>
                  <a:pt x="244" y="374"/>
                </a:cubicBezTo>
                <a:cubicBezTo>
                  <a:pt x="240" y="374"/>
                  <a:pt x="237" y="374"/>
                  <a:pt x="232" y="374"/>
                </a:cubicBezTo>
                <a:close/>
                <a:moveTo>
                  <a:pt x="240" y="370"/>
                </a:moveTo>
                <a:cubicBezTo>
                  <a:pt x="241" y="370"/>
                  <a:pt x="243" y="370"/>
                  <a:pt x="243" y="370"/>
                </a:cubicBezTo>
                <a:cubicBezTo>
                  <a:pt x="244" y="369"/>
                  <a:pt x="245" y="369"/>
                  <a:pt x="246" y="369"/>
                </a:cubicBezTo>
                <a:cubicBezTo>
                  <a:pt x="246" y="369"/>
                  <a:pt x="246" y="369"/>
                  <a:pt x="246" y="369"/>
                </a:cubicBezTo>
                <a:cubicBezTo>
                  <a:pt x="246" y="370"/>
                  <a:pt x="244" y="370"/>
                  <a:pt x="243" y="370"/>
                </a:cubicBezTo>
                <a:cubicBezTo>
                  <a:pt x="241" y="370"/>
                  <a:pt x="240" y="370"/>
                  <a:pt x="238" y="371"/>
                </a:cubicBezTo>
                <a:cubicBezTo>
                  <a:pt x="237" y="370"/>
                  <a:pt x="236" y="370"/>
                  <a:pt x="235" y="370"/>
                </a:cubicBezTo>
                <a:cubicBezTo>
                  <a:pt x="236" y="370"/>
                  <a:pt x="238" y="370"/>
                  <a:pt x="240" y="370"/>
                </a:cubicBezTo>
                <a:close/>
                <a:moveTo>
                  <a:pt x="235" y="369"/>
                </a:moveTo>
                <a:cubicBezTo>
                  <a:pt x="236" y="369"/>
                  <a:pt x="237" y="369"/>
                  <a:pt x="238" y="369"/>
                </a:cubicBezTo>
                <a:cubicBezTo>
                  <a:pt x="239" y="369"/>
                  <a:pt x="240" y="369"/>
                  <a:pt x="241" y="369"/>
                </a:cubicBezTo>
                <a:cubicBezTo>
                  <a:pt x="242" y="369"/>
                  <a:pt x="243" y="369"/>
                  <a:pt x="244" y="369"/>
                </a:cubicBezTo>
                <a:cubicBezTo>
                  <a:pt x="245" y="369"/>
                  <a:pt x="245" y="369"/>
                  <a:pt x="246" y="369"/>
                </a:cubicBezTo>
                <a:cubicBezTo>
                  <a:pt x="246" y="369"/>
                  <a:pt x="246" y="369"/>
                  <a:pt x="246" y="369"/>
                </a:cubicBezTo>
                <a:cubicBezTo>
                  <a:pt x="243" y="369"/>
                  <a:pt x="240" y="369"/>
                  <a:pt x="238" y="370"/>
                </a:cubicBezTo>
                <a:cubicBezTo>
                  <a:pt x="238" y="370"/>
                  <a:pt x="236" y="369"/>
                  <a:pt x="235" y="369"/>
                </a:cubicBezTo>
                <a:cubicBezTo>
                  <a:pt x="235" y="369"/>
                  <a:pt x="235" y="369"/>
                  <a:pt x="235" y="369"/>
                </a:cubicBezTo>
                <a:close/>
                <a:moveTo>
                  <a:pt x="246" y="375"/>
                </a:moveTo>
                <a:cubicBezTo>
                  <a:pt x="246" y="375"/>
                  <a:pt x="246" y="374"/>
                  <a:pt x="247" y="374"/>
                </a:cubicBezTo>
                <a:cubicBezTo>
                  <a:pt x="246" y="374"/>
                  <a:pt x="246" y="375"/>
                  <a:pt x="246" y="375"/>
                </a:cubicBezTo>
                <a:cubicBezTo>
                  <a:pt x="246" y="375"/>
                  <a:pt x="246" y="375"/>
                  <a:pt x="246" y="375"/>
                </a:cubicBezTo>
                <a:close/>
                <a:moveTo>
                  <a:pt x="256" y="392"/>
                </a:moveTo>
                <a:cubicBezTo>
                  <a:pt x="255" y="392"/>
                  <a:pt x="255" y="392"/>
                  <a:pt x="254" y="392"/>
                </a:cubicBezTo>
                <a:cubicBezTo>
                  <a:pt x="253" y="392"/>
                  <a:pt x="253" y="392"/>
                  <a:pt x="252" y="392"/>
                </a:cubicBezTo>
                <a:cubicBezTo>
                  <a:pt x="250" y="392"/>
                  <a:pt x="248" y="393"/>
                  <a:pt x="246" y="393"/>
                </a:cubicBezTo>
                <a:cubicBezTo>
                  <a:pt x="248" y="392"/>
                  <a:pt x="250" y="392"/>
                  <a:pt x="253" y="392"/>
                </a:cubicBezTo>
                <a:cubicBezTo>
                  <a:pt x="254" y="392"/>
                  <a:pt x="256" y="392"/>
                  <a:pt x="257" y="391"/>
                </a:cubicBezTo>
                <a:cubicBezTo>
                  <a:pt x="257" y="391"/>
                  <a:pt x="256" y="392"/>
                  <a:pt x="256" y="392"/>
                </a:cubicBezTo>
                <a:close/>
                <a:moveTo>
                  <a:pt x="258" y="391"/>
                </a:moveTo>
                <a:cubicBezTo>
                  <a:pt x="257" y="391"/>
                  <a:pt x="256" y="391"/>
                  <a:pt x="255" y="391"/>
                </a:cubicBezTo>
                <a:cubicBezTo>
                  <a:pt x="256" y="391"/>
                  <a:pt x="256" y="391"/>
                  <a:pt x="257" y="390"/>
                </a:cubicBezTo>
                <a:cubicBezTo>
                  <a:pt x="257" y="390"/>
                  <a:pt x="257" y="390"/>
                  <a:pt x="257" y="390"/>
                </a:cubicBezTo>
                <a:cubicBezTo>
                  <a:pt x="258" y="390"/>
                  <a:pt x="258" y="390"/>
                  <a:pt x="259" y="390"/>
                </a:cubicBezTo>
                <a:cubicBezTo>
                  <a:pt x="259" y="390"/>
                  <a:pt x="259" y="390"/>
                  <a:pt x="260" y="390"/>
                </a:cubicBezTo>
                <a:cubicBezTo>
                  <a:pt x="260" y="390"/>
                  <a:pt x="260" y="390"/>
                  <a:pt x="258" y="391"/>
                </a:cubicBezTo>
                <a:close/>
                <a:moveTo>
                  <a:pt x="261" y="377"/>
                </a:moveTo>
                <a:cubicBezTo>
                  <a:pt x="260" y="377"/>
                  <a:pt x="258" y="377"/>
                  <a:pt x="257" y="377"/>
                </a:cubicBezTo>
                <a:cubicBezTo>
                  <a:pt x="258" y="377"/>
                  <a:pt x="260" y="376"/>
                  <a:pt x="262" y="376"/>
                </a:cubicBezTo>
                <a:cubicBezTo>
                  <a:pt x="262" y="376"/>
                  <a:pt x="262" y="376"/>
                  <a:pt x="261" y="377"/>
                </a:cubicBezTo>
                <a:close/>
                <a:moveTo>
                  <a:pt x="263" y="376"/>
                </a:moveTo>
                <a:cubicBezTo>
                  <a:pt x="262" y="376"/>
                  <a:pt x="262" y="376"/>
                  <a:pt x="262" y="376"/>
                </a:cubicBezTo>
                <a:cubicBezTo>
                  <a:pt x="262" y="375"/>
                  <a:pt x="262" y="375"/>
                  <a:pt x="262" y="375"/>
                </a:cubicBezTo>
                <a:cubicBezTo>
                  <a:pt x="262" y="375"/>
                  <a:pt x="263" y="375"/>
                  <a:pt x="263" y="375"/>
                </a:cubicBezTo>
                <a:cubicBezTo>
                  <a:pt x="263" y="375"/>
                  <a:pt x="263" y="375"/>
                  <a:pt x="263" y="376"/>
                </a:cubicBezTo>
                <a:close/>
                <a:moveTo>
                  <a:pt x="264" y="375"/>
                </a:moveTo>
                <a:cubicBezTo>
                  <a:pt x="264" y="375"/>
                  <a:pt x="263" y="375"/>
                  <a:pt x="263" y="375"/>
                </a:cubicBezTo>
                <a:cubicBezTo>
                  <a:pt x="263" y="375"/>
                  <a:pt x="255" y="375"/>
                  <a:pt x="255" y="375"/>
                </a:cubicBezTo>
                <a:cubicBezTo>
                  <a:pt x="255" y="375"/>
                  <a:pt x="255" y="375"/>
                  <a:pt x="256" y="375"/>
                </a:cubicBezTo>
                <a:cubicBezTo>
                  <a:pt x="259" y="375"/>
                  <a:pt x="262" y="374"/>
                  <a:pt x="265" y="374"/>
                </a:cubicBezTo>
                <a:cubicBezTo>
                  <a:pt x="264" y="375"/>
                  <a:pt x="264" y="375"/>
                  <a:pt x="264" y="375"/>
                </a:cubicBezTo>
                <a:close/>
                <a:moveTo>
                  <a:pt x="289" y="402"/>
                </a:moveTo>
                <a:cubicBezTo>
                  <a:pt x="288" y="403"/>
                  <a:pt x="287" y="403"/>
                  <a:pt x="286" y="404"/>
                </a:cubicBezTo>
                <a:cubicBezTo>
                  <a:pt x="286" y="404"/>
                  <a:pt x="286" y="404"/>
                  <a:pt x="286" y="404"/>
                </a:cubicBezTo>
                <a:cubicBezTo>
                  <a:pt x="283" y="405"/>
                  <a:pt x="283" y="405"/>
                  <a:pt x="283" y="405"/>
                </a:cubicBezTo>
                <a:cubicBezTo>
                  <a:pt x="281" y="405"/>
                  <a:pt x="281" y="405"/>
                  <a:pt x="281" y="405"/>
                </a:cubicBezTo>
                <a:cubicBezTo>
                  <a:pt x="279" y="406"/>
                  <a:pt x="277" y="406"/>
                  <a:pt x="275" y="406"/>
                </a:cubicBezTo>
                <a:cubicBezTo>
                  <a:pt x="275" y="406"/>
                  <a:pt x="275" y="406"/>
                  <a:pt x="275" y="406"/>
                </a:cubicBezTo>
                <a:cubicBezTo>
                  <a:pt x="275" y="406"/>
                  <a:pt x="275" y="406"/>
                  <a:pt x="275" y="406"/>
                </a:cubicBezTo>
                <a:cubicBezTo>
                  <a:pt x="275" y="406"/>
                  <a:pt x="275" y="406"/>
                  <a:pt x="275" y="406"/>
                </a:cubicBezTo>
                <a:cubicBezTo>
                  <a:pt x="277" y="405"/>
                  <a:pt x="282" y="405"/>
                  <a:pt x="285" y="404"/>
                </a:cubicBezTo>
                <a:cubicBezTo>
                  <a:pt x="284" y="404"/>
                  <a:pt x="283" y="404"/>
                  <a:pt x="282" y="404"/>
                </a:cubicBezTo>
                <a:cubicBezTo>
                  <a:pt x="283" y="403"/>
                  <a:pt x="285" y="403"/>
                  <a:pt x="286" y="402"/>
                </a:cubicBezTo>
                <a:cubicBezTo>
                  <a:pt x="289" y="401"/>
                  <a:pt x="283" y="405"/>
                  <a:pt x="288" y="403"/>
                </a:cubicBezTo>
                <a:cubicBezTo>
                  <a:pt x="288" y="403"/>
                  <a:pt x="289" y="402"/>
                  <a:pt x="289" y="402"/>
                </a:cubicBezTo>
                <a:cubicBezTo>
                  <a:pt x="289" y="402"/>
                  <a:pt x="289" y="402"/>
                  <a:pt x="289" y="402"/>
                </a:cubicBezTo>
                <a:close/>
                <a:moveTo>
                  <a:pt x="312" y="385"/>
                </a:moveTo>
                <a:cubicBezTo>
                  <a:pt x="310" y="387"/>
                  <a:pt x="307" y="388"/>
                  <a:pt x="305" y="390"/>
                </a:cubicBezTo>
                <a:cubicBezTo>
                  <a:pt x="304" y="390"/>
                  <a:pt x="303" y="391"/>
                  <a:pt x="303" y="391"/>
                </a:cubicBezTo>
                <a:cubicBezTo>
                  <a:pt x="302" y="392"/>
                  <a:pt x="302" y="392"/>
                  <a:pt x="302" y="392"/>
                </a:cubicBezTo>
                <a:cubicBezTo>
                  <a:pt x="301" y="392"/>
                  <a:pt x="302" y="392"/>
                  <a:pt x="303" y="392"/>
                </a:cubicBezTo>
                <a:cubicBezTo>
                  <a:pt x="304" y="392"/>
                  <a:pt x="305" y="391"/>
                  <a:pt x="305" y="392"/>
                </a:cubicBezTo>
                <a:cubicBezTo>
                  <a:pt x="301" y="394"/>
                  <a:pt x="298" y="395"/>
                  <a:pt x="294" y="397"/>
                </a:cubicBezTo>
                <a:cubicBezTo>
                  <a:pt x="289" y="399"/>
                  <a:pt x="289" y="399"/>
                  <a:pt x="289" y="399"/>
                </a:cubicBezTo>
                <a:cubicBezTo>
                  <a:pt x="287" y="400"/>
                  <a:pt x="286" y="401"/>
                  <a:pt x="284" y="401"/>
                </a:cubicBezTo>
                <a:cubicBezTo>
                  <a:pt x="282" y="402"/>
                  <a:pt x="280" y="403"/>
                  <a:pt x="280" y="404"/>
                </a:cubicBezTo>
                <a:cubicBezTo>
                  <a:pt x="280" y="404"/>
                  <a:pt x="280" y="404"/>
                  <a:pt x="280" y="404"/>
                </a:cubicBezTo>
                <a:cubicBezTo>
                  <a:pt x="278" y="405"/>
                  <a:pt x="277" y="405"/>
                  <a:pt x="274" y="405"/>
                </a:cubicBezTo>
                <a:cubicBezTo>
                  <a:pt x="271" y="406"/>
                  <a:pt x="270" y="406"/>
                  <a:pt x="272" y="405"/>
                </a:cubicBezTo>
                <a:cubicBezTo>
                  <a:pt x="273" y="405"/>
                  <a:pt x="273" y="405"/>
                  <a:pt x="272" y="404"/>
                </a:cubicBezTo>
                <a:cubicBezTo>
                  <a:pt x="272" y="404"/>
                  <a:pt x="272" y="404"/>
                  <a:pt x="271" y="404"/>
                </a:cubicBezTo>
                <a:cubicBezTo>
                  <a:pt x="272" y="404"/>
                  <a:pt x="273" y="403"/>
                  <a:pt x="274" y="403"/>
                </a:cubicBezTo>
                <a:cubicBezTo>
                  <a:pt x="276" y="402"/>
                  <a:pt x="278" y="401"/>
                  <a:pt x="280" y="400"/>
                </a:cubicBezTo>
                <a:cubicBezTo>
                  <a:pt x="281" y="399"/>
                  <a:pt x="282" y="399"/>
                  <a:pt x="282" y="399"/>
                </a:cubicBezTo>
                <a:cubicBezTo>
                  <a:pt x="280" y="401"/>
                  <a:pt x="282" y="399"/>
                  <a:pt x="284" y="399"/>
                </a:cubicBezTo>
                <a:cubicBezTo>
                  <a:pt x="285" y="398"/>
                  <a:pt x="287" y="398"/>
                  <a:pt x="288" y="397"/>
                </a:cubicBezTo>
                <a:cubicBezTo>
                  <a:pt x="290" y="396"/>
                  <a:pt x="291" y="396"/>
                  <a:pt x="293" y="395"/>
                </a:cubicBezTo>
                <a:cubicBezTo>
                  <a:pt x="292" y="396"/>
                  <a:pt x="290" y="397"/>
                  <a:pt x="289" y="397"/>
                </a:cubicBezTo>
                <a:cubicBezTo>
                  <a:pt x="287" y="398"/>
                  <a:pt x="285" y="399"/>
                  <a:pt x="284" y="399"/>
                </a:cubicBezTo>
                <a:cubicBezTo>
                  <a:pt x="281" y="401"/>
                  <a:pt x="277" y="402"/>
                  <a:pt x="274" y="403"/>
                </a:cubicBezTo>
                <a:cubicBezTo>
                  <a:pt x="277" y="404"/>
                  <a:pt x="283" y="400"/>
                  <a:pt x="288" y="399"/>
                </a:cubicBezTo>
                <a:cubicBezTo>
                  <a:pt x="278" y="403"/>
                  <a:pt x="278" y="403"/>
                  <a:pt x="278" y="403"/>
                </a:cubicBezTo>
                <a:cubicBezTo>
                  <a:pt x="281" y="402"/>
                  <a:pt x="284" y="401"/>
                  <a:pt x="287" y="400"/>
                </a:cubicBezTo>
                <a:cubicBezTo>
                  <a:pt x="290" y="399"/>
                  <a:pt x="292" y="397"/>
                  <a:pt x="293" y="396"/>
                </a:cubicBezTo>
                <a:cubicBezTo>
                  <a:pt x="296" y="395"/>
                  <a:pt x="297" y="394"/>
                  <a:pt x="299" y="392"/>
                </a:cubicBezTo>
                <a:cubicBezTo>
                  <a:pt x="303" y="391"/>
                  <a:pt x="306" y="389"/>
                  <a:pt x="309" y="387"/>
                </a:cubicBezTo>
                <a:cubicBezTo>
                  <a:pt x="309" y="387"/>
                  <a:pt x="310" y="386"/>
                  <a:pt x="311" y="386"/>
                </a:cubicBezTo>
                <a:cubicBezTo>
                  <a:pt x="312" y="385"/>
                  <a:pt x="313" y="385"/>
                  <a:pt x="314" y="384"/>
                </a:cubicBezTo>
                <a:cubicBezTo>
                  <a:pt x="313" y="385"/>
                  <a:pt x="313" y="385"/>
                  <a:pt x="312" y="385"/>
                </a:cubicBezTo>
                <a:close/>
                <a:moveTo>
                  <a:pt x="283" y="343"/>
                </a:move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lose/>
                <a:moveTo>
                  <a:pt x="325" y="276"/>
                </a:moveTo>
                <a:cubicBezTo>
                  <a:pt x="324" y="279"/>
                  <a:pt x="323" y="280"/>
                  <a:pt x="323" y="279"/>
                </a:cubicBezTo>
                <a:cubicBezTo>
                  <a:pt x="321" y="278"/>
                  <a:pt x="320" y="276"/>
                  <a:pt x="318" y="276"/>
                </a:cubicBezTo>
                <a:cubicBezTo>
                  <a:pt x="318" y="279"/>
                  <a:pt x="317" y="284"/>
                  <a:pt x="317" y="285"/>
                </a:cubicBezTo>
                <a:cubicBezTo>
                  <a:pt x="318" y="287"/>
                  <a:pt x="315" y="290"/>
                  <a:pt x="315" y="292"/>
                </a:cubicBezTo>
                <a:cubicBezTo>
                  <a:pt x="314" y="292"/>
                  <a:pt x="315" y="294"/>
                  <a:pt x="314" y="294"/>
                </a:cubicBezTo>
                <a:cubicBezTo>
                  <a:pt x="313" y="293"/>
                  <a:pt x="312" y="296"/>
                  <a:pt x="311" y="297"/>
                </a:cubicBezTo>
                <a:cubicBezTo>
                  <a:pt x="311" y="297"/>
                  <a:pt x="312" y="296"/>
                  <a:pt x="312" y="296"/>
                </a:cubicBezTo>
                <a:cubicBezTo>
                  <a:pt x="312" y="297"/>
                  <a:pt x="312" y="298"/>
                  <a:pt x="311" y="299"/>
                </a:cubicBezTo>
                <a:cubicBezTo>
                  <a:pt x="311" y="300"/>
                  <a:pt x="310" y="300"/>
                  <a:pt x="310" y="301"/>
                </a:cubicBezTo>
                <a:cubicBezTo>
                  <a:pt x="309" y="302"/>
                  <a:pt x="309" y="302"/>
                  <a:pt x="309" y="303"/>
                </a:cubicBezTo>
                <a:cubicBezTo>
                  <a:pt x="310" y="301"/>
                  <a:pt x="311" y="299"/>
                  <a:pt x="312" y="298"/>
                </a:cubicBezTo>
                <a:cubicBezTo>
                  <a:pt x="313" y="297"/>
                  <a:pt x="314" y="296"/>
                  <a:pt x="315" y="296"/>
                </a:cubicBezTo>
                <a:cubicBezTo>
                  <a:pt x="314" y="297"/>
                  <a:pt x="313" y="298"/>
                  <a:pt x="312" y="299"/>
                </a:cubicBezTo>
                <a:cubicBezTo>
                  <a:pt x="311" y="301"/>
                  <a:pt x="310" y="302"/>
                  <a:pt x="310" y="302"/>
                </a:cubicBezTo>
                <a:cubicBezTo>
                  <a:pt x="310" y="303"/>
                  <a:pt x="310" y="303"/>
                  <a:pt x="311" y="303"/>
                </a:cubicBezTo>
                <a:cubicBezTo>
                  <a:pt x="311" y="303"/>
                  <a:pt x="311" y="303"/>
                  <a:pt x="311" y="304"/>
                </a:cubicBezTo>
                <a:cubicBezTo>
                  <a:pt x="310" y="305"/>
                  <a:pt x="308" y="306"/>
                  <a:pt x="307" y="307"/>
                </a:cubicBezTo>
                <a:cubicBezTo>
                  <a:pt x="306" y="308"/>
                  <a:pt x="305" y="309"/>
                  <a:pt x="305" y="309"/>
                </a:cubicBezTo>
                <a:cubicBezTo>
                  <a:pt x="304" y="310"/>
                  <a:pt x="303" y="311"/>
                  <a:pt x="302" y="312"/>
                </a:cubicBezTo>
                <a:cubicBezTo>
                  <a:pt x="303" y="311"/>
                  <a:pt x="304" y="310"/>
                  <a:pt x="303" y="310"/>
                </a:cubicBezTo>
                <a:cubicBezTo>
                  <a:pt x="300" y="313"/>
                  <a:pt x="301" y="313"/>
                  <a:pt x="302" y="314"/>
                </a:cubicBezTo>
                <a:cubicBezTo>
                  <a:pt x="302" y="316"/>
                  <a:pt x="304" y="313"/>
                  <a:pt x="306" y="311"/>
                </a:cubicBezTo>
                <a:cubicBezTo>
                  <a:pt x="305" y="313"/>
                  <a:pt x="303" y="315"/>
                  <a:pt x="304" y="315"/>
                </a:cubicBezTo>
                <a:cubicBezTo>
                  <a:pt x="304" y="316"/>
                  <a:pt x="304" y="316"/>
                  <a:pt x="304" y="317"/>
                </a:cubicBezTo>
                <a:cubicBezTo>
                  <a:pt x="303" y="318"/>
                  <a:pt x="302" y="319"/>
                  <a:pt x="301" y="320"/>
                </a:cubicBezTo>
                <a:cubicBezTo>
                  <a:pt x="300" y="321"/>
                  <a:pt x="299" y="322"/>
                  <a:pt x="298" y="323"/>
                </a:cubicBezTo>
                <a:cubicBezTo>
                  <a:pt x="298" y="324"/>
                  <a:pt x="297" y="323"/>
                  <a:pt x="296" y="325"/>
                </a:cubicBezTo>
                <a:cubicBezTo>
                  <a:pt x="297" y="325"/>
                  <a:pt x="296" y="327"/>
                  <a:pt x="295" y="329"/>
                </a:cubicBezTo>
                <a:cubicBezTo>
                  <a:pt x="296" y="327"/>
                  <a:pt x="298" y="325"/>
                  <a:pt x="300" y="324"/>
                </a:cubicBezTo>
                <a:cubicBezTo>
                  <a:pt x="301" y="323"/>
                  <a:pt x="302" y="322"/>
                  <a:pt x="302" y="322"/>
                </a:cubicBezTo>
                <a:cubicBezTo>
                  <a:pt x="305" y="319"/>
                  <a:pt x="305" y="319"/>
                  <a:pt x="305" y="319"/>
                </a:cubicBezTo>
                <a:cubicBezTo>
                  <a:pt x="304" y="320"/>
                  <a:pt x="304" y="321"/>
                  <a:pt x="303" y="322"/>
                </a:cubicBezTo>
                <a:cubicBezTo>
                  <a:pt x="302" y="323"/>
                  <a:pt x="302" y="323"/>
                  <a:pt x="301" y="324"/>
                </a:cubicBezTo>
                <a:cubicBezTo>
                  <a:pt x="299" y="326"/>
                  <a:pt x="298" y="327"/>
                  <a:pt x="297" y="329"/>
                </a:cubicBezTo>
                <a:cubicBezTo>
                  <a:pt x="298" y="328"/>
                  <a:pt x="299" y="328"/>
                  <a:pt x="300" y="328"/>
                </a:cubicBezTo>
                <a:cubicBezTo>
                  <a:pt x="302" y="327"/>
                  <a:pt x="302" y="326"/>
                  <a:pt x="303" y="325"/>
                </a:cubicBezTo>
                <a:cubicBezTo>
                  <a:pt x="303" y="324"/>
                  <a:pt x="304" y="324"/>
                  <a:pt x="305" y="323"/>
                </a:cubicBezTo>
                <a:cubicBezTo>
                  <a:pt x="303" y="325"/>
                  <a:pt x="306" y="323"/>
                  <a:pt x="306" y="325"/>
                </a:cubicBezTo>
                <a:cubicBezTo>
                  <a:pt x="305" y="325"/>
                  <a:pt x="305" y="326"/>
                  <a:pt x="305" y="326"/>
                </a:cubicBezTo>
                <a:cubicBezTo>
                  <a:pt x="303" y="327"/>
                  <a:pt x="302" y="329"/>
                  <a:pt x="300" y="330"/>
                </a:cubicBezTo>
                <a:cubicBezTo>
                  <a:pt x="299" y="330"/>
                  <a:pt x="298" y="331"/>
                  <a:pt x="297" y="332"/>
                </a:cubicBezTo>
                <a:cubicBezTo>
                  <a:pt x="296" y="333"/>
                  <a:pt x="295" y="333"/>
                  <a:pt x="295" y="333"/>
                </a:cubicBezTo>
                <a:cubicBezTo>
                  <a:pt x="293" y="335"/>
                  <a:pt x="291" y="337"/>
                  <a:pt x="288" y="339"/>
                </a:cubicBezTo>
                <a:cubicBezTo>
                  <a:pt x="286" y="340"/>
                  <a:pt x="283" y="342"/>
                  <a:pt x="281" y="343"/>
                </a:cubicBezTo>
                <a:cubicBezTo>
                  <a:pt x="281" y="342"/>
                  <a:pt x="283" y="342"/>
                  <a:pt x="284" y="341"/>
                </a:cubicBezTo>
                <a:cubicBezTo>
                  <a:pt x="285" y="340"/>
                  <a:pt x="285" y="340"/>
                  <a:pt x="283" y="341"/>
                </a:cubicBezTo>
                <a:cubicBezTo>
                  <a:pt x="283" y="340"/>
                  <a:pt x="285" y="340"/>
                  <a:pt x="285" y="339"/>
                </a:cubicBezTo>
                <a:cubicBezTo>
                  <a:pt x="286" y="338"/>
                  <a:pt x="289" y="337"/>
                  <a:pt x="288" y="337"/>
                </a:cubicBezTo>
                <a:cubicBezTo>
                  <a:pt x="286" y="338"/>
                  <a:pt x="284" y="339"/>
                  <a:pt x="282" y="340"/>
                </a:cubicBezTo>
                <a:cubicBezTo>
                  <a:pt x="279" y="342"/>
                  <a:pt x="279" y="342"/>
                  <a:pt x="279" y="342"/>
                </a:cubicBezTo>
                <a:cubicBezTo>
                  <a:pt x="278" y="343"/>
                  <a:pt x="277" y="343"/>
                  <a:pt x="276" y="344"/>
                </a:cubicBezTo>
                <a:cubicBezTo>
                  <a:pt x="274" y="345"/>
                  <a:pt x="272" y="345"/>
                  <a:pt x="271" y="345"/>
                </a:cubicBezTo>
                <a:cubicBezTo>
                  <a:pt x="270" y="345"/>
                  <a:pt x="270" y="345"/>
                  <a:pt x="269" y="345"/>
                </a:cubicBezTo>
                <a:cubicBezTo>
                  <a:pt x="268" y="345"/>
                  <a:pt x="267" y="345"/>
                  <a:pt x="266" y="346"/>
                </a:cubicBezTo>
                <a:cubicBezTo>
                  <a:pt x="266" y="346"/>
                  <a:pt x="266" y="347"/>
                  <a:pt x="266" y="348"/>
                </a:cubicBezTo>
                <a:cubicBezTo>
                  <a:pt x="267" y="348"/>
                  <a:pt x="267" y="348"/>
                  <a:pt x="268" y="348"/>
                </a:cubicBezTo>
                <a:cubicBezTo>
                  <a:pt x="269" y="348"/>
                  <a:pt x="270" y="348"/>
                  <a:pt x="271" y="347"/>
                </a:cubicBezTo>
                <a:cubicBezTo>
                  <a:pt x="272" y="347"/>
                  <a:pt x="273" y="346"/>
                  <a:pt x="273" y="346"/>
                </a:cubicBezTo>
                <a:cubicBezTo>
                  <a:pt x="272" y="347"/>
                  <a:pt x="271" y="348"/>
                  <a:pt x="269" y="349"/>
                </a:cubicBezTo>
                <a:cubicBezTo>
                  <a:pt x="268" y="349"/>
                  <a:pt x="267" y="350"/>
                  <a:pt x="266" y="351"/>
                </a:cubicBezTo>
                <a:cubicBezTo>
                  <a:pt x="265" y="352"/>
                  <a:pt x="266" y="352"/>
                  <a:pt x="267" y="352"/>
                </a:cubicBezTo>
                <a:cubicBezTo>
                  <a:pt x="266" y="353"/>
                  <a:pt x="263" y="354"/>
                  <a:pt x="261" y="355"/>
                </a:cubicBezTo>
                <a:cubicBezTo>
                  <a:pt x="259" y="356"/>
                  <a:pt x="256" y="356"/>
                  <a:pt x="254" y="357"/>
                </a:cubicBezTo>
                <a:cubicBezTo>
                  <a:pt x="256" y="357"/>
                  <a:pt x="258" y="357"/>
                  <a:pt x="261" y="357"/>
                </a:cubicBezTo>
                <a:cubicBezTo>
                  <a:pt x="263" y="356"/>
                  <a:pt x="265" y="355"/>
                  <a:pt x="268" y="354"/>
                </a:cubicBezTo>
                <a:cubicBezTo>
                  <a:pt x="271" y="353"/>
                  <a:pt x="271" y="353"/>
                  <a:pt x="271" y="353"/>
                </a:cubicBezTo>
                <a:cubicBezTo>
                  <a:pt x="272" y="353"/>
                  <a:pt x="273" y="352"/>
                  <a:pt x="274" y="352"/>
                </a:cubicBezTo>
                <a:cubicBezTo>
                  <a:pt x="277" y="351"/>
                  <a:pt x="279" y="350"/>
                  <a:pt x="281" y="349"/>
                </a:cubicBezTo>
                <a:cubicBezTo>
                  <a:pt x="278" y="351"/>
                  <a:pt x="274" y="352"/>
                  <a:pt x="271" y="354"/>
                </a:cubicBezTo>
                <a:cubicBezTo>
                  <a:pt x="269" y="355"/>
                  <a:pt x="267" y="355"/>
                  <a:pt x="265" y="356"/>
                </a:cubicBezTo>
                <a:cubicBezTo>
                  <a:pt x="263" y="357"/>
                  <a:pt x="261" y="358"/>
                  <a:pt x="259" y="358"/>
                </a:cubicBezTo>
                <a:cubicBezTo>
                  <a:pt x="260" y="358"/>
                  <a:pt x="261" y="358"/>
                  <a:pt x="262" y="358"/>
                </a:cubicBezTo>
                <a:cubicBezTo>
                  <a:pt x="263" y="358"/>
                  <a:pt x="264" y="358"/>
                  <a:pt x="264" y="358"/>
                </a:cubicBezTo>
                <a:cubicBezTo>
                  <a:pt x="266" y="357"/>
                  <a:pt x="267" y="357"/>
                  <a:pt x="268" y="356"/>
                </a:cubicBezTo>
                <a:cubicBezTo>
                  <a:pt x="269" y="355"/>
                  <a:pt x="269" y="355"/>
                  <a:pt x="269" y="355"/>
                </a:cubicBezTo>
                <a:cubicBezTo>
                  <a:pt x="270" y="356"/>
                  <a:pt x="273" y="355"/>
                  <a:pt x="272" y="355"/>
                </a:cubicBezTo>
                <a:cubicBezTo>
                  <a:pt x="270" y="356"/>
                  <a:pt x="268" y="357"/>
                  <a:pt x="266" y="358"/>
                </a:cubicBezTo>
                <a:cubicBezTo>
                  <a:pt x="264" y="359"/>
                  <a:pt x="262" y="360"/>
                  <a:pt x="260" y="361"/>
                </a:cubicBezTo>
                <a:cubicBezTo>
                  <a:pt x="261" y="361"/>
                  <a:pt x="262" y="361"/>
                  <a:pt x="263" y="361"/>
                </a:cubicBezTo>
                <a:cubicBezTo>
                  <a:pt x="263" y="360"/>
                  <a:pt x="264" y="360"/>
                  <a:pt x="264" y="360"/>
                </a:cubicBezTo>
                <a:cubicBezTo>
                  <a:pt x="265" y="360"/>
                  <a:pt x="266" y="360"/>
                  <a:pt x="268" y="360"/>
                </a:cubicBezTo>
                <a:cubicBezTo>
                  <a:pt x="259" y="363"/>
                  <a:pt x="250" y="364"/>
                  <a:pt x="241" y="366"/>
                </a:cubicBezTo>
                <a:cubicBezTo>
                  <a:pt x="241" y="366"/>
                  <a:pt x="239" y="367"/>
                  <a:pt x="241" y="366"/>
                </a:cubicBezTo>
                <a:cubicBezTo>
                  <a:pt x="242" y="366"/>
                  <a:pt x="238" y="366"/>
                  <a:pt x="241" y="365"/>
                </a:cubicBezTo>
                <a:cubicBezTo>
                  <a:pt x="243" y="365"/>
                  <a:pt x="245" y="364"/>
                  <a:pt x="246" y="364"/>
                </a:cubicBezTo>
                <a:cubicBezTo>
                  <a:pt x="248" y="364"/>
                  <a:pt x="250" y="364"/>
                  <a:pt x="251" y="363"/>
                </a:cubicBezTo>
                <a:cubicBezTo>
                  <a:pt x="250" y="363"/>
                  <a:pt x="248" y="364"/>
                  <a:pt x="248" y="363"/>
                </a:cubicBezTo>
                <a:cubicBezTo>
                  <a:pt x="248" y="362"/>
                  <a:pt x="252" y="362"/>
                  <a:pt x="254" y="361"/>
                </a:cubicBezTo>
                <a:cubicBezTo>
                  <a:pt x="252" y="360"/>
                  <a:pt x="248" y="361"/>
                  <a:pt x="244" y="362"/>
                </a:cubicBezTo>
                <a:cubicBezTo>
                  <a:pt x="245" y="362"/>
                  <a:pt x="247" y="362"/>
                  <a:pt x="247" y="362"/>
                </a:cubicBezTo>
                <a:cubicBezTo>
                  <a:pt x="245" y="363"/>
                  <a:pt x="242" y="363"/>
                  <a:pt x="240" y="364"/>
                </a:cubicBezTo>
                <a:cubicBezTo>
                  <a:pt x="238" y="364"/>
                  <a:pt x="236" y="364"/>
                  <a:pt x="234" y="365"/>
                </a:cubicBezTo>
                <a:cubicBezTo>
                  <a:pt x="234" y="365"/>
                  <a:pt x="233" y="365"/>
                  <a:pt x="233" y="365"/>
                </a:cubicBezTo>
                <a:cubicBezTo>
                  <a:pt x="231" y="364"/>
                  <a:pt x="227" y="365"/>
                  <a:pt x="224" y="364"/>
                </a:cubicBezTo>
                <a:cubicBezTo>
                  <a:pt x="223" y="364"/>
                  <a:pt x="222" y="364"/>
                  <a:pt x="222" y="365"/>
                </a:cubicBezTo>
                <a:cubicBezTo>
                  <a:pt x="222" y="365"/>
                  <a:pt x="223" y="365"/>
                  <a:pt x="224" y="365"/>
                </a:cubicBezTo>
                <a:cubicBezTo>
                  <a:pt x="225" y="365"/>
                  <a:pt x="226" y="365"/>
                  <a:pt x="227" y="365"/>
                </a:cubicBezTo>
                <a:cubicBezTo>
                  <a:pt x="231" y="365"/>
                  <a:pt x="229" y="366"/>
                  <a:pt x="228" y="366"/>
                </a:cubicBezTo>
                <a:cubicBezTo>
                  <a:pt x="230" y="366"/>
                  <a:pt x="231" y="366"/>
                  <a:pt x="233" y="366"/>
                </a:cubicBezTo>
                <a:cubicBezTo>
                  <a:pt x="234" y="366"/>
                  <a:pt x="236" y="366"/>
                  <a:pt x="237" y="366"/>
                </a:cubicBezTo>
                <a:cubicBezTo>
                  <a:pt x="235" y="367"/>
                  <a:pt x="233" y="367"/>
                  <a:pt x="231" y="367"/>
                </a:cubicBezTo>
                <a:cubicBezTo>
                  <a:pt x="228" y="367"/>
                  <a:pt x="228" y="367"/>
                  <a:pt x="226" y="368"/>
                </a:cubicBezTo>
                <a:cubicBezTo>
                  <a:pt x="230" y="368"/>
                  <a:pt x="234" y="367"/>
                  <a:pt x="237" y="367"/>
                </a:cubicBezTo>
                <a:cubicBezTo>
                  <a:pt x="239" y="367"/>
                  <a:pt x="240" y="367"/>
                  <a:pt x="242" y="367"/>
                </a:cubicBezTo>
                <a:cubicBezTo>
                  <a:pt x="243" y="367"/>
                  <a:pt x="244" y="367"/>
                  <a:pt x="245" y="367"/>
                </a:cubicBezTo>
                <a:cubicBezTo>
                  <a:pt x="245" y="367"/>
                  <a:pt x="244" y="367"/>
                  <a:pt x="243" y="367"/>
                </a:cubicBezTo>
                <a:cubicBezTo>
                  <a:pt x="242" y="367"/>
                  <a:pt x="241" y="368"/>
                  <a:pt x="240" y="368"/>
                </a:cubicBezTo>
                <a:cubicBezTo>
                  <a:pt x="238" y="368"/>
                  <a:pt x="236" y="368"/>
                  <a:pt x="234" y="368"/>
                </a:cubicBezTo>
                <a:cubicBezTo>
                  <a:pt x="232" y="368"/>
                  <a:pt x="230" y="369"/>
                  <a:pt x="228" y="369"/>
                </a:cubicBezTo>
                <a:cubicBezTo>
                  <a:pt x="227" y="369"/>
                  <a:pt x="226" y="369"/>
                  <a:pt x="225" y="368"/>
                </a:cubicBezTo>
                <a:cubicBezTo>
                  <a:pt x="218" y="367"/>
                  <a:pt x="211" y="366"/>
                  <a:pt x="204" y="365"/>
                </a:cubicBezTo>
                <a:cubicBezTo>
                  <a:pt x="203" y="364"/>
                  <a:pt x="201" y="364"/>
                  <a:pt x="201" y="364"/>
                </a:cubicBezTo>
                <a:cubicBezTo>
                  <a:pt x="200" y="363"/>
                  <a:pt x="202" y="364"/>
                  <a:pt x="202" y="364"/>
                </a:cubicBezTo>
                <a:cubicBezTo>
                  <a:pt x="200" y="363"/>
                  <a:pt x="204" y="363"/>
                  <a:pt x="201" y="363"/>
                </a:cubicBezTo>
                <a:cubicBezTo>
                  <a:pt x="200" y="362"/>
                  <a:pt x="198" y="362"/>
                  <a:pt x="197" y="361"/>
                </a:cubicBezTo>
                <a:cubicBezTo>
                  <a:pt x="198" y="362"/>
                  <a:pt x="199" y="362"/>
                  <a:pt x="200" y="362"/>
                </a:cubicBezTo>
                <a:cubicBezTo>
                  <a:pt x="201" y="362"/>
                  <a:pt x="205" y="364"/>
                  <a:pt x="205" y="363"/>
                </a:cubicBezTo>
                <a:cubicBezTo>
                  <a:pt x="205" y="362"/>
                  <a:pt x="201" y="362"/>
                  <a:pt x="199" y="361"/>
                </a:cubicBezTo>
                <a:cubicBezTo>
                  <a:pt x="199" y="361"/>
                  <a:pt x="199" y="361"/>
                  <a:pt x="198" y="360"/>
                </a:cubicBezTo>
                <a:cubicBezTo>
                  <a:pt x="200" y="361"/>
                  <a:pt x="201" y="361"/>
                  <a:pt x="203" y="362"/>
                </a:cubicBezTo>
                <a:cubicBezTo>
                  <a:pt x="204" y="363"/>
                  <a:pt x="205" y="363"/>
                  <a:pt x="206" y="362"/>
                </a:cubicBezTo>
                <a:cubicBezTo>
                  <a:pt x="206" y="362"/>
                  <a:pt x="207" y="362"/>
                  <a:pt x="205" y="361"/>
                </a:cubicBezTo>
                <a:cubicBezTo>
                  <a:pt x="204" y="361"/>
                  <a:pt x="203" y="361"/>
                  <a:pt x="202" y="361"/>
                </a:cubicBezTo>
                <a:cubicBezTo>
                  <a:pt x="197" y="360"/>
                  <a:pt x="191" y="358"/>
                  <a:pt x="186" y="355"/>
                </a:cubicBezTo>
                <a:cubicBezTo>
                  <a:pt x="183" y="355"/>
                  <a:pt x="182" y="355"/>
                  <a:pt x="180" y="355"/>
                </a:cubicBezTo>
                <a:cubicBezTo>
                  <a:pt x="180" y="355"/>
                  <a:pt x="181" y="355"/>
                  <a:pt x="182" y="356"/>
                </a:cubicBezTo>
                <a:cubicBezTo>
                  <a:pt x="179" y="354"/>
                  <a:pt x="179" y="354"/>
                  <a:pt x="177" y="354"/>
                </a:cubicBezTo>
                <a:cubicBezTo>
                  <a:pt x="176" y="354"/>
                  <a:pt x="174" y="352"/>
                  <a:pt x="173" y="352"/>
                </a:cubicBezTo>
                <a:cubicBezTo>
                  <a:pt x="174" y="353"/>
                  <a:pt x="175" y="353"/>
                  <a:pt x="176" y="354"/>
                </a:cubicBezTo>
                <a:cubicBezTo>
                  <a:pt x="177" y="355"/>
                  <a:pt x="178" y="355"/>
                  <a:pt x="179" y="356"/>
                </a:cubicBezTo>
                <a:cubicBezTo>
                  <a:pt x="180" y="357"/>
                  <a:pt x="181" y="357"/>
                  <a:pt x="182" y="358"/>
                </a:cubicBezTo>
                <a:cubicBezTo>
                  <a:pt x="183" y="358"/>
                  <a:pt x="184" y="359"/>
                  <a:pt x="185" y="359"/>
                </a:cubicBezTo>
                <a:cubicBezTo>
                  <a:pt x="185" y="359"/>
                  <a:pt x="181" y="358"/>
                  <a:pt x="182" y="359"/>
                </a:cubicBezTo>
                <a:cubicBezTo>
                  <a:pt x="184" y="359"/>
                  <a:pt x="185" y="360"/>
                  <a:pt x="187" y="361"/>
                </a:cubicBezTo>
                <a:cubicBezTo>
                  <a:pt x="187" y="361"/>
                  <a:pt x="187" y="361"/>
                  <a:pt x="187" y="361"/>
                </a:cubicBezTo>
                <a:cubicBezTo>
                  <a:pt x="186" y="361"/>
                  <a:pt x="185" y="361"/>
                  <a:pt x="184" y="360"/>
                </a:cubicBezTo>
                <a:cubicBezTo>
                  <a:pt x="183" y="359"/>
                  <a:pt x="181" y="359"/>
                  <a:pt x="180" y="358"/>
                </a:cubicBezTo>
                <a:cubicBezTo>
                  <a:pt x="182" y="359"/>
                  <a:pt x="183" y="360"/>
                  <a:pt x="184" y="360"/>
                </a:cubicBezTo>
                <a:cubicBezTo>
                  <a:pt x="185" y="361"/>
                  <a:pt x="186" y="361"/>
                  <a:pt x="187" y="362"/>
                </a:cubicBezTo>
                <a:cubicBezTo>
                  <a:pt x="188" y="362"/>
                  <a:pt x="189" y="363"/>
                  <a:pt x="189" y="363"/>
                </a:cubicBezTo>
                <a:cubicBezTo>
                  <a:pt x="192" y="363"/>
                  <a:pt x="194" y="364"/>
                  <a:pt x="196" y="365"/>
                </a:cubicBezTo>
                <a:cubicBezTo>
                  <a:pt x="197" y="366"/>
                  <a:pt x="198" y="366"/>
                  <a:pt x="200" y="367"/>
                </a:cubicBezTo>
                <a:cubicBezTo>
                  <a:pt x="200" y="367"/>
                  <a:pt x="201" y="368"/>
                  <a:pt x="203" y="368"/>
                </a:cubicBezTo>
                <a:cubicBezTo>
                  <a:pt x="205" y="368"/>
                  <a:pt x="203" y="368"/>
                  <a:pt x="204" y="368"/>
                </a:cubicBezTo>
                <a:cubicBezTo>
                  <a:pt x="205" y="367"/>
                  <a:pt x="203" y="367"/>
                  <a:pt x="201" y="366"/>
                </a:cubicBezTo>
                <a:cubicBezTo>
                  <a:pt x="200" y="366"/>
                  <a:pt x="199" y="366"/>
                  <a:pt x="199" y="365"/>
                </a:cubicBezTo>
                <a:cubicBezTo>
                  <a:pt x="208" y="368"/>
                  <a:pt x="216" y="370"/>
                  <a:pt x="226" y="371"/>
                </a:cubicBezTo>
                <a:cubicBezTo>
                  <a:pt x="225" y="371"/>
                  <a:pt x="224" y="371"/>
                  <a:pt x="223" y="372"/>
                </a:cubicBezTo>
                <a:cubicBezTo>
                  <a:pt x="225" y="372"/>
                  <a:pt x="227" y="372"/>
                  <a:pt x="229" y="372"/>
                </a:cubicBezTo>
                <a:cubicBezTo>
                  <a:pt x="228" y="372"/>
                  <a:pt x="227" y="372"/>
                  <a:pt x="227" y="372"/>
                </a:cubicBezTo>
                <a:cubicBezTo>
                  <a:pt x="226" y="372"/>
                  <a:pt x="225" y="372"/>
                  <a:pt x="224" y="372"/>
                </a:cubicBezTo>
                <a:cubicBezTo>
                  <a:pt x="224" y="372"/>
                  <a:pt x="224" y="372"/>
                  <a:pt x="223" y="372"/>
                </a:cubicBezTo>
                <a:cubicBezTo>
                  <a:pt x="223" y="372"/>
                  <a:pt x="221" y="372"/>
                  <a:pt x="221" y="372"/>
                </a:cubicBezTo>
                <a:cubicBezTo>
                  <a:pt x="223" y="371"/>
                  <a:pt x="219" y="371"/>
                  <a:pt x="216" y="370"/>
                </a:cubicBezTo>
                <a:cubicBezTo>
                  <a:pt x="214" y="370"/>
                  <a:pt x="213" y="370"/>
                  <a:pt x="212" y="369"/>
                </a:cubicBezTo>
                <a:cubicBezTo>
                  <a:pt x="215" y="370"/>
                  <a:pt x="216" y="371"/>
                  <a:pt x="215" y="371"/>
                </a:cubicBezTo>
                <a:cubicBezTo>
                  <a:pt x="214" y="371"/>
                  <a:pt x="215" y="372"/>
                  <a:pt x="216" y="372"/>
                </a:cubicBezTo>
                <a:cubicBezTo>
                  <a:pt x="215" y="372"/>
                  <a:pt x="214" y="372"/>
                  <a:pt x="212" y="372"/>
                </a:cubicBezTo>
                <a:cubicBezTo>
                  <a:pt x="211" y="372"/>
                  <a:pt x="209" y="372"/>
                  <a:pt x="206" y="372"/>
                </a:cubicBezTo>
                <a:cubicBezTo>
                  <a:pt x="206" y="372"/>
                  <a:pt x="206" y="372"/>
                  <a:pt x="206" y="372"/>
                </a:cubicBezTo>
                <a:cubicBezTo>
                  <a:pt x="206" y="372"/>
                  <a:pt x="206" y="372"/>
                  <a:pt x="206" y="372"/>
                </a:cubicBezTo>
                <a:cubicBezTo>
                  <a:pt x="204" y="371"/>
                  <a:pt x="204" y="371"/>
                  <a:pt x="205" y="372"/>
                </a:cubicBezTo>
                <a:cubicBezTo>
                  <a:pt x="203" y="372"/>
                  <a:pt x="201" y="371"/>
                  <a:pt x="200" y="371"/>
                </a:cubicBezTo>
                <a:cubicBezTo>
                  <a:pt x="199" y="371"/>
                  <a:pt x="199" y="371"/>
                  <a:pt x="197" y="370"/>
                </a:cubicBezTo>
                <a:cubicBezTo>
                  <a:pt x="196" y="369"/>
                  <a:pt x="192" y="368"/>
                  <a:pt x="190" y="366"/>
                </a:cubicBezTo>
                <a:cubicBezTo>
                  <a:pt x="187" y="366"/>
                  <a:pt x="186" y="365"/>
                  <a:pt x="185" y="364"/>
                </a:cubicBezTo>
                <a:cubicBezTo>
                  <a:pt x="184" y="364"/>
                  <a:pt x="185" y="363"/>
                  <a:pt x="183" y="362"/>
                </a:cubicBezTo>
                <a:cubicBezTo>
                  <a:pt x="181" y="362"/>
                  <a:pt x="182" y="363"/>
                  <a:pt x="182" y="363"/>
                </a:cubicBezTo>
                <a:cubicBezTo>
                  <a:pt x="183" y="364"/>
                  <a:pt x="182" y="364"/>
                  <a:pt x="184" y="365"/>
                </a:cubicBezTo>
                <a:cubicBezTo>
                  <a:pt x="186" y="366"/>
                  <a:pt x="185" y="366"/>
                  <a:pt x="184" y="365"/>
                </a:cubicBezTo>
                <a:cubicBezTo>
                  <a:pt x="183" y="365"/>
                  <a:pt x="183" y="365"/>
                  <a:pt x="183" y="365"/>
                </a:cubicBezTo>
                <a:cubicBezTo>
                  <a:pt x="182" y="365"/>
                  <a:pt x="182" y="366"/>
                  <a:pt x="183" y="366"/>
                </a:cubicBezTo>
                <a:cubicBezTo>
                  <a:pt x="184" y="367"/>
                  <a:pt x="184" y="367"/>
                  <a:pt x="185" y="367"/>
                </a:cubicBezTo>
                <a:cubicBezTo>
                  <a:pt x="186" y="368"/>
                  <a:pt x="188" y="368"/>
                  <a:pt x="189" y="369"/>
                </a:cubicBezTo>
                <a:cubicBezTo>
                  <a:pt x="191" y="370"/>
                  <a:pt x="194" y="370"/>
                  <a:pt x="194" y="371"/>
                </a:cubicBezTo>
                <a:cubicBezTo>
                  <a:pt x="191" y="370"/>
                  <a:pt x="191" y="370"/>
                  <a:pt x="191" y="370"/>
                </a:cubicBezTo>
                <a:cubicBezTo>
                  <a:pt x="189" y="369"/>
                  <a:pt x="189" y="369"/>
                  <a:pt x="189" y="369"/>
                </a:cubicBezTo>
                <a:cubicBezTo>
                  <a:pt x="187" y="369"/>
                  <a:pt x="185" y="368"/>
                  <a:pt x="183" y="367"/>
                </a:cubicBezTo>
                <a:cubicBezTo>
                  <a:pt x="182" y="366"/>
                  <a:pt x="180" y="366"/>
                  <a:pt x="179" y="365"/>
                </a:cubicBezTo>
                <a:cubicBezTo>
                  <a:pt x="178" y="365"/>
                  <a:pt x="176" y="364"/>
                  <a:pt x="175" y="363"/>
                </a:cubicBezTo>
                <a:cubicBezTo>
                  <a:pt x="172" y="362"/>
                  <a:pt x="170" y="361"/>
                  <a:pt x="167" y="359"/>
                </a:cubicBezTo>
                <a:cubicBezTo>
                  <a:pt x="165" y="358"/>
                  <a:pt x="166" y="359"/>
                  <a:pt x="166" y="360"/>
                </a:cubicBezTo>
                <a:cubicBezTo>
                  <a:pt x="167" y="360"/>
                  <a:pt x="170" y="362"/>
                  <a:pt x="168" y="361"/>
                </a:cubicBezTo>
                <a:cubicBezTo>
                  <a:pt x="166" y="361"/>
                  <a:pt x="165" y="360"/>
                  <a:pt x="164" y="359"/>
                </a:cubicBezTo>
                <a:cubicBezTo>
                  <a:pt x="163" y="359"/>
                  <a:pt x="163" y="359"/>
                  <a:pt x="160" y="358"/>
                </a:cubicBezTo>
                <a:cubicBezTo>
                  <a:pt x="162" y="359"/>
                  <a:pt x="164" y="360"/>
                  <a:pt x="165" y="361"/>
                </a:cubicBezTo>
                <a:cubicBezTo>
                  <a:pt x="165" y="361"/>
                  <a:pt x="164" y="361"/>
                  <a:pt x="164" y="361"/>
                </a:cubicBezTo>
                <a:cubicBezTo>
                  <a:pt x="162" y="360"/>
                  <a:pt x="161" y="359"/>
                  <a:pt x="160" y="358"/>
                </a:cubicBezTo>
                <a:cubicBezTo>
                  <a:pt x="160" y="358"/>
                  <a:pt x="159" y="358"/>
                  <a:pt x="159" y="358"/>
                </a:cubicBezTo>
                <a:cubicBezTo>
                  <a:pt x="158" y="356"/>
                  <a:pt x="155" y="353"/>
                  <a:pt x="150" y="349"/>
                </a:cubicBezTo>
                <a:cubicBezTo>
                  <a:pt x="151" y="350"/>
                  <a:pt x="152" y="350"/>
                  <a:pt x="153" y="351"/>
                </a:cubicBezTo>
                <a:cubicBezTo>
                  <a:pt x="150" y="348"/>
                  <a:pt x="147" y="345"/>
                  <a:pt x="143" y="342"/>
                </a:cubicBezTo>
                <a:cubicBezTo>
                  <a:pt x="143" y="342"/>
                  <a:pt x="143" y="342"/>
                  <a:pt x="144" y="343"/>
                </a:cubicBezTo>
                <a:cubicBezTo>
                  <a:pt x="144" y="344"/>
                  <a:pt x="146" y="345"/>
                  <a:pt x="147" y="347"/>
                </a:cubicBezTo>
                <a:cubicBezTo>
                  <a:pt x="145" y="345"/>
                  <a:pt x="142" y="343"/>
                  <a:pt x="143" y="344"/>
                </a:cubicBezTo>
                <a:cubicBezTo>
                  <a:pt x="143" y="345"/>
                  <a:pt x="143" y="345"/>
                  <a:pt x="147" y="349"/>
                </a:cubicBezTo>
                <a:cubicBezTo>
                  <a:pt x="149" y="351"/>
                  <a:pt x="151" y="352"/>
                  <a:pt x="154" y="354"/>
                </a:cubicBezTo>
                <a:cubicBezTo>
                  <a:pt x="156" y="356"/>
                  <a:pt x="158" y="358"/>
                  <a:pt x="161" y="359"/>
                </a:cubicBezTo>
                <a:cubicBezTo>
                  <a:pt x="161" y="360"/>
                  <a:pt x="163" y="360"/>
                  <a:pt x="164" y="361"/>
                </a:cubicBezTo>
                <a:cubicBezTo>
                  <a:pt x="165" y="362"/>
                  <a:pt x="166" y="363"/>
                  <a:pt x="166" y="363"/>
                </a:cubicBezTo>
                <a:cubicBezTo>
                  <a:pt x="166" y="363"/>
                  <a:pt x="165" y="363"/>
                  <a:pt x="164" y="362"/>
                </a:cubicBezTo>
                <a:cubicBezTo>
                  <a:pt x="163" y="361"/>
                  <a:pt x="162" y="360"/>
                  <a:pt x="161" y="360"/>
                </a:cubicBezTo>
                <a:cubicBezTo>
                  <a:pt x="159" y="359"/>
                  <a:pt x="158" y="358"/>
                  <a:pt x="157" y="357"/>
                </a:cubicBezTo>
                <a:cubicBezTo>
                  <a:pt x="153" y="354"/>
                  <a:pt x="153" y="354"/>
                  <a:pt x="153" y="354"/>
                </a:cubicBezTo>
                <a:cubicBezTo>
                  <a:pt x="152" y="353"/>
                  <a:pt x="151" y="352"/>
                  <a:pt x="149" y="351"/>
                </a:cubicBezTo>
                <a:cubicBezTo>
                  <a:pt x="147" y="350"/>
                  <a:pt x="145" y="347"/>
                  <a:pt x="142" y="345"/>
                </a:cubicBezTo>
                <a:cubicBezTo>
                  <a:pt x="142" y="346"/>
                  <a:pt x="142" y="346"/>
                  <a:pt x="142" y="346"/>
                </a:cubicBezTo>
                <a:cubicBezTo>
                  <a:pt x="140" y="344"/>
                  <a:pt x="138" y="343"/>
                  <a:pt x="136" y="342"/>
                </a:cubicBezTo>
                <a:cubicBezTo>
                  <a:pt x="135" y="340"/>
                  <a:pt x="133" y="338"/>
                  <a:pt x="131" y="336"/>
                </a:cubicBezTo>
                <a:cubicBezTo>
                  <a:pt x="130" y="334"/>
                  <a:pt x="128" y="332"/>
                  <a:pt x="127" y="331"/>
                </a:cubicBezTo>
                <a:cubicBezTo>
                  <a:pt x="126" y="329"/>
                  <a:pt x="124" y="327"/>
                  <a:pt x="123" y="326"/>
                </a:cubicBezTo>
                <a:cubicBezTo>
                  <a:pt x="120" y="323"/>
                  <a:pt x="120" y="322"/>
                  <a:pt x="119" y="320"/>
                </a:cubicBezTo>
                <a:cubicBezTo>
                  <a:pt x="119" y="320"/>
                  <a:pt x="118" y="318"/>
                  <a:pt x="119" y="319"/>
                </a:cubicBezTo>
                <a:cubicBezTo>
                  <a:pt x="120" y="320"/>
                  <a:pt x="121" y="322"/>
                  <a:pt x="122" y="324"/>
                </a:cubicBezTo>
                <a:cubicBezTo>
                  <a:pt x="122" y="324"/>
                  <a:pt x="123" y="324"/>
                  <a:pt x="123" y="325"/>
                </a:cubicBezTo>
                <a:cubicBezTo>
                  <a:pt x="121" y="321"/>
                  <a:pt x="121" y="321"/>
                  <a:pt x="124" y="325"/>
                </a:cubicBezTo>
                <a:cubicBezTo>
                  <a:pt x="126" y="326"/>
                  <a:pt x="127" y="327"/>
                  <a:pt x="128" y="329"/>
                </a:cubicBezTo>
                <a:cubicBezTo>
                  <a:pt x="129" y="330"/>
                  <a:pt x="131" y="331"/>
                  <a:pt x="132" y="332"/>
                </a:cubicBezTo>
                <a:cubicBezTo>
                  <a:pt x="132" y="333"/>
                  <a:pt x="133" y="333"/>
                  <a:pt x="134" y="334"/>
                </a:cubicBezTo>
                <a:cubicBezTo>
                  <a:pt x="134" y="335"/>
                  <a:pt x="135" y="335"/>
                  <a:pt x="136" y="336"/>
                </a:cubicBezTo>
                <a:cubicBezTo>
                  <a:pt x="137" y="337"/>
                  <a:pt x="139" y="339"/>
                  <a:pt x="141" y="341"/>
                </a:cubicBezTo>
                <a:cubicBezTo>
                  <a:pt x="139" y="339"/>
                  <a:pt x="138" y="337"/>
                  <a:pt x="136" y="335"/>
                </a:cubicBezTo>
                <a:cubicBezTo>
                  <a:pt x="136" y="335"/>
                  <a:pt x="135" y="334"/>
                  <a:pt x="134" y="333"/>
                </a:cubicBezTo>
                <a:cubicBezTo>
                  <a:pt x="133" y="332"/>
                  <a:pt x="133" y="332"/>
                  <a:pt x="132" y="331"/>
                </a:cubicBezTo>
                <a:cubicBezTo>
                  <a:pt x="129" y="327"/>
                  <a:pt x="124" y="322"/>
                  <a:pt x="123" y="318"/>
                </a:cubicBezTo>
                <a:cubicBezTo>
                  <a:pt x="126" y="322"/>
                  <a:pt x="128" y="326"/>
                  <a:pt x="132" y="330"/>
                </a:cubicBezTo>
                <a:cubicBezTo>
                  <a:pt x="131" y="329"/>
                  <a:pt x="131" y="328"/>
                  <a:pt x="130" y="328"/>
                </a:cubicBezTo>
                <a:cubicBezTo>
                  <a:pt x="130" y="327"/>
                  <a:pt x="130" y="326"/>
                  <a:pt x="129" y="326"/>
                </a:cubicBezTo>
                <a:cubicBezTo>
                  <a:pt x="128" y="324"/>
                  <a:pt x="127" y="323"/>
                  <a:pt x="125" y="321"/>
                </a:cubicBezTo>
                <a:cubicBezTo>
                  <a:pt x="121" y="316"/>
                  <a:pt x="119" y="310"/>
                  <a:pt x="116" y="305"/>
                </a:cubicBezTo>
                <a:cubicBezTo>
                  <a:pt x="114" y="302"/>
                  <a:pt x="114" y="302"/>
                  <a:pt x="114" y="302"/>
                </a:cubicBezTo>
                <a:cubicBezTo>
                  <a:pt x="114" y="302"/>
                  <a:pt x="114" y="303"/>
                  <a:pt x="113" y="301"/>
                </a:cubicBezTo>
                <a:cubicBezTo>
                  <a:pt x="112" y="299"/>
                  <a:pt x="112" y="298"/>
                  <a:pt x="112" y="298"/>
                </a:cubicBezTo>
                <a:cubicBezTo>
                  <a:pt x="112" y="298"/>
                  <a:pt x="113" y="299"/>
                  <a:pt x="115" y="301"/>
                </a:cubicBezTo>
                <a:cubicBezTo>
                  <a:pt x="115" y="302"/>
                  <a:pt x="116" y="303"/>
                  <a:pt x="116" y="304"/>
                </a:cubicBezTo>
                <a:cubicBezTo>
                  <a:pt x="118" y="307"/>
                  <a:pt x="118" y="307"/>
                  <a:pt x="118" y="307"/>
                </a:cubicBezTo>
                <a:cubicBezTo>
                  <a:pt x="119" y="308"/>
                  <a:pt x="119" y="309"/>
                  <a:pt x="120" y="310"/>
                </a:cubicBezTo>
                <a:cubicBezTo>
                  <a:pt x="120" y="311"/>
                  <a:pt x="121" y="312"/>
                  <a:pt x="122" y="313"/>
                </a:cubicBezTo>
                <a:cubicBezTo>
                  <a:pt x="122" y="314"/>
                  <a:pt x="123" y="315"/>
                  <a:pt x="124" y="316"/>
                </a:cubicBezTo>
                <a:cubicBezTo>
                  <a:pt x="124" y="317"/>
                  <a:pt x="125" y="317"/>
                  <a:pt x="125" y="318"/>
                </a:cubicBezTo>
                <a:cubicBezTo>
                  <a:pt x="126" y="318"/>
                  <a:pt x="126" y="319"/>
                  <a:pt x="127" y="319"/>
                </a:cubicBezTo>
                <a:cubicBezTo>
                  <a:pt x="127" y="319"/>
                  <a:pt x="126" y="317"/>
                  <a:pt x="125" y="315"/>
                </a:cubicBezTo>
                <a:cubicBezTo>
                  <a:pt x="123" y="312"/>
                  <a:pt x="126" y="317"/>
                  <a:pt x="125" y="316"/>
                </a:cubicBezTo>
                <a:cubicBezTo>
                  <a:pt x="124" y="315"/>
                  <a:pt x="123" y="314"/>
                  <a:pt x="123" y="314"/>
                </a:cubicBezTo>
                <a:cubicBezTo>
                  <a:pt x="123" y="313"/>
                  <a:pt x="121" y="310"/>
                  <a:pt x="121" y="309"/>
                </a:cubicBezTo>
                <a:cubicBezTo>
                  <a:pt x="122" y="310"/>
                  <a:pt x="122" y="311"/>
                  <a:pt x="123" y="311"/>
                </a:cubicBezTo>
                <a:cubicBezTo>
                  <a:pt x="123" y="311"/>
                  <a:pt x="123" y="311"/>
                  <a:pt x="123" y="311"/>
                </a:cubicBezTo>
                <a:cubicBezTo>
                  <a:pt x="123" y="311"/>
                  <a:pt x="123" y="311"/>
                  <a:pt x="123" y="311"/>
                </a:cubicBezTo>
                <a:cubicBezTo>
                  <a:pt x="123" y="311"/>
                  <a:pt x="123" y="311"/>
                  <a:pt x="123" y="311"/>
                </a:cubicBezTo>
                <a:cubicBezTo>
                  <a:pt x="125" y="315"/>
                  <a:pt x="127" y="318"/>
                  <a:pt x="130" y="320"/>
                </a:cubicBezTo>
                <a:cubicBezTo>
                  <a:pt x="130" y="321"/>
                  <a:pt x="133" y="323"/>
                  <a:pt x="134" y="325"/>
                </a:cubicBezTo>
                <a:cubicBezTo>
                  <a:pt x="136" y="328"/>
                  <a:pt x="138" y="330"/>
                  <a:pt x="141" y="333"/>
                </a:cubicBezTo>
                <a:cubicBezTo>
                  <a:pt x="141" y="333"/>
                  <a:pt x="140" y="331"/>
                  <a:pt x="138" y="329"/>
                </a:cubicBezTo>
                <a:cubicBezTo>
                  <a:pt x="138" y="329"/>
                  <a:pt x="137" y="328"/>
                  <a:pt x="137" y="327"/>
                </a:cubicBezTo>
                <a:cubicBezTo>
                  <a:pt x="137" y="327"/>
                  <a:pt x="137" y="327"/>
                  <a:pt x="137" y="327"/>
                </a:cubicBezTo>
                <a:cubicBezTo>
                  <a:pt x="137" y="328"/>
                  <a:pt x="138" y="328"/>
                  <a:pt x="139" y="329"/>
                </a:cubicBezTo>
                <a:cubicBezTo>
                  <a:pt x="140" y="331"/>
                  <a:pt x="141" y="332"/>
                  <a:pt x="144" y="334"/>
                </a:cubicBezTo>
                <a:cubicBezTo>
                  <a:pt x="142" y="333"/>
                  <a:pt x="142" y="332"/>
                  <a:pt x="141" y="331"/>
                </a:cubicBezTo>
                <a:cubicBezTo>
                  <a:pt x="142" y="332"/>
                  <a:pt x="142" y="332"/>
                  <a:pt x="142" y="332"/>
                </a:cubicBezTo>
                <a:cubicBezTo>
                  <a:pt x="143" y="334"/>
                  <a:pt x="145" y="333"/>
                  <a:pt x="146" y="336"/>
                </a:cubicBezTo>
                <a:cubicBezTo>
                  <a:pt x="148" y="338"/>
                  <a:pt x="150" y="339"/>
                  <a:pt x="152" y="340"/>
                </a:cubicBezTo>
                <a:cubicBezTo>
                  <a:pt x="151" y="339"/>
                  <a:pt x="149" y="338"/>
                  <a:pt x="148" y="336"/>
                </a:cubicBezTo>
                <a:cubicBezTo>
                  <a:pt x="152" y="340"/>
                  <a:pt x="155" y="342"/>
                  <a:pt x="158" y="345"/>
                </a:cubicBezTo>
                <a:cubicBezTo>
                  <a:pt x="164" y="349"/>
                  <a:pt x="164" y="349"/>
                  <a:pt x="169" y="351"/>
                </a:cubicBezTo>
                <a:cubicBezTo>
                  <a:pt x="165" y="349"/>
                  <a:pt x="161" y="347"/>
                  <a:pt x="159" y="344"/>
                </a:cubicBezTo>
                <a:cubicBezTo>
                  <a:pt x="161" y="346"/>
                  <a:pt x="163" y="347"/>
                  <a:pt x="165" y="348"/>
                </a:cubicBezTo>
                <a:cubicBezTo>
                  <a:pt x="166" y="349"/>
                  <a:pt x="168" y="351"/>
                  <a:pt x="169" y="350"/>
                </a:cubicBezTo>
                <a:cubicBezTo>
                  <a:pt x="169" y="350"/>
                  <a:pt x="166" y="349"/>
                  <a:pt x="166" y="348"/>
                </a:cubicBezTo>
                <a:cubicBezTo>
                  <a:pt x="166" y="348"/>
                  <a:pt x="165" y="347"/>
                  <a:pt x="165" y="347"/>
                </a:cubicBezTo>
                <a:cubicBezTo>
                  <a:pt x="167" y="347"/>
                  <a:pt x="168" y="348"/>
                  <a:pt x="170" y="348"/>
                </a:cubicBezTo>
                <a:cubicBezTo>
                  <a:pt x="171" y="349"/>
                  <a:pt x="170" y="348"/>
                  <a:pt x="171" y="347"/>
                </a:cubicBezTo>
                <a:cubicBezTo>
                  <a:pt x="171" y="347"/>
                  <a:pt x="170" y="346"/>
                  <a:pt x="168" y="345"/>
                </a:cubicBezTo>
                <a:cubicBezTo>
                  <a:pt x="165" y="344"/>
                  <a:pt x="164" y="342"/>
                  <a:pt x="164" y="341"/>
                </a:cubicBezTo>
                <a:cubicBezTo>
                  <a:pt x="163" y="341"/>
                  <a:pt x="161" y="340"/>
                  <a:pt x="159" y="339"/>
                </a:cubicBezTo>
                <a:cubicBezTo>
                  <a:pt x="158" y="338"/>
                  <a:pt x="156" y="336"/>
                  <a:pt x="154" y="335"/>
                </a:cubicBezTo>
                <a:cubicBezTo>
                  <a:pt x="151" y="331"/>
                  <a:pt x="151" y="332"/>
                  <a:pt x="151" y="333"/>
                </a:cubicBezTo>
                <a:cubicBezTo>
                  <a:pt x="151" y="333"/>
                  <a:pt x="152" y="333"/>
                  <a:pt x="151" y="333"/>
                </a:cubicBezTo>
                <a:cubicBezTo>
                  <a:pt x="151" y="333"/>
                  <a:pt x="151" y="333"/>
                  <a:pt x="151" y="333"/>
                </a:cubicBezTo>
                <a:cubicBezTo>
                  <a:pt x="149" y="333"/>
                  <a:pt x="153" y="335"/>
                  <a:pt x="153" y="335"/>
                </a:cubicBezTo>
                <a:cubicBezTo>
                  <a:pt x="152" y="335"/>
                  <a:pt x="151" y="335"/>
                  <a:pt x="150" y="334"/>
                </a:cubicBezTo>
                <a:cubicBezTo>
                  <a:pt x="145" y="329"/>
                  <a:pt x="141" y="324"/>
                  <a:pt x="137" y="319"/>
                </a:cubicBezTo>
                <a:cubicBezTo>
                  <a:pt x="136" y="317"/>
                  <a:pt x="136" y="316"/>
                  <a:pt x="135" y="315"/>
                </a:cubicBezTo>
                <a:cubicBezTo>
                  <a:pt x="135" y="314"/>
                  <a:pt x="134" y="314"/>
                  <a:pt x="134" y="313"/>
                </a:cubicBezTo>
                <a:cubicBezTo>
                  <a:pt x="134" y="313"/>
                  <a:pt x="135" y="312"/>
                  <a:pt x="136" y="313"/>
                </a:cubicBezTo>
                <a:cubicBezTo>
                  <a:pt x="136" y="313"/>
                  <a:pt x="137" y="314"/>
                  <a:pt x="135" y="311"/>
                </a:cubicBezTo>
                <a:cubicBezTo>
                  <a:pt x="134" y="309"/>
                  <a:pt x="133" y="308"/>
                  <a:pt x="132" y="306"/>
                </a:cubicBezTo>
                <a:cubicBezTo>
                  <a:pt x="131" y="305"/>
                  <a:pt x="130" y="304"/>
                  <a:pt x="129" y="302"/>
                </a:cubicBezTo>
                <a:cubicBezTo>
                  <a:pt x="127" y="300"/>
                  <a:pt x="125" y="296"/>
                  <a:pt x="123" y="292"/>
                </a:cubicBezTo>
                <a:cubicBezTo>
                  <a:pt x="127" y="299"/>
                  <a:pt x="123" y="292"/>
                  <a:pt x="123" y="291"/>
                </a:cubicBezTo>
                <a:cubicBezTo>
                  <a:pt x="124" y="293"/>
                  <a:pt x="125" y="294"/>
                  <a:pt x="126" y="297"/>
                </a:cubicBezTo>
                <a:cubicBezTo>
                  <a:pt x="125" y="294"/>
                  <a:pt x="125" y="293"/>
                  <a:pt x="124" y="290"/>
                </a:cubicBezTo>
                <a:cubicBezTo>
                  <a:pt x="121" y="285"/>
                  <a:pt x="120" y="279"/>
                  <a:pt x="117" y="275"/>
                </a:cubicBezTo>
                <a:cubicBezTo>
                  <a:pt x="118" y="277"/>
                  <a:pt x="119" y="279"/>
                  <a:pt x="119" y="281"/>
                </a:cubicBezTo>
                <a:cubicBezTo>
                  <a:pt x="120" y="284"/>
                  <a:pt x="121" y="286"/>
                  <a:pt x="122" y="288"/>
                </a:cubicBezTo>
                <a:cubicBezTo>
                  <a:pt x="122" y="289"/>
                  <a:pt x="122" y="290"/>
                  <a:pt x="122" y="289"/>
                </a:cubicBezTo>
                <a:cubicBezTo>
                  <a:pt x="121" y="287"/>
                  <a:pt x="121" y="287"/>
                  <a:pt x="121" y="287"/>
                </a:cubicBezTo>
                <a:cubicBezTo>
                  <a:pt x="121" y="287"/>
                  <a:pt x="121" y="288"/>
                  <a:pt x="121" y="288"/>
                </a:cubicBezTo>
                <a:cubicBezTo>
                  <a:pt x="121" y="291"/>
                  <a:pt x="120" y="290"/>
                  <a:pt x="118" y="284"/>
                </a:cubicBezTo>
                <a:cubicBezTo>
                  <a:pt x="117" y="283"/>
                  <a:pt x="116" y="282"/>
                  <a:pt x="116" y="280"/>
                </a:cubicBezTo>
                <a:cubicBezTo>
                  <a:pt x="115" y="279"/>
                  <a:pt x="115" y="278"/>
                  <a:pt x="114" y="276"/>
                </a:cubicBezTo>
                <a:cubicBezTo>
                  <a:pt x="114" y="275"/>
                  <a:pt x="113" y="273"/>
                  <a:pt x="113" y="272"/>
                </a:cubicBezTo>
                <a:cubicBezTo>
                  <a:pt x="112" y="266"/>
                  <a:pt x="112" y="264"/>
                  <a:pt x="114" y="265"/>
                </a:cubicBezTo>
                <a:cubicBezTo>
                  <a:pt x="114" y="265"/>
                  <a:pt x="115" y="267"/>
                  <a:pt x="115" y="266"/>
                </a:cubicBezTo>
                <a:cubicBezTo>
                  <a:pt x="115" y="266"/>
                  <a:pt x="116" y="266"/>
                  <a:pt x="115" y="264"/>
                </a:cubicBezTo>
                <a:cubicBezTo>
                  <a:pt x="115" y="263"/>
                  <a:pt x="115" y="262"/>
                  <a:pt x="114" y="262"/>
                </a:cubicBezTo>
                <a:cubicBezTo>
                  <a:pt x="113" y="259"/>
                  <a:pt x="112" y="255"/>
                  <a:pt x="111" y="251"/>
                </a:cubicBezTo>
                <a:cubicBezTo>
                  <a:pt x="112" y="251"/>
                  <a:pt x="112" y="250"/>
                  <a:pt x="112" y="249"/>
                </a:cubicBezTo>
                <a:cubicBezTo>
                  <a:pt x="112" y="247"/>
                  <a:pt x="113" y="244"/>
                  <a:pt x="113" y="242"/>
                </a:cubicBezTo>
                <a:cubicBezTo>
                  <a:pt x="114" y="240"/>
                  <a:pt x="115" y="238"/>
                  <a:pt x="115" y="235"/>
                </a:cubicBezTo>
                <a:cubicBezTo>
                  <a:pt x="116" y="236"/>
                  <a:pt x="115" y="239"/>
                  <a:pt x="116" y="240"/>
                </a:cubicBezTo>
                <a:cubicBezTo>
                  <a:pt x="116" y="237"/>
                  <a:pt x="116" y="236"/>
                  <a:pt x="117" y="235"/>
                </a:cubicBezTo>
                <a:cubicBezTo>
                  <a:pt x="117" y="235"/>
                  <a:pt x="118" y="234"/>
                  <a:pt x="118" y="234"/>
                </a:cubicBezTo>
                <a:cubicBezTo>
                  <a:pt x="118" y="231"/>
                  <a:pt x="119" y="229"/>
                  <a:pt x="120" y="227"/>
                </a:cubicBezTo>
                <a:cubicBezTo>
                  <a:pt x="120" y="226"/>
                  <a:pt x="121" y="225"/>
                  <a:pt x="121" y="224"/>
                </a:cubicBezTo>
                <a:cubicBezTo>
                  <a:pt x="121" y="223"/>
                  <a:pt x="122" y="222"/>
                  <a:pt x="122" y="221"/>
                </a:cubicBezTo>
                <a:cubicBezTo>
                  <a:pt x="122" y="222"/>
                  <a:pt x="121" y="224"/>
                  <a:pt x="122" y="224"/>
                </a:cubicBezTo>
                <a:cubicBezTo>
                  <a:pt x="123" y="219"/>
                  <a:pt x="123" y="220"/>
                  <a:pt x="123" y="217"/>
                </a:cubicBezTo>
                <a:cubicBezTo>
                  <a:pt x="123" y="215"/>
                  <a:pt x="122" y="216"/>
                  <a:pt x="120" y="219"/>
                </a:cubicBezTo>
                <a:cubicBezTo>
                  <a:pt x="118" y="223"/>
                  <a:pt x="119" y="223"/>
                  <a:pt x="119" y="223"/>
                </a:cubicBezTo>
                <a:cubicBezTo>
                  <a:pt x="119" y="224"/>
                  <a:pt x="120" y="221"/>
                  <a:pt x="121" y="221"/>
                </a:cubicBezTo>
                <a:cubicBezTo>
                  <a:pt x="120" y="222"/>
                  <a:pt x="120" y="223"/>
                  <a:pt x="120" y="224"/>
                </a:cubicBezTo>
                <a:cubicBezTo>
                  <a:pt x="120" y="225"/>
                  <a:pt x="119" y="226"/>
                  <a:pt x="119" y="226"/>
                </a:cubicBezTo>
                <a:cubicBezTo>
                  <a:pt x="119" y="227"/>
                  <a:pt x="118" y="227"/>
                  <a:pt x="118" y="228"/>
                </a:cubicBezTo>
                <a:cubicBezTo>
                  <a:pt x="117" y="228"/>
                  <a:pt x="116" y="227"/>
                  <a:pt x="116" y="228"/>
                </a:cubicBezTo>
                <a:cubicBezTo>
                  <a:pt x="114" y="231"/>
                  <a:pt x="116" y="226"/>
                  <a:pt x="115" y="227"/>
                </a:cubicBezTo>
                <a:cubicBezTo>
                  <a:pt x="114" y="230"/>
                  <a:pt x="114" y="228"/>
                  <a:pt x="114" y="227"/>
                </a:cubicBezTo>
                <a:cubicBezTo>
                  <a:pt x="113" y="225"/>
                  <a:pt x="113" y="229"/>
                  <a:pt x="113" y="228"/>
                </a:cubicBezTo>
                <a:cubicBezTo>
                  <a:pt x="113" y="226"/>
                  <a:pt x="113" y="225"/>
                  <a:pt x="114" y="223"/>
                </a:cubicBezTo>
                <a:cubicBezTo>
                  <a:pt x="114" y="223"/>
                  <a:pt x="114" y="223"/>
                  <a:pt x="114" y="223"/>
                </a:cubicBezTo>
                <a:cubicBezTo>
                  <a:pt x="113" y="226"/>
                  <a:pt x="113" y="226"/>
                  <a:pt x="113" y="226"/>
                </a:cubicBezTo>
                <a:cubicBezTo>
                  <a:pt x="113" y="225"/>
                  <a:pt x="113" y="223"/>
                  <a:pt x="114" y="222"/>
                </a:cubicBezTo>
                <a:cubicBezTo>
                  <a:pt x="115" y="219"/>
                  <a:pt x="115" y="219"/>
                  <a:pt x="115" y="219"/>
                </a:cubicBezTo>
                <a:cubicBezTo>
                  <a:pt x="116" y="216"/>
                  <a:pt x="116" y="214"/>
                  <a:pt x="118" y="212"/>
                </a:cubicBezTo>
                <a:cubicBezTo>
                  <a:pt x="118" y="212"/>
                  <a:pt x="118" y="212"/>
                  <a:pt x="118" y="212"/>
                </a:cubicBezTo>
                <a:cubicBezTo>
                  <a:pt x="118" y="213"/>
                  <a:pt x="116" y="214"/>
                  <a:pt x="117" y="215"/>
                </a:cubicBezTo>
                <a:cubicBezTo>
                  <a:pt x="118" y="213"/>
                  <a:pt x="118" y="212"/>
                  <a:pt x="119" y="210"/>
                </a:cubicBezTo>
                <a:cubicBezTo>
                  <a:pt x="120" y="208"/>
                  <a:pt x="120" y="207"/>
                  <a:pt x="120" y="205"/>
                </a:cubicBezTo>
                <a:cubicBezTo>
                  <a:pt x="121" y="204"/>
                  <a:pt x="118" y="207"/>
                  <a:pt x="120" y="204"/>
                </a:cubicBezTo>
                <a:cubicBezTo>
                  <a:pt x="122" y="202"/>
                  <a:pt x="121" y="201"/>
                  <a:pt x="122" y="200"/>
                </a:cubicBezTo>
                <a:cubicBezTo>
                  <a:pt x="123" y="197"/>
                  <a:pt x="123" y="196"/>
                  <a:pt x="124" y="194"/>
                </a:cubicBezTo>
                <a:cubicBezTo>
                  <a:pt x="124" y="193"/>
                  <a:pt x="125" y="192"/>
                  <a:pt x="125" y="191"/>
                </a:cubicBezTo>
                <a:cubicBezTo>
                  <a:pt x="125" y="193"/>
                  <a:pt x="124" y="195"/>
                  <a:pt x="124" y="196"/>
                </a:cubicBezTo>
                <a:cubicBezTo>
                  <a:pt x="125" y="193"/>
                  <a:pt x="125" y="195"/>
                  <a:pt x="127" y="193"/>
                </a:cubicBezTo>
                <a:cubicBezTo>
                  <a:pt x="126" y="195"/>
                  <a:pt x="125" y="196"/>
                  <a:pt x="125" y="197"/>
                </a:cubicBezTo>
                <a:cubicBezTo>
                  <a:pt x="125" y="197"/>
                  <a:pt x="125" y="197"/>
                  <a:pt x="125" y="197"/>
                </a:cubicBezTo>
                <a:cubicBezTo>
                  <a:pt x="126" y="195"/>
                  <a:pt x="127" y="192"/>
                  <a:pt x="128" y="190"/>
                </a:cubicBezTo>
                <a:cubicBezTo>
                  <a:pt x="129" y="189"/>
                  <a:pt x="129" y="188"/>
                  <a:pt x="130" y="187"/>
                </a:cubicBezTo>
                <a:cubicBezTo>
                  <a:pt x="130" y="187"/>
                  <a:pt x="131" y="187"/>
                  <a:pt x="131" y="186"/>
                </a:cubicBezTo>
                <a:cubicBezTo>
                  <a:pt x="129" y="191"/>
                  <a:pt x="127" y="195"/>
                  <a:pt x="126" y="199"/>
                </a:cubicBezTo>
                <a:cubicBezTo>
                  <a:pt x="127" y="197"/>
                  <a:pt x="129" y="194"/>
                  <a:pt x="129" y="191"/>
                </a:cubicBezTo>
                <a:cubicBezTo>
                  <a:pt x="129" y="190"/>
                  <a:pt x="130" y="189"/>
                  <a:pt x="131" y="188"/>
                </a:cubicBezTo>
                <a:cubicBezTo>
                  <a:pt x="131" y="188"/>
                  <a:pt x="131" y="187"/>
                  <a:pt x="132" y="186"/>
                </a:cubicBezTo>
                <a:cubicBezTo>
                  <a:pt x="132" y="186"/>
                  <a:pt x="132" y="186"/>
                  <a:pt x="132" y="186"/>
                </a:cubicBezTo>
                <a:cubicBezTo>
                  <a:pt x="132" y="187"/>
                  <a:pt x="132" y="187"/>
                  <a:pt x="132" y="187"/>
                </a:cubicBezTo>
                <a:cubicBezTo>
                  <a:pt x="132" y="188"/>
                  <a:pt x="132" y="189"/>
                  <a:pt x="131" y="189"/>
                </a:cubicBezTo>
                <a:cubicBezTo>
                  <a:pt x="131" y="190"/>
                  <a:pt x="131" y="191"/>
                  <a:pt x="130" y="191"/>
                </a:cubicBezTo>
                <a:cubicBezTo>
                  <a:pt x="130" y="192"/>
                  <a:pt x="130" y="193"/>
                  <a:pt x="129" y="194"/>
                </a:cubicBezTo>
                <a:cubicBezTo>
                  <a:pt x="129" y="195"/>
                  <a:pt x="128" y="197"/>
                  <a:pt x="127" y="198"/>
                </a:cubicBezTo>
                <a:cubicBezTo>
                  <a:pt x="127" y="199"/>
                  <a:pt x="126" y="201"/>
                  <a:pt x="127" y="200"/>
                </a:cubicBezTo>
                <a:cubicBezTo>
                  <a:pt x="128" y="199"/>
                  <a:pt x="128" y="200"/>
                  <a:pt x="128" y="200"/>
                </a:cubicBezTo>
                <a:cubicBezTo>
                  <a:pt x="129" y="200"/>
                  <a:pt x="129" y="200"/>
                  <a:pt x="128" y="203"/>
                </a:cubicBezTo>
                <a:cubicBezTo>
                  <a:pt x="127" y="205"/>
                  <a:pt x="126" y="207"/>
                  <a:pt x="127" y="209"/>
                </a:cubicBezTo>
                <a:cubicBezTo>
                  <a:pt x="128" y="202"/>
                  <a:pt x="131" y="196"/>
                  <a:pt x="133" y="190"/>
                </a:cubicBezTo>
                <a:cubicBezTo>
                  <a:pt x="133" y="189"/>
                  <a:pt x="134" y="188"/>
                  <a:pt x="134" y="187"/>
                </a:cubicBezTo>
                <a:cubicBezTo>
                  <a:pt x="134" y="187"/>
                  <a:pt x="135" y="187"/>
                  <a:pt x="135" y="187"/>
                </a:cubicBezTo>
                <a:cubicBezTo>
                  <a:pt x="136" y="187"/>
                  <a:pt x="136" y="187"/>
                  <a:pt x="138" y="184"/>
                </a:cubicBezTo>
                <a:cubicBezTo>
                  <a:pt x="140" y="182"/>
                  <a:pt x="141" y="179"/>
                  <a:pt x="144" y="177"/>
                </a:cubicBezTo>
                <a:cubicBezTo>
                  <a:pt x="143" y="178"/>
                  <a:pt x="142" y="179"/>
                  <a:pt x="142" y="179"/>
                </a:cubicBezTo>
                <a:cubicBezTo>
                  <a:pt x="141" y="180"/>
                  <a:pt x="141" y="181"/>
                  <a:pt x="140" y="181"/>
                </a:cubicBezTo>
                <a:cubicBezTo>
                  <a:pt x="139" y="183"/>
                  <a:pt x="138" y="184"/>
                  <a:pt x="137" y="186"/>
                </a:cubicBezTo>
                <a:cubicBezTo>
                  <a:pt x="135" y="189"/>
                  <a:pt x="135" y="190"/>
                  <a:pt x="136" y="191"/>
                </a:cubicBezTo>
                <a:cubicBezTo>
                  <a:pt x="136" y="191"/>
                  <a:pt x="138" y="188"/>
                  <a:pt x="139" y="187"/>
                </a:cubicBezTo>
                <a:cubicBezTo>
                  <a:pt x="139" y="186"/>
                  <a:pt x="140" y="185"/>
                  <a:pt x="140" y="185"/>
                </a:cubicBezTo>
                <a:cubicBezTo>
                  <a:pt x="141" y="184"/>
                  <a:pt x="142" y="182"/>
                  <a:pt x="143" y="182"/>
                </a:cubicBezTo>
                <a:cubicBezTo>
                  <a:pt x="143" y="182"/>
                  <a:pt x="142" y="184"/>
                  <a:pt x="141" y="185"/>
                </a:cubicBezTo>
                <a:cubicBezTo>
                  <a:pt x="140" y="187"/>
                  <a:pt x="138" y="190"/>
                  <a:pt x="137" y="192"/>
                </a:cubicBezTo>
                <a:cubicBezTo>
                  <a:pt x="136" y="194"/>
                  <a:pt x="134" y="197"/>
                  <a:pt x="133" y="199"/>
                </a:cubicBezTo>
                <a:cubicBezTo>
                  <a:pt x="133" y="199"/>
                  <a:pt x="133" y="199"/>
                  <a:pt x="133" y="199"/>
                </a:cubicBezTo>
                <a:cubicBezTo>
                  <a:pt x="132" y="201"/>
                  <a:pt x="131" y="203"/>
                  <a:pt x="131" y="205"/>
                </a:cubicBezTo>
                <a:cubicBezTo>
                  <a:pt x="130" y="205"/>
                  <a:pt x="130" y="205"/>
                  <a:pt x="130" y="204"/>
                </a:cubicBezTo>
                <a:cubicBezTo>
                  <a:pt x="129" y="204"/>
                  <a:pt x="130" y="203"/>
                  <a:pt x="131" y="202"/>
                </a:cubicBezTo>
                <a:cubicBezTo>
                  <a:pt x="131" y="202"/>
                  <a:pt x="132" y="201"/>
                  <a:pt x="131" y="200"/>
                </a:cubicBezTo>
                <a:cubicBezTo>
                  <a:pt x="130" y="202"/>
                  <a:pt x="129" y="204"/>
                  <a:pt x="128" y="206"/>
                </a:cubicBezTo>
                <a:cubicBezTo>
                  <a:pt x="128" y="207"/>
                  <a:pt x="127" y="208"/>
                  <a:pt x="128" y="208"/>
                </a:cubicBezTo>
                <a:cubicBezTo>
                  <a:pt x="129" y="206"/>
                  <a:pt x="130" y="206"/>
                  <a:pt x="132" y="203"/>
                </a:cubicBezTo>
                <a:cubicBezTo>
                  <a:pt x="135" y="199"/>
                  <a:pt x="137" y="198"/>
                  <a:pt x="139" y="195"/>
                </a:cubicBezTo>
                <a:cubicBezTo>
                  <a:pt x="142" y="190"/>
                  <a:pt x="142" y="193"/>
                  <a:pt x="143" y="193"/>
                </a:cubicBezTo>
                <a:cubicBezTo>
                  <a:pt x="144" y="193"/>
                  <a:pt x="144" y="192"/>
                  <a:pt x="143" y="194"/>
                </a:cubicBezTo>
                <a:cubicBezTo>
                  <a:pt x="143" y="195"/>
                  <a:pt x="144" y="195"/>
                  <a:pt x="145" y="195"/>
                </a:cubicBezTo>
                <a:cubicBezTo>
                  <a:pt x="146" y="194"/>
                  <a:pt x="146" y="192"/>
                  <a:pt x="147" y="191"/>
                </a:cubicBezTo>
                <a:cubicBezTo>
                  <a:pt x="148" y="191"/>
                  <a:pt x="148" y="190"/>
                  <a:pt x="149" y="189"/>
                </a:cubicBezTo>
                <a:cubicBezTo>
                  <a:pt x="149" y="191"/>
                  <a:pt x="148" y="192"/>
                  <a:pt x="148" y="194"/>
                </a:cubicBezTo>
                <a:cubicBezTo>
                  <a:pt x="147" y="195"/>
                  <a:pt x="145" y="197"/>
                  <a:pt x="144" y="199"/>
                </a:cubicBezTo>
                <a:cubicBezTo>
                  <a:pt x="144" y="200"/>
                  <a:pt x="144" y="200"/>
                  <a:pt x="144" y="200"/>
                </a:cubicBezTo>
                <a:cubicBezTo>
                  <a:pt x="145" y="199"/>
                  <a:pt x="145" y="199"/>
                  <a:pt x="146" y="199"/>
                </a:cubicBezTo>
                <a:cubicBezTo>
                  <a:pt x="146" y="199"/>
                  <a:pt x="147" y="199"/>
                  <a:pt x="148" y="197"/>
                </a:cubicBezTo>
                <a:cubicBezTo>
                  <a:pt x="150" y="195"/>
                  <a:pt x="152" y="193"/>
                  <a:pt x="154" y="191"/>
                </a:cubicBezTo>
                <a:cubicBezTo>
                  <a:pt x="155" y="190"/>
                  <a:pt x="156" y="189"/>
                  <a:pt x="157" y="188"/>
                </a:cubicBezTo>
                <a:cubicBezTo>
                  <a:pt x="158" y="187"/>
                  <a:pt x="159" y="186"/>
                  <a:pt x="160" y="185"/>
                </a:cubicBezTo>
                <a:cubicBezTo>
                  <a:pt x="159" y="188"/>
                  <a:pt x="155" y="190"/>
                  <a:pt x="155" y="193"/>
                </a:cubicBezTo>
                <a:cubicBezTo>
                  <a:pt x="156" y="192"/>
                  <a:pt x="156" y="190"/>
                  <a:pt x="158" y="190"/>
                </a:cubicBezTo>
                <a:cubicBezTo>
                  <a:pt x="154" y="195"/>
                  <a:pt x="157" y="194"/>
                  <a:pt x="157" y="195"/>
                </a:cubicBezTo>
                <a:cubicBezTo>
                  <a:pt x="158" y="194"/>
                  <a:pt x="159" y="192"/>
                  <a:pt x="160" y="192"/>
                </a:cubicBezTo>
                <a:cubicBezTo>
                  <a:pt x="160" y="192"/>
                  <a:pt x="160" y="193"/>
                  <a:pt x="159" y="193"/>
                </a:cubicBezTo>
                <a:cubicBezTo>
                  <a:pt x="158" y="194"/>
                  <a:pt x="158" y="195"/>
                  <a:pt x="159" y="195"/>
                </a:cubicBezTo>
                <a:cubicBezTo>
                  <a:pt x="159" y="195"/>
                  <a:pt x="160" y="194"/>
                  <a:pt x="160" y="193"/>
                </a:cubicBezTo>
                <a:cubicBezTo>
                  <a:pt x="161" y="191"/>
                  <a:pt x="163" y="189"/>
                  <a:pt x="163" y="188"/>
                </a:cubicBezTo>
                <a:cubicBezTo>
                  <a:pt x="164" y="187"/>
                  <a:pt x="165" y="185"/>
                  <a:pt x="166" y="185"/>
                </a:cubicBezTo>
                <a:cubicBezTo>
                  <a:pt x="167" y="184"/>
                  <a:pt x="167" y="183"/>
                  <a:pt x="168" y="183"/>
                </a:cubicBezTo>
                <a:cubicBezTo>
                  <a:pt x="169" y="183"/>
                  <a:pt x="172" y="181"/>
                  <a:pt x="174" y="179"/>
                </a:cubicBezTo>
                <a:cubicBezTo>
                  <a:pt x="173" y="181"/>
                  <a:pt x="172" y="182"/>
                  <a:pt x="170" y="183"/>
                </a:cubicBezTo>
                <a:cubicBezTo>
                  <a:pt x="167" y="186"/>
                  <a:pt x="165" y="189"/>
                  <a:pt x="163" y="192"/>
                </a:cubicBezTo>
                <a:cubicBezTo>
                  <a:pt x="165" y="191"/>
                  <a:pt x="166" y="189"/>
                  <a:pt x="168" y="188"/>
                </a:cubicBezTo>
                <a:cubicBezTo>
                  <a:pt x="168" y="188"/>
                  <a:pt x="170" y="186"/>
                  <a:pt x="170" y="186"/>
                </a:cubicBezTo>
                <a:cubicBezTo>
                  <a:pt x="171" y="187"/>
                  <a:pt x="170" y="188"/>
                  <a:pt x="169" y="189"/>
                </a:cubicBezTo>
                <a:cubicBezTo>
                  <a:pt x="168" y="191"/>
                  <a:pt x="167" y="191"/>
                  <a:pt x="166" y="191"/>
                </a:cubicBezTo>
                <a:cubicBezTo>
                  <a:pt x="166" y="191"/>
                  <a:pt x="166" y="192"/>
                  <a:pt x="166" y="192"/>
                </a:cubicBezTo>
                <a:cubicBezTo>
                  <a:pt x="163" y="195"/>
                  <a:pt x="162" y="195"/>
                  <a:pt x="162" y="193"/>
                </a:cubicBezTo>
                <a:cubicBezTo>
                  <a:pt x="162" y="193"/>
                  <a:pt x="161" y="193"/>
                  <a:pt x="160" y="194"/>
                </a:cubicBezTo>
                <a:cubicBezTo>
                  <a:pt x="158" y="197"/>
                  <a:pt x="156" y="199"/>
                  <a:pt x="155" y="201"/>
                </a:cubicBezTo>
                <a:cubicBezTo>
                  <a:pt x="153" y="202"/>
                  <a:pt x="152" y="204"/>
                  <a:pt x="151" y="206"/>
                </a:cubicBezTo>
                <a:cubicBezTo>
                  <a:pt x="150" y="208"/>
                  <a:pt x="149" y="210"/>
                  <a:pt x="148" y="211"/>
                </a:cubicBezTo>
                <a:cubicBezTo>
                  <a:pt x="149" y="211"/>
                  <a:pt x="150" y="209"/>
                  <a:pt x="151" y="208"/>
                </a:cubicBezTo>
                <a:cubicBezTo>
                  <a:pt x="151" y="209"/>
                  <a:pt x="150" y="210"/>
                  <a:pt x="150" y="212"/>
                </a:cubicBezTo>
                <a:cubicBezTo>
                  <a:pt x="149" y="213"/>
                  <a:pt x="149" y="215"/>
                  <a:pt x="148" y="217"/>
                </a:cubicBezTo>
                <a:cubicBezTo>
                  <a:pt x="148" y="218"/>
                  <a:pt x="148" y="219"/>
                  <a:pt x="147" y="220"/>
                </a:cubicBezTo>
                <a:cubicBezTo>
                  <a:pt x="146" y="220"/>
                  <a:pt x="145" y="222"/>
                  <a:pt x="144" y="225"/>
                </a:cubicBezTo>
                <a:cubicBezTo>
                  <a:pt x="146" y="223"/>
                  <a:pt x="146" y="223"/>
                  <a:pt x="147" y="223"/>
                </a:cubicBezTo>
                <a:cubicBezTo>
                  <a:pt x="146" y="224"/>
                  <a:pt x="145" y="224"/>
                  <a:pt x="144" y="226"/>
                </a:cubicBezTo>
                <a:cubicBezTo>
                  <a:pt x="144" y="229"/>
                  <a:pt x="146" y="227"/>
                  <a:pt x="147" y="227"/>
                </a:cubicBezTo>
                <a:cubicBezTo>
                  <a:pt x="146" y="228"/>
                  <a:pt x="145" y="230"/>
                  <a:pt x="145" y="231"/>
                </a:cubicBezTo>
                <a:cubicBezTo>
                  <a:pt x="145" y="231"/>
                  <a:pt x="145" y="232"/>
                  <a:pt x="146" y="232"/>
                </a:cubicBezTo>
                <a:cubicBezTo>
                  <a:pt x="146" y="232"/>
                  <a:pt x="146" y="231"/>
                  <a:pt x="146" y="231"/>
                </a:cubicBezTo>
                <a:cubicBezTo>
                  <a:pt x="147" y="229"/>
                  <a:pt x="148" y="227"/>
                  <a:pt x="148" y="225"/>
                </a:cubicBezTo>
                <a:cubicBezTo>
                  <a:pt x="149" y="225"/>
                  <a:pt x="149" y="224"/>
                  <a:pt x="150" y="223"/>
                </a:cubicBezTo>
                <a:cubicBezTo>
                  <a:pt x="150" y="222"/>
                  <a:pt x="151" y="221"/>
                  <a:pt x="151" y="220"/>
                </a:cubicBezTo>
                <a:cubicBezTo>
                  <a:pt x="150" y="222"/>
                  <a:pt x="150" y="224"/>
                  <a:pt x="149" y="225"/>
                </a:cubicBezTo>
                <a:cubicBezTo>
                  <a:pt x="150" y="225"/>
                  <a:pt x="150" y="224"/>
                  <a:pt x="150" y="223"/>
                </a:cubicBezTo>
                <a:cubicBezTo>
                  <a:pt x="151" y="222"/>
                  <a:pt x="153" y="220"/>
                  <a:pt x="152" y="219"/>
                </a:cubicBezTo>
                <a:cubicBezTo>
                  <a:pt x="151" y="219"/>
                  <a:pt x="153" y="217"/>
                  <a:pt x="153" y="217"/>
                </a:cubicBezTo>
                <a:cubicBezTo>
                  <a:pt x="153" y="217"/>
                  <a:pt x="154" y="216"/>
                  <a:pt x="155" y="215"/>
                </a:cubicBezTo>
                <a:cubicBezTo>
                  <a:pt x="156" y="214"/>
                  <a:pt x="157" y="213"/>
                  <a:pt x="158" y="214"/>
                </a:cubicBezTo>
                <a:cubicBezTo>
                  <a:pt x="156" y="215"/>
                  <a:pt x="156" y="217"/>
                  <a:pt x="155" y="219"/>
                </a:cubicBezTo>
                <a:cubicBezTo>
                  <a:pt x="154" y="220"/>
                  <a:pt x="153" y="221"/>
                  <a:pt x="152" y="222"/>
                </a:cubicBezTo>
                <a:cubicBezTo>
                  <a:pt x="151" y="224"/>
                  <a:pt x="151" y="225"/>
                  <a:pt x="150" y="227"/>
                </a:cubicBezTo>
                <a:cubicBezTo>
                  <a:pt x="149" y="229"/>
                  <a:pt x="150" y="229"/>
                  <a:pt x="150" y="229"/>
                </a:cubicBezTo>
                <a:cubicBezTo>
                  <a:pt x="151" y="229"/>
                  <a:pt x="151" y="229"/>
                  <a:pt x="152" y="228"/>
                </a:cubicBezTo>
                <a:cubicBezTo>
                  <a:pt x="152" y="226"/>
                  <a:pt x="153" y="225"/>
                  <a:pt x="153" y="224"/>
                </a:cubicBezTo>
                <a:cubicBezTo>
                  <a:pt x="154" y="222"/>
                  <a:pt x="155" y="221"/>
                  <a:pt x="155" y="220"/>
                </a:cubicBezTo>
                <a:cubicBezTo>
                  <a:pt x="157" y="216"/>
                  <a:pt x="157" y="216"/>
                  <a:pt x="157" y="216"/>
                </a:cubicBezTo>
                <a:cubicBezTo>
                  <a:pt x="158" y="214"/>
                  <a:pt x="159" y="213"/>
                  <a:pt x="159" y="212"/>
                </a:cubicBezTo>
                <a:cubicBezTo>
                  <a:pt x="160" y="211"/>
                  <a:pt x="161" y="210"/>
                  <a:pt x="162" y="210"/>
                </a:cubicBezTo>
                <a:cubicBezTo>
                  <a:pt x="160" y="212"/>
                  <a:pt x="162" y="210"/>
                  <a:pt x="162" y="211"/>
                </a:cubicBezTo>
                <a:cubicBezTo>
                  <a:pt x="162" y="211"/>
                  <a:pt x="162" y="212"/>
                  <a:pt x="161" y="213"/>
                </a:cubicBezTo>
                <a:cubicBezTo>
                  <a:pt x="160" y="214"/>
                  <a:pt x="160" y="215"/>
                  <a:pt x="159" y="216"/>
                </a:cubicBezTo>
                <a:cubicBezTo>
                  <a:pt x="158" y="217"/>
                  <a:pt x="158" y="219"/>
                  <a:pt x="157" y="220"/>
                </a:cubicBezTo>
                <a:cubicBezTo>
                  <a:pt x="158" y="219"/>
                  <a:pt x="159" y="218"/>
                  <a:pt x="160" y="217"/>
                </a:cubicBezTo>
                <a:cubicBezTo>
                  <a:pt x="161" y="215"/>
                  <a:pt x="163" y="213"/>
                  <a:pt x="164" y="211"/>
                </a:cubicBezTo>
                <a:cubicBezTo>
                  <a:pt x="165" y="209"/>
                  <a:pt x="166" y="209"/>
                  <a:pt x="167" y="208"/>
                </a:cubicBezTo>
                <a:cubicBezTo>
                  <a:pt x="168" y="206"/>
                  <a:pt x="169" y="205"/>
                  <a:pt x="170" y="204"/>
                </a:cubicBezTo>
                <a:cubicBezTo>
                  <a:pt x="170" y="205"/>
                  <a:pt x="169" y="207"/>
                  <a:pt x="167" y="208"/>
                </a:cubicBezTo>
                <a:cubicBezTo>
                  <a:pt x="167" y="209"/>
                  <a:pt x="166" y="210"/>
                  <a:pt x="166" y="210"/>
                </a:cubicBezTo>
                <a:cubicBezTo>
                  <a:pt x="165" y="211"/>
                  <a:pt x="165" y="211"/>
                  <a:pt x="165" y="211"/>
                </a:cubicBezTo>
                <a:cubicBezTo>
                  <a:pt x="165" y="212"/>
                  <a:pt x="165" y="213"/>
                  <a:pt x="164" y="214"/>
                </a:cubicBezTo>
                <a:cubicBezTo>
                  <a:pt x="164" y="214"/>
                  <a:pt x="165" y="212"/>
                  <a:pt x="166" y="210"/>
                </a:cubicBezTo>
                <a:cubicBezTo>
                  <a:pt x="168" y="209"/>
                  <a:pt x="169" y="207"/>
                  <a:pt x="169" y="207"/>
                </a:cubicBezTo>
                <a:cubicBezTo>
                  <a:pt x="169" y="208"/>
                  <a:pt x="169" y="208"/>
                  <a:pt x="169" y="208"/>
                </a:cubicBezTo>
                <a:cubicBezTo>
                  <a:pt x="169" y="208"/>
                  <a:pt x="168" y="209"/>
                  <a:pt x="167" y="210"/>
                </a:cubicBezTo>
                <a:cubicBezTo>
                  <a:pt x="166" y="211"/>
                  <a:pt x="166" y="212"/>
                  <a:pt x="166" y="212"/>
                </a:cubicBezTo>
                <a:cubicBezTo>
                  <a:pt x="167" y="211"/>
                  <a:pt x="168" y="209"/>
                  <a:pt x="169" y="209"/>
                </a:cubicBezTo>
                <a:cubicBezTo>
                  <a:pt x="170" y="209"/>
                  <a:pt x="173" y="205"/>
                  <a:pt x="173" y="205"/>
                </a:cubicBezTo>
                <a:cubicBezTo>
                  <a:pt x="173" y="206"/>
                  <a:pt x="172" y="207"/>
                  <a:pt x="171" y="209"/>
                </a:cubicBezTo>
                <a:cubicBezTo>
                  <a:pt x="173" y="207"/>
                  <a:pt x="175" y="207"/>
                  <a:pt x="177" y="203"/>
                </a:cubicBezTo>
                <a:cubicBezTo>
                  <a:pt x="177" y="203"/>
                  <a:pt x="178" y="202"/>
                  <a:pt x="179" y="202"/>
                </a:cubicBezTo>
                <a:cubicBezTo>
                  <a:pt x="180" y="201"/>
                  <a:pt x="181" y="200"/>
                  <a:pt x="182" y="200"/>
                </a:cubicBezTo>
                <a:cubicBezTo>
                  <a:pt x="183" y="199"/>
                  <a:pt x="184" y="198"/>
                  <a:pt x="185" y="197"/>
                </a:cubicBezTo>
                <a:cubicBezTo>
                  <a:pt x="185" y="197"/>
                  <a:pt x="185" y="197"/>
                  <a:pt x="185" y="197"/>
                </a:cubicBezTo>
                <a:cubicBezTo>
                  <a:pt x="185" y="197"/>
                  <a:pt x="185" y="197"/>
                  <a:pt x="185" y="197"/>
                </a:cubicBezTo>
                <a:cubicBezTo>
                  <a:pt x="185" y="197"/>
                  <a:pt x="184" y="198"/>
                  <a:pt x="183" y="199"/>
                </a:cubicBezTo>
                <a:cubicBezTo>
                  <a:pt x="182" y="200"/>
                  <a:pt x="182" y="200"/>
                  <a:pt x="183" y="200"/>
                </a:cubicBezTo>
                <a:cubicBezTo>
                  <a:pt x="183" y="200"/>
                  <a:pt x="184" y="200"/>
                  <a:pt x="184" y="199"/>
                </a:cubicBezTo>
                <a:cubicBezTo>
                  <a:pt x="184" y="199"/>
                  <a:pt x="185" y="197"/>
                  <a:pt x="186" y="197"/>
                </a:cubicBezTo>
                <a:cubicBezTo>
                  <a:pt x="187" y="196"/>
                  <a:pt x="188" y="196"/>
                  <a:pt x="188" y="195"/>
                </a:cubicBezTo>
                <a:cubicBezTo>
                  <a:pt x="189" y="195"/>
                  <a:pt x="189" y="194"/>
                  <a:pt x="189" y="194"/>
                </a:cubicBezTo>
                <a:cubicBezTo>
                  <a:pt x="190" y="194"/>
                  <a:pt x="191" y="193"/>
                  <a:pt x="191" y="193"/>
                </a:cubicBezTo>
                <a:cubicBezTo>
                  <a:pt x="191" y="195"/>
                  <a:pt x="192" y="194"/>
                  <a:pt x="194" y="192"/>
                </a:cubicBezTo>
                <a:cubicBezTo>
                  <a:pt x="195" y="192"/>
                  <a:pt x="195" y="191"/>
                  <a:pt x="196" y="191"/>
                </a:cubicBezTo>
                <a:cubicBezTo>
                  <a:pt x="194" y="192"/>
                  <a:pt x="193" y="192"/>
                  <a:pt x="193" y="191"/>
                </a:cubicBezTo>
                <a:cubicBezTo>
                  <a:pt x="194" y="190"/>
                  <a:pt x="193" y="191"/>
                  <a:pt x="192" y="191"/>
                </a:cubicBezTo>
                <a:cubicBezTo>
                  <a:pt x="193" y="190"/>
                  <a:pt x="193" y="189"/>
                  <a:pt x="193" y="188"/>
                </a:cubicBezTo>
                <a:cubicBezTo>
                  <a:pt x="194" y="187"/>
                  <a:pt x="195" y="186"/>
                  <a:pt x="196" y="185"/>
                </a:cubicBezTo>
                <a:cubicBezTo>
                  <a:pt x="196" y="185"/>
                  <a:pt x="196" y="185"/>
                  <a:pt x="196" y="185"/>
                </a:cubicBezTo>
                <a:cubicBezTo>
                  <a:pt x="196" y="185"/>
                  <a:pt x="196" y="185"/>
                  <a:pt x="196" y="185"/>
                </a:cubicBezTo>
                <a:cubicBezTo>
                  <a:pt x="197" y="184"/>
                  <a:pt x="197" y="184"/>
                  <a:pt x="196" y="184"/>
                </a:cubicBezTo>
                <a:cubicBezTo>
                  <a:pt x="197" y="183"/>
                  <a:pt x="198" y="183"/>
                  <a:pt x="199" y="182"/>
                </a:cubicBezTo>
                <a:cubicBezTo>
                  <a:pt x="199" y="182"/>
                  <a:pt x="199" y="181"/>
                  <a:pt x="200" y="181"/>
                </a:cubicBezTo>
                <a:cubicBezTo>
                  <a:pt x="201" y="182"/>
                  <a:pt x="204" y="180"/>
                  <a:pt x="205" y="180"/>
                </a:cubicBezTo>
                <a:cubicBezTo>
                  <a:pt x="206" y="179"/>
                  <a:pt x="207" y="179"/>
                  <a:pt x="208" y="179"/>
                </a:cubicBezTo>
                <a:cubicBezTo>
                  <a:pt x="209" y="179"/>
                  <a:pt x="209" y="180"/>
                  <a:pt x="210" y="179"/>
                </a:cubicBezTo>
                <a:cubicBezTo>
                  <a:pt x="211" y="179"/>
                  <a:pt x="210" y="178"/>
                  <a:pt x="210" y="178"/>
                </a:cubicBezTo>
                <a:cubicBezTo>
                  <a:pt x="209" y="178"/>
                  <a:pt x="210" y="177"/>
                  <a:pt x="208" y="178"/>
                </a:cubicBezTo>
                <a:cubicBezTo>
                  <a:pt x="207" y="178"/>
                  <a:pt x="207" y="177"/>
                  <a:pt x="208" y="177"/>
                </a:cubicBezTo>
                <a:cubicBezTo>
                  <a:pt x="209" y="177"/>
                  <a:pt x="208" y="177"/>
                  <a:pt x="208" y="176"/>
                </a:cubicBezTo>
                <a:cubicBezTo>
                  <a:pt x="208" y="176"/>
                  <a:pt x="208" y="175"/>
                  <a:pt x="207" y="176"/>
                </a:cubicBezTo>
                <a:cubicBezTo>
                  <a:pt x="207" y="176"/>
                  <a:pt x="206" y="176"/>
                  <a:pt x="206" y="176"/>
                </a:cubicBezTo>
                <a:cubicBezTo>
                  <a:pt x="205" y="176"/>
                  <a:pt x="205" y="176"/>
                  <a:pt x="204" y="177"/>
                </a:cubicBezTo>
                <a:cubicBezTo>
                  <a:pt x="203" y="178"/>
                  <a:pt x="201" y="179"/>
                  <a:pt x="200" y="178"/>
                </a:cubicBezTo>
                <a:cubicBezTo>
                  <a:pt x="201" y="177"/>
                  <a:pt x="203" y="177"/>
                  <a:pt x="204" y="176"/>
                </a:cubicBezTo>
                <a:cubicBezTo>
                  <a:pt x="205" y="176"/>
                  <a:pt x="206" y="175"/>
                  <a:pt x="207" y="175"/>
                </a:cubicBezTo>
                <a:cubicBezTo>
                  <a:pt x="211" y="173"/>
                  <a:pt x="214" y="172"/>
                  <a:pt x="217" y="170"/>
                </a:cubicBezTo>
                <a:cubicBezTo>
                  <a:pt x="219" y="169"/>
                  <a:pt x="218" y="169"/>
                  <a:pt x="217" y="169"/>
                </a:cubicBezTo>
                <a:cubicBezTo>
                  <a:pt x="217" y="169"/>
                  <a:pt x="215" y="170"/>
                  <a:pt x="216" y="169"/>
                </a:cubicBezTo>
                <a:cubicBezTo>
                  <a:pt x="217" y="168"/>
                  <a:pt x="218" y="169"/>
                  <a:pt x="219" y="168"/>
                </a:cubicBezTo>
                <a:cubicBezTo>
                  <a:pt x="219" y="167"/>
                  <a:pt x="219" y="167"/>
                  <a:pt x="221" y="166"/>
                </a:cubicBezTo>
                <a:cubicBezTo>
                  <a:pt x="219" y="166"/>
                  <a:pt x="218" y="167"/>
                  <a:pt x="217" y="167"/>
                </a:cubicBezTo>
                <a:cubicBezTo>
                  <a:pt x="217" y="167"/>
                  <a:pt x="217" y="166"/>
                  <a:pt x="218" y="166"/>
                </a:cubicBezTo>
                <a:cubicBezTo>
                  <a:pt x="219" y="165"/>
                  <a:pt x="220" y="165"/>
                  <a:pt x="221" y="165"/>
                </a:cubicBezTo>
                <a:cubicBezTo>
                  <a:pt x="221" y="165"/>
                  <a:pt x="221" y="165"/>
                  <a:pt x="221" y="165"/>
                </a:cubicBezTo>
                <a:cubicBezTo>
                  <a:pt x="223" y="166"/>
                  <a:pt x="225" y="166"/>
                  <a:pt x="230" y="165"/>
                </a:cubicBezTo>
                <a:cubicBezTo>
                  <a:pt x="228" y="166"/>
                  <a:pt x="228" y="166"/>
                  <a:pt x="227" y="166"/>
                </a:cubicBezTo>
                <a:cubicBezTo>
                  <a:pt x="228" y="167"/>
                  <a:pt x="230" y="166"/>
                  <a:pt x="231" y="167"/>
                </a:cubicBezTo>
                <a:cubicBezTo>
                  <a:pt x="232" y="167"/>
                  <a:pt x="234" y="167"/>
                  <a:pt x="236" y="166"/>
                </a:cubicBezTo>
                <a:cubicBezTo>
                  <a:pt x="236" y="165"/>
                  <a:pt x="234" y="165"/>
                  <a:pt x="232" y="165"/>
                </a:cubicBezTo>
                <a:cubicBezTo>
                  <a:pt x="233" y="165"/>
                  <a:pt x="235" y="165"/>
                  <a:pt x="235" y="164"/>
                </a:cubicBezTo>
                <a:cubicBezTo>
                  <a:pt x="234" y="163"/>
                  <a:pt x="234" y="162"/>
                  <a:pt x="231" y="163"/>
                </a:cubicBezTo>
                <a:cubicBezTo>
                  <a:pt x="229" y="163"/>
                  <a:pt x="227" y="163"/>
                  <a:pt x="225" y="164"/>
                </a:cubicBezTo>
                <a:cubicBezTo>
                  <a:pt x="223" y="164"/>
                  <a:pt x="221" y="164"/>
                  <a:pt x="220" y="165"/>
                </a:cubicBezTo>
                <a:cubicBezTo>
                  <a:pt x="219" y="165"/>
                  <a:pt x="216" y="166"/>
                  <a:pt x="215" y="165"/>
                </a:cubicBezTo>
                <a:cubicBezTo>
                  <a:pt x="215" y="164"/>
                  <a:pt x="218" y="165"/>
                  <a:pt x="219" y="164"/>
                </a:cubicBezTo>
                <a:cubicBezTo>
                  <a:pt x="220" y="164"/>
                  <a:pt x="221" y="163"/>
                  <a:pt x="223" y="163"/>
                </a:cubicBezTo>
                <a:cubicBezTo>
                  <a:pt x="226" y="163"/>
                  <a:pt x="230" y="162"/>
                  <a:pt x="234" y="162"/>
                </a:cubicBezTo>
                <a:cubicBezTo>
                  <a:pt x="234" y="162"/>
                  <a:pt x="234" y="161"/>
                  <a:pt x="234" y="161"/>
                </a:cubicBezTo>
                <a:cubicBezTo>
                  <a:pt x="236" y="160"/>
                  <a:pt x="237" y="160"/>
                  <a:pt x="239" y="160"/>
                </a:cubicBezTo>
                <a:cubicBezTo>
                  <a:pt x="240" y="159"/>
                  <a:pt x="242" y="159"/>
                  <a:pt x="244" y="160"/>
                </a:cubicBezTo>
                <a:cubicBezTo>
                  <a:pt x="245" y="160"/>
                  <a:pt x="246" y="160"/>
                  <a:pt x="248" y="160"/>
                </a:cubicBezTo>
                <a:cubicBezTo>
                  <a:pt x="249" y="160"/>
                  <a:pt x="251" y="160"/>
                  <a:pt x="252" y="160"/>
                </a:cubicBezTo>
                <a:cubicBezTo>
                  <a:pt x="255" y="160"/>
                  <a:pt x="255" y="161"/>
                  <a:pt x="256" y="161"/>
                </a:cubicBezTo>
                <a:cubicBezTo>
                  <a:pt x="257" y="161"/>
                  <a:pt x="257" y="162"/>
                  <a:pt x="257" y="162"/>
                </a:cubicBezTo>
                <a:cubicBezTo>
                  <a:pt x="256" y="162"/>
                  <a:pt x="254" y="162"/>
                  <a:pt x="253" y="161"/>
                </a:cubicBezTo>
                <a:cubicBezTo>
                  <a:pt x="253" y="161"/>
                  <a:pt x="253" y="161"/>
                  <a:pt x="252" y="161"/>
                </a:cubicBezTo>
                <a:cubicBezTo>
                  <a:pt x="255" y="162"/>
                  <a:pt x="255" y="163"/>
                  <a:pt x="251" y="163"/>
                </a:cubicBezTo>
                <a:cubicBezTo>
                  <a:pt x="250" y="163"/>
                  <a:pt x="249" y="163"/>
                  <a:pt x="248" y="163"/>
                </a:cubicBezTo>
                <a:cubicBezTo>
                  <a:pt x="247" y="163"/>
                  <a:pt x="246" y="164"/>
                  <a:pt x="245" y="164"/>
                </a:cubicBezTo>
                <a:cubicBezTo>
                  <a:pt x="244" y="164"/>
                  <a:pt x="242" y="164"/>
                  <a:pt x="241" y="165"/>
                </a:cubicBezTo>
                <a:cubicBezTo>
                  <a:pt x="240" y="165"/>
                  <a:pt x="239" y="165"/>
                  <a:pt x="237" y="165"/>
                </a:cubicBezTo>
                <a:cubicBezTo>
                  <a:pt x="239" y="165"/>
                  <a:pt x="240" y="165"/>
                  <a:pt x="241" y="166"/>
                </a:cubicBezTo>
                <a:cubicBezTo>
                  <a:pt x="242" y="166"/>
                  <a:pt x="244" y="166"/>
                  <a:pt x="245" y="166"/>
                </a:cubicBezTo>
                <a:cubicBezTo>
                  <a:pt x="246" y="166"/>
                  <a:pt x="247" y="165"/>
                  <a:pt x="248" y="165"/>
                </a:cubicBezTo>
                <a:cubicBezTo>
                  <a:pt x="248" y="166"/>
                  <a:pt x="249" y="166"/>
                  <a:pt x="250" y="166"/>
                </a:cubicBezTo>
                <a:cubicBezTo>
                  <a:pt x="252" y="166"/>
                  <a:pt x="254" y="166"/>
                  <a:pt x="254" y="167"/>
                </a:cubicBezTo>
                <a:cubicBezTo>
                  <a:pt x="253" y="167"/>
                  <a:pt x="252" y="167"/>
                  <a:pt x="250" y="167"/>
                </a:cubicBezTo>
                <a:cubicBezTo>
                  <a:pt x="249" y="166"/>
                  <a:pt x="247" y="166"/>
                  <a:pt x="245" y="167"/>
                </a:cubicBezTo>
                <a:cubicBezTo>
                  <a:pt x="246" y="167"/>
                  <a:pt x="247" y="167"/>
                  <a:pt x="247" y="167"/>
                </a:cubicBezTo>
                <a:cubicBezTo>
                  <a:pt x="248" y="167"/>
                  <a:pt x="248" y="167"/>
                  <a:pt x="248" y="167"/>
                </a:cubicBezTo>
                <a:cubicBezTo>
                  <a:pt x="249" y="168"/>
                  <a:pt x="251" y="168"/>
                  <a:pt x="252" y="168"/>
                </a:cubicBezTo>
                <a:cubicBezTo>
                  <a:pt x="253" y="167"/>
                  <a:pt x="254" y="167"/>
                  <a:pt x="255" y="168"/>
                </a:cubicBezTo>
                <a:cubicBezTo>
                  <a:pt x="256" y="168"/>
                  <a:pt x="257" y="168"/>
                  <a:pt x="258" y="168"/>
                </a:cubicBezTo>
                <a:cubicBezTo>
                  <a:pt x="259" y="169"/>
                  <a:pt x="261" y="170"/>
                  <a:pt x="263" y="170"/>
                </a:cubicBezTo>
                <a:cubicBezTo>
                  <a:pt x="265" y="171"/>
                  <a:pt x="265" y="171"/>
                  <a:pt x="265" y="170"/>
                </a:cubicBezTo>
                <a:cubicBezTo>
                  <a:pt x="265" y="170"/>
                  <a:pt x="265" y="169"/>
                  <a:pt x="266" y="170"/>
                </a:cubicBezTo>
                <a:cubicBezTo>
                  <a:pt x="268" y="170"/>
                  <a:pt x="268" y="171"/>
                  <a:pt x="268" y="171"/>
                </a:cubicBezTo>
                <a:cubicBezTo>
                  <a:pt x="267" y="172"/>
                  <a:pt x="267" y="172"/>
                  <a:pt x="265" y="172"/>
                </a:cubicBezTo>
                <a:cubicBezTo>
                  <a:pt x="264" y="172"/>
                  <a:pt x="264" y="171"/>
                  <a:pt x="263" y="171"/>
                </a:cubicBezTo>
                <a:cubicBezTo>
                  <a:pt x="261" y="171"/>
                  <a:pt x="261" y="171"/>
                  <a:pt x="261" y="171"/>
                </a:cubicBezTo>
                <a:cubicBezTo>
                  <a:pt x="259" y="171"/>
                  <a:pt x="258" y="170"/>
                  <a:pt x="257" y="170"/>
                </a:cubicBezTo>
                <a:cubicBezTo>
                  <a:pt x="256" y="170"/>
                  <a:pt x="255" y="170"/>
                  <a:pt x="255" y="170"/>
                </a:cubicBezTo>
                <a:cubicBezTo>
                  <a:pt x="254" y="170"/>
                  <a:pt x="254" y="170"/>
                  <a:pt x="253" y="170"/>
                </a:cubicBezTo>
                <a:cubicBezTo>
                  <a:pt x="253" y="170"/>
                  <a:pt x="252" y="171"/>
                  <a:pt x="252" y="171"/>
                </a:cubicBezTo>
                <a:cubicBezTo>
                  <a:pt x="252" y="171"/>
                  <a:pt x="253" y="172"/>
                  <a:pt x="254" y="172"/>
                </a:cubicBezTo>
                <a:cubicBezTo>
                  <a:pt x="256" y="172"/>
                  <a:pt x="253" y="172"/>
                  <a:pt x="254" y="171"/>
                </a:cubicBezTo>
                <a:cubicBezTo>
                  <a:pt x="255" y="171"/>
                  <a:pt x="256" y="171"/>
                  <a:pt x="256" y="171"/>
                </a:cubicBezTo>
                <a:cubicBezTo>
                  <a:pt x="256" y="172"/>
                  <a:pt x="258" y="172"/>
                  <a:pt x="259" y="173"/>
                </a:cubicBezTo>
                <a:cubicBezTo>
                  <a:pt x="258" y="172"/>
                  <a:pt x="257" y="173"/>
                  <a:pt x="257" y="173"/>
                </a:cubicBezTo>
                <a:cubicBezTo>
                  <a:pt x="257" y="173"/>
                  <a:pt x="257" y="173"/>
                  <a:pt x="257" y="173"/>
                </a:cubicBezTo>
                <a:cubicBezTo>
                  <a:pt x="257" y="173"/>
                  <a:pt x="257" y="173"/>
                  <a:pt x="257" y="173"/>
                </a:cubicBezTo>
                <a:cubicBezTo>
                  <a:pt x="257" y="173"/>
                  <a:pt x="257" y="173"/>
                  <a:pt x="257" y="173"/>
                </a:cubicBezTo>
                <a:cubicBezTo>
                  <a:pt x="254" y="172"/>
                  <a:pt x="252" y="172"/>
                  <a:pt x="250" y="173"/>
                </a:cubicBezTo>
                <a:cubicBezTo>
                  <a:pt x="249" y="173"/>
                  <a:pt x="247" y="174"/>
                  <a:pt x="246" y="173"/>
                </a:cubicBezTo>
                <a:cubicBezTo>
                  <a:pt x="244" y="172"/>
                  <a:pt x="242" y="173"/>
                  <a:pt x="240" y="173"/>
                </a:cubicBezTo>
                <a:cubicBezTo>
                  <a:pt x="240" y="174"/>
                  <a:pt x="241" y="174"/>
                  <a:pt x="242" y="174"/>
                </a:cubicBezTo>
                <a:cubicBezTo>
                  <a:pt x="243" y="174"/>
                  <a:pt x="244" y="174"/>
                  <a:pt x="244" y="174"/>
                </a:cubicBezTo>
                <a:cubicBezTo>
                  <a:pt x="244" y="174"/>
                  <a:pt x="244" y="174"/>
                  <a:pt x="244" y="174"/>
                </a:cubicBezTo>
                <a:cubicBezTo>
                  <a:pt x="243" y="174"/>
                  <a:pt x="243" y="174"/>
                  <a:pt x="242" y="174"/>
                </a:cubicBezTo>
                <a:cubicBezTo>
                  <a:pt x="241" y="174"/>
                  <a:pt x="240" y="174"/>
                  <a:pt x="238" y="174"/>
                </a:cubicBezTo>
                <a:cubicBezTo>
                  <a:pt x="239" y="174"/>
                  <a:pt x="240" y="174"/>
                  <a:pt x="240" y="174"/>
                </a:cubicBezTo>
                <a:cubicBezTo>
                  <a:pt x="240" y="175"/>
                  <a:pt x="240" y="175"/>
                  <a:pt x="240" y="175"/>
                </a:cubicBezTo>
                <a:cubicBezTo>
                  <a:pt x="238" y="174"/>
                  <a:pt x="238" y="176"/>
                  <a:pt x="236" y="176"/>
                </a:cubicBezTo>
                <a:cubicBezTo>
                  <a:pt x="235" y="175"/>
                  <a:pt x="233" y="176"/>
                  <a:pt x="232" y="176"/>
                </a:cubicBezTo>
                <a:cubicBezTo>
                  <a:pt x="233" y="176"/>
                  <a:pt x="234" y="176"/>
                  <a:pt x="235" y="177"/>
                </a:cubicBezTo>
                <a:cubicBezTo>
                  <a:pt x="234" y="177"/>
                  <a:pt x="233" y="177"/>
                  <a:pt x="232" y="177"/>
                </a:cubicBezTo>
                <a:cubicBezTo>
                  <a:pt x="230" y="177"/>
                  <a:pt x="229" y="178"/>
                  <a:pt x="228" y="178"/>
                </a:cubicBezTo>
                <a:cubicBezTo>
                  <a:pt x="226" y="178"/>
                  <a:pt x="225" y="178"/>
                  <a:pt x="224" y="179"/>
                </a:cubicBezTo>
                <a:cubicBezTo>
                  <a:pt x="223" y="179"/>
                  <a:pt x="222" y="179"/>
                  <a:pt x="221" y="180"/>
                </a:cubicBezTo>
                <a:cubicBezTo>
                  <a:pt x="223" y="180"/>
                  <a:pt x="226" y="178"/>
                  <a:pt x="228" y="179"/>
                </a:cubicBezTo>
                <a:cubicBezTo>
                  <a:pt x="226" y="180"/>
                  <a:pt x="225" y="180"/>
                  <a:pt x="224" y="180"/>
                </a:cubicBezTo>
                <a:cubicBezTo>
                  <a:pt x="223" y="180"/>
                  <a:pt x="222" y="180"/>
                  <a:pt x="221" y="181"/>
                </a:cubicBezTo>
                <a:cubicBezTo>
                  <a:pt x="221" y="182"/>
                  <a:pt x="223" y="181"/>
                  <a:pt x="224" y="181"/>
                </a:cubicBezTo>
                <a:cubicBezTo>
                  <a:pt x="224" y="181"/>
                  <a:pt x="224" y="182"/>
                  <a:pt x="224" y="182"/>
                </a:cubicBezTo>
                <a:cubicBezTo>
                  <a:pt x="224" y="183"/>
                  <a:pt x="223" y="184"/>
                  <a:pt x="222" y="185"/>
                </a:cubicBezTo>
                <a:cubicBezTo>
                  <a:pt x="222" y="185"/>
                  <a:pt x="222" y="186"/>
                  <a:pt x="222" y="187"/>
                </a:cubicBezTo>
                <a:cubicBezTo>
                  <a:pt x="222" y="187"/>
                  <a:pt x="223" y="187"/>
                  <a:pt x="224" y="186"/>
                </a:cubicBezTo>
                <a:cubicBezTo>
                  <a:pt x="226" y="186"/>
                  <a:pt x="227" y="186"/>
                  <a:pt x="228" y="187"/>
                </a:cubicBezTo>
                <a:cubicBezTo>
                  <a:pt x="228" y="186"/>
                  <a:pt x="231" y="184"/>
                  <a:pt x="234" y="185"/>
                </a:cubicBezTo>
                <a:cubicBezTo>
                  <a:pt x="236" y="185"/>
                  <a:pt x="236" y="184"/>
                  <a:pt x="236" y="184"/>
                </a:cubicBezTo>
                <a:cubicBezTo>
                  <a:pt x="236" y="183"/>
                  <a:pt x="235" y="183"/>
                  <a:pt x="235" y="183"/>
                </a:cubicBezTo>
                <a:cubicBezTo>
                  <a:pt x="235" y="183"/>
                  <a:pt x="235" y="183"/>
                  <a:pt x="235" y="183"/>
                </a:cubicBezTo>
                <a:cubicBezTo>
                  <a:pt x="236" y="182"/>
                  <a:pt x="234" y="183"/>
                  <a:pt x="234" y="183"/>
                </a:cubicBezTo>
                <a:cubicBezTo>
                  <a:pt x="235" y="182"/>
                  <a:pt x="235" y="181"/>
                  <a:pt x="236" y="182"/>
                </a:cubicBezTo>
                <a:cubicBezTo>
                  <a:pt x="237" y="182"/>
                  <a:pt x="237" y="182"/>
                  <a:pt x="238" y="182"/>
                </a:cubicBezTo>
                <a:cubicBezTo>
                  <a:pt x="239" y="182"/>
                  <a:pt x="240" y="182"/>
                  <a:pt x="241" y="182"/>
                </a:cubicBezTo>
                <a:cubicBezTo>
                  <a:pt x="243" y="182"/>
                  <a:pt x="245" y="182"/>
                  <a:pt x="246" y="183"/>
                </a:cubicBezTo>
                <a:cubicBezTo>
                  <a:pt x="250" y="184"/>
                  <a:pt x="250" y="184"/>
                  <a:pt x="249" y="186"/>
                </a:cubicBezTo>
                <a:cubicBezTo>
                  <a:pt x="249" y="186"/>
                  <a:pt x="248" y="187"/>
                  <a:pt x="250" y="187"/>
                </a:cubicBezTo>
                <a:cubicBezTo>
                  <a:pt x="250" y="187"/>
                  <a:pt x="251" y="187"/>
                  <a:pt x="252" y="187"/>
                </a:cubicBezTo>
                <a:cubicBezTo>
                  <a:pt x="253" y="187"/>
                  <a:pt x="254" y="187"/>
                  <a:pt x="255" y="187"/>
                </a:cubicBezTo>
                <a:cubicBezTo>
                  <a:pt x="256" y="187"/>
                  <a:pt x="257" y="187"/>
                  <a:pt x="258" y="187"/>
                </a:cubicBezTo>
                <a:cubicBezTo>
                  <a:pt x="259" y="187"/>
                  <a:pt x="260" y="187"/>
                  <a:pt x="261" y="188"/>
                </a:cubicBezTo>
                <a:cubicBezTo>
                  <a:pt x="257" y="188"/>
                  <a:pt x="261" y="189"/>
                  <a:pt x="261" y="189"/>
                </a:cubicBezTo>
                <a:cubicBezTo>
                  <a:pt x="260" y="190"/>
                  <a:pt x="260" y="189"/>
                  <a:pt x="258" y="188"/>
                </a:cubicBezTo>
                <a:cubicBezTo>
                  <a:pt x="260" y="189"/>
                  <a:pt x="259" y="191"/>
                  <a:pt x="261" y="191"/>
                </a:cubicBezTo>
                <a:cubicBezTo>
                  <a:pt x="262" y="191"/>
                  <a:pt x="262" y="191"/>
                  <a:pt x="263" y="191"/>
                </a:cubicBezTo>
                <a:cubicBezTo>
                  <a:pt x="265" y="192"/>
                  <a:pt x="265" y="192"/>
                  <a:pt x="265" y="192"/>
                </a:cubicBezTo>
                <a:cubicBezTo>
                  <a:pt x="266" y="193"/>
                  <a:pt x="268" y="193"/>
                  <a:pt x="269" y="193"/>
                </a:cubicBezTo>
                <a:cubicBezTo>
                  <a:pt x="268" y="193"/>
                  <a:pt x="267" y="192"/>
                  <a:pt x="266" y="191"/>
                </a:cubicBezTo>
                <a:cubicBezTo>
                  <a:pt x="265" y="191"/>
                  <a:pt x="264" y="190"/>
                  <a:pt x="263" y="190"/>
                </a:cubicBezTo>
                <a:cubicBezTo>
                  <a:pt x="262" y="190"/>
                  <a:pt x="262" y="189"/>
                  <a:pt x="262" y="189"/>
                </a:cubicBezTo>
                <a:cubicBezTo>
                  <a:pt x="263" y="189"/>
                  <a:pt x="264" y="189"/>
                  <a:pt x="264" y="189"/>
                </a:cubicBezTo>
                <a:cubicBezTo>
                  <a:pt x="264" y="189"/>
                  <a:pt x="264" y="189"/>
                  <a:pt x="263" y="189"/>
                </a:cubicBezTo>
                <a:cubicBezTo>
                  <a:pt x="263" y="187"/>
                  <a:pt x="264" y="186"/>
                  <a:pt x="267" y="188"/>
                </a:cubicBezTo>
                <a:cubicBezTo>
                  <a:pt x="268" y="188"/>
                  <a:pt x="268" y="188"/>
                  <a:pt x="269" y="188"/>
                </a:cubicBezTo>
                <a:cubicBezTo>
                  <a:pt x="270" y="188"/>
                  <a:pt x="271" y="188"/>
                  <a:pt x="272" y="188"/>
                </a:cubicBezTo>
                <a:cubicBezTo>
                  <a:pt x="272" y="189"/>
                  <a:pt x="273" y="189"/>
                  <a:pt x="274" y="189"/>
                </a:cubicBezTo>
                <a:cubicBezTo>
                  <a:pt x="276" y="191"/>
                  <a:pt x="276" y="193"/>
                  <a:pt x="275" y="194"/>
                </a:cubicBezTo>
                <a:cubicBezTo>
                  <a:pt x="274" y="195"/>
                  <a:pt x="273" y="194"/>
                  <a:pt x="273" y="195"/>
                </a:cubicBezTo>
                <a:cubicBezTo>
                  <a:pt x="273" y="196"/>
                  <a:pt x="273" y="196"/>
                  <a:pt x="273" y="196"/>
                </a:cubicBezTo>
                <a:cubicBezTo>
                  <a:pt x="274" y="197"/>
                  <a:pt x="274" y="197"/>
                  <a:pt x="275" y="197"/>
                </a:cubicBezTo>
                <a:cubicBezTo>
                  <a:pt x="276" y="197"/>
                  <a:pt x="277" y="197"/>
                  <a:pt x="278" y="198"/>
                </a:cubicBezTo>
                <a:cubicBezTo>
                  <a:pt x="279" y="198"/>
                  <a:pt x="281" y="198"/>
                  <a:pt x="282" y="199"/>
                </a:cubicBezTo>
                <a:cubicBezTo>
                  <a:pt x="282" y="199"/>
                  <a:pt x="283" y="199"/>
                  <a:pt x="283" y="200"/>
                </a:cubicBezTo>
                <a:cubicBezTo>
                  <a:pt x="283" y="200"/>
                  <a:pt x="281" y="199"/>
                  <a:pt x="282" y="200"/>
                </a:cubicBezTo>
                <a:cubicBezTo>
                  <a:pt x="283" y="201"/>
                  <a:pt x="283" y="202"/>
                  <a:pt x="284" y="202"/>
                </a:cubicBezTo>
                <a:cubicBezTo>
                  <a:pt x="285" y="203"/>
                  <a:pt x="286" y="203"/>
                  <a:pt x="286" y="204"/>
                </a:cubicBezTo>
                <a:cubicBezTo>
                  <a:pt x="288" y="204"/>
                  <a:pt x="288" y="203"/>
                  <a:pt x="287" y="201"/>
                </a:cubicBezTo>
                <a:cubicBezTo>
                  <a:pt x="287" y="201"/>
                  <a:pt x="287" y="200"/>
                  <a:pt x="288" y="200"/>
                </a:cubicBezTo>
                <a:cubicBezTo>
                  <a:pt x="288" y="201"/>
                  <a:pt x="289" y="202"/>
                  <a:pt x="289" y="202"/>
                </a:cubicBezTo>
                <a:cubicBezTo>
                  <a:pt x="290" y="203"/>
                  <a:pt x="290" y="203"/>
                  <a:pt x="289" y="203"/>
                </a:cubicBezTo>
                <a:cubicBezTo>
                  <a:pt x="289" y="203"/>
                  <a:pt x="289" y="204"/>
                  <a:pt x="289" y="204"/>
                </a:cubicBezTo>
                <a:cubicBezTo>
                  <a:pt x="290" y="205"/>
                  <a:pt x="290" y="206"/>
                  <a:pt x="290" y="206"/>
                </a:cubicBezTo>
                <a:cubicBezTo>
                  <a:pt x="291" y="207"/>
                  <a:pt x="291" y="207"/>
                  <a:pt x="291" y="208"/>
                </a:cubicBezTo>
                <a:cubicBezTo>
                  <a:pt x="291" y="208"/>
                  <a:pt x="291" y="208"/>
                  <a:pt x="291" y="209"/>
                </a:cubicBezTo>
                <a:cubicBezTo>
                  <a:pt x="292" y="211"/>
                  <a:pt x="293" y="212"/>
                  <a:pt x="294" y="214"/>
                </a:cubicBezTo>
                <a:cubicBezTo>
                  <a:pt x="295" y="214"/>
                  <a:pt x="294" y="214"/>
                  <a:pt x="295" y="214"/>
                </a:cubicBezTo>
                <a:cubicBezTo>
                  <a:pt x="294" y="213"/>
                  <a:pt x="293" y="213"/>
                  <a:pt x="292" y="212"/>
                </a:cubicBezTo>
                <a:cubicBezTo>
                  <a:pt x="292" y="211"/>
                  <a:pt x="291" y="210"/>
                  <a:pt x="290" y="209"/>
                </a:cubicBezTo>
                <a:cubicBezTo>
                  <a:pt x="290" y="209"/>
                  <a:pt x="290" y="209"/>
                  <a:pt x="290" y="210"/>
                </a:cubicBezTo>
                <a:cubicBezTo>
                  <a:pt x="291" y="211"/>
                  <a:pt x="292" y="212"/>
                  <a:pt x="292" y="213"/>
                </a:cubicBezTo>
                <a:cubicBezTo>
                  <a:pt x="293" y="213"/>
                  <a:pt x="293" y="214"/>
                  <a:pt x="293" y="214"/>
                </a:cubicBezTo>
                <a:cubicBezTo>
                  <a:pt x="294" y="215"/>
                  <a:pt x="294" y="215"/>
                  <a:pt x="294" y="216"/>
                </a:cubicBezTo>
                <a:cubicBezTo>
                  <a:pt x="294" y="218"/>
                  <a:pt x="295" y="219"/>
                  <a:pt x="295" y="221"/>
                </a:cubicBezTo>
                <a:cubicBezTo>
                  <a:pt x="296" y="221"/>
                  <a:pt x="296" y="222"/>
                  <a:pt x="296" y="222"/>
                </a:cubicBezTo>
                <a:cubicBezTo>
                  <a:pt x="297" y="222"/>
                  <a:pt x="298" y="222"/>
                  <a:pt x="297" y="220"/>
                </a:cubicBezTo>
                <a:cubicBezTo>
                  <a:pt x="297" y="219"/>
                  <a:pt x="297" y="219"/>
                  <a:pt x="296" y="219"/>
                </a:cubicBezTo>
                <a:cubicBezTo>
                  <a:pt x="296" y="219"/>
                  <a:pt x="296" y="220"/>
                  <a:pt x="296" y="219"/>
                </a:cubicBezTo>
                <a:cubicBezTo>
                  <a:pt x="295" y="218"/>
                  <a:pt x="294" y="217"/>
                  <a:pt x="295" y="217"/>
                </a:cubicBezTo>
                <a:cubicBezTo>
                  <a:pt x="296" y="217"/>
                  <a:pt x="294" y="216"/>
                  <a:pt x="295" y="215"/>
                </a:cubicBezTo>
                <a:cubicBezTo>
                  <a:pt x="296" y="217"/>
                  <a:pt x="298" y="217"/>
                  <a:pt x="298" y="219"/>
                </a:cubicBezTo>
                <a:cubicBezTo>
                  <a:pt x="298" y="220"/>
                  <a:pt x="298" y="220"/>
                  <a:pt x="298" y="220"/>
                </a:cubicBezTo>
                <a:cubicBezTo>
                  <a:pt x="298" y="220"/>
                  <a:pt x="298" y="220"/>
                  <a:pt x="298" y="220"/>
                </a:cubicBezTo>
                <a:cubicBezTo>
                  <a:pt x="300" y="221"/>
                  <a:pt x="302" y="224"/>
                  <a:pt x="303" y="227"/>
                </a:cubicBezTo>
                <a:cubicBezTo>
                  <a:pt x="304" y="228"/>
                  <a:pt x="304" y="229"/>
                  <a:pt x="304" y="230"/>
                </a:cubicBezTo>
                <a:cubicBezTo>
                  <a:pt x="303" y="231"/>
                  <a:pt x="303" y="232"/>
                  <a:pt x="302" y="232"/>
                </a:cubicBezTo>
                <a:cubicBezTo>
                  <a:pt x="302" y="232"/>
                  <a:pt x="301" y="232"/>
                  <a:pt x="300" y="233"/>
                </a:cubicBezTo>
                <a:cubicBezTo>
                  <a:pt x="300" y="234"/>
                  <a:pt x="301" y="236"/>
                  <a:pt x="302" y="237"/>
                </a:cubicBezTo>
                <a:cubicBezTo>
                  <a:pt x="303" y="238"/>
                  <a:pt x="303" y="239"/>
                  <a:pt x="303" y="240"/>
                </a:cubicBezTo>
                <a:cubicBezTo>
                  <a:pt x="303" y="241"/>
                  <a:pt x="303" y="242"/>
                  <a:pt x="303" y="244"/>
                </a:cubicBezTo>
                <a:cubicBezTo>
                  <a:pt x="303" y="245"/>
                  <a:pt x="303" y="246"/>
                  <a:pt x="303" y="247"/>
                </a:cubicBezTo>
                <a:cubicBezTo>
                  <a:pt x="304" y="244"/>
                  <a:pt x="303" y="241"/>
                  <a:pt x="303" y="239"/>
                </a:cubicBezTo>
                <a:cubicBezTo>
                  <a:pt x="303" y="238"/>
                  <a:pt x="303" y="238"/>
                  <a:pt x="303" y="238"/>
                </a:cubicBezTo>
                <a:cubicBezTo>
                  <a:pt x="303" y="237"/>
                  <a:pt x="303" y="237"/>
                  <a:pt x="303" y="237"/>
                </a:cubicBezTo>
                <a:cubicBezTo>
                  <a:pt x="303" y="236"/>
                  <a:pt x="303" y="236"/>
                  <a:pt x="303" y="235"/>
                </a:cubicBezTo>
                <a:cubicBezTo>
                  <a:pt x="303" y="235"/>
                  <a:pt x="303" y="234"/>
                  <a:pt x="303" y="233"/>
                </a:cubicBezTo>
                <a:cubicBezTo>
                  <a:pt x="304" y="235"/>
                  <a:pt x="304" y="237"/>
                  <a:pt x="304" y="238"/>
                </a:cubicBezTo>
                <a:cubicBezTo>
                  <a:pt x="304" y="240"/>
                  <a:pt x="304" y="241"/>
                  <a:pt x="305" y="243"/>
                </a:cubicBezTo>
                <a:cubicBezTo>
                  <a:pt x="305" y="242"/>
                  <a:pt x="306" y="241"/>
                  <a:pt x="306" y="244"/>
                </a:cubicBezTo>
                <a:cubicBezTo>
                  <a:pt x="306" y="245"/>
                  <a:pt x="306" y="246"/>
                  <a:pt x="306" y="246"/>
                </a:cubicBezTo>
                <a:cubicBezTo>
                  <a:pt x="306" y="248"/>
                  <a:pt x="306" y="249"/>
                  <a:pt x="307" y="251"/>
                </a:cubicBezTo>
                <a:cubicBezTo>
                  <a:pt x="307" y="252"/>
                  <a:pt x="307" y="253"/>
                  <a:pt x="307" y="254"/>
                </a:cubicBezTo>
                <a:cubicBezTo>
                  <a:pt x="307" y="253"/>
                  <a:pt x="308" y="252"/>
                  <a:pt x="308" y="251"/>
                </a:cubicBezTo>
                <a:cubicBezTo>
                  <a:pt x="308" y="249"/>
                  <a:pt x="308" y="248"/>
                  <a:pt x="308" y="247"/>
                </a:cubicBezTo>
                <a:cubicBezTo>
                  <a:pt x="308" y="245"/>
                  <a:pt x="308" y="244"/>
                  <a:pt x="308" y="243"/>
                </a:cubicBezTo>
                <a:cubicBezTo>
                  <a:pt x="308" y="241"/>
                  <a:pt x="308" y="240"/>
                  <a:pt x="308" y="239"/>
                </a:cubicBezTo>
                <a:cubicBezTo>
                  <a:pt x="309" y="241"/>
                  <a:pt x="309" y="243"/>
                  <a:pt x="310" y="245"/>
                </a:cubicBezTo>
                <a:cubicBezTo>
                  <a:pt x="310" y="245"/>
                  <a:pt x="310" y="245"/>
                  <a:pt x="310" y="244"/>
                </a:cubicBezTo>
                <a:cubicBezTo>
                  <a:pt x="310" y="243"/>
                  <a:pt x="309" y="242"/>
                  <a:pt x="309" y="241"/>
                </a:cubicBezTo>
                <a:cubicBezTo>
                  <a:pt x="309" y="239"/>
                  <a:pt x="309" y="237"/>
                  <a:pt x="309" y="236"/>
                </a:cubicBezTo>
                <a:cubicBezTo>
                  <a:pt x="309" y="236"/>
                  <a:pt x="309" y="236"/>
                  <a:pt x="309" y="236"/>
                </a:cubicBezTo>
                <a:cubicBezTo>
                  <a:pt x="309" y="236"/>
                  <a:pt x="309" y="236"/>
                  <a:pt x="309" y="236"/>
                </a:cubicBezTo>
                <a:cubicBezTo>
                  <a:pt x="310" y="240"/>
                  <a:pt x="311" y="243"/>
                  <a:pt x="310" y="248"/>
                </a:cubicBezTo>
                <a:cubicBezTo>
                  <a:pt x="310" y="248"/>
                  <a:pt x="311" y="248"/>
                  <a:pt x="311" y="248"/>
                </a:cubicBezTo>
                <a:cubicBezTo>
                  <a:pt x="312" y="250"/>
                  <a:pt x="312" y="253"/>
                  <a:pt x="312" y="256"/>
                </a:cubicBezTo>
                <a:cubicBezTo>
                  <a:pt x="311" y="260"/>
                  <a:pt x="313" y="256"/>
                  <a:pt x="313" y="257"/>
                </a:cubicBezTo>
                <a:cubicBezTo>
                  <a:pt x="313" y="258"/>
                  <a:pt x="313" y="257"/>
                  <a:pt x="313" y="256"/>
                </a:cubicBezTo>
                <a:cubicBezTo>
                  <a:pt x="313" y="253"/>
                  <a:pt x="313" y="251"/>
                  <a:pt x="314" y="247"/>
                </a:cubicBezTo>
                <a:cubicBezTo>
                  <a:pt x="314" y="248"/>
                  <a:pt x="314" y="249"/>
                  <a:pt x="314" y="249"/>
                </a:cubicBezTo>
                <a:cubicBezTo>
                  <a:pt x="314" y="250"/>
                  <a:pt x="314" y="251"/>
                  <a:pt x="314" y="251"/>
                </a:cubicBezTo>
                <a:cubicBezTo>
                  <a:pt x="315" y="251"/>
                  <a:pt x="315" y="249"/>
                  <a:pt x="315" y="249"/>
                </a:cubicBezTo>
                <a:cubicBezTo>
                  <a:pt x="314" y="247"/>
                  <a:pt x="314" y="246"/>
                  <a:pt x="314" y="245"/>
                </a:cubicBezTo>
                <a:cubicBezTo>
                  <a:pt x="314" y="243"/>
                  <a:pt x="314" y="243"/>
                  <a:pt x="314" y="243"/>
                </a:cubicBezTo>
                <a:cubicBezTo>
                  <a:pt x="314" y="242"/>
                  <a:pt x="314" y="242"/>
                  <a:pt x="314" y="241"/>
                </a:cubicBezTo>
                <a:cubicBezTo>
                  <a:pt x="315" y="241"/>
                  <a:pt x="315" y="242"/>
                  <a:pt x="315" y="243"/>
                </a:cubicBezTo>
                <a:cubicBezTo>
                  <a:pt x="315" y="243"/>
                  <a:pt x="315" y="244"/>
                  <a:pt x="315" y="245"/>
                </a:cubicBezTo>
                <a:cubicBezTo>
                  <a:pt x="315" y="246"/>
                  <a:pt x="315" y="248"/>
                  <a:pt x="316" y="248"/>
                </a:cubicBezTo>
                <a:cubicBezTo>
                  <a:pt x="316" y="248"/>
                  <a:pt x="316" y="248"/>
                  <a:pt x="316" y="249"/>
                </a:cubicBezTo>
                <a:cubicBezTo>
                  <a:pt x="316" y="249"/>
                  <a:pt x="316" y="250"/>
                  <a:pt x="316" y="250"/>
                </a:cubicBezTo>
                <a:cubicBezTo>
                  <a:pt x="316" y="251"/>
                  <a:pt x="316" y="251"/>
                  <a:pt x="316" y="251"/>
                </a:cubicBezTo>
                <a:cubicBezTo>
                  <a:pt x="315" y="251"/>
                  <a:pt x="315" y="251"/>
                  <a:pt x="315" y="252"/>
                </a:cubicBezTo>
                <a:cubicBezTo>
                  <a:pt x="315" y="255"/>
                  <a:pt x="314" y="258"/>
                  <a:pt x="313" y="261"/>
                </a:cubicBezTo>
                <a:cubicBezTo>
                  <a:pt x="313" y="263"/>
                  <a:pt x="313" y="266"/>
                  <a:pt x="312" y="268"/>
                </a:cubicBezTo>
                <a:cubicBezTo>
                  <a:pt x="313" y="267"/>
                  <a:pt x="313" y="266"/>
                  <a:pt x="313" y="266"/>
                </a:cubicBezTo>
                <a:cubicBezTo>
                  <a:pt x="314" y="265"/>
                  <a:pt x="314" y="264"/>
                  <a:pt x="314" y="264"/>
                </a:cubicBezTo>
                <a:cubicBezTo>
                  <a:pt x="315" y="263"/>
                  <a:pt x="316" y="262"/>
                  <a:pt x="317" y="261"/>
                </a:cubicBezTo>
                <a:cubicBezTo>
                  <a:pt x="317" y="262"/>
                  <a:pt x="316" y="265"/>
                  <a:pt x="316" y="266"/>
                </a:cubicBezTo>
                <a:cubicBezTo>
                  <a:pt x="317" y="266"/>
                  <a:pt x="317" y="263"/>
                  <a:pt x="318" y="261"/>
                </a:cubicBezTo>
                <a:cubicBezTo>
                  <a:pt x="318" y="263"/>
                  <a:pt x="317" y="264"/>
                  <a:pt x="317" y="266"/>
                </a:cubicBezTo>
                <a:cubicBezTo>
                  <a:pt x="317" y="267"/>
                  <a:pt x="317" y="268"/>
                  <a:pt x="317" y="269"/>
                </a:cubicBezTo>
                <a:cubicBezTo>
                  <a:pt x="318" y="268"/>
                  <a:pt x="318" y="267"/>
                  <a:pt x="318" y="266"/>
                </a:cubicBezTo>
                <a:cubicBezTo>
                  <a:pt x="318" y="265"/>
                  <a:pt x="318" y="263"/>
                  <a:pt x="319" y="262"/>
                </a:cubicBezTo>
                <a:cubicBezTo>
                  <a:pt x="319" y="263"/>
                  <a:pt x="319" y="265"/>
                  <a:pt x="319" y="267"/>
                </a:cubicBezTo>
                <a:cubicBezTo>
                  <a:pt x="318" y="268"/>
                  <a:pt x="318" y="270"/>
                  <a:pt x="317" y="271"/>
                </a:cubicBezTo>
                <a:cubicBezTo>
                  <a:pt x="317" y="272"/>
                  <a:pt x="317" y="274"/>
                  <a:pt x="316" y="275"/>
                </a:cubicBezTo>
                <a:cubicBezTo>
                  <a:pt x="316" y="276"/>
                  <a:pt x="316" y="278"/>
                  <a:pt x="316" y="279"/>
                </a:cubicBezTo>
                <a:cubicBezTo>
                  <a:pt x="317" y="278"/>
                  <a:pt x="317" y="275"/>
                  <a:pt x="318" y="274"/>
                </a:cubicBezTo>
                <a:cubicBezTo>
                  <a:pt x="319" y="272"/>
                  <a:pt x="319" y="269"/>
                  <a:pt x="320" y="267"/>
                </a:cubicBezTo>
                <a:cubicBezTo>
                  <a:pt x="319" y="266"/>
                  <a:pt x="319" y="266"/>
                  <a:pt x="319" y="266"/>
                </a:cubicBezTo>
                <a:cubicBezTo>
                  <a:pt x="319" y="264"/>
                  <a:pt x="320" y="262"/>
                  <a:pt x="320" y="261"/>
                </a:cubicBezTo>
                <a:cubicBezTo>
                  <a:pt x="320" y="258"/>
                  <a:pt x="320" y="258"/>
                  <a:pt x="320" y="258"/>
                </a:cubicBezTo>
                <a:cubicBezTo>
                  <a:pt x="320" y="256"/>
                  <a:pt x="320" y="256"/>
                  <a:pt x="320" y="256"/>
                </a:cubicBezTo>
                <a:cubicBezTo>
                  <a:pt x="321" y="254"/>
                  <a:pt x="321" y="253"/>
                  <a:pt x="321" y="251"/>
                </a:cubicBezTo>
                <a:cubicBezTo>
                  <a:pt x="321" y="250"/>
                  <a:pt x="321" y="250"/>
                  <a:pt x="321" y="249"/>
                </a:cubicBezTo>
                <a:cubicBezTo>
                  <a:pt x="321" y="246"/>
                  <a:pt x="321" y="246"/>
                  <a:pt x="321" y="246"/>
                </a:cubicBezTo>
                <a:cubicBezTo>
                  <a:pt x="321" y="246"/>
                  <a:pt x="321" y="246"/>
                  <a:pt x="322" y="246"/>
                </a:cubicBezTo>
                <a:cubicBezTo>
                  <a:pt x="322" y="246"/>
                  <a:pt x="321" y="259"/>
                  <a:pt x="321" y="261"/>
                </a:cubicBezTo>
                <a:cubicBezTo>
                  <a:pt x="321" y="261"/>
                  <a:pt x="321" y="260"/>
                  <a:pt x="322" y="259"/>
                </a:cubicBezTo>
                <a:cubicBezTo>
                  <a:pt x="321" y="261"/>
                  <a:pt x="321" y="262"/>
                  <a:pt x="321" y="264"/>
                </a:cubicBezTo>
                <a:cubicBezTo>
                  <a:pt x="320" y="265"/>
                  <a:pt x="320" y="267"/>
                  <a:pt x="320" y="268"/>
                </a:cubicBezTo>
                <a:cubicBezTo>
                  <a:pt x="320" y="271"/>
                  <a:pt x="323" y="269"/>
                  <a:pt x="322" y="274"/>
                </a:cubicBezTo>
                <a:cubicBezTo>
                  <a:pt x="323" y="270"/>
                  <a:pt x="324" y="269"/>
                  <a:pt x="325" y="270"/>
                </a:cubicBezTo>
                <a:cubicBezTo>
                  <a:pt x="326" y="271"/>
                  <a:pt x="325" y="274"/>
                  <a:pt x="325" y="276"/>
                </a:cubicBezTo>
                <a:close/>
                <a:moveTo>
                  <a:pt x="155" y="205"/>
                </a:moveTo>
                <a:cubicBezTo>
                  <a:pt x="155" y="205"/>
                  <a:pt x="155" y="205"/>
                  <a:pt x="155" y="205"/>
                </a:cubicBezTo>
                <a:cubicBezTo>
                  <a:pt x="155" y="205"/>
                  <a:pt x="155" y="205"/>
                  <a:pt x="155" y="206"/>
                </a:cubicBezTo>
                <a:cubicBezTo>
                  <a:pt x="155" y="206"/>
                  <a:pt x="155" y="207"/>
                  <a:pt x="155" y="207"/>
                </a:cubicBezTo>
                <a:cubicBezTo>
                  <a:pt x="155" y="207"/>
                  <a:pt x="155" y="206"/>
                  <a:pt x="155" y="206"/>
                </a:cubicBezTo>
                <a:cubicBezTo>
                  <a:pt x="155" y="205"/>
                  <a:pt x="155" y="205"/>
                  <a:pt x="155" y="205"/>
                </a:cubicBezTo>
                <a:close/>
                <a:moveTo>
                  <a:pt x="337" y="70"/>
                </a:moveTo>
                <a:cubicBezTo>
                  <a:pt x="331" y="67"/>
                  <a:pt x="331" y="67"/>
                  <a:pt x="331" y="67"/>
                </a:cubicBezTo>
                <a:cubicBezTo>
                  <a:pt x="323" y="64"/>
                  <a:pt x="323" y="64"/>
                  <a:pt x="323" y="64"/>
                </a:cubicBezTo>
                <a:cubicBezTo>
                  <a:pt x="321" y="63"/>
                  <a:pt x="319" y="62"/>
                  <a:pt x="318" y="61"/>
                </a:cubicBezTo>
                <a:cubicBezTo>
                  <a:pt x="318" y="61"/>
                  <a:pt x="318" y="61"/>
                  <a:pt x="318" y="61"/>
                </a:cubicBezTo>
                <a:cubicBezTo>
                  <a:pt x="319" y="62"/>
                  <a:pt x="320" y="62"/>
                  <a:pt x="320" y="62"/>
                </a:cubicBezTo>
                <a:cubicBezTo>
                  <a:pt x="323" y="63"/>
                  <a:pt x="325" y="64"/>
                  <a:pt x="326" y="64"/>
                </a:cubicBezTo>
                <a:cubicBezTo>
                  <a:pt x="326" y="64"/>
                  <a:pt x="326" y="64"/>
                  <a:pt x="326" y="64"/>
                </a:cubicBezTo>
                <a:cubicBezTo>
                  <a:pt x="327" y="65"/>
                  <a:pt x="329" y="65"/>
                  <a:pt x="330" y="65"/>
                </a:cubicBezTo>
                <a:cubicBezTo>
                  <a:pt x="331" y="66"/>
                  <a:pt x="332" y="66"/>
                  <a:pt x="333" y="67"/>
                </a:cubicBezTo>
                <a:cubicBezTo>
                  <a:pt x="335" y="67"/>
                  <a:pt x="338" y="68"/>
                  <a:pt x="340" y="70"/>
                </a:cubicBezTo>
                <a:cubicBezTo>
                  <a:pt x="339" y="70"/>
                  <a:pt x="338" y="69"/>
                  <a:pt x="337" y="69"/>
                </a:cubicBezTo>
                <a:cubicBezTo>
                  <a:pt x="336" y="68"/>
                  <a:pt x="335" y="68"/>
                  <a:pt x="335" y="68"/>
                </a:cubicBezTo>
                <a:cubicBezTo>
                  <a:pt x="335" y="68"/>
                  <a:pt x="336" y="69"/>
                  <a:pt x="337" y="70"/>
                </a:cubicBezTo>
                <a:cubicBezTo>
                  <a:pt x="338" y="70"/>
                  <a:pt x="340" y="71"/>
                  <a:pt x="340" y="71"/>
                </a:cubicBezTo>
                <a:cubicBezTo>
                  <a:pt x="344" y="73"/>
                  <a:pt x="347" y="74"/>
                  <a:pt x="350" y="76"/>
                </a:cubicBezTo>
                <a:cubicBezTo>
                  <a:pt x="352" y="77"/>
                  <a:pt x="353" y="78"/>
                  <a:pt x="354" y="79"/>
                </a:cubicBezTo>
                <a:cubicBezTo>
                  <a:pt x="356" y="80"/>
                  <a:pt x="357" y="81"/>
                  <a:pt x="359" y="82"/>
                </a:cubicBezTo>
                <a:cubicBezTo>
                  <a:pt x="360" y="83"/>
                  <a:pt x="361" y="84"/>
                  <a:pt x="362" y="85"/>
                </a:cubicBezTo>
                <a:cubicBezTo>
                  <a:pt x="363" y="85"/>
                  <a:pt x="364" y="86"/>
                  <a:pt x="364" y="87"/>
                </a:cubicBezTo>
                <a:cubicBezTo>
                  <a:pt x="364" y="86"/>
                  <a:pt x="363" y="86"/>
                  <a:pt x="362" y="85"/>
                </a:cubicBezTo>
                <a:cubicBezTo>
                  <a:pt x="359" y="83"/>
                  <a:pt x="356" y="81"/>
                  <a:pt x="352" y="78"/>
                </a:cubicBezTo>
                <a:cubicBezTo>
                  <a:pt x="342" y="73"/>
                  <a:pt x="342" y="73"/>
                  <a:pt x="342" y="73"/>
                </a:cubicBezTo>
                <a:cubicBezTo>
                  <a:pt x="340" y="72"/>
                  <a:pt x="338" y="71"/>
                  <a:pt x="337" y="70"/>
                </a:cubicBezTo>
                <a:close/>
                <a:moveTo>
                  <a:pt x="343" y="387"/>
                </a:moveTo>
                <a:cubicBezTo>
                  <a:pt x="343" y="387"/>
                  <a:pt x="343" y="387"/>
                  <a:pt x="343" y="387"/>
                </a:cubicBezTo>
                <a:cubicBezTo>
                  <a:pt x="344" y="386"/>
                  <a:pt x="345" y="385"/>
                  <a:pt x="346" y="385"/>
                </a:cubicBezTo>
                <a:cubicBezTo>
                  <a:pt x="345" y="386"/>
                  <a:pt x="344" y="387"/>
                  <a:pt x="343" y="387"/>
                </a:cubicBezTo>
                <a:close/>
                <a:moveTo>
                  <a:pt x="351" y="384"/>
                </a:moveTo>
                <a:cubicBezTo>
                  <a:pt x="354" y="381"/>
                  <a:pt x="357" y="378"/>
                  <a:pt x="361" y="375"/>
                </a:cubicBezTo>
                <a:cubicBezTo>
                  <a:pt x="361" y="375"/>
                  <a:pt x="361" y="375"/>
                  <a:pt x="361" y="375"/>
                </a:cubicBezTo>
                <a:cubicBezTo>
                  <a:pt x="361" y="375"/>
                  <a:pt x="361" y="375"/>
                  <a:pt x="361" y="375"/>
                </a:cubicBezTo>
                <a:cubicBezTo>
                  <a:pt x="358" y="378"/>
                  <a:pt x="354" y="381"/>
                  <a:pt x="351" y="384"/>
                </a:cubicBezTo>
                <a:close/>
                <a:moveTo>
                  <a:pt x="362" y="375"/>
                </a:moveTo>
                <a:cubicBezTo>
                  <a:pt x="362" y="376"/>
                  <a:pt x="361" y="376"/>
                  <a:pt x="361" y="377"/>
                </a:cubicBezTo>
                <a:cubicBezTo>
                  <a:pt x="361" y="376"/>
                  <a:pt x="362" y="375"/>
                  <a:pt x="363" y="374"/>
                </a:cubicBezTo>
                <a:cubicBezTo>
                  <a:pt x="363" y="375"/>
                  <a:pt x="363" y="375"/>
                  <a:pt x="362" y="375"/>
                </a:cubicBezTo>
                <a:close/>
                <a:moveTo>
                  <a:pt x="364" y="373"/>
                </a:moveTo>
                <a:cubicBezTo>
                  <a:pt x="364" y="373"/>
                  <a:pt x="364" y="373"/>
                  <a:pt x="364" y="373"/>
                </a:cubicBezTo>
                <a:cubicBezTo>
                  <a:pt x="363" y="374"/>
                  <a:pt x="363" y="374"/>
                  <a:pt x="362" y="375"/>
                </a:cubicBezTo>
                <a:cubicBezTo>
                  <a:pt x="363" y="374"/>
                  <a:pt x="364" y="372"/>
                  <a:pt x="365" y="372"/>
                </a:cubicBezTo>
                <a:cubicBezTo>
                  <a:pt x="365" y="372"/>
                  <a:pt x="365" y="372"/>
                  <a:pt x="364" y="373"/>
                </a:cubicBezTo>
                <a:close/>
                <a:moveTo>
                  <a:pt x="368" y="361"/>
                </a:moveTo>
                <a:cubicBezTo>
                  <a:pt x="364" y="365"/>
                  <a:pt x="360" y="369"/>
                  <a:pt x="357" y="373"/>
                </a:cubicBezTo>
                <a:cubicBezTo>
                  <a:pt x="363" y="368"/>
                  <a:pt x="369" y="362"/>
                  <a:pt x="374" y="355"/>
                </a:cubicBezTo>
                <a:cubicBezTo>
                  <a:pt x="374" y="356"/>
                  <a:pt x="374" y="357"/>
                  <a:pt x="373" y="357"/>
                </a:cubicBezTo>
                <a:cubicBezTo>
                  <a:pt x="372" y="360"/>
                  <a:pt x="369" y="363"/>
                  <a:pt x="366" y="366"/>
                </a:cubicBezTo>
                <a:cubicBezTo>
                  <a:pt x="362" y="370"/>
                  <a:pt x="357" y="374"/>
                  <a:pt x="352" y="378"/>
                </a:cubicBezTo>
                <a:cubicBezTo>
                  <a:pt x="351" y="379"/>
                  <a:pt x="351" y="380"/>
                  <a:pt x="350" y="380"/>
                </a:cubicBezTo>
                <a:cubicBezTo>
                  <a:pt x="351" y="380"/>
                  <a:pt x="352" y="379"/>
                  <a:pt x="353" y="379"/>
                </a:cubicBezTo>
                <a:cubicBezTo>
                  <a:pt x="350" y="380"/>
                  <a:pt x="348" y="382"/>
                  <a:pt x="346" y="384"/>
                </a:cubicBezTo>
                <a:cubicBezTo>
                  <a:pt x="345" y="385"/>
                  <a:pt x="344" y="385"/>
                  <a:pt x="343" y="386"/>
                </a:cubicBezTo>
                <a:cubicBezTo>
                  <a:pt x="343" y="386"/>
                  <a:pt x="344" y="386"/>
                  <a:pt x="344" y="386"/>
                </a:cubicBezTo>
                <a:cubicBezTo>
                  <a:pt x="344" y="385"/>
                  <a:pt x="344" y="385"/>
                  <a:pt x="345" y="384"/>
                </a:cubicBezTo>
                <a:cubicBezTo>
                  <a:pt x="347" y="382"/>
                  <a:pt x="347" y="381"/>
                  <a:pt x="351" y="379"/>
                </a:cubicBezTo>
                <a:cubicBezTo>
                  <a:pt x="350" y="379"/>
                  <a:pt x="349" y="380"/>
                  <a:pt x="349" y="380"/>
                </a:cubicBezTo>
                <a:cubicBezTo>
                  <a:pt x="351" y="378"/>
                  <a:pt x="353" y="377"/>
                  <a:pt x="355" y="375"/>
                </a:cubicBezTo>
                <a:cubicBezTo>
                  <a:pt x="357" y="373"/>
                  <a:pt x="358" y="371"/>
                  <a:pt x="360" y="368"/>
                </a:cubicBezTo>
                <a:cubicBezTo>
                  <a:pt x="364" y="364"/>
                  <a:pt x="368" y="360"/>
                  <a:pt x="372" y="355"/>
                </a:cubicBezTo>
                <a:cubicBezTo>
                  <a:pt x="373" y="353"/>
                  <a:pt x="375" y="351"/>
                  <a:pt x="377" y="349"/>
                </a:cubicBezTo>
                <a:cubicBezTo>
                  <a:pt x="374" y="353"/>
                  <a:pt x="371" y="357"/>
                  <a:pt x="368" y="361"/>
                </a:cubicBezTo>
                <a:close/>
                <a:moveTo>
                  <a:pt x="376" y="93"/>
                </a:moveTo>
                <a:cubicBezTo>
                  <a:pt x="376" y="94"/>
                  <a:pt x="377" y="96"/>
                  <a:pt x="378" y="97"/>
                </a:cubicBezTo>
                <a:cubicBezTo>
                  <a:pt x="378" y="97"/>
                  <a:pt x="378" y="97"/>
                  <a:pt x="378" y="97"/>
                </a:cubicBezTo>
                <a:cubicBezTo>
                  <a:pt x="375" y="95"/>
                  <a:pt x="373" y="93"/>
                  <a:pt x="371" y="91"/>
                </a:cubicBezTo>
                <a:cubicBezTo>
                  <a:pt x="371" y="91"/>
                  <a:pt x="372" y="92"/>
                  <a:pt x="372" y="92"/>
                </a:cubicBezTo>
                <a:cubicBezTo>
                  <a:pt x="373" y="92"/>
                  <a:pt x="373" y="92"/>
                  <a:pt x="373" y="92"/>
                </a:cubicBezTo>
                <a:cubicBezTo>
                  <a:pt x="369" y="89"/>
                  <a:pt x="366" y="87"/>
                  <a:pt x="364" y="85"/>
                </a:cubicBezTo>
                <a:cubicBezTo>
                  <a:pt x="362" y="82"/>
                  <a:pt x="358" y="80"/>
                  <a:pt x="355" y="78"/>
                </a:cubicBezTo>
                <a:cubicBezTo>
                  <a:pt x="354" y="77"/>
                  <a:pt x="353" y="76"/>
                  <a:pt x="353" y="77"/>
                </a:cubicBezTo>
                <a:cubicBezTo>
                  <a:pt x="353" y="76"/>
                  <a:pt x="352" y="76"/>
                  <a:pt x="352" y="76"/>
                </a:cubicBezTo>
                <a:cubicBezTo>
                  <a:pt x="347" y="73"/>
                  <a:pt x="343" y="70"/>
                  <a:pt x="340" y="67"/>
                </a:cubicBezTo>
                <a:cubicBezTo>
                  <a:pt x="341" y="67"/>
                  <a:pt x="345" y="70"/>
                  <a:pt x="347" y="71"/>
                </a:cubicBezTo>
                <a:cubicBezTo>
                  <a:pt x="349" y="73"/>
                  <a:pt x="352" y="74"/>
                  <a:pt x="354" y="76"/>
                </a:cubicBezTo>
                <a:cubicBezTo>
                  <a:pt x="355" y="77"/>
                  <a:pt x="356" y="78"/>
                  <a:pt x="356" y="78"/>
                </a:cubicBezTo>
                <a:cubicBezTo>
                  <a:pt x="356" y="77"/>
                  <a:pt x="357" y="78"/>
                  <a:pt x="358" y="79"/>
                </a:cubicBezTo>
                <a:cubicBezTo>
                  <a:pt x="359" y="79"/>
                  <a:pt x="360" y="81"/>
                  <a:pt x="362" y="82"/>
                </a:cubicBezTo>
                <a:cubicBezTo>
                  <a:pt x="364" y="83"/>
                  <a:pt x="366" y="85"/>
                  <a:pt x="369" y="87"/>
                </a:cubicBezTo>
                <a:cubicBezTo>
                  <a:pt x="371" y="89"/>
                  <a:pt x="373" y="91"/>
                  <a:pt x="375" y="93"/>
                </a:cubicBezTo>
                <a:cubicBezTo>
                  <a:pt x="374" y="90"/>
                  <a:pt x="376" y="93"/>
                  <a:pt x="380" y="96"/>
                </a:cubicBezTo>
                <a:cubicBezTo>
                  <a:pt x="372" y="88"/>
                  <a:pt x="364" y="81"/>
                  <a:pt x="356" y="75"/>
                </a:cubicBezTo>
                <a:cubicBezTo>
                  <a:pt x="356" y="75"/>
                  <a:pt x="356" y="75"/>
                  <a:pt x="356" y="75"/>
                </a:cubicBezTo>
                <a:cubicBezTo>
                  <a:pt x="359" y="77"/>
                  <a:pt x="362" y="79"/>
                  <a:pt x="365" y="81"/>
                </a:cubicBezTo>
                <a:cubicBezTo>
                  <a:pt x="368" y="83"/>
                  <a:pt x="370" y="86"/>
                  <a:pt x="373" y="89"/>
                </a:cubicBezTo>
                <a:cubicBezTo>
                  <a:pt x="375" y="91"/>
                  <a:pt x="378" y="93"/>
                  <a:pt x="380" y="95"/>
                </a:cubicBezTo>
                <a:cubicBezTo>
                  <a:pt x="380" y="96"/>
                  <a:pt x="380" y="96"/>
                  <a:pt x="380" y="97"/>
                </a:cubicBezTo>
                <a:cubicBezTo>
                  <a:pt x="380" y="97"/>
                  <a:pt x="380" y="97"/>
                  <a:pt x="380" y="97"/>
                </a:cubicBezTo>
                <a:cubicBezTo>
                  <a:pt x="379" y="96"/>
                  <a:pt x="377" y="95"/>
                  <a:pt x="376" y="93"/>
                </a:cubicBezTo>
                <a:close/>
                <a:moveTo>
                  <a:pt x="344" y="420"/>
                </a:moveTo>
                <a:cubicBezTo>
                  <a:pt x="341" y="421"/>
                  <a:pt x="345" y="419"/>
                  <a:pt x="348" y="417"/>
                </a:cubicBezTo>
                <a:cubicBezTo>
                  <a:pt x="347" y="418"/>
                  <a:pt x="345" y="419"/>
                  <a:pt x="344" y="420"/>
                </a:cubicBezTo>
                <a:close/>
                <a:moveTo>
                  <a:pt x="363" y="396"/>
                </a:moveTo>
                <a:cubicBezTo>
                  <a:pt x="368" y="390"/>
                  <a:pt x="369" y="391"/>
                  <a:pt x="371" y="390"/>
                </a:cubicBezTo>
                <a:cubicBezTo>
                  <a:pt x="370" y="391"/>
                  <a:pt x="369" y="392"/>
                  <a:pt x="368" y="392"/>
                </a:cubicBezTo>
                <a:cubicBezTo>
                  <a:pt x="364" y="395"/>
                  <a:pt x="364" y="395"/>
                  <a:pt x="364" y="395"/>
                </a:cubicBezTo>
                <a:cubicBezTo>
                  <a:pt x="361" y="397"/>
                  <a:pt x="361" y="397"/>
                  <a:pt x="361" y="397"/>
                </a:cubicBezTo>
                <a:cubicBezTo>
                  <a:pt x="362" y="397"/>
                  <a:pt x="362" y="396"/>
                  <a:pt x="363" y="396"/>
                </a:cubicBezTo>
                <a:close/>
                <a:moveTo>
                  <a:pt x="351" y="406"/>
                </a:moveTo>
                <a:cubicBezTo>
                  <a:pt x="353" y="404"/>
                  <a:pt x="356" y="402"/>
                  <a:pt x="358" y="400"/>
                </a:cubicBezTo>
                <a:cubicBezTo>
                  <a:pt x="360" y="399"/>
                  <a:pt x="362" y="397"/>
                  <a:pt x="365" y="395"/>
                </a:cubicBezTo>
                <a:cubicBezTo>
                  <a:pt x="366" y="394"/>
                  <a:pt x="367" y="394"/>
                  <a:pt x="368" y="393"/>
                </a:cubicBezTo>
                <a:cubicBezTo>
                  <a:pt x="369" y="392"/>
                  <a:pt x="370" y="391"/>
                  <a:pt x="371" y="390"/>
                </a:cubicBezTo>
                <a:cubicBezTo>
                  <a:pt x="371" y="390"/>
                  <a:pt x="371" y="390"/>
                  <a:pt x="371" y="390"/>
                </a:cubicBezTo>
                <a:cubicBezTo>
                  <a:pt x="372" y="390"/>
                  <a:pt x="372" y="390"/>
                  <a:pt x="372" y="390"/>
                </a:cubicBezTo>
                <a:cubicBezTo>
                  <a:pt x="369" y="393"/>
                  <a:pt x="366" y="395"/>
                  <a:pt x="363" y="398"/>
                </a:cubicBezTo>
                <a:cubicBezTo>
                  <a:pt x="361" y="399"/>
                  <a:pt x="359" y="401"/>
                  <a:pt x="359" y="401"/>
                </a:cubicBezTo>
                <a:cubicBezTo>
                  <a:pt x="359" y="401"/>
                  <a:pt x="360" y="401"/>
                  <a:pt x="361" y="400"/>
                </a:cubicBezTo>
                <a:cubicBezTo>
                  <a:pt x="362" y="399"/>
                  <a:pt x="365" y="397"/>
                  <a:pt x="367" y="395"/>
                </a:cubicBezTo>
                <a:cubicBezTo>
                  <a:pt x="368" y="394"/>
                  <a:pt x="370" y="392"/>
                  <a:pt x="372" y="390"/>
                </a:cubicBezTo>
                <a:cubicBezTo>
                  <a:pt x="372" y="390"/>
                  <a:pt x="372" y="391"/>
                  <a:pt x="372" y="391"/>
                </a:cubicBezTo>
                <a:cubicBezTo>
                  <a:pt x="372" y="391"/>
                  <a:pt x="371" y="392"/>
                  <a:pt x="371" y="393"/>
                </a:cubicBezTo>
                <a:cubicBezTo>
                  <a:pt x="370" y="393"/>
                  <a:pt x="370" y="394"/>
                  <a:pt x="369" y="394"/>
                </a:cubicBezTo>
                <a:cubicBezTo>
                  <a:pt x="368" y="395"/>
                  <a:pt x="368" y="395"/>
                  <a:pt x="367" y="396"/>
                </a:cubicBezTo>
                <a:cubicBezTo>
                  <a:pt x="366" y="397"/>
                  <a:pt x="366" y="397"/>
                  <a:pt x="365" y="398"/>
                </a:cubicBezTo>
                <a:cubicBezTo>
                  <a:pt x="364" y="399"/>
                  <a:pt x="362" y="400"/>
                  <a:pt x="361" y="401"/>
                </a:cubicBezTo>
                <a:cubicBezTo>
                  <a:pt x="356" y="404"/>
                  <a:pt x="354" y="404"/>
                  <a:pt x="351" y="406"/>
                </a:cubicBezTo>
                <a:close/>
                <a:moveTo>
                  <a:pt x="373" y="392"/>
                </a:moveTo>
                <a:cubicBezTo>
                  <a:pt x="372" y="393"/>
                  <a:pt x="372" y="394"/>
                  <a:pt x="371" y="395"/>
                </a:cubicBezTo>
                <a:cubicBezTo>
                  <a:pt x="371" y="395"/>
                  <a:pt x="370" y="396"/>
                  <a:pt x="370" y="396"/>
                </a:cubicBezTo>
                <a:cubicBezTo>
                  <a:pt x="371" y="395"/>
                  <a:pt x="372" y="394"/>
                  <a:pt x="373" y="392"/>
                </a:cubicBezTo>
                <a:close/>
                <a:moveTo>
                  <a:pt x="367" y="397"/>
                </a:moveTo>
                <a:cubicBezTo>
                  <a:pt x="367" y="398"/>
                  <a:pt x="366" y="398"/>
                  <a:pt x="365" y="399"/>
                </a:cubicBezTo>
                <a:cubicBezTo>
                  <a:pt x="364" y="400"/>
                  <a:pt x="362" y="401"/>
                  <a:pt x="361" y="403"/>
                </a:cubicBezTo>
                <a:cubicBezTo>
                  <a:pt x="362" y="401"/>
                  <a:pt x="363" y="400"/>
                  <a:pt x="365" y="399"/>
                </a:cubicBezTo>
                <a:cubicBezTo>
                  <a:pt x="365" y="399"/>
                  <a:pt x="366" y="398"/>
                  <a:pt x="367" y="397"/>
                </a:cubicBezTo>
                <a:close/>
                <a:moveTo>
                  <a:pt x="358" y="406"/>
                </a:moveTo>
                <a:cubicBezTo>
                  <a:pt x="358" y="406"/>
                  <a:pt x="358" y="406"/>
                  <a:pt x="358" y="406"/>
                </a:cubicBezTo>
                <a:cubicBezTo>
                  <a:pt x="363" y="402"/>
                  <a:pt x="367" y="399"/>
                  <a:pt x="371" y="395"/>
                </a:cubicBezTo>
                <a:cubicBezTo>
                  <a:pt x="371" y="396"/>
                  <a:pt x="370" y="397"/>
                  <a:pt x="369" y="397"/>
                </a:cubicBezTo>
                <a:cubicBezTo>
                  <a:pt x="369" y="397"/>
                  <a:pt x="369" y="398"/>
                  <a:pt x="368" y="398"/>
                </a:cubicBezTo>
                <a:cubicBezTo>
                  <a:pt x="367" y="400"/>
                  <a:pt x="365" y="401"/>
                  <a:pt x="363" y="402"/>
                </a:cubicBezTo>
                <a:cubicBezTo>
                  <a:pt x="362" y="403"/>
                  <a:pt x="360" y="405"/>
                  <a:pt x="358" y="406"/>
                </a:cubicBezTo>
                <a:cubicBezTo>
                  <a:pt x="358" y="406"/>
                  <a:pt x="358" y="406"/>
                  <a:pt x="358" y="406"/>
                </a:cubicBezTo>
                <a:cubicBezTo>
                  <a:pt x="358" y="406"/>
                  <a:pt x="358" y="406"/>
                  <a:pt x="358" y="406"/>
                </a:cubicBezTo>
                <a:cubicBezTo>
                  <a:pt x="358" y="406"/>
                  <a:pt x="358" y="406"/>
                  <a:pt x="358" y="406"/>
                </a:cubicBezTo>
                <a:cubicBezTo>
                  <a:pt x="358" y="406"/>
                  <a:pt x="358" y="406"/>
                  <a:pt x="358" y="406"/>
                </a:cubicBezTo>
                <a:cubicBezTo>
                  <a:pt x="358" y="406"/>
                  <a:pt x="358" y="406"/>
                  <a:pt x="358" y="406"/>
                </a:cubicBezTo>
                <a:close/>
                <a:moveTo>
                  <a:pt x="355" y="408"/>
                </a:moveTo>
                <a:cubicBezTo>
                  <a:pt x="356" y="408"/>
                  <a:pt x="357" y="407"/>
                  <a:pt x="358" y="406"/>
                </a:cubicBezTo>
                <a:cubicBezTo>
                  <a:pt x="360" y="405"/>
                  <a:pt x="362" y="404"/>
                  <a:pt x="364" y="402"/>
                </a:cubicBezTo>
                <a:cubicBezTo>
                  <a:pt x="368" y="399"/>
                  <a:pt x="368" y="399"/>
                  <a:pt x="368" y="399"/>
                </a:cubicBezTo>
                <a:cubicBezTo>
                  <a:pt x="367" y="400"/>
                  <a:pt x="367" y="400"/>
                  <a:pt x="366" y="401"/>
                </a:cubicBezTo>
                <a:cubicBezTo>
                  <a:pt x="362" y="404"/>
                  <a:pt x="357" y="408"/>
                  <a:pt x="352" y="411"/>
                </a:cubicBezTo>
                <a:cubicBezTo>
                  <a:pt x="353" y="410"/>
                  <a:pt x="354" y="409"/>
                  <a:pt x="355" y="408"/>
                </a:cubicBezTo>
                <a:close/>
                <a:moveTo>
                  <a:pt x="355" y="412"/>
                </a:moveTo>
                <a:cubicBezTo>
                  <a:pt x="354" y="413"/>
                  <a:pt x="351" y="414"/>
                  <a:pt x="352" y="414"/>
                </a:cubicBezTo>
                <a:cubicBezTo>
                  <a:pt x="354" y="413"/>
                  <a:pt x="355" y="412"/>
                  <a:pt x="357" y="410"/>
                </a:cubicBezTo>
                <a:lnTo>
                  <a:pt x="355" y="412"/>
                </a:lnTo>
                <a:close/>
                <a:moveTo>
                  <a:pt x="360" y="408"/>
                </a:moveTo>
                <a:cubicBezTo>
                  <a:pt x="360" y="408"/>
                  <a:pt x="359" y="408"/>
                  <a:pt x="359" y="408"/>
                </a:cubicBezTo>
                <a:cubicBezTo>
                  <a:pt x="359" y="408"/>
                  <a:pt x="360" y="407"/>
                  <a:pt x="362" y="406"/>
                </a:cubicBezTo>
                <a:cubicBezTo>
                  <a:pt x="362" y="406"/>
                  <a:pt x="363" y="405"/>
                  <a:pt x="363" y="405"/>
                </a:cubicBezTo>
                <a:lnTo>
                  <a:pt x="360" y="408"/>
                </a:lnTo>
                <a:close/>
                <a:moveTo>
                  <a:pt x="365" y="405"/>
                </a:moveTo>
                <a:cubicBezTo>
                  <a:pt x="365" y="406"/>
                  <a:pt x="364" y="406"/>
                  <a:pt x="363" y="407"/>
                </a:cubicBezTo>
                <a:cubicBezTo>
                  <a:pt x="364" y="406"/>
                  <a:pt x="365" y="405"/>
                  <a:pt x="366" y="404"/>
                </a:cubicBezTo>
                <a:cubicBezTo>
                  <a:pt x="366" y="404"/>
                  <a:pt x="366" y="405"/>
                  <a:pt x="365" y="405"/>
                </a:cubicBezTo>
                <a:close/>
                <a:moveTo>
                  <a:pt x="372" y="396"/>
                </a:moveTo>
                <a:cubicBezTo>
                  <a:pt x="371" y="397"/>
                  <a:pt x="369" y="399"/>
                  <a:pt x="368" y="400"/>
                </a:cubicBezTo>
                <a:cubicBezTo>
                  <a:pt x="370" y="398"/>
                  <a:pt x="372" y="395"/>
                  <a:pt x="375" y="393"/>
                </a:cubicBezTo>
                <a:cubicBezTo>
                  <a:pt x="374" y="394"/>
                  <a:pt x="373" y="395"/>
                  <a:pt x="372" y="396"/>
                </a:cubicBezTo>
                <a:close/>
                <a:moveTo>
                  <a:pt x="267" y="17"/>
                </a:moveTo>
                <a:cubicBezTo>
                  <a:pt x="259" y="17"/>
                  <a:pt x="255" y="16"/>
                  <a:pt x="247" y="15"/>
                </a:cubicBezTo>
                <a:cubicBezTo>
                  <a:pt x="244" y="17"/>
                  <a:pt x="247" y="17"/>
                  <a:pt x="267" y="17"/>
                </a:cubicBezTo>
                <a:close/>
                <a:moveTo>
                  <a:pt x="454" y="290"/>
                </a:moveTo>
                <a:cubicBezTo>
                  <a:pt x="453" y="294"/>
                  <a:pt x="451" y="299"/>
                  <a:pt x="450" y="298"/>
                </a:cubicBezTo>
                <a:cubicBezTo>
                  <a:pt x="450" y="301"/>
                  <a:pt x="450" y="302"/>
                  <a:pt x="450" y="303"/>
                </a:cubicBezTo>
                <a:cubicBezTo>
                  <a:pt x="451" y="304"/>
                  <a:pt x="451" y="304"/>
                  <a:pt x="450" y="306"/>
                </a:cubicBezTo>
                <a:cubicBezTo>
                  <a:pt x="450" y="307"/>
                  <a:pt x="450" y="308"/>
                  <a:pt x="449" y="309"/>
                </a:cubicBezTo>
                <a:cubicBezTo>
                  <a:pt x="450" y="307"/>
                  <a:pt x="451" y="306"/>
                  <a:pt x="451" y="304"/>
                </a:cubicBezTo>
                <a:cubicBezTo>
                  <a:pt x="452" y="302"/>
                  <a:pt x="453" y="299"/>
                  <a:pt x="454" y="297"/>
                </a:cubicBezTo>
                <a:cubicBezTo>
                  <a:pt x="455" y="292"/>
                  <a:pt x="456" y="288"/>
                  <a:pt x="457" y="282"/>
                </a:cubicBezTo>
                <a:cubicBezTo>
                  <a:pt x="458" y="277"/>
                  <a:pt x="459" y="272"/>
                  <a:pt x="460" y="267"/>
                </a:cubicBezTo>
                <a:cubicBezTo>
                  <a:pt x="458" y="273"/>
                  <a:pt x="458" y="279"/>
                  <a:pt x="456" y="283"/>
                </a:cubicBezTo>
                <a:cubicBezTo>
                  <a:pt x="456" y="286"/>
                  <a:pt x="454" y="296"/>
                  <a:pt x="454" y="290"/>
                </a:cubicBezTo>
                <a:close/>
                <a:moveTo>
                  <a:pt x="475" y="230"/>
                </a:moveTo>
                <a:cubicBezTo>
                  <a:pt x="475" y="233"/>
                  <a:pt x="475" y="237"/>
                  <a:pt x="475" y="241"/>
                </a:cubicBezTo>
                <a:cubicBezTo>
                  <a:pt x="475" y="244"/>
                  <a:pt x="475" y="248"/>
                  <a:pt x="474" y="251"/>
                </a:cubicBezTo>
                <a:cubicBezTo>
                  <a:pt x="475" y="253"/>
                  <a:pt x="474" y="262"/>
                  <a:pt x="475" y="262"/>
                </a:cubicBezTo>
                <a:cubicBezTo>
                  <a:pt x="475" y="259"/>
                  <a:pt x="475" y="252"/>
                  <a:pt x="476" y="246"/>
                </a:cubicBezTo>
                <a:cubicBezTo>
                  <a:pt x="476" y="239"/>
                  <a:pt x="475" y="233"/>
                  <a:pt x="475" y="230"/>
                </a:cubicBezTo>
                <a:close/>
                <a:moveTo>
                  <a:pt x="474" y="251"/>
                </a:moveTo>
                <a:cubicBezTo>
                  <a:pt x="474" y="251"/>
                  <a:pt x="474" y="251"/>
                  <a:pt x="474" y="251"/>
                </a:cubicBezTo>
                <a:cubicBezTo>
                  <a:pt x="474" y="251"/>
                  <a:pt x="474" y="251"/>
                  <a:pt x="474" y="251"/>
                </a:cubicBezTo>
                <a:cubicBezTo>
                  <a:pt x="474" y="251"/>
                  <a:pt x="474" y="251"/>
                  <a:pt x="474" y="251"/>
                </a:cubicBezTo>
                <a:cubicBezTo>
                  <a:pt x="474" y="251"/>
                  <a:pt x="474" y="251"/>
                  <a:pt x="474" y="251"/>
                </a:cubicBezTo>
                <a:cubicBezTo>
                  <a:pt x="474" y="251"/>
                  <a:pt x="474" y="251"/>
                  <a:pt x="474" y="251"/>
                </a:cubicBezTo>
                <a:close/>
                <a:moveTo>
                  <a:pt x="472" y="265"/>
                </a:moveTo>
                <a:cubicBezTo>
                  <a:pt x="471" y="270"/>
                  <a:pt x="470" y="275"/>
                  <a:pt x="469" y="281"/>
                </a:cubicBezTo>
                <a:cubicBezTo>
                  <a:pt x="470" y="277"/>
                  <a:pt x="471" y="274"/>
                  <a:pt x="472" y="271"/>
                </a:cubicBezTo>
                <a:cubicBezTo>
                  <a:pt x="473" y="269"/>
                  <a:pt x="473" y="266"/>
                  <a:pt x="473" y="263"/>
                </a:cubicBezTo>
                <a:cubicBezTo>
                  <a:pt x="474" y="259"/>
                  <a:pt x="474" y="255"/>
                  <a:pt x="474" y="251"/>
                </a:cubicBezTo>
                <a:cubicBezTo>
                  <a:pt x="473" y="254"/>
                  <a:pt x="473" y="259"/>
                  <a:pt x="473" y="261"/>
                </a:cubicBezTo>
                <a:cubicBezTo>
                  <a:pt x="472" y="263"/>
                  <a:pt x="472" y="263"/>
                  <a:pt x="472" y="265"/>
                </a:cubicBezTo>
                <a:close/>
                <a:moveTo>
                  <a:pt x="122" y="263"/>
                </a:moveTo>
                <a:cubicBezTo>
                  <a:pt x="122" y="263"/>
                  <a:pt x="122" y="263"/>
                  <a:pt x="122" y="263"/>
                </a:cubicBezTo>
                <a:cubicBezTo>
                  <a:pt x="122" y="263"/>
                  <a:pt x="122" y="263"/>
                  <a:pt x="122" y="263"/>
                </a:cubicBezTo>
                <a:cubicBezTo>
                  <a:pt x="122" y="263"/>
                  <a:pt x="122" y="263"/>
                  <a:pt x="122" y="263"/>
                </a:cubicBezTo>
                <a:close/>
                <a:moveTo>
                  <a:pt x="126" y="249"/>
                </a:moveTo>
                <a:cubicBezTo>
                  <a:pt x="126" y="251"/>
                  <a:pt x="126" y="253"/>
                  <a:pt x="126" y="255"/>
                </a:cubicBezTo>
                <a:cubicBezTo>
                  <a:pt x="126" y="256"/>
                  <a:pt x="125" y="258"/>
                  <a:pt x="125" y="260"/>
                </a:cubicBezTo>
                <a:cubicBezTo>
                  <a:pt x="125" y="265"/>
                  <a:pt x="125" y="265"/>
                  <a:pt x="125" y="265"/>
                </a:cubicBezTo>
                <a:cubicBezTo>
                  <a:pt x="126" y="267"/>
                  <a:pt x="125" y="269"/>
                  <a:pt x="126" y="271"/>
                </a:cubicBezTo>
                <a:cubicBezTo>
                  <a:pt x="126" y="269"/>
                  <a:pt x="126" y="268"/>
                  <a:pt x="126" y="267"/>
                </a:cubicBezTo>
                <a:cubicBezTo>
                  <a:pt x="126" y="267"/>
                  <a:pt x="126" y="269"/>
                  <a:pt x="126" y="269"/>
                </a:cubicBezTo>
                <a:cubicBezTo>
                  <a:pt x="126" y="266"/>
                  <a:pt x="126" y="262"/>
                  <a:pt x="126" y="259"/>
                </a:cubicBezTo>
                <a:cubicBezTo>
                  <a:pt x="127" y="255"/>
                  <a:pt x="127" y="252"/>
                  <a:pt x="126" y="249"/>
                </a:cubicBezTo>
                <a:close/>
                <a:moveTo>
                  <a:pt x="118" y="244"/>
                </a:moveTo>
                <a:cubicBezTo>
                  <a:pt x="119" y="244"/>
                  <a:pt x="118" y="244"/>
                  <a:pt x="118" y="245"/>
                </a:cubicBezTo>
                <a:cubicBezTo>
                  <a:pt x="118" y="246"/>
                  <a:pt x="118" y="247"/>
                  <a:pt x="118" y="248"/>
                </a:cubicBezTo>
                <a:cubicBezTo>
                  <a:pt x="118" y="251"/>
                  <a:pt x="118" y="252"/>
                  <a:pt x="119" y="252"/>
                </a:cubicBezTo>
                <a:cubicBezTo>
                  <a:pt x="119" y="252"/>
                  <a:pt x="119" y="250"/>
                  <a:pt x="119" y="248"/>
                </a:cubicBezTo>
                <a:cubicBezTo>
                  <a:pt x="119" y="248"/>
                  <a:pt x="119" y="247"/>
                  <a:pt x="120" y="246"/>
                </a:cubicBezTo>
                <a:cubicBezTo>
                  <a:pt x="121" y="243"/>
                  <a:pt x="121" y="242"/>
                  <a:pt x="121" y="240"/>
                </a:cubicBezTo>
                <a:cubicBezTo>
                  <a:pt x="121" y="239"/>
                  <a:pt x="120" y="239"/>
                  <a:pt x="121" y="237"/>
                </a:cubicBezTo>
                <a:cubicBezTo>
                  <a:pt x="121" y="236"/>
                  <a:pt x="122" y="233"/>
                  <a:pt x="123" y="234"/>
                </a:cubicBezTo>
                <a:cubicBezTo>
                  <a:pt x="123" y="235"/>
                  <a:pt x="123" y="236"/>
                  <a:pt x="123" y="238"/>
                </a:cubicBezTo>
                <a:cubicBezTo>
                  <a:pt x="122" y="239"/>
                  <a:pt x="122" y="240"/>
                  <a:pt x="122" y="242"/>
                </a:cubicBezTo>
                <a:cubicBezTo>
                  <a:pt x="123" y="240"/>
                  <a:pt x="123" y="237"/>
                  <a:pt x="124" y="234"/>
                </a:cubicBezTo>
                <a:cubicBezTo>
                  <a:pt x="125" y="230"/>
                  <a:pt x="123" y="233"/>
                  <a:pt x="123" y="233"/>
                </a:cubicBezTo>
                <a:cubicBezTo>
                  <a:pt x="123" y="231"/>
                  <a:pt x="125" y="228"/>
                  <a:pt x="125" y="227"/>
                </a:cubicBezTo>
                <a:cubicBezTo>
                  <a:pt x="124" y="228"/>
                  <a:pt x="124" y="229"/>
                  <a:pt x="123" y="230"/>
                </a:cubicBezTo>
                <a:cubicBezTo>
                  <a:pt x="123" y="230"/>
                  <a:pt x="123" y="230"/>
                  <a:pt x="123" y="230"/>
                </a:cubicBezTo>
                <a:cubicBezTo>
                  <a:pt x="124" y="226"/>
                  <a:pt x="124" y="226"/>
                  <a:pt x="124" y="226"/>
                </a:cubicBezTo>
                <a:cubicBezTo>
                  <a:pt x="126" y="221"/>
                  <a:pt x="126" y="221"/>
                  <a:pt x="126" y="221"/>
                </a:cubicBezTo>
                <a:cubicBezTo>
                  <a:pt x="127" y="219"/>
                  <a:pt x="128" y="217"/>
                  <a:pt x="129" y="214"/>
                </a:cubicBezTo>
                <a:cubicBezTo>
                  <a:pt x="130" y="212"/>
                  <a:pt x="131" y="210"/>
                  <a:pt x="132" y="207"/>
                </a:cubicBezTo>
                <a:cubicBezTo>
                  <a:pt x="132" y="207"/>
                  <a:pt x="133" y="205"/>
                  <a:pt x="132" y="205"/>
                </a:cubicBezTo>
                <a:cubicBezTo>
                  <a:pt x="132" y="205"/>
                  <a:pt x="132" y="206"/>
                  <a:pt x="131" y="207"/>
                </a:cubicBezTo>
                <a:cubicBezTo>
                  <a:pt x="130" y="208"/>
                  <a:pt x="129" y="210"/>
                  <a:pt x="128" y="211"/>
                </a:cubicBezTo>
                <a:cubicBezTo>
                  <a:pt x="128" y="212"/>
                  <a:pt x="127" y="213"/>
                  <a:pt x="127" y="213"/>
                </a:cubicBezTo>
                <a:cubicBezTo>
                  <a:pt x="126" y="214"/>
                  <a:pt x="126" y="215"/>
                  <a:pt x="126" y="216"/>
                </a:cubicBezTo>
                <a:cubicBezTo>
                  <a:pt x="125" y="218"/>
                  <a:pt x="124" y="219"/>
                  <a:pt x="123" y="221"/>
                </a:cubicBezTo>
                <a:cubicBezTo>
                  <a:pt x="123" y="223"/>
                  <a:pt x="122" y="224"/>
                  <a:pt x="121" y="226"/>
                </a:cubicBezTo>
                <a:cubicBezTo>
                  <a:pt x="121" y="228"/>
                  <a:pt x="121" y="229"/>
                  <a:pt x="122" y="229"/>
                </a:cubicBezTo>
                <a:cubicBezTo>
                  <a:pt x="123" y="226"/>
                  <a:pt x="122" y="228"/>
                  <a:pt x="122" y="229"/>
                </a:cubicBezTo>
                <a:cubicBezTo>
                  <a:pt x="121" y="231"/>
                  <a:pt x="121" y="232"/>
                  <a:pt x="121" y="234"/>
                </a:cubicBezTo>
                <a:cubicBezTo>
                  <a:pt x="120" y="235"/>
                  <a:pt x="120" y="237"/>
                  <a:pt x="120" y="238"/>
                </a:cubicBezTo>
                <a:cubicBezTo>
                  <a:pt x="120" y="238"/>
                  <a:pt x="120" y="239"/>
                  <a:pt x="120" y="240"/>
                </a:cubicBezTo>
                <a:cubicBezTo>
                  <a:pt x="119" y="240"/>
                  <a:pt x="119" y="240"/>
                  <a:pt x="119" y="239"/>
                </a:cubicBezTo>
                <a:cubicBezTo>
                  <a:pt x="119" y="239"/>
                  <a:pt x="119" y="238"/>
                  <a:pt x="119" y="238"/>
                </a:cubicBezTo>
                <a:cubicBezTo>
                  <a:pt x="118" y="238"/>
                  <a:pt x="118" y="238"/>
                  <a:pt x="119" y="236"/>
                </a:cubicBezTo>
                <a:cubicBezTo>
                  <a:pt x="120" y="235"/>
                  <a:pt x="120" y="233"/>
                  <a:pt x="120" y="231"/>
                </a:cubicBezTo>
                <a:cubicBezTo>
                  <a:pt x="120" y="230"/>
                  <a:pt x="120" y="230"/>
                  <a:pt x="120" y="230"/>
                </a:cubicBezTo>
                <a:cubicBezTo>
                  <a:pt x="119" y="231"/>
                  <a:pt x="119" y="231"/>
                  <a:pt x="119" y="232"/>
                </a:cubicBezTo>
                <a:cubicBezTo>
                  <a:pt x="118" y="233"/>
                  <a:pt x="118" y="234"/>
                  <a:pt x="118" y="236"/>
                </a:cubicBezTo>
                <a:cubicBezTo>
                  <a:pt x="118" y="237"/>
                  <a:pt x="118" y="238"/>
                  <a:pt x="118" y="239"/>
                </a:cubicBezTo>
                <a:cubicBezTo>
                  <a:pt x="118" y="242"/>
                  <a:pt x="118" y="243"/>
                  <a:pt x="118" y="244"/>
                </a:cubicBezTo>
                <a:close/>
                <a:moveTo>
                  <a:pt x="122" y="256"/>
                </a:moveTo>
                <a:cubicBezTo>
                  <a:pt x="122" y="259"/>
                  <a:pt x="122" y="262"/>
                  <a:pt x="122" y="266"/>
                </a:cubicBezTo>
                <a:cubicBezTo>
                  <a:pt x="123" y="264"/>
                  <a:pt x="122" y="261"/>
                  <a:pt x="123" y="259"/>
                </a:cubicBezTo>
                <a:cubicBezTo>
                  <a:pt x="123" y="261"/>
                  <a:pt x="123" y="262"/>
                  <a:pt x="123" y="264"/>
                </a:cubicBezTo>
                <a:cubicBezTo>
                  <a:pt x="123" y="263"/>
                  <a:pt x="124" y="261"/>
                  <a:pt x="124" y="259"/>
                </a:cubicBezTo>
                <a:cubicBezTo>
                  <a:pt x="124" y="256"/>
                  <a:pt x="125" y="253"/>
                  <a:pt x="125" y="248"/>
                </a:cubicBezTo>
                <a:cubicBezTo>
                  <a:pt x="124" y="250"/>
                  <a:pt x="124" y="251"/>
                  <a:pt x="124" y="253"/>
                </a:cubicBezTo>
                <a:cubicBezTo>
                  <a:pt x="123" y="254"/>
                  <a:pt x="123" y="256"/>
                  <a:pt x="123" y="254"/>
                </a:cubicBezTo>
                <a:cubicBezTo>
                  <a:pt x="122" y="254"/>
                  <a:pt x="122" y="253"/>
                  <a:pt x="121" y="256"/>
                </a:cubicBezTo>
                <a:cubicBezTo>
                  <a:pt x="121" y="258"/>
                  <a:pt x="120" y="261"/>
                  <a:pt x="122" y="263"/>
                </a:cubicBezTo>
                <a:cubicBezTo>
                  <a:pt x="122" y="259"/>
                  <a:pt x="122" y="259"/>
                  <a:pt x="122" y="259"/>
                </a:cubicBezTo>
                <a:cubicBezTo>
                  <a:pt x="122" y="258"/>
                  <a:pt x="122" y="257"/>
                  <a:pt x="122" y="256"/>
                </a:cubicBezTo>
                <a:close/>
                <a:moveTo>
                  <a:pt x="140" y="253"/>
                </a:moveTo>
                <a:cubicBezTo>
                  <a:pt x="141" y="252"/>
                  <a:pt x="141" y="250"/>
                  <a:pt x="141" y="249"/>
                </a:cubicBezTo>
                <a:cubicBezTo>
                  <a:pt x="141" y="248"/>
                  <a:pt x="142" y="247"/>
                  <a:pt x="142" y="246"/>
                </a:cubicBezTo>
                <a:cubicBezTo>
                  <a:pt x="142" y="246"/>
                  <a:pt x="143" y="245"/>
                  <a:pt x="142" y="245"/>
                </a:cubicBezTo>
                <a:cubicBezTo>
                  <a:pt x="141" y="245"/>
                  <a:pt x="143" y="243"/>
                  <a:pt x="142" y="242"/>
                </a:cubicBezTo>
                <a:cubicBezTo>
                  <a:pt x="142" y="242"/>
                  <a:pt x="141" y="243"/>
                  <a:pt x="141" y="244"/>
                </a:cubicBezTo>
                <a:cubicBezTo>
                  <a:pt x="140" y="247"/>
                  <a:pt x="140" y="246"/>
                  <a:pt x="140" y="246"/>
                </a:cubicBezTo>
                <a:cubicBezTo>
                  <a:pt x="139" y="244"/>
                  <a:pt x="139" y="245"/>
                  <a:pt x="138" y="246"/>
                </a:cubicBezTo>
                <a:cubicBezTo>
                  <a:pt x="138" y="247"/>
                  <a:pt x="137" y="248"/>
                  <a:pt x="137" y="249"/>
                </a:cubicBezTo>
                <a:cubicBezTo>
                  <a:pt x="137" y="250"/>
                  <a:pt x="137" y="251"/>
                  <a:pt x="137" y="251"/>
                </a:cubicBezTo>
                <a:cubicBezTo>
                  <a:pt x="139" y="253"/>
                  <a:pt x="138" y="256"/>
                  <a:pt x="138" y="258"/>
                </a:cubicBezTo>
                <a:cubicBezTo>
                  <a:pt x="138" y="255"/>
                  <a:pt x="139" y="252"/>
                  <a:pt x="139" y="250"/>
                </a:cubicBezTo>
                <a:cubicBezTo>
                  <a:pt x="140" y="251"/>
                  <a:pt x="140" y="253"/>
                  <a:pt x="139" y="255"/>
                </a:cubicBezTo>
                <a:cubicBezTo>
                  <a:pt x="139" y="257"/>
                  <a:pt x="139" y="258"/>
                  <a:pt x="140" y="259"/>
                </a:cubicBezTo>
                <a:cubicBezTo>
                  <a:pt x="140" y="258"/>
                  <a:pt x="140" y="257"/>
                  <a:pt x="140" y="256"/>
                </a:cubicBezTo>
                <a:cubicBezTo>
                  <a:pt x="140" y="255"/>
                  <a:pt x="140" y="254"/>
                  <a:pt x="140" y="253"/>
                </a:cubicBezTo>
                <a:close/>
                <a:moveTo>
                  <a:pt x="131" y="219"/>
                </a:moveTo>
                <a:cubicBezTo>
                  <a:pt x="131" y="219"/>
                  <a:pt x="130" y="219"/>
                  <a:pt x="130" y="219"/>
                </a:cubicBezTo>
                <a:cubicBezTo>
                  <a:pt x="130" y="218"/>
                  <a:pt x="129" y="219"/>
                  <a:pt x="128" y="220"/>
                </a:cubicBezTo>
                <a:cubicBezTo>
                  <a:pt x="127" y="222"/>
                  <a:pt x="126" y="224"/>
                  <a:pt x="126" y="227"/>
                </a:cubicBezTo>
                <a:cubicBezTo>
                  <a:pt x="126" y="227"/>
                  <a:pt x="126" y="227"/>
                  <a:pt x="126" y="226"/>
                </a:cubicBezTo>
                <a:cubicBezTo>
                  <a:pt x="127" y="225"/>
                  <a:pt x="127" y="224"/>
                  <a:pt x="127" y="224"/>
                </a:cubicBezTo>
                <a:cubicBezTo>
                  <a:pt x="128" y="222"/>
                  <a:pt x="129" y="220"/>
                  <a:pt x="129" y="220"/>
                </a:cubicBezTo>
                <a:cubicBezTo>
                  <a:pt x="128" y="222"/>
                  <a:pt x="128" y="224"/>
                  <a:pt x="127" y="226"/>
                </a:cubicBezTo>
                <a:cubicBezTo>
                  <a:pt x="127" y="228"/>
                  <a:pt x="126" y="230"/>
                  <a:pt x="125" y="232"/>
                </a:cubicBezTo>
                <a:cubicBezTo>
                  <a:pt x="125" y="234"/>
                  <a:pt x="124" y="236"/>
                  <a:pt x="124" y="238"/>
                </a:cubicBezTo>
                <a:cubicBezTo>
                  <a:pt x="124" y="240"/>
                  <a:pt x="123" y="242"/>
                  <a:pt x="123" y="244"/>
                </a:cubicBezTo>
                <a:cubicBezTo>
                  <a:pt x="124" y="244"/>
                  <a:pt x="124" y="241"/>
                  <a:pt x="124" y="242"/>
                </a:cubicBezTo>
                <a:cubicBezTo>
                  <a:pt x="125" y="243"/>
                  <a:pt x="125" y="243"/>
                  <a:pt x="125" y="240"/>
                </a:cubicBezTo>
                <a:cubicBezTo>
                  <a:pt x="126" y="238"/>
                  <a:pt x="126" y="236"/>
                  <a:pt x="126" y="236"/>
                </a:cubicBezTo>
                <a:cubicBezTo>
                  <a:pt x="126" y="231"/>
                  <a:pt x="127" y="228"/>
                  <a:pt x="129" y="226"/>
                </a:cubicBezTo>
                <a:cubicBezTo>
                  <a:pt x="130" y="224"/>
                  <a:pt x="130" y="223"/>
                  <a:pt x="131" y="222"/>
                </a:cubicBezTo>
                <a:cubicBezTo>
                  <a:pt x="129" y="224"/>
                  <a:pt x="130" y="221"/>
                  <a:pt x="131" y="219"/>
                </a:cubicBezTo>
                <a:close/>
                <a:moveTo>
                  <a:pt x="156" y="243"/>
                </a:moveTo>
                <a:cubicBezTo>
                  <a:pt x="155" y="244"/>
                  <a:pt x="154" y="244"/>
                  <a:pt x="154" y="246"/>
                </a:cubicBezTo>
                <a:cubicBezTo>
                  <a:pt x="153" y="249"/>
                  <a:pt x="153" y="249"/>
                  <a:pt x="153" y="249"/>
                </a:cubicBezTo>
                <a:cubicBezTo>
                  <a:pt x="152" y="253"/>
                  <a:pt x="152" y="253"/>
                  <a:pt x="152" y="253"/>
                </a:cubicBezTo>
                <a:cubicBezTo>
                  <a:pt x="152" y="254"/>
                  <a:pt x="151" y="254"/>
                  <a:pt x="152" y="255"/>
                </a:cubicBezTo>
                <a:cubicBezTo>
                  <a:pt x="152" y="255"/>
                  <a:pt x="152" y="254"/>
                  <a:pt x="152" y="253"/>
                </a:cubicBezTo>
                <a:cubicBezTo>
                  <a:pt x="153" y="252"/>
                  <a:pt x="152" y="251"/>
                  <a:pt x="153" y="251"/>
                </a:cubicBezTo>
                <a:cubicBezTo>
                  <a:pt x="154" y="251"/>
                  <a:pt x="154" y="249"/>
                  <a:pt x="154" y="248"/>
                </a:cubicBezTo>
                <a:cubicBezTo>
                  <a:pt x="155" y="248"/>
                  <a:pt x="156" y="246"/>
                  <a:pt x="156" y="243"/>
                </a:cubicBezTo>
                <a:cubicBezTo>
                  <a:pt x="156" y="242"/>
                  <a:pt x="156" y="243"/>
                  <a:pt x="156" y="243"/>
                </a:cubicBezTo>
                <a:close/>
                <a:moveTo>
                  <a:pt x="140" y="219"/>
                </a:moveTo>
                <a:cubicBezTo>
                  <a:pt x="140" y="219"/>
                  <a:pt x="140" y="219"/>
                  <a:pt x="141" y="218"/>
                </a:cubicBezTo>
                <a:cubicBezTo>
                  <a:pt x="141" y="218"/>
                  <a:pt x="141" y="217"/>
                  <a:pt x="141" y="217"/>
                </a:cubicBezTo>
                <a:cubicBezTo>
                  <a:pt x="143" y="216"/>
                  <a:pt x="143" y="216"/>
                  <a:pt x="143" y="213"/>
                </a:cubicBezTo>
                <a:cubicBezTo>
                  <a:pt x="145" y="212"/>
                  <a:pt x="146" y="211"/>
                  <a:pt x="147" y="211"/>
                </a:cubicBezTo>
                <a:cubicBezTo>
                  <a:pt x="147" y="211"/>
                  <a:pt x="147" y="211"/>
                  <a:pt x="148" y="209"/>
                </a:cubicBezTo>
                <a:cubicBezTo>
                  <a:pt x="149" y="209"/>
                  <a:pt x="149" y="208"/>
                  <a:pt x="149" y="208"/>
                </a:cubicBezTo>
                <a:cubicBezTo>
                  <a:pt x="149" y="208"/>
                  <a:pt x="148" y="208"/>
                  <a:pt x="147" y="209"/>
                </a:cubicBezTo>
                <a:cubicBezTo>
                  <a:pt x="147" y="208"/>
                  <a:pt x="145" y="211"/>
                  <a:pt x="146" y="208"/>
                </a:cubicBezTo>
                <a:cubicBezTo>
                  <a:pt x="147" y="206"/>
                  <a:pt x="147" y="206"/>
                  <a:pt x="148" y="204"/>
                </a:cubicBezTo>
                <a:cubicBezTo>
                  <a:pt x="147" y="205"/>
                  <a:pt x="146" y="206"/>
                  <a:pt x="145" y="207"/>
                </a:cubicBezTo>
                <a:cubicBezTo>
                  <a:pt x="144" y="209"/>
                  <a:pt x="144" y="209"/>
                  <a:pt x="144" y="209"/>
                </a:cubicBezTo>
                <a:cubicBezTo>
                  <a:pt x="144" y="210"/>
                  <a:pt x="144" y="210"/>
                  <a:pt x="144" y="211"/>
                </a:cubicBezTo>
                <a:cubicBezTo>
                  <a:pt x="143" y="212"/>
                  <a:pt x="143" y="212"/>
                  <a:pt x="143" y="212"/>
                </a:cubicBezTo>
                <a:cubicBezTo>
                  <a:pt x="143" y="212"/>
                  <a:pt x="143" y="212"/>
                  <a:pt x="143" y="211"/>
                </a:cubicBezTo>
                <a:cubicBezTo>
                  <a:pt x="143" y="210"/>
                  <a:pt x="144" y="209"/>
                  <a:pt x="144" y="209"/>
                </a:cubicBezTo>
                <a:cubicBezTo>
                  <a:pt x="143" y="209"/>
                  <a:pt x="142" y="210"/>
                  <a:pt x="142" y="211"/>
                </a:cubicBezTo>
                <a:cubicBezTo>
                  <a:pt x="141" y="214"/>
                  <a:pt x="141" y="213"/>
                  <a:pt x="140" y="213"/>
                </a:cubicBezTo>
                <a:cubicBezTo>
                  <a:pt x="140" y="213"/>
                  <a:pt x="139" y="212"/>
                  <a:pt x="138" y="214"/>
                </a:cubicBezTo>
                <a:cubicBezTo>
                  <a:pt x="137" y="215"/>
                  <a:pt x="136" y="216"/>
                  <a:pt x="136" y="217"/>
                </a:cubicBezTo>
                <a:cubicBezTo>
                  <a:pt x="135" y="218"/>
                  <a:pt x="135" y="220"/>
                  <a:pt x="135" y="221"/>
                </a:cubicBezTo>
                <a:cubicBezTo>
                  <a:pt x="136" y="220"/>
                  <a:pt x="136" y="219"/>
                  <a:pt x="136" y="218"/>
                </a:cubicBezTo>
                <a:cubicBezTo>
                  <a:pt x="136" y="219"/>
                  <a:pt x="137" y="220"/>
                  <a:pt x="135" y="223"/>
                </a:cubicBezTo>
                <a:cubicBezTo>
                  <a:pt x="135" y="223"/>
                  <a:pt x="133" y="226"/>
                  <a:pt x="133" y="227"/>
                </a:cubicBezTo>
                <a:cubicBezTo>
                  <a:pt x="133" y="228"/>
                  <a:pt x="133" y="230"/>
                  <a:pt x="133" y="230"/>
                </a:cubicBezTo>
                <a:cubicBezTo>
                  <a:pt x="132" y="228"/>
                  <a:pt x="132" y="229"/>
                  <a:pt x="132" y="231"/>
                </a:cubicBezTo>
                <a:cubicBezTo>
                  <a:pt x="131" y="233"/>
                  <a:pt x="131" y="234"/>
                  <a:pt x="132" y="231"/>
                </a:cubicBezTo>
                <a:cubicBezTo>
                  <a:pt x="132" y="233"/>
                  <a:pt x="134" y="232"/>
                  <a:pt x="133" y="235"/>
                </a:cubicBezTo>
                <a:cubicBezTo>
                  <a:pt x="132" y="238"/>
                  <a:pt x="133" y="240"/>
                  <a:pt x="132" y="243"/>
                </a:cubicBezTo>
                <a:cubicBezTo>
                  <a:pt x="133" y="241"/>
                  <a:pt x="133" y="239"/>
                  <a:pt x="134" y="238"/>
                </a:cubicBezTo>
                <a:cubicBezTo>
                  <a:pt x="135" y="233"/>
                  <a:pt x="135" y="233"/>
                  <a:pt x="135" y="233"/>
                </a:cubicBezTo>
                <a:cubicBezTo>
                  <a:pt x="136" y="231"/>
                  <a:pt x="136" y="229"/>
                  <a:pt x="137" y="228"/>
                </a:cubicBezTo>
                <a:cubicBezTo>
                  <a:pt x="138" y="226"/>
                  <a:pt x="139" y="225"/>
                  <a:pt x="139" y="223"/>
                </a:cubicBezTo>
                <a:cubicBezTo>
                  <a:pt x="140" y="222"/>
                  <a:pt x="141" y="219"/>
                  <a:pt x="140" y="219"/>
                </a:cubicBezTo>
                <a:close/>
                <a:moveTo>
                  <a:pt x="304" y="308"/>
                </a:moveTo>
                <a:cubicBezTo>
                  <a:pt x="303" y="309"/>
                  <a:pt x="302" y="308"/>
                  <a:pt x="301" y="307"/>
                </a:cubicBezTo>
                <a:cubicBezTo>
                  <a:pt x="301" y="309"/>
                  <a:pt x="301" y="309"/>
                  <a:pt x="297" y="311"/>
                </a:cubicBezTo>
                <a:cubicBezTo>
                  <a:pt x="298" y="310"/>
                  <a:pt x="299" y="309"/>
                  <a:pt x="300" y="308"/>
                </a:cubicBezTo>
                <a:cubicBezTo>
                  <a:pt x="299" y="308"/>
                  <a:pt x="298" y="309"/>
                  <a:pt x="298" y="310"/>
                </a:cubicBezTo>
                <a:cubicBezTo>
                  <a:pt x="297" y="309"/>
                  <a:pt x="299" y="306"/>
                  <a:pt x="297" y="308"/>
                </a:cubicBezTo>
                <a:cubicBezTo>
                  <a:pt x="296" y="309"/>
                  <a:pt x="295" y="309"/>
                  <a:pt x="294" y="310"/>
                </a:cubicBezTo>
                <a:cubicBezTo>
                  <a:pt x="294" y="311"/>
                  <a:pt x="293" y="311"/>
                  <a:pt x="293" y="312"/>
                </a:cubicBezTo>
                <a:cubicBezTo>
                  <a:pt x="292" y="312"/>
                  <a:pt x="292" y="313"/>
                  <a:pt x="291" y="313"/>
                </a:cubicBezTo>
                <a:cubicBezTo>
                  <a:pt x="291" y="314"/>
                  <a:pt x="290" y="314"/>
                  <a:pt x="290" y="314"/>
                </a:cubicBezTo>
                <a:cubicBezTo>
                  <a:pt x="291" y="313"/>
                  <a:pt x="292" y="312"/>
                  <a:pt x="293" y="312"/>
                </a:cubicBezTo>
                <a:cubicBezTo>
                  <a:pt x="293" y="311"/>
                  <a:pt x="294" y="310"/>
                  <a:pt x="295" y="309"/>
                </a:cubicBezTo>
                <a:cubicBezTo>
                  <a:pt x="297" y="307"/>
                  <a:pt x="299" y="305"/>
                  <a:pt x="301" y="303"/>
                </a:cubicBezTo>
                <a:cubicBezTo>
                  <a:pt x="299" y="305"/>
                  <a:pt x="297" y="305"/>
                  <a:pt x="298" y="304"/>
                </a:cubicBezTo>
                <a:cubicBezTo>
                  <a:pt x="298" y="303"/>
                  <a:pt x="298" y="303"/>
                  <a:pt x="297" y="304"/>
                </a:cubicBezTo>
                <a:cubicBezTo>
                  <a:pt x="296" y="305"/>
                  <a:pt x="296" y="305"/>
                  <a:pt x="297" y="304"/>
                </a:cubicBezTo>
                <a:cubicBezTo>
                  <a:pt x="297" y="303"/>
                  <a:pt x="297" y="302"/>
                  <a:pt x="297" y="303"/>
                </a:cubicBezTo>
                <a:cubicBezTo>
                  <a:pt x="296" y="303"/>
                  <a:pt x="296" y="304"/>
                  <a:pt x="295" y="304"/>
                </a:cubicBezTo>
                <a:cubicBezTo>
                  <a:pt x="294" y="306"/>
                  <a:pt x="293" y="308"/>
                  <a:pt x="291" y="310"/>
                </a:cubicBezTo>
                <a:cubicBezTo>
                  <a:pt x="290" y="312"/>
                  <a:pt x="288" y="313"/>
                  <a:pt x="287" y="314"/>
                </a:cubicBezTo>
                <a:cubicBezTo>
                  <a:pt x="285" y="316"/>
                  <a:pt x="285" y="316"/>
                  <a:pt x="285" y="316"/>
                </a:cubicBezTo>
                <a:cubicBezTo>
                  <a:pt x="282" y="318"/>
                  <a:pt x="282" y="318"/>
                  <a:pt x="282" y="318"/>
                </a:cubicBezTo>
                <a:cubicBezTo>
                  <a:pt x="281" y="319"/>
                  <a:pt x="279" y="320"/>
                  <a:pt x="278" y="321"/>
                </a:cubicBezTo>
                <a:cubicBezTo>
                  <a:pt x="276" y="322"/>
                  <a:pt x="275" y="323"/>
                  <a:pt x="273" y="324"/>
                </a:cubicBezTo>
                <a:cubicBezTo>
                  <a:pt x="273" y="325"/>
                  <a:pt x="272" y="325"/>
                  <a:pt x="272" y="325"/>
                </a:cubicBezTo>
                <a:cubicBezTo>
                  <a:pt x="276" y="323"/>
                  <a:pt x="276" y="325"/>
                  <a:pt x="279" y="324"/>
                </a:cubicBezTo>
                <a:cubicBezTo>
                  <a:pt x="279" y="324"/>
                  <a:pt x="279" y="324"/>
                  <a:pt x="279" y="324"/>
                </a:cubicBezTo>
                <a:cubicBezTo>
                  <a:pt x="279" y="324"/>
                  <a:pt x="279" y="324"/>
                  <a:pt x="279" y="324"/>
                </a:cubicBezTo>
                <a:cubicBezTo>
                  <a:pt x="279" y="324"/>
                  <a:pt x="279" y="324"/>
                  <a:pt x="279" y="324"/>
                </a:cubicBezTo>
                <a:cubicBezTo>
                  <a:pt x="278" y="325"/>
                  <a:pt x="276" y="326"/>
                  <a:pt x="274" y="327"/>
                </a:cubicBezTo>
                <a:cubicBezTo>
                  <a:pt x="273" y="327"/>
                  <a:pt x="272" y="328"/>
                  <a:pt x="272" y="328"/>
                </a:cubicBezTo>
                <a:cubicBezTo>
                  <a:pt x="271" y="329"/>
                  <a:pt x="270" y="329"/>
                  <a:pt x="269" y="330"/>
                </a:cubicBezTo>
                <a:cubicBezTo>
                  <a:pt x="268" y="331"/>
                  <a:pt x="266" y="331"/>
                  <a:pt x="266" y="332"/>
                </a:cubicBezTo>
                <a:cubicBezTo>
                  <a:pt x="265" y="332"/>
                  <a:pt x="264" y="332"/>
                  <a:pt x="264" y="332"/>
                </a:cubicBezTo>
                <a:cubicBezTo>
                  <a:pt x="264" y="332"/>
                  <a:pt x="263" y="333"/>
                  <a:pt x="263" y="333"/>
                </a:cubicBezTo>
                <a:cubicBezTo>
                  <a:pt x="262" y="333"/>
                  <a:pt x="261" y="334"/>
                  <a:pt x="260" y="335"/>
                </a:cubicBezTo>
                <a:cubicBezTo>
                  <a:pt x="260" y="335"/>
                  <a:pt x="261" y="334"/>
                  <a:pt x="262" y="334"/>
                </a:cubicBezTo>
                <a:cubicBezTo>
                  <a:pt x="263" y="334"/>
                  <a:pt x="263" y="333"/>
                  <a:pt x="264" y="333"/>
                </a:cubicBezTo>
                <a:cubicBezTo>
                  <a:pt x="265" y="333"/>
                  <a:pt x="266" y="332"/>
                  <a:pt x="266" y="332"/>
                </a:cubicBezTo>
                <a:cubicBezTo>
                  <a:pt x="269" y="331"/>
                  <a:pt x="271" y="330"/>
                  <a:pt x="272" y="329"/>
                </a:cubicBezTo>
                <a:cubicBezTo>
                  <a:pt x="272" y="329"/>
                  <a:pt x="272" y="329"/>
                  <a:pt x="273" y="329"/>
                </a:cubicBezTo>
                <a:cubicBezTo>
                  <a:pt x="273" y="329"/>
                  <a:pt x="272" y="329"/>
                  <a:pt x="272" y="329"/>
                </a:cubicBezTo>
                <a:cubicBezTo>
                  <a:pt x="268" y="332"/>
                  <a:pt x="264" y="334"/>
                  <a:pt x="260" y="336"/>
                </a:cubicBezTo>
                <a:cubicBezTo>
                  <a:pt x="259" y="336"/>
                  <a:pt x="258" y="337"/>
                  <a:pt x="256" y="338"/>
                </a:cubicBezTo>
                <a:cubicBezTo>
                  <a:pt x="255" y="339"/>
                  <a:pt x="254" y="339"/>
                  <a:pt x="252" y="339"/>
                </a:cubicBezTo>
                <a:cubicBezTo>
                  <a:pt x="252" y="339"/>
                  <a:pt x="250" y="340"/>
                  <a:pt x="251" y="340"/>
                </a:cubicBezTo>
                <a:cubicBezTo>
                  <a:pt x="251" y="340"/>
                  <a:pt x="249" y="341"/>
                  <a:pt x="249" y="341"/>
                </a:cubicBezTo>
                <a:cubicBezTo>
                  <a:pt x="251" y="341"/>
                  <a:pt x="253" y="341"/>
                  <a:pt x="255" y="341"/>
                </a:cubicBezTo>
                <a:cubicBezTo>
                  <a:pt x="256" y="341"/>
                  <a:pt x="256" y="341"/>
                  <a:pt x="257" y="341"/>
                </a:cubicBezTo>
                <a:cubicBezTo>
                  <a:pt x="258" y="340"/>
                  <a:pt x="259" y="340"/>
                  <a:pt x="260" y="340"/>
                </a:cubicBezTo>
                <a:cubicBezTo>
                  <a:pt x="256" y="341"/>
                  <a:pt x="256" y="342"/>
                  <a:pt x="256" y="344"/>
                </a:cubicBezTo>
                <a:cubicBezTo>
                  <a:pt x="255" y="343"/>
                  <a:pt x="253" y="344"/>
                  <a:pt x="251" y="344"/>
                </a:cubicBezTo>
                <a:cubicBezTo>
                  <a:pt x="249" y="345"/>
                  <a:pt x="250" y="344"/>
                  <a:pt x="250" y="343"/>
                </a:cubicBezTo>
                <a:cubicBezTo>
                  <a:pt x="251" y="343"/>
                  <a:pt x="251" y="342"/>
                  <a:pt x="250" y="343"/>
                </a:cubicBezTo>
                <a:cubicBezTo>
                  <a:pt x="248" y="343"/>
                  <a:pt x="246" y="343"/>
                  <a:pt x="245" y="344"/>
                </a:cubicBezTo>
                <a:cubicBezTo>
                  <a:pt x="243" y="344"/>
                  <a:pt x="241" y="345"/>
                  <a:pt x="239" y="345"/>
                </a:cubicBezTo>
                <a:cubicBezTo>
                  <a:pt x="239" y="345"/>
                  <a:pt x="236" y="345"/>
                  <a:pt x="237" y="346"/>
                </a:cubicBezTo>
                <a:cubicBezTo>
                  <a:pt x="237" y="346"/>
                  <a:pt x="235" y="347"/>
                  <a:pt x="234" y="347"/>
                </a:cubicBezTo>
                <a:cubicBezTo>
                  <a:pt x="236" y="347"/>
                  <a:pt x="238" y="347"/>
                  <a:pt x="240" y="347"/>
                </a:cubicBezTo>
                <a:cubicBezTo>
                  <a:pt x="240" y="347"/>
                  <a:pt x="241" y="347"/>
                  <a:pt x="241" y="347"/>
                </a:cubicBezTo>
                <a:cubicBezTo>
                  <a:pt x="241" y="346"/>
                  <a:pt x="243" y="345"/>
                  <a:pt x="243" y="346"/>
                </a:cubicBezTo>
                <a:cubicBezTo>
                  <a:pt x="246" y="346"/>
                  <a:pt x="249" y="345"/>
                  <a:pt x="252" y="345"/>
                </a:cubicBezTo>
                <a:cubicBezTo>
                  <a:pt x="252" y="345"/>
                  <a:pt x="251" y="345"/>
                  <a:pt x="250" y="346"/>
                </a:cubicBezTo>
                <a:cubicBezTo>
                  <a:pt x="249" y="346"/>
                  <a:pt x="249" y="346"/>
                  <a:pt x="250" y="346"/>
                </a:cubicBezTo>
                <a:cubicBezTo>
                  <a:pt x="250" y="347"/>
                  <a:pt x="250" y="347"/>
                  <a:pt x="251" y="346"/>
                </a:cubicBezTo>
                <a:cubicBezTo>
                  <a:pt x="254" y="345"/>
                  <a:pt x="256" y="344"/>
                  <a:pt x="259" y="343"/>
                </a:cubicBezTo>
                <a:cubicBezTo>
                  <a:pt x="258" y="343"/>
                  <a:pt x="256" y="343"/>
                  <a:pt x="257" y="342"/>
                </a:cubicBezTo>
                <a:cubicBezTo>
                  <a:pt x="257" y="342"/>
                  <a:pt x="259" y="341"/>
                  <a:pt x="259" y="341"/>
                </a:cubicBezTo>
                <a:cubicBezTo>
                  <a:pt x="262" y="340"/>
                  <a:pt x="264" y="340"/>
                  <a:pt x="266" y="339"/>
                </a:cubicBezTo>
                <a:cubicBezTo>
                  <a:pt x="268" y="338"/>
                  <a:pt x="271" y="337"/>
                  <a:pt x="273" y="336"/>
                </a:cubicBezTo>
                <a:cubicBezTo>
                  <a:pt x="272" y="337"/>
                  <a:pt x="270" y="337"/>
                  <a:pt x="269" y="338"/>
                </a:cubicBezTo>
                <a:cubicBezTo>
                  <a:pt x="272" y="337"/>
                  <a:pt x="272" y="338"/>
                  <a:pt x="272" y="339"/>
                </a:cubicBezTo>
                <a:cubicBezTo>
                  <a:pt x="274" y="339"/>
                  <a:pt x="275" y="338"/>
                  <a:pt x="276" y="337"/>
                </a:cubicBezTo>
                <a:cubicBezTo>
                  <a:pt x="278" y="336"/>
                  <a:pt x="279" y="335"/>
                  <a:pt x="280" y="334"/>
                </a:cubicBezTo>
                <a:cubicBezTo>
                  <a:pt x="280" y="334"/>
                  <a:pt x="278" y="335"/>
                  <a:pt x="278" y="334"/>
                </a:cubicBezTo>
                <a:cubicBezTo>
                  <a:pt x="280" y="334"/>
                  <a:pt x="281" y="333"/>
                  <a:pt x="283" y="332"/>
                </a:cubicBezTo>
                <a:cubicBezTo>
                  <a:pt x="282" y="332"/>
                  <a:pt x="283" y="331"/>
                  <a:pt x="283" y="331"/>
                </a:cubicBezTo>
                <a:cubicBezTo>
                  <a:pt x="284" y="330"/>
                  <a:pt x="285" y="330"/>
                  <a:pt x="284" y="330"/>
                </a:cubicBezTo>
                <a:cubicBezTo>
                  <a:pt x="283" y="330"/>
                  <a:pt x="282" y="331"/>
                  <a:pt x="281" y="332"/>
                </a:cubicBezTo>
                <a:cubicBezTo>
                  <a:pt x="282" y="331"/>
                  <a:pt x="282" y="330"/>
                  <a:pt x="283" y="330"/>
                </a:cubicBezTo>
                <a:cubicBezTo>
                  <a:pt x="284" y="329"/>
                  <a:pt x="285" y="329"/>
                  <a:pt x="285" y="328"/>
                </a:cubicBezTo>
                <a:cubicBezTo>
                  <a:pt x="287" y="328"/>
                  <a:pt x="288" y="326"/>
                  <a:pt x="289" y="325"/>
                </a:cubicBezTo>
                <a:cubicBezTo>
                  <a:pt x="289" y="325"/>
                  <a:pt x="289" y="325"/>
                  <a:pt x="289" y="325"/>
                </a:cubicBezTo>
                <a:cubicBezTo>
                  <a:pt x="288" y="325"/>
                  <a:pt x="287" y="326"/>
                  <a:pt x="287" y="327"/>
                </a:cubicBezTo>
                <a:cubicBezTo>
                  <a:pt x="287" y="327"/>
                  <a:pt x="287" y="327"/>
                  <a:pt x="287" y="327"/>
                </a:cubicBezTo>
                <a:cubicBezTo>
                  <a:pt x="285" y="327"/>
                  <a:pt x="284" y="328"/>
                  <a:pt x="283" y="329"/>
                </a:cubicBezTo>
                <a:cubicBezTo>
                  <a:pt x="282" y="330"/>
                  <a:pt x="280" y="331"/>
                  <a:pt x="279" y="331"/>
                </a:cubicBezTo>
                <a:cubicBezTo>
                  <a:pt x="283" y="329"/>
                  <a:pt x="279" y="330"/>
                  <a:pt x="279" y="329"/>
                </a:cubicBezTo>
                <a:cubicBezTo>
                  <a:pt x="280" y="328"/>
                  <a:pt x="279" y="328"/>
                  <a:pt x="280" y="328"/>
                </a:cubicBezTo>
                <a:cubicBezTo>
                  <a:pt x="281" y="328"/>
                  <a:pt x="282" y="327"/>
                  <a:pt x="284" y="326"/>
                </a:cubicBezTo>
                <a:cubicBezTo>
                  <a:pt x="285" y="325"/>
                  <a:pt x="286" y="324"/>
                  <a:pt x="288" y="323"/>
                </a:cubicBezTo>
                <a:cubicBezTo>
                  <a:pt x="288" y="323"/>
                  <a:pt x="290" y="321"/>
                  <a:pt x="290" y="322"/>
                </a:cubicBezTo>
                <a:cubicBezTo>
                  <a:pt x="290" y="323"/>
                  <a:pt x="288" y="323"/>
                  <a:pt x="288" y="324"/>
                </a:cubicBezTo>
                <a:cubicBezTo>
                  <a:pt x="286" y="325"/>
                  <a:pt x="284" y="326"/>
                  <a:pt x="282" y="328"/>
                </a:cubicBezTo>
                <a:cubicBezTo>
                  <a:pt x="283" y="328"/>
                  <a:pt x="285" y="326"/>
                  <a:pt x="285" y="327"/>
                </a:cubicBezTo>
                <a:cubicBezTo>
                  <a:pt x="287" y="325"/>
                  <a:pt x="290" y="324"/>
                  <a:pt x="292" y="321"/>
                </a:cubicBezTo>
                <a:cubicBezTo>
                  <a:pt x="294" y="319"/>
                  <a:pt x="295" y="318"/>
                  <a:pt x="295" y="317"/>
                </a:cubicBezTo>
                <a:cubicBezTo>
                  <a:pt x="295" y="315"/>
                  <a:pt x="293" y="319"/>
                  <a:pt x="293" y="318"/>
                </a:cubicBezTo>
                <a:cubicBezTo>
                  <a:pt x="294" y="317"/>
                  <a:pt x="295" y="316"/>
                  <a:pt x="296" y="315"/>
                </a:cubicBezTo>
                <a:cubicBezTo>
                  <a:pt x="297" y="314"/>
                  <a:pt x="299" y="313"/>
                  <a:pt x="300" y="312"/>
                </a:cubicBezTo>
                <a:cubicBezTo>
                  <a:pt x="302" y="308"/>
                  <a:pt x="302" y="310"/>
                  <a:pt x="303" y="310"/>
                </a:cubicBezTo>
                <a:cubicBezTo>
                  <a:pt x="304" y="309"/>
                  <a:pt x="305" y="308"/>
                  <a:pt x="304" y="308"/>
                </a:cubicBezTo>
                <a:close/>
                <a:moveTo>
                  <a:pt x="283" y="332"/>
                </a:moveTo>
                <a:cubicBezTo>
                  <a:pt x="283" y="332"/>
                  <a:pt x="283" y="332"/>
                  <a:pt x="283" y="332"/>
                </a:cubicBezTo>
                <a:cubicBezTo>
                  <a:pt x="283" y="332"/>
                  <a:pt x="283" y="332"/>
                  <a:pt x="283" y="332"/>
                </a:cubicBezTo>
                <a:close/>
                <a:moveTo>
                  <a:pt x="288" y="333"/>
                </a:moveTo>
                <a:cubicBezTo>
                  <a:pt x="288" y="334"/>
                  <a:pt x="287" y="334"/>
                  <a:pt x="286" y="335"/>
                </a:cubicBezTo>
                <a:cubicBezTo>
                  <a:pt x="286" y="336"/>
                  <a:pt x="285" y="336"/>
                  <a:pt x="284" y="337"/>
                </a:cubicBezTo>
                <a:cubicBezTo>
                  <a:pt x="284" y="337"/>
                  <a:pt x="283" y="338"/>
                  <a:pt x="284" y="338"/>
                </a:cubicBezTo>
                <a:cubicBezTo>
                  <a:pt x="284" y="338"/>
                  <a:pt x="285" y="338"/>
                  <a:pt x="286" y="337"/>
                </a:cubicBezTo>
                <a:cubicBezTo>
                  <a:pt x="288" y="335"/>
                  <a:pt x="287" y="336"/>
                  <a:pt x="288" y="337"/>
                </a:cubicBezTo>
                <a:cubicBezTo>
                  <a:pt x="289" y="336"/>
                  <a:pt x="291" y="334"/>
                  <a:pt x="293" y="333"/>
                </a:cubicBezTo>
                <a:cubicBezTo>
                  <a:pt x="291" y="334"/>
                  <a:pt x="287" y="336"/>
                  <a:pt x="288" y="333"/>
                </a:cubicBezTo>
                <a:close/>
                <a:moveTo>
                  <a:pt x="293" y="260"/>
                </a:moveTo>
                <a:cubicBezTo>
                  <a:pt x="293" y="260"/>
                  <a:pt x="293" y="261"/>
                  <a:pt x="292" y="261"/>
                </a:cubicBezTo>
                <a:cubicBezTo>
                  <a:pt x="292" y="262"/>
                  <a:pt x="292" y="262"/>
                  <a:pt x="292" y="263"/>
                </a:cubicBezTo>
                <a:cubicBezTo>
                  <a:pt x="292" y="264"/>
                  <a:pt x="291" y="265"/>
                  <a:pt x="291" y="265"/>
                </a:cubicBezTo>
                <a:cubicBezTo>
                  <a:pt x="292" y="265"/>
                  <a:pt x="293" y="265"/>
                  <a:pt x="293" y="264"/>
                </a:cubicBezTo>
                <a:cubicBezTo>
                  <a:pt x="293" y="264"/>
                  <a:pt x="293" y="263"/>
                  <a:pt x="294" y="262"/>
                </a:cubicBezTo>
                <a:cubicBezTo>
                  <a:pt x="294" y="262"/>
                  <a:pt x="294" y="261"/>
                  <a:pt x="294" y="260"/>
                </a:cubicBezTo>
                <a:cubicBezTo>
                  <a:pt x="293" y="261"/>
                  <a:pt x="294" y="263"/>
                  <a:pt x="293" y="264"/>
                </a:cubicBezTo>
                <a:cubicBezTo>
                  <a:pt x="292" y="263"/>
                  <a:pt x="293" y="261"/>
                  <a:pt x="293" y="260"/>
                </a:cubicBezTo>
                <a:close/>
                <a:moveTo>
                  <a:pt x="283" y="332"/>
                </a:moveTo>
                <a:cubicBezTo>
                  <a:pt x="283" y="332"/>
                  <a:pt x="283" y="332"/>
                  <a:pt x="283" y="332"/>
                </a:cubicBezTo>
                <a:cubicBezTo>
                  <a:pt x="283" y="332"/>
                  <a:pt x="283" y="332"/>
                  <a:pt x="283" y="332"/>
                </a:cubicBezTo>
                <a:cubicBezTo>
                  <a:pt x="283" y="332"/>
                  <a:pt x="283" y="332"/>
                  <a:pt x="283" y="332"/>
                </a:cubicBezTo>
                <a:close/>
                <a:moveTo>
                  <a:pt x="294" y="283"/>
                </a:moveTo>
                <a:cubicBezTo>
                  <a:pt x="294" y="282"/>
                  <a:pt x="294" y="282"/>
                  <a:pt x="294" y="281"/>
                </a:cubicBezTo>
                <a:cubicBezTo>
                  <a:pt x="294" y="281"/>
                  <a:pt x="293" y="282"/>
                  <a:pt x="293" y="283"/>
                </a:cubicBezTo>
                <a:cubicBezTo>
                  <a:pt x="293" y="283"/>
                  <a:pt x="292" y="284"/>
                  <a:pt x="292" y="285"/>
                </a:cubicBezTo>
                <a:cubicBezTo>
                  <a:pt x="291" y="286"/>
                  <a:pt x="291" y="287"/>
                  <a:pt x="290" y="288"/>
                </a:cubicBezTo>
                <a:cubicBezTo>
                  <a:pt x="290" y="288"/>
                  <a:pt x="290" y="288"/>
                  <a:pt x="290" y="288"/>
                </a:cubicBezTo>
                <a:cubicBezTo>
                  <a:pt x="291" y="287"/>
                  <a:pt x="291" y="288"/>
                  <a:pt x="292" y="287"/>
                </a:cubicBezTo>
                <a:cubicBezTo>
                  <a:pt x="293" y="286"/>
                  <a:pt x="293" y="285"/>
                  <a:pt x="293" y="284"/>
                </a:cubicBezTo>
                <a:cubicBezTo>
                  <a:pt x="293" y="284"/>
                  <a:pt x="293" y="283"/>
                  <a:pt x="294" y="283"/>
                </a:cubicBezTo>
                <a:close/>
                <a:moveTo>
                  <a:pt x="309" y="254"/>
                </a:moveTo>
                <a:cubicBezTo>
                  <a:pt x="308" y="254"/>
                  <a:pt x="308" y="255"/>
                  <a:pt x="308" y="256"/>
                </a:cubicBezTo>
                <a:cubicBezTo>
                  <a:pt x="308" y="257"/>
                  <a:pt x="308" y="258"/>
                  <a:pt x="307" y="259"/>
                </a:cubicBezTo>
                <a:cubicBezTo>
                  <a:pt x="309" y="258"/>
                  <a:pt x="309" y="258"/>
                  <a:pt x="309" y="254"/>
                </a:cubicBezTo>
                <a:close/>
                <a:moveTo>
                  <a:pt x="288" y="337"/>
                </a:moveTo>
                <a:cubicBezTo>
                  <a:pt x="288" y="337"/>
                  <a:pt x="288" y="337"/>
                  <a:pt x="288" y="337"/>
                </a:cubicBezTo>
                <a:cubicBezTo>
                  <a:pt x="288" y="337"/>
                  <a:pt x="288" y="337"/>
                  <a:pt x="288" y="337"/>
                </a:cubicBezTo>
                <a:cubicBezTo>
                  <a:pt x="288" y="337"/>
                  <a:pt x="288" y="337"/>
                  <a:pt x="288" y="337"/>
                </a:cubicBezTo>
                <a:close/>
                <a:moveTo>
                  <a:pt x="308" y="298"/>
                </a:moveTo>
                <a:cubicBezTo>
                  <a:pt x="308" y="299"/>
                  <a:pt x="307" y="300"/>
                  <a:pt x="306" y="301"/>
                </a:cubicBezTo>
                <a:cubicBezTo>
                  <a:pt x="306" y="302"/>
                  <a:pt x="307" y="302"/>
                  <a:pt x="307" y="301"/>
                </a:cubicBezTo>
                <a:cubicBezTo>
                  <a:pt x="308" y="301"/>
                  <a:pt x="308" y="301"/>
                  <a:pt x="309" y="300"/>
                </a:cubicBezTo>
                <a:cubicBezTo>
                  <a:pt x="309" y="299"/>
                  <a:pt x="310" y="298"/>
                  <a:pt x="311" y="296"/>
                </a:cubicBezTo>
                <a:cubicBezTo>
                  <a:pt x="310" y="297"/>
                  <a:pt x="309" y="297"/>
                  <a:pt x="308" y="298"/>
                </a:cubicBezTo>
                <a:close/>
                <a:moveTo>
                  <a:pt x="321" y="261"/>
                </a:moveTo>
                <a:cubicBezTo>
                  <a:pt x="321" y="261"/>
                  <a:pt x="321" y="261"/>
                  <a:pt x="321" y="261"/>
                </a:cubicBezTo>
                <a:cubicBezTo>
                  <a:pt x="321" y="261"/>
                  <a:pt x="321" y="261"/>
                  <a:pt x="321" y="261"/>
                </a:cubicBezTo>
                <a:close/>
                <a:moveTo>
                  <a:pt x="303" y="310"/>
                </a:moveTo>
                <a:cubicBezTo>
                  <a:pt x="303" y="310"/>
                  <a:pt x="303" y="310"/>
                  <a:pt x="303" y="310"/>
                </a:cubicBezTo>
                <a:cubicBezTo>
                  <a:pt x="303" y="310"/>
                  <a:pt x="303" y="310"/>
                  <a:pt x="303" y="310"/>
                </a:cubicBezTo>
                <a:cubicBezTo>
                  <a:pt x="303" y="310"/>
                  <a:pt x="303" y="310"/>
                  <a:pt x="303" y="310"/>
                </a:cubicBezTo>
                <a:cubicBezTo>
                  <a:pt x="303" y="310"/>
                  <a:pt x="303" y="310"/>
                  <a:pt x="303" y="310"/>
                </a:cubicBezTo>
                <a:cubicBezTo>
                  <a:pt x="303" y="310"/>
                  <a:pt x="303" y="310"/>
                  <a:pt x="303" y="310"/>
                </a:cubicBezTo>
                <a:close/>
                <a:moveTo>
                  <a:pt x="284" y="333"/>
                </a:moveTo>
                <a:cubicBezTo>
                  <a:pt x="286" y="332"/>
                  <a:pt x="287" y="331"/>
                  <a:pt x="288" y="329"/>
                </a:cubicBezTo>
                <a:cubicBezTo>
                  <a:pt x="288" y="329"/>
                  <a:pt x="288" y="329"/>
                  <a:pt x="288" y="329"/>
                </a:cubicBezTo>
                <a:cubicBezTo>
                  <a:pt x="287" y="329"/>
                  <a:pt x="285" y="330"/>
                  <a:pt x="284" y="331"/>
                </a:cubicBezTo>
                <a:cubicBezTo>
                  <a:pt x="283" y="331"/>
                  <a:pt x="283" y="331"/>
                  <a:pt x="283" y="332"/>
                </a:cubicBezTo>
                <a:cubicBezTo>
                  <a:pt x="283" y="332"/>
                  <a:pt x="279" y="335"/>
                  <a:pt x="284" y="333"/>
                </a:cubicBezTo>
                <a:close/>
                <a:moveTo>
                  <a:pt x="287" y="302"/>
                </a:moveTo>
                <a:cubicBezTo>
                  <a:pt x="287" y="302"/>
                  <a:pt x="286" y="303"/>
                  <a:pt x="285" y="303"/>
                </a:cubicBezTo>
                <a:cubicBezTo>
                  <a:pt x="285" y="303"/>
                  <a:pt x="285" y="303"/>
                  <a:pt x="285" y="304"/>
                </a:cubicBezTo>
                <a:cubicBezTo>
                  <a:pt x="285" y="304"/>
                  <a:pt x="285" y="305"/>
                  <a:pt x="284" y="305"/>
                </a:cubicBezTo>
                <a:cubicBezTo>
                  <a:pt x="285" y="304"/>
                  <a:pt x="286" y="303"/>
                  <a:pt x="287" y="302"/>
                </a:cubicBezTo>
                <a:cubicBezTo>
                  <a:pt x="288" y="302"/>
                  <a:pt x="288" y="301"/>
                  <a:pt x="288" y="302"/>
                </a:cubicBezTo>
                <a:cubicBezTo>
                  <a:pt x="288" y="302"/>
                  <a:pt x="288" y="302"/>
                  <a:pt x="288" y="303"/>
                </a:cubicBezTo>
                <a:cubicBezTo>
                  <a:pt x="287" y="303"/>
                  <a:pt x="286" y="304"/>
                  <a:pt x="286" y="305"/>
                </a:cubicBezTo>
                <a:cubicBezTo>
                  <a:pt x="285" y="306"/>
                  <a:pt x="284" y="307"/>
                  <a:pt x="283" y="307"/>
                </a:cubicBezTo>
                <a:cubicBezTo>
                  <a:pt x="283" y="308"/>
                  <a:pt x="282" y="308"/>
                  <a:pt x="282" y="309"/>
                </a:cubicBezTo>
                <a:cubicBezTo>
                  <a:pt x="282" y="309"/>
                  <a:pt x="284" y="310"/>
                  <a:pt x="281" y="312"/>
                </a:cubicBezTo>
                <a:cubicBezTo>
                  <a:pt x="281" y="312"/>
                  <a:pt x="280" y="312"/>
                  <a:pt x="280" y="312"/>
                </a:cubicBezTo>
                <a:cubicBezTo>
                  <a:pt x="281" y="312"/>
                  <a:pt x="281" y="312"/>
                  <a:pt x="281" y="312"/>
                </a:cubicBezTo>
                <a:cubicBezTo>
                  <a:pt x="283" y="311"/>
                  <a:pt x="284" y="309"/>
                  <a:pt x="286" y="308"/>
                </a:cubicBezTo>
                <a:cubicBezTo>
                  <a:pt x="286" y="308"/>
                  <a:pt x="286" y="308"/>
                  <a:pt x="286" y="308"/>
                </a:cubicBezTo>
                <a:cubicBezTo>
                  <a:pt x="285" y="307"/>
                  <a:pt x="286" y="307"/>
                  <a:pt x="287" y="306"/>
                </a:cubicBezTo>
                <a:cubicBezTo>
                  <a:pt x="288" y="306"/>
                  <a:pt x="288" y="306"/>
                  <a:pt x="288" y="307"/>
                </a:cubicBezTo>
                <a:cubicBezTo>
                  <a:pt x="287" y="307"/>
                  <a:pt x="287" y="307"/>
                  <a:pt x="287" y="307"/>
                </a:cubicBezTo>
                <a:cubicBezTo>
                  <a:pt x="288" y="307"/>
                  <a:pt x="289" y="306"/>
                  <a:pt x="289" y="305"/>
                </a:cubicBezTo>
                <a:cubicBezTo>
                  <a:pt x="289" y="305"/>
                  <a:pt x="290" y="304"/>
                  <a:pt x="288" y="304"/>
                </a:cubicBezTo>
                <a:cubicBezTo>
                  <a:pt x="288" y="304"/>
                  <a:pt x="287" y="304"/>
                  <a:pt x="288" y="303"/>
                </a:cubicBezTo>
                <a:cubicBezTo>
                  <a:pt x="290" y="301"/>
                  <a:pt x="291" y="300"/>
                  <a:pt x="292" y="298"/>
                </a:cubicBezTo>
                <a:cubicBezTo>
                  <a:pt x="291" y="299"/>
                  <a:pt x="290" y="299"/>
                  <a:pt x="289" y="300"/>
                </a:cubicBezTo>
                <a:cubicBezTo>
                  <a:pt x="289" y="300"/>
                  <a:pt x="288" y="301"/>
                  <a:pt x="287" y="302"/>
                </a:cubicBezTo>
                <a:close/>
                <a:moveTo>
                  <a:pt x="287" y="236"/>
                </a:moveTo>
                <a:cubicBezTo>
                  <a:pt x="287" y="236"/>
                  <a:pt x="286" y="236"/>
                  <a:pt x="285" y="236"/>
                </a:cubicBezTo>
                <a:cubicBezTo>
                  <a:pt x="285" y="237"/>
                  <a:pt x="285" y="238"/>
                  <a:pt x="285" y="238"/>
                </a:cubicBezTo>
                <a:cubicBezTo>
                  <a:pt x="286" y="239"/>
                  <a:pt x="287" y="240"/>
                  <a:pt x="287" y="241"/>
                </a:cubicBezTo>
                <a:cubicBezTo>
                  <a:pt x="287" y="242"/>
                  <a:pt x="287" y="243"/>
                  <a:pt x="288" y="243"/>
                </a:cubicBezTo>
                <a:cubicBezTo>
                  <a:pt x="289" y="243"/>
                  <a:pt x="289" y="242"/>
                  <a:pt x="289" y="241"/>
                </a:cubicBezTo>
                <a:cubicBezTo>
                  <a:pt x="289" y="241"/>
                  <a:pt x="288" y="240"/>
                  <a:pt x="288" y="240"/>
                </a:cubicBezTo>
                <a:cubicBezTo>
                  <a:pt x="288" y="238"/>
                  <a:pt x="288" y="237"/>
                  <a:pt x="287" y="236"/>
                </a:cubicBezTo>
                <a:close/>
                <a:moveTo>
                  <a:pt x="288" y="251"/>
                </a:moveTo>
                <a:cubicBezTo>
                  <a:pt x="288" y="251"/>
                  <a:pt x="288" y="251"/>
                  <a:pt x="288" y="251"/>
                </a:cubicBezTo>
                <a:cubicBezTo>
                  <a:pt x="287" y="251"/>
                  <a:pt x="286" y="252"/>
                  <a:pt x="286" y="253"/>
                </a:cubicBezTo>
                <a:cubicBezTo>
                  <a:pt x="286" y="254"/>
                  <a:pt x="286" y="254"/>
                  <a:pt x="287" y="254"/>
                </a:cubicBezTo>
                <a:cubicBezTo>
                  <a:pt x="287" y="254"/>
                  <a:pt x="288" y="254"/>
                  <a:pt x="288" y="252"/>
                </a:cubicBezTo>
                <a:cubicBezTo>
                  <a:pt x="288" y="252"/>
                  <a:pt x="288" y="252"/>
                  <a:pt x="288" y="251"/>
                </a:cubicBezTo>
                <a:close/>
                <a:moveTo>
                  <a:pt x="287" y="288"/>
                </a:moveTo>
                <a:cubicBezTo>
                  <a:pt x="287" y="288"/>
                  <a:pt x="287" y="288"/>
                  <a:pt x="288" y="287"/>
                </a:cubicBezTo>
                <a:cubicBezTo>
                  <a:pt x="288" y="287"/>
                  <a:pt x="288" y="287"/>
                  <a:pt x="289" y="286"/>
                </a:cubicBezTo>
                <a:cubicBezTo>
                  <a:pt x="289" y="285"/>
                  <a:pt x="290" y="285"/>
                  <a:pt x="290" y="283"/>
                </a:cubicBezTo>
                <a:cubicBezTo>
                  <a:pt x="290" y="284"/>
                  <a:pt x="289" y="285"/>
                  <a:pt x="288" y="285"/>
                </a:cubicBezTo>
                <a:cubicBezTo>
                  <a:pt x="288" y="286"/>
                  <a:pt x="287" y="287"/>
                  <a:pt x="286" y="288"/>
                </a:cubicBezTo>
                <a:cubicBezTo>
                  <a:pt x="286" y="288"/>
                  <a:pt x="285" y="288"/>
                  <a:pt x="286" y="289"/>
                </a:cubicBezTo>
                <a:cubicBezTo>
                  <a:pt x="286" y="289"/>
                  <a:pt x="286" y="289"/>
                  <a:pt x="286" y="289"/>
                </a:cubicBezTo>
                <a:cubicBezTo>
                  <a:pt x="286" y="289"/>
                  <a:pt x="287" y="288"/>
                  <a:pt x="287" y="288"/>
                </a:cubicBezTo>
                <a:cubicBezTo>
                  <a:pt x="287" y="287"/>
                  <a:pt x="288" y="286"/>
                  <a:pt x="288" y="286"/>
                </a:cubicBezTo>
                <a:cubicBezTo>
                  <a:pt x="288" y="286"/>
                  <a:pt x="288" y="287"/>
                  <a:pt x="288" y="287"/>
                </a:cubicBezTo>
                <a:cubicBezTo>
                  <a:pt x="287" y="288"/>
                  <a:pt x="287" y="288"/>
                  <a:pt x="287" y="288"/>
                </a:cubicBezTo>
                <a:close/>
                <a:moveTo>
                  <a:pt x="283" y="231"/>
                </a:moveTo>
                <a:cubicBezTo>
                  <a:pt x="283" y="232"/>
                  <a:pt x="283" y="232"/>
                  <a:pt x="284" y="233"/>
                </a:cubicBezTo>
                <a:cubicBezTo>
                  <a:pt x="284" y="234"/>
                  <a:pt x="284" y="235"/>
                  <a:pt x="285" y="236"/>
                </a:cubicBezTo>
                <a:cubicBezTo>
                  <a:pt x="285" y="235"/>
                  <a:pt x="285" y="234"/>
                  <a:pt x="286" y="234"/>
                </a:cubicBezTo>
                <a:cubicBezTo>
                  <a:pt x="288" y="235"/>
                  <a:pt x="286" y="233"/>
                  <a:pt x="286" y="232"/>
                </a:cubicBezTo>
                <a:cubicBezTo>
                  <a:pt x="286" y="232"/>
                  <a:pt x="286" y="231"/>
                  <a:pt x="286" y="231"/>
                </a:cubicBezTo>
                <a:cubicBezTo>
                  <a:pt x="286" y="231"/>
                  <a:pt x="286" y="230"/>
                  <a:pt x="286" y="230"/>
                </a:cubicBezTo>
                <a:cubicBezTo>
                  <a:pt x="285" y="229"/>
                  <a:pt x="285" y="229"/>
                  <a:pt x="285" y="228"/>
                </a:cubicBezTo>
                <a:cubicBezTo>
                  <a:pt x="285" y="227"/>
                  <a:pt x="285" y="227"/>
                  <a:pt x="285" y="227"/>
                </a:cubicBezTo>
                <a:cubicBezTo>
                  <a:pt x="284" y="228"/>
                  <a:pt x="283" y="228"/>
                  <a:pt x="283" y="228"/>
                </a:cubicBezTo>
                <a:cubicBezTo>
                  <a:pt x="282" y="229"/>
                  <a:pt x="282" y="229"/>
                  <a:pt x="282" y="228"/>
                </a:cubicBezTo>
                <a:cubicBezTo>
                  <a:pt x="281" y="227"/>
                  <a:pt x="281" y="226"/>
                  <a:pt x="280" y="226"/>
                </a:cubicBezTo>
                <a:cubicBezTo>
                  <a:pt x="281" y="227"/>
                  <a:pt x="281" y="228"/>
                  <a:pt x="282" y="230"/>
                </a:cubicBezTo>
                <a:cubicBezTo>
                  <a:pt x="282" y="230"/>
                  <a:pt x="282" y="231"/>
                  <a:pt x="283" y="231"/>
                </a:cubicBezTo>
                <a:close/>
                <a:moveTo>
                  <a:pt x="289" y="235"/>
                </a:moveTo>
                <a:cubicBezTo>
                  <a:pt x="289" y="235"/>
                  <a:pt x="289" y="235"/>
                  <a:pt x="289" y="235"/>
                </a:cubicBezTo>
                <a:cubicBezTo>
                  <a:pt x="289" y="235"/>
                  <a:pt x="289" y="235"/>
                  <a:pt x="289" y="235"/>
                </a:cubicBezTo>
                <a:close/>
                <a:moveTo>
                  <a:pt x="283" y="306"/>
                </a:moveTo>
                <a:cubicBezTo>
                  <a:pt x="282" y="306"/>
                  <a:pt x="281" y="307"/>
                  <a:pt x="280" y="308"/>
                </a:cubicBezTo>
                <a:cubicBezTo>
                  <a:pt x="280" y="308"/>
                  <a:pt x="279" y="308"/>
                  <a:pt x="279" y="309"/>
                </a:cubicBezTo>
                <a:cubicBezTo>
                  <a:pt x="278" y="309"/>
                  <a:pt x="278" y="309"/>
                  <a:pt x="278" y="309"/>
                </a:cubicBezTo>
                <a:cubicBezTo>
                  <a:pt x="279" y="310"/>
                  <a:pt x="277" y="311"/>
                  <a:pt x="276" y="312"/>
                </a:cubicBezTo>
                <a:cubicBezTo>
                  <a:pt x="276" y="312"/>
                  <a:pt x="277" y="311"/>
                  <a:pt x="277" y="311"/>
                </a:cubicBezTo>
                <a:cubicBezTo>
                  <a:pt x="278" y="311"/>
                  <a:pt x="279" y="310"/>
                  <a:pt x="280" y="309"/>
                </a:cubicBezTo>
                <a:cubicBezTo>
                  <a:pt x="280" y="309"/>
                  <a:pt x="281" y="308"/>
                  <a:pt x="282" y="307"/>
                </a:cubicBezTo>
                <a:cubicBezTo>
                  <a:pt x="284" y="307"/>
                  <a:pt x="282" y="307"/>
                  <a:pt x="283" y="306"/>
                </a:cubicBezTo>
                <a:close/>
                <a:moveTo>
                  <a:pt x="306" y="287"/>
                </a:moveTo>
                <a:cubicBezTo>
                  <a:pt x="306" y="286"/>
                  <a:pt x="306" y="285"/>
                  <a:pt x="306" y="285"/>
                </a:cubicBezTo>
                <a:cubicBezTo>
                  <a:pt x="307" y="284"/>
                  <a:pt x="307" y="283"/>
                  <a:pt x="307" y="283"/>
                </a:cubicBezTo>
                <a:cubicBezTo>
                  <a:pt x="306" y="283"/>
                  <a:pt x="306" y="283"/>
                  <a:pt x="305" y="285"/>
                </a:cubicBezTo>
                <a:cubicBezTo>
                  <a:pt x="304" y="286"/>
                  <a:pt x="304" y="287"/>
                  <a:pt x="303" y="287"/>
                </a:cubicBezTo>
                <a:cubicBezTo>
                  <a:pt x="303" y="288"/>
                  <a:pt x="302" y="289"/>
                  <a:pt x="302" y="290"/>
                </a:cubicBezTo>
                <a:cubicBezTo>
                  <a:pt x="302" y="291"/>
                  <a:pt x="301" y="292"/>
                  <a:pt x="301" y="291"/>
                </a:cubicBezTo>
                <a:cubicBezTo>
                  <a:pt x="301" y="291"/>
                  <a:pt x="301" y="291"/>
                  <a:pt x="301" y="290"/>
                </a:cubicBezTo>
                <a:cubicBezTo>
                  <a:pt x="303" y="288"/>
                  <a:pt x="304" y="285"/>
                  <a:pt x="305" y="282"/>
                </a:cubicBezTo>
                <a:cubicBezTo>
                  <a:pt x="305" y="282"/>
                  <a:pt x="305" y="282"/>
                  <a:pt x="305" y="282"/>
                </a:cubicBezTo>
                <a:cubicBezTo>
                  <a:pt x="304" y="284"/>
                  <a:pt x="303" y="286"/>
                  <a:pt x="302" y="287"/>
                </a:cubicBezTo>
                <a:cubicBezTo>
                  <a:pt x="301" y="289"/>
                  <a:pt x="300" y="290"/>
                  <a:pt x="299" y="292"/>
                </a:cubicBezTo>
                <a:cubicBezTo>
                  <a:pt x="300" y="290"/>
                  <a:pt x="301" y="289"/>
                  <a:pt x="302" y="287"/>
                </a:cubicBezTo>
                <a:cubicBezTo>
                  <a:pt x="302" y="287"/>
                  <a:pt x="303" y="284"/>
                  <a:pt x="302" y="286"/>
                </a:cubicBezTo>
                <a:cubicBezTo>
                  <a:pt x="299" y="288"/>
                  <a:pt x="301" y="286"/>
                  <a:pt x="301" y="285"/>
                </a:cubicBezTo>
                <a:cubicBezTo>
                  <a:pt x="301" y="284"/>
                  <a:pt x="301" y="283"/>
                  <a:pt x="301" y="284"/>
                </a:cubicBezTo>
                <a:cubicBezTo>
                  <a:pt x="300" y="284"/>
                  <a:pt x="300" y="285"/>
                  <a:pt x="300" y="285"/>
                </a:cubicBezTo>
                <a:cubicBezTo>
                  <a:pt x="301" y="286"/>
                  <a:pt x="299" y="287"/>
                  <a:pt x="299" y="288"/>
                </a:cubicBezTo>
                <a:cubicBezTo>
                  <a:pt x="298" y="290"/>
                  <a:pt x="297" y="291"/>
                  <a:pt x="296" y="293"/>
                </a:cubicBezTo>
                <a:cubicBezTo>
                  <a:pt x="295" y="294"/>
                  <a:pt x="294" y="296"/>
                  <a:pt x="294" y="297"/>
                </a:cubicBezTo>
                <a:cubicBezTo>
                  <a:pt x="295" y="296"/>
                  <a:pt x="296" y="295"/>
                  <a:pt x="297" y="295"/>
                </a:cubicBezTo>
                <a:cubicBezTo>
                  <a:pt x="293" y="299"/>
                  <a:pt x="295" y="301"/>
                  <a:pt x="292" y="304"/>
                </a:cubicBezTo>
                <a:cubicBezTo>
                  <a:pt x="293" y="303"/>
                  <a:pt x="295" y="302"/>
                  <a:pt x="296" y="301"/>
                </a:cubicBezTo>
                <a:cubicBezTo>
                  <a:pt x="296" y="301"/>
                  <a:pt x="297" y="300"/>
                  <a:pt x="298" y="299"/>
                </a:cubicBezTo>
                <a:cubicBezTo>
                  <a:pt x="299" y="298"/>
                  <a:pt x="299" y="298"/>
                  <a:pt x="299" y="299"/>
                </a:cubicBezTo>
                <a:cubicBezTo>
                  <a:pt x="299" y="302"/>
                  <a:pt x="299" y="302"/>
                  <a:pt x="303" y="297"/>
                </a:cubicBezTo>
                <a:cubicBezTo>
                  <a:pt x="303" y="297"/>
                  <a:pt x="303" y="297"/>
                  <a:pt x="303" y="296"/>
                </a:cubicBezTo>
                <a:cubicBezTo>
                  <a:pt x="302" y="297"/>
                  <a:pt x="302" y="297"/>
                  <a:pt x="301" y="297"/>
                </a:cubicBezTo>
                <a:cubicBezTo>
                  <a:pt x="301" y="298"/>
                  <a:pt x="301" y="298"/>
                  <a:pt x="301" y="297"/>
                </a:cubicBezTo>
                <a:cubicBezTo>
                  <a:pt x="301" y="297"/>
                  <a:pt x="301" y="297"/>
                  <a:pt x="302" y="296"/>
                </a:cubicBezTo>
                <a:cubicBezTo>
                  <a:pt x="303" y="296"/>
                  <a:pt x="304" y="294"/>
                  <a:pt x="305" y="292"/>
                </a:cubicBezTo>
                <a:cubicBezTo>
                  <a:pt x="305" y="291"/>
                  <a:pt x="306" y="290"/>
                  <a:pt x="306" y="289"/>
                </a:cubicBezTo>
                <a:cubicBezTo>
                  <a:pt x="306" y="288"/>
                  <a:pt x="306" y="287"/>
                  <a:pt x="306" y="287"/>
                </a:cubicBezTo>
                <a:close/>
                <a:moveTo>
                  <a:pt x="281" y="288"/>
                </a:moveTo>
                <a:cubicBezTo>
                  <a:pt x="281" y="289"/>
                  <a:pt x="282" y="289"/>
                  <a:pt x="282" y="289"/>
                </a:cubicBezTo>
                <a:cubicBezTo>
                  <a:pt x="283" y="288"/>
                  <a:pt x="281" y="288"/>
                  <a:pt x="282" y="287"/>
                </a:cubicBezTo>
                <a:cubicBezTo>
                  <a:pt x="283" y="286"/>
                  <a:pt x="284" y="285"/>
                  <a:pt x="284" y="284"/>
                </a:cubicBezTo>
                <a:cubicBezTo>
                  <a:pt x="284" y="283"/>
                  <a:pt x="285" y="282"/>
                  <a:pt x="285" y="282"/>
                </a:cubicBezTo>
                <a:cubicBezTo>
                  <a:pt x="284" y="282"/>
                  <a:pt x="284" y="284"/>
                  <a:pt x="283" y="284"/>
                </a:cubicBezTo>
                <a:cubicBezTo>
                  <a:pt x="282" y="284"/>
                  <a:pt x="281" y="286"/>
                  <a:pt x="280" y="287"/>
                </a:cubicBezTo>
                <a:cubicBezTo>
                  <a:pt x="282" y="287"/>
                  <a:pt x="279" y="289"/>
                  <a:pt x="280" y="289"/>
                </a:cubicBezTo>
                <a:cubicBezTo>
                  <a:pt x="280" y="290"/>
                  <a:pt x="281" y="288"/>
                  <a:pt x="281" y="288"/>
                </a:cubicBezTo>
                <a:close/>
                <a:moveTo>
                  <a:pt x="242" y="194"/>
                </a:moveTo>
                <a:cubicBezTo>
                  <a:pt x="242" y="195"/>
                  <a:pt x="240" y="195"/>
                  <a:pt x="241" y="195"/>
                </a:cubicBezTo>
                <a:cubicBezTo>
                  <a:pt x="241" y="196"/>
                  <a:pt x="242" y="196"/>
                  <a:pt x="243" y="196"/>
                </a:cubicBezTo>
                <a:cubicBezTo>
                  <a:pt x="243" y="196"/>
                  <a:pt x="244" y="196"/>
                  <a:pt x="245" y="196"/>
                </a:cubicBezTo>
                <a:cubicBezTo>
                  <a:pt x="244" y="196"/>
                  <a:pt x="244" y="195"/>
                  <a:pt x="243" y="195"/>
                </a:cubicBezTo>
                <a:cubicBezTo>
                  <a:pt x="243" y="195"/>
                  <a:pt x="242" y="194"/>
                  <a:pt x="242" y="194"/>
                </a:cubicBezTo>
                <a:close/>
                <a:moveTo>
                  <a:pt x="288" y="230"/>
                </a:moveTo>
                <a:cubicBezTo>
                  <a:pt x="288" y="231"/>
                  <a:pt x="288" y="231"/>
                  <a:pt x="288" y="232"/>
                </a:cubicBezTo>
                <a:cubicBezTo>
                  <a:pt x="287" y="232"/>
                  <a:pt x="288" y="234"/>
                  <a:pt x="288" y="234"/>
                </a:cubicBezTo>
                <a:cubicBezTo>
                  <a:pt x="288" y="235"/>
                  <a:pt x="288" y="235"/>
                  <a:pt x="288" y="235"/>
                </a:cubicBezTo>
                <a:cubicBezTo>
                  <a:pt x="288" y="234"/>
                  <a:pt x="288" y="233"/>
                  <a:pt x="288" y="232"/>
                </a:cubicBezTo>
                <a:cubicBezTo>
                  <a:pt x="289" y="234"/>
                  <a:pt x="289" y="235"/>
                  <a:pt x="289" y="235"/>
                </a:cubicBezTo>
                <a:cubicBezTo>
                  <a:pt x="289" y="234"/>
                  <a:pt x="289" y="232"/>
                  <a:pt x="288" y="231"/>
                </a:cubicBezTo>
                <a:cubicBezTo>
                  <a:pt x="288" y="229"/>
                  <a:pt x="287" y="228"/>
                  <a:pt x="286" y="227"/>
                </a:cubicBezTo>
                <a:cubicBezTo>
                  <a:pt x="286" y="228"/>
                  <a:pt x="286" y="230"/>
                  <a:pt x="288" y="230"/>
                </a:cubicBezTo>
                <a:close/>
                <a:moveTo>
                  <a:pt x="283" y="303"/>
                </a:moveTo>
                <a:cubicBezTo>
                  <a:pt x="283" y="302"/>
                  <a:pt x="283" y="302"/>
                  <a:pt x="283" y="303"/>
                </a:cubicBezTo>
                <a:cubicBezTo>
                  <a:pt x="282" y="304"/>
                  <a:pt x="279" y="306"/>
                  <a:pt x="278" y="308"/>
                </a:cubicBezTo>
                <a:cubicBezTo>
                  <a:pt x="279" y="307"/>
                  <a:pt x="280" y="307"/>
                  <a:pt x="280" y="306"/>
                </a:cubicBezTo>
                <a:cubicBezTo>
                  <a:pt x="282" y="306"/>
                  <a:pt x="283" y="304"/>
                  <a:pt x="283" y="303"/>
                </a:cubicBezTo>
                <a:close/>
                <a:moveTo>
                  <a:pt x="289" y="235"/>
                </a:moveTo>
                <a:cubicBezTo>
                  <a:pt x="289" y="235"/>
                  <a:pt x="289" y="235"/>
                  <a:pt x="289" y="235"/>
                </a:cubicBezTo>
                <a:cubicBezTo>
                  <a:pt x="289" y="235"/>
                  <a:pt x="289" y="235"/>
                  <a:pt x="289" y="235"/>
                </a:cubicBezTo>
                <a:cubicBezTo>
                  <a:pt x="289" y="235"/>
                  <a:pt x="289" y="235"/>
                  <a:pt x="289" y="235"/>
                </a:cubicBezTo>
                <a:close/>
                <a:moveTo>
                  <a:pt x="287" y="337"/>
                </a:moveTo>
                <a:cubicBezTo>
                  <a:pt x="288" y="337"/>
                  <a:pt x="288" y="337"/>
                  <a:pt x="288" y="337"/>
                </a:cubicBezTo>
                <a:cubicBezTo>
                  <a:pt x="288" y="337"/>
                  <a:pt x="288" y="337"/>
                  <a:pt x="288" y="337"/>
                </a:cubicBezTo>
                <a:lnTo>
                  <a:pt x="287" y="337"/>
                </a:lnTo>
                <a:close/>
                <a:moveTo>
                  <a:pt x="293" y="269"/>
                </a:moveTo>
                <a:cubicBezTo>
                  <a:pt x="293" y="269"/>
                  <a:pt x="293" y="270"/>
                  <a:pt x="292" y="271"/>
                </a:cubicBezTo>
                <a:cubicBezTo>
                  <a:pt x="293" y="270"/>
                  <a:pt x="293" y="270"/>
                  <a:pt x="294" y="269"/>
                </a:cubicBezTo>
                <a:cubicBezTo>
                  <a:pt x="294" y="268"/>
                  <a:pt x="294" y="268"/>
                  <a:pt x="294" y="267"/>
                </a:cubicBezTo>
                <a:cubicBezTo>
                  <a:pt x="294" y="265"/>
                  <a:pt x="295" y="264"/>
                  <a:pt x="296" y="263"/>
                </a:cubicBezTo>
                <a:cubicBezTo>
                  <a:pt x="296" y="263"/>
                  <a:pt x="296" y="261"/>
                  <a:pt x="295" y="261"/>
                </a:cubicBezTo>
                <a:cubicBezTo>
                  <a:pt x="295" y="261"/>
                  <a:pt x="294" y="262"/>
                  <a:pt x="294" y="263"/>
                </a:cubicBezTo>
                <a:cubicBezTo>
                  <a:pt x="294" y="264"/>
                  <a:pt x="294" y="265"/>
                  <a:pt x="294" y="267"/>
                </a:cubicBezTo>
                <a:cubicBezTo>
                  <a:pt x="294" y="267"/>
                  <a:pt x="294" y="268"/>
                  <a:pt x="293" y="269"/>
                </a:cubicBezTo>
                <a:close/>
                <a:moveTo>
                  <a:pt x="262" y="318"/>
                </a:moveTo>
                <a:cubicBezTo>
                  <a:pt x="263" y="318"/>
                  <a:pt x="264" y="318"/>
                  <a:pt x="266" y="317"/>
                </a:cubicBezTo>
                <a:cubicBezTo>
                  <a:pt x="267" y="317"/>
                  <a:pt x="268" y="316"/>
                  <a:pt x="269" y="314"/>
                </a:cubicBezTo>
                <a:cubicBezTo>
                  <a:pt x="268" y="315"/>
                  <a:pt x="267" y="316"/>
                  <a:pt x="266" y="317"/>
                </a:cubicBezTo>
                <a:cubicBezTo>
                  <a:pt x="265" y="317"/>
                  <a:pt x="263" y="317"/>
                  <a:pt x="262" y="318"/>
                </a:cubicBezTo>
                <a:close/>
                <a:moveTo>
                  <a:pt x="282" y="233"/>
                </a:moveTo>
                <a:cubicBezTo>
                  <a:pt x="282" y="234"/>
                  <a:pt x="282" y="234"/>
                  <a:pt x="283" y="234"/>
                </a:cubicBezTo>
                <a:cubicBezTo>
                  <a:pt x="283" y="234"/>
                  <a:pt x="283" y="233"/>
                  <a:pt x="283" y="233"/>
                </a:cubicBezTo>
                <a:cubicBezTo>
                  <a:pt x="282" y="232"/>
                  <a:pt x="281" y="231"/>
                  <a:pt x="281" y="230"/>
                </a:cubicBezTo>
                <a:cubicBezTo>
                  <a:pt x="280" y="232"/>
                  <a:pt x="281" y="232"/>
                  <a:pt x="282" y="233"/>
                </a:cubicBezTo>
                <a:close/>
                <a:moveTo>
                  <a:pt x="290" y="241"/>
                </a:moveTo>
                <a:cubicBezTo>
                  <a:pt x="290" y="239"/>
                  <a:pt x="289" y="238"/>
                  <a:pt x="289" y="237"/>
                </a:cubicBezTo>
                <a:cubicBezTo>
                  <a:pt x="288" y="237"/>
                  <a:pt x="288" y="238"/>
                  <a:pt x="289" y="238"/>
                </a:cubicBezTo>
                <a:cubicBezTo>
                  <a:pt x="290" y="240"/>
                  <a:pt x="289" y="243"/>
                  <a:pt x="290" y="245"/>
                </a:cubicBezTo>
                <a:cubicBezTo>
                  <a:pt x="290" y="246"/>
                  <a:pt x="290" y="246"/>
                  <a:pt x="291" y="246"/>
                </a:cubicBezTo>
                <a:cubicBezTo>
                  <a:pt x="291" y="246"/>
                  <a:pt x="291" y="246"/>
                  <a:pt x="291" y="245"/>
                </a:cubicBezTo>
                <a:cubicBezTo>
                  <a:pt x="291" y="245"/>
                  <a:pt x="291" y="243"/>
                  <a:pt x="291" y="243"/>
                </a:cubicBezTo>
                <a:cubicBezTo>
                  <a:pt x="292" y="242"/>
                  <a:pt x="293" y="241"/>
                  <a:pt x="292" y="240"/>
                </a:cubicBezTo>
                <a:cubicBezTo>
                  <a:pt x="292" y="237"/>
                  <a:pt x="292" y="235"/>
                  <a:pt x="291" y="232"/>
                </a:cubicBezTo>
                <a:cubicBezTo>
                  <a:pt x="291" y="232"/>
                  <a:pt x="291" y="231"/>
                  <a:pt x="291" y="230"/>
                </a:cubicBezTo>
                <a:cubicBezTo>
                  <a:pt x="290" y="230"/>
                  <a:pt x="290" y="229"/>
                  <a:pt x="290" y="229"/>
                </a:cubicBezTo>
                <a:cubicBezTo>
                  <a:pt x="290" y="229"/>
                  <a:pt x="291" y="229"/>
                  <a:pt x="291" y="229"/>
                </a:cubicBezTo>
                <a:cubicBezTo>
                  <a:pt x="291" y="229"/>
                  <a:pt x="291" y="230"/>
                  <a:pt x="291" y="230"/>
                </a:cubicBezTo>
                <a:cubicBezTo>
                  <a:pt x="292" y="230"/>
                  <a:pt x="292" y="231"/>
                  <a:pt x="292" y="231"/>
                </a:cubicBezTo>
                <a:cubicBezTo>
                  <a:pt x="291" y="233"/>
                  <a:pt x="292" y="234"/>
                  <a:pt x="292" y="235"/>
                </a:cubicBezTo>
                <a:cubicBezTo>
                  <a:pt x="293" y="235"/>
                  <a:pt x="293" y="236"/>
                  <a:pt x="293" y="236"/>
                </a:cubicBezTo>
                <a:cubicBezTo>
                  <a:pt x="294" y="236"/>
                  <a:pt x="293" y="235"/>
                  <a:pt x="293" y="234"/>
                </a:cubicBezTo>
                <a:cubicBezTo>
                  <a:pt x="293" y="234"/>
                  <a:pt x="293" y="233"/>
                  <a:pt x="293" y="232"/>
                </a:cubicBezTo>
                <a:cubicBezTo>
                  <a:pt x="293" y="231"/>
                  <a:pt x="293" y="231"/>
                  <a:pt x="293" y="231"/>
                </a:cubicBezTo>
                <a:cubicBezTo>
                  <a:pt x="293" y="230"/>
                  <a:pt x="293" y="232"/>
                  <a:pt x="294" y="232"/>
                </a:cubicBezTo>
                <a:cubicBezTo>
                  <a:pt x="294" y="230"/>
                  <a:pt x="293" y="228"/>
                  <a:pt x="292" y="226"/>
                </a:cubicBezTo>
                <a:cubicBezTo>
                  <a:pt x="292" y="227"/>
                  <a:pt x="292" y="228"/>
                  <a:pt x="292" y="228"/>
                </a:cubicBezTo>
                <a:cubicBezTo>
                  <a:pt x="291" y="227"/>
                  <a:pt x="291" y="226"/>
                  <a:pt x="290" y="225"/>
                </a:cubicBezTo>
                <a:cubicBezTo>
                  <a:pt x="291" y="227"/>
                  <a:pt x="289" y="227"/>
                  <a:pt x="289" y="228"/>
                </a:cubicBezTo>
                <a:cubicBezTo>
                  <a:pt x="289" y="227"/>
                  <a:pt x="289" y="227"/>
                  <a:pt x="289" y="226"/>
                </a:cubicBezTo>
                <a:cubicBezTo>
                  <a:pt x="288" y="226"/>
                  <a:pt x="288" y="226"/>
                  <a:pt x="288" y="226"/>
                </a:cubicBezTo>
                <a:cubicBezTo>
                  <a:pt x="289" y="227"/>
                  <a:pt x="289" y="228"/>
                  <a:pt x="289" y="229"/>
                </a:cubicBezTo>
                <a:cubicBezTo>
                  <a:pt x="290" y="230"/>
                  <a:pt x="290" y="231"/>
                  <a:pt x="290" y="232"/>
                </a:cubicBezTo>
                <a:cubicBezTo>
                  <a:pt x="290" y="233"/>
                  <a:pt x="290" y="234"/>
                  <a:pt x="291" y="235"/>
                </a:cubicBezTo>
                <a:cubicBezTo>
                  <a:pt x="291" y="236"/>
                  <a:pt x="291" y="237"/>
                  <a:pt x="292" y="238"/>
                </a:cubicBezTo>
                <a:cubicBezTo>
                  <a:pt x="290" y="237"/>
                  <a:pt x="290" y="236"/>
                  <a:pt x="290" y="235"/>
                </a:cubicBezTo>
                <a:cubicBezTo>
                  <a:pt x="289" y="234"/>
                  <a:pt x="289" y="235"/>
                  <a:pt x="289" y="235"/>
                </a:cubicBezTo>
                <a:cubicBezTo>
                  <a:pt x="289" y="236"/>
                  <a:pt x="290" y="237"/>
                  <a:pt x="290" y="238"/>
                </a:cubicBezTo>
                <a:cubicBezTo>
                  <a:pt x="290" y="239"/>
                  <a:pt x="290" y="240"/>
                  <a:pt x="290" y="241"/>
                </a:cubicBezTo>
                <a:close/>
                <a:moveTo>
                  <a:pt x="70" y="56"/>
                </a:moveTo>
                <a:cubicBezTo>
                  <a:pt x="71" y="55"/>
                  <a:pt x="78" y="48"/>
                  <a:pt x="78" y="48"/>
                </a:cubicBezTo>
                <a:cubicBezTo>
                  <a:pt x="76" y="49"/>
                  <a:pt x="75" y="50"/>
                  <a:pt x="72" y="52"/>
                </a:cubicBezTo>
                <a:cubicBezTo>
                  <a:pt x="70" y="54"/>
                  <a:pt x="68" y="57"/>
                  <a:pt x="65" y="59"/>
                </a:cubicBezTo>
                <a:cubicBezTo>
                  <a:pt x="63" y="62"/>
                  <a:pt x="61" y="64"/>
                  <a:pt x="59" y="66"/>
                </a:cubicBezTo>
                <a:cubicBezTo>
                  <a:pt x="57" y="69"/>
                  <a:pt x="55" y="71"/>
                  <a:pt x="54" y="72"/>
                </a:cubicBezTo>
                <a:cubicBezTo>
                  <a:pt x="59" y="67"/>
                  <a:pt x="65" y="60"/>
                  <a:pt x="70" y="56"/>
                </a:cubicBezTo>
                <a:close/>
                <a:moveTo>
                  <a:pt x="16" y="164"/>
                </a:moveTo>
                <a:cubicBezTo>
                  <a:pt x="15" y="167"/>
                  <a:pt x="14" y="169"/>
                  <a:pt x="13" y="172"/>
                </a:cubicBezTo>
                <a:cubicBezTo>
                  <a:pt x="13" y="175"/>
                  <a:pt x="12" y="177"/>
                  <a:pt x="11" y="180"/>
                </a:cubicBezTo>
                <a:cubicBezTo>
                  <a:pt x="10" y="185"/>
                  <a:pt x="9" y="191"/>
                  <a:pt x="8" y="196"/>
                </a:cubicBezTo>
                <a:cubicBezTo>
                  <a:pt x="10" y="186"/>
                  <a:pt x="13" y="175"/>
                  <a:pt x="16" y="164"/>
                </a:cubicBezTo>
                <a:close/>
                <a:moveTo>
                  <a:pt x="126" y="27"/>
                </a:moveTo>
                <a:cubicBezTo>
                  <a:pt x="127" y="26"/>
                  <a:pt x="128" y="26"/>
                  <a:pt x="129" y="25"/>
                </a:cubicBezTo>
                <a:cubicBezTo>
                  <a:pt x="128" y="26"/>
                  <a:pt x="127" y="26"/>
                  <a:pt x="126" y="27"/>
                </a:cubicBezTo>
                <a:close/>
                <a:moveTo>
                  <a:pt x="96" y="37"/>
                </a:moveTo>
                <a:cubicBezTo>
                  <a:pt x="97" y="37"/>
                  <a:pt x="98" y="36"/>
                  <a:pt x="98" y="36"/>
                </a:cubicBezTo>
                <a:cubicBezTo>
                  <a:pt x="99" y="35"/>
                  <a:pt x="99" y="35"/>
                  <a:pt x="97" y="36"/>
                </a:cubicBezTo>
                <a:cubicBezTo>
                  <a:pt x="89" y="42"/>
                  <a:pt x="81" y="48"/>
                  <a:pt x="75" y="54"/>
                </a:cubicBezTo>
                <a:cubicBezTo>
                  <a:pt x="82" y="49"/>
                  <a:pt x="89" y="41"/>
                  <a:pt x="96" y="37"/>
                </a:cubicBezTo>
                <a:close/>
                <a:moveTo>
                  <a:pt x="96" y="46"/>
                </a:moveTo>
                <a:cubicBezTo>
                  <a:pt x="98" y="44"/>
                  <a:pt x="100" y="43"/>
                  <a:pt x="102" y="42"/>
                </a:cubicBezTo>
                <a:cubicBezTo>
                  <a:pt x="104" y="40"/>
                  <a:pt x="113" y="34"/>
                  <a:pt x="109" y="38"/>
                </a:cubicBezTo>
                <a:cubicBezTo>
                  <a:pt x="112" y="36"/>
                  <a:pt x="117" y="33"/>
                  <a:pt x="117" y="34"/>
                </a:cubicBezTo>
                <a:cubicBezTo>
                  <a:pt x="120" y="32"/>
                  <a:pt x="120" y="31"/>
                  <a:pt x="121" y="30"/>
                </a:cubicBezTo>
                <a:cubicBezTo>
                  <a:pt x="121" y="30"/>
                  <a:pt x="122" y="29"/>
                  <a:pt x="123" y="29"/>
                </a:cubicBezTo>
                <a:cubicBezTo>
                  <a:pt x="124" y="28"/>
                  <a:pt x="125" y="27"/>
                  <a:pt x="126" y="27"/>
                </a:cubicBezTo>
                <a:cubicBezTo>
                  <a:pt x="124" y="28"/>
                  <a:pt x="123" y="29"/>
                  <a:pt x="121" y="29"/>
                </a:cubicBezTo>
                <a:cubicBezTo>
                  <a:pt x="119" y="31"/>
                  <a:pt x="116" y="32"/>
                  <a:pt x="114" y="33"/>
                </a:cubicBezTo>
                <a:cubicBezTo>
                  <a:pt x="110" y="36"/>
                  <a:pt x="106" y="39"/>
                  <a:pt x="101" y="42"/>
                </a:cubicBezTo>
                <a:cubicBezTo>
                  <a:pt x="97" y="45"/>
                  <a:pt x="93" y="48"/>
                  <a:pt x="89" y="52"/>
                </a:cubicBezTo>
                <a:cubicBezTo>
                  <a:pt x="91" y="50"/>
                  <a:pt x="93" y="48"/>
                  <a:pt x="96" y="46"/>
                </a:cubicBezTo>
                <a:close/>
                <a:moveTo>
                  <a:pt x="81" y="47"/>
                </a:moveTo>
                <a:cubicBezTo>
                  <a:pt x="83" y="45"/>
                  <a:pt x="85" y="44"/>
                  <a:pt x="87" y="42"/>
                </a:cubicBezTo>
                <a:cubicBezTo>
                  <a:pt x="89" y="40"/>
                  <a:pt x="92" y="39"/>
                  <a:pt x="94" y="37"/>
                </a:cubicBezTo>
                <a:cubicBezTo>
                  <a:pt x="91" y="39"/>
                  <a:pt x="88" y="41"/>
                  <a:pt x="86" y="42"/>
                </a:cubicBezTo>
                <a:cubicBezTo>
                  <a:pt x="83" y="44"/>
                  <a:pt x="81" y="46"/>
                  <a:pt x="79" y="48"/>
                </a:cubicBezTo>
                <a:cubicBezTo>
                  <a:pt x="76" y="50"/>
                  <a:pt x="73" y="53"/>
                  <a:pt x="70" y="56"/>
                </a:cubicBezTo>
                <a:cubicBezTo>
                  <a:pt x="72" y="54"/>
                  <a:pt x="76" y="51"/>
                  <a:pt x="78" y="50"/>
                </a:cubicBezTo>
                <a:cubicBezTo>
                  <a:pt x="79" y="49"/>
                  <a:pt x="80" y="49"/>
                  <a:pt x="81" y="47"/>
                </a:cubicBezTo>
                <a:close/>
                <a:moveTo>
                  <a:pt x="70" y="56"/>
                </a:moveTo>
                <a:cubicBezTo>
                  <a:pt x="70" y="56"/>
                  <a:pt x="70" y="56"/>
                  <a:pt x="70" y="56"/>
                </a:cubicBezTo>
                <a:cubicBezTo>
                  <a:pt x="70" y="56"/>
                  <a:pt x="70" y="56"/>
                  <a:pt x="70" y="56"/>
                </a:cubicBezTo>
                <a:cubicBezTo>
                  <a:pt x="70" y="56"/>
                  <a:pt x="70" y="56"/>
                  <a:pt x="70" y="56"/>
                </a:cubicBezTo>
                <a:cubicBezTo>
                  <a:pt x="70" y="56"/>
                  <a:pt x="70" y="56"/>
                  <a:pt x="70" y="56"/>
                </a:cubicBezTo>
                <a:cubicBezTo>
                  <a:pt x="70" y="56"/>
                  <a:pt x="70" y="56"/>
                  <a:pt x="70" y="56"/>
                </a:cubicBezTo>
                <a:cubicBezTo>
                  <a:pt x="70" y="56"/>
                  <a:pt x="70" y="56"/>
                  <a:pt x="70" y="56"/>
                </a:cubicBezTo>
                <a:cubicBezTo>
                  <a:pt x="70" y="56"/>
                  <a:pt x="70" y="56"/>
                  <a:pt x="70" y="56"/>
                </a:cubicBezTo>
                <a:close/>
                <a:moveTo>
                  <a:pt x="63" y="394"/>
                </a:moveTo>
                <a:cubicBezTo>
                  <a:pt x="64" y="395"/>
                  <a:pt x="64" y="395"/>
                  <a:pt x="64" y="394"/>
                </a:cubicBezTo>
                <a:cubicBezTo>
                  <a:pt x="64" y="393"/>
                  <a:pt x="63" y="392"/>
                  <a:pt x="62" y="391"/>
                </a:cubicBezTo>
                <a:cubicBezTo>
                  <a:pt x="61" y="390"/>
                  <a:pt x="60" y="389"/>
                  <a:pt x="58" y="387"/>
                </a:cubicBezTo>
                <a:cubicBezTo>
                  <a:pt x="57" y="385"/>
                  <a:pt x="55" y="383"/>
                  <a:pt x="54" y="381"/>
                </a:cubicBezTo>
                <a:cubicBezTo>
                  <a:pt x="56" y="384"/>
                  <a:pt x="58" y="387"/>
                  <a:pt x="60" y="390"/>
                </a:cubicBezTo>
                <a:cubicBezTo>
                  <a:pt x="60" y="391"/>
                  <a:pt x="62" y="393"/>
                  <a:pt x="63" y="394"/>
                </a:cubicBezTo>
                <a:close/>
                <a:moveTo>
                  <a:pt x="70" y="394"/>
                </a:moveTo>
                <a:cubicBezTo>
                  <a:pt x="67" y="391"/>
                  <a:pt x="66" y="389"/>
                  <a:pt x="66" y="389"/>
                </a:cubicBezTo>
                <a:cubicBezTo>
                  <a:pt x="67" y="390"/>
                  <a:pt x="67" y="388"/>
                  <a:pt x="65" y="387"/>
                </a:cubicBezTo>
                <a:cubicBezTo>
                  <a:pt x="64" y="386"/>
                  <a:pt x="64" y="385"/>
                  <a:pt x="63" y="384"/>
                </a:cubicBezTo>
                <a:cubicBezTo>
                  <a:pt x="62" y="382"/>
                  <a:pt x="61" y="381"/>
                  <a:pt x="60" y="380"/>
                </a:cubicBezTo>
                <a:cubicBezTo>
                  <a:pt x="58" y="378"/>
                  <a:pt x="57" y="376"/>
                  <a:pt x="56" y="375"/>
                </a:cubicBezTo>
                <a:cubicBezTo>
                  <a:pt x="54" y="373"/>
                  <a:pt x="53" y="371"/>
                  <a:pt x="53" y="370"/>
                </a:cubicBezTo>
                <a:cubicBezTo>
                  <a:pt x="53" y="370"/>
                  <a:pt x="52" y="368"/>
                  <a:pt x="51" y="367"/>
                </a:cubicBezTo>
                <a:cubicBezTo>
                  <a:pt x="50" y="366"/>
                  <a:pt x="50" y="365"/>
                  <a:pt x="50" y="365"/>
                </a:cubicBezTo>
                <a:cubicBezTo>
                  <a:pt x="49" y="364"/>
                  <a:pt x="49" y="364"/>
                  <a:pt x="49" y="364"/>
                </a:cubicBezTo>
                <a:cubicBezTo>
                  <a:pt x="47" y="361"/>
                  <a:pt x="46" y="359"/>
                  <a:pt x="45" y="356"/>
                </a:cubicBezTo>
                <a:cubicBezTo>
                  <a:pt x="44" y="355"/>
                  <a:pt x="42" y="352"/>
                  <a:pt x="42" y="354"/>
                </a:cubicBezTo>
                <a:cubicBezTo>
                  <a:pt x="44" y="356"/>
                  <a:pt x="43" y="356"/>
                  <a:pt x="41" y="353"/>
                </a:cubicBezTo>
                <a:cubicBezTo>
                  <a:pt x="40" y="352"/>
                  <a:pt x="43" y="356"/>
                  <a:pt x="43" y="356"/>
                </a:cubicBezTo>
                <a:cubicBezTo>
                  <a:pt x="41" y="354"/>
                  <a:pt x="40" y="352"/>
                  <a:pt x="39" y="350"/>
                </a:cubicBezTo>
                <a:cubicBezTo>
                  <a:pt x="39" y="351"/>
                  <a:pt x="41" y="354"/>
                  <a:pt x="41" y="354"/>
                </a:cubicBezTo>
                <a:cubicBezTo>
                  <a:pt x="40" y="352"/>
                  <a:pt x="38" y="350"/>
                  <a:pt x="37" y="348"/>
                </a:cubicBezTo>
                <a:cubicBezTo>
                  <a:pt x="36" y="346"/>
                  <a:pt x="35" y="344"/>
                  <a:pt x="34" y="342"/>
                </a:cubicBezTo>
                <a:cubicBezTo>
                  <a:pt x="35" y="344"/>
                  <a:pt x="37" y="347"/>
                  <a:pt x="37" y="349"/>
                </a:cubicBezTo>
                <a:cubicBezTo>
                  <a:pt x="36" y="347"/>
                  <a:pt x="34" y="343"/>
                  <a:pt x="33" y="342"/>
                </a:cubicBezTo>
                <a:cubicBezTo>
                  <a:pt x="33" y="342"/>
                  <a:pt x="33" y="342"/>
                  <a:pt x="33" y="342"/>
                </a:cubicBezTo>
                <a:cubicBezTo>
                  <a:pt x="33" y="342"/>
                  <a:pt x="33" y="342"/>
                  <a:pt x="33" y="342"/>
                </a:cubicBezTo>
                <a:cubicBezTo>
                  <a:pt x="31" y="339"/>
                  <a:pt x="30" y="336"/>
                  <a:pt x="29" y="333"/>
                </a:cubicBezTo>
                <a:cubicBezTo>
                  <a:pt x="27" y="328"/>
                  <a:pt x="25" y="325"/>
                  <a:pt x="24" y="322"/>
                </a:cubicBezTo>
                <a:cubicBezTo>
                  <a:pt x="23" y="319"/>
                  <a:pt x="22" y="318"/>
                  <a:pt x="21" y="317"/>
                </a:cubicBezTo>
                <a:cubicBezTo>
                  <a:pt x="20" y="316"/>
                  <a:pt x="21" y="317"/>
                  <a:pt x="21" y="319"/>
                </a:cubicBezTo>
                <a:cubicBezTo>
                  <a:pt x="25" y="331"/>
                  <a:pt x="29" y="341"/>
                  <a:pt x="35" y="352"/>
                </a:cubicBezTo>
                <a:cubicBezTo>
                  <a:pt x="39" y="359"/>
                  <a:pt x="39" y="359"/>
                  <a:pt x="39" y="359"/>
                </a:cubicBezTo>
                <a:cubicBezTo>
                  <a:pt x="44" y="366"/>
                  <a:pt x="44" y="366"/>
                  <a:pt x="44" y="366"/>
                </a:cubicBezTo>
                <a:cubicBezTo>
                  <a:pt x="45" y="368"/>
                  <a:pt x="46" y="370"/>
                  <a:pt x="48" y="372"/>
                </a:cubicBezTo>
                <a:cubicBezTo>
                  <a:pt x="49" y="374"/>
                  <a:pt x="51" y="376"/>
                  <a:pt x="52" y="378"/>
                </a:cubicBezTo>
                <a:cubicBezTo>
                  <a:pt x="55" y="382"/>
                  <a:pt x="58" y="386"/>
                  <a:pt x="60" y="389"/>
                </a:cubicBezTo>
                <a:cubicBezTo>
                  <a:pt x="63" y="391"/>
                  <a:pt x="65" y="393"/>
                  <a:pt x="65" y="392"/>
                </a:cubicBezTo>
                <a:cubicBezTo>
                  <a:pt x="65" y="392"/>
                  <a:pt x="67" y="394"/>
                  <a:pt x="66" y="393"/>
                </a:cubicBezTo>
                <a:cubicBezTo>
                  <a:pt x="58" y="384"/>
                  <a:pt x="52" y="375"/>
                  <a:pt x="45" y="366"/>
                </a:cubicBezTo>
                <a:cubicBezTo>
                  <a:pt x="39" y="358"/>
                  <a:pt x="37" y="352"/>
                  <a:pt x="38" y="353"/>
                </a:cubicBezTo>
                <a:cubicBezTo>
                  <a:pt x="38" y="353"/>
                  <a:pt x="38" y="353"/>
                  <a:pt x="38" y="353"/>
                </a:cubicBezTo>
                <a:cubicBezTo>
                  <a:pt x="38" y="353"/>
                  <a:pt x="38" y="353"/>
                  <a:pt x="38" y="353"/>
                </a:cubicBezTo>
                <a:cubicBezTo>
                  <a:pt x="38" y="353"/>
                  <a:pt x="38" y="353"/>
                  <a:pt x="38" y="353"/>
                </a:cubicBezTo>
                <a:cubicBezTo>
                  <a:pt x="38" y="354"/>
                  <a:pt x="38" y="354"/>
                  <a:pt x="39" y="354"/>
                </a:cubicBezTo>
                <a:cubicBezTo>
                  <a:pt x="38" y="354"/>
                  <a:pt x="38" y="354"/>
                  <a:pt x="38" y="353"/>
                </a:cubicBezTo>
                <a:cubicBezTo>
                  <a:pt x="39" y="355"/>
                  <a:pt x="42" y="360"/>
                  <a:pt x="41" y="358"/>
                </a:cubicBezTo>
                <a:cubicBezTo>
                  <a:pt x="43" y="361"/>
                  <a:pt x="45" y="364"/>
                  <a:pt x="47" y="367"/>
                </a:cubicBezTo>
                <a:cubicBezTo>
                  <a:pt x="49" y="370"/>
                  <a:pt x="51" y="373"/>
                  <a:pt x="53" y="376"/>
                </a:cubicBezTo>
                <a:cubicBezTo>
                  <a:pt x="55" y="379"/>
                  <a:pt x="60" y="386"/>
                  <a:pt x="63" y="387"/>
                </a:cubicBezTo>
                <a:cubicBezTo>
                  <a:pt x="63" y="388"/>
                  <a:pt x="66" y="391"/>
                  <a:pt x="67" y="392"/>
                </a:cubicBezTo>
                <a:cubicBezTo>
                  <a:pt x="69" y="395"/>
                  <a:pt x="65" y="390"/>
                  <a:pt x="65" y="390"/>
                </a:cubicBezTo>
                <a:cubicBezTo>
                  <a:pt x="65" y="390"/>
                  <a:pt x="66" y="392"/>
                  <a:pt x="66" y="392"/>
                </a:cubicBezTo>
                <a:cubicBezTo>
                  <a:pt x="71" y="397"/>
                  <a:pt x="76" y="402"/>
                  <a:pt x="81" y="407"/>
                </a:cubicBezTo>
                <a:cubicBezTo>
                  <a:pt x="79" y="405"/>
                  <a:pt x="77" y="403"/>
                  <a:pt x="75" y="401"/>
                </a:cubicBezTo>
                <a:cubicBezTo>
                  <a:pt x="74" y="398"/>
                  <a:pt x="72" y="396"/>
                  <a:pt x="70" y="394"/>
                </a:cubicBezTo>
                <a:close/>
                <a:moveTo>
                  <a:pt x="86" y="406"/>
                </a:moveTo>
                <a:cubicBezTo>
                  <a:pt x="86" y="406"/>
                  <a:pt x="85" y="406"/>
                  <a:pt x="85" y="405"/>
                </a:cubicBezTo>
                <a:cubicBezTo>
                  <a:pt x="86" y="406"/>
                  <a:pt x="86" y="406"/>
                  <a:pt x="86" y="406"/>
                </a:cubicBezTo>
                <a:close/>
                <a:moveTo>
                  <a:pt x="88" y="405"/>
                </a:moveTo>
                <a:cubicBezTo>
                  <a:pt x="88" y="405"/>
                  <a:pt x="85" y="402"/>
                  <a:pt x="84" y="401"/>
                </a:cubicBezTo>
                <a:cubicBezTo>
                  <a:pt x="83" y="400"/>
                  <a:pt x="79" y="396"/>
                  <a:pt x="79" y="396"/>
                </a:cubicBezTo>
                <a:cubicBezTo>
                  <a:pt x="79" y="397"/>
                  <a:pt x="83" y="400"/>
                  <a:pt x="84" y="402"/>
                </a:cubicBezTo>
                <a:cubicBezTo>
                  <a:pt x="85" y="403"/>
                  <a:pt x="87" y="404"/>
                  <a:pt x="88" y="405"/>
                </a:cubicBezTo>
                <a:cubicBezTo>
                  <a:pt x="89" y="406"/>
                  <a:pt x="90" y="407"/>
                  <a:pt x="91" y="408"/>
                </a:cubicBezTo>
                <a:cubicBezTo>
                  <a:pt x="93" y="409"/>
                  <a:pt x="95" y="411"/>
                  <a:pt x="96" y="413"/>
                </a:cubicBezTo>
                <a:cubicBezTo>
                  <a:pt x="97" y="414"/>
                  <a:pt x="93" y="411"/>
                  <a:pt x="97" y="415"/>
                </a:cubicBezTo>
                <a:cubicBezTo>
                  <a:pt x="102" y="418"/>
                  <a:pt x="98" y="415"/>
                  <a:pt x="99" y="415"/>
                </a:cubicBezTo>
                <a:cubicBezTo>
                  <a:pt x="99" y="415"/>
                  <a:pt x="99" y="415"/>
                  <a:pt x="100" y="415"/>
                </a:cubicBezTo>
                <a:cubicBezTo>
                  <a:pt x="103" y="419"/>
                  <a:pt x="105" y="421"/>
                  <a:pt x="115" y="427"/>
                </a:cubicBezTo>
                <a:cubicBezTo>
                  <a:pt x="106" y="421"/>
                  <a:pt x="114" y="426"/>
                  <a:pt x="110" y="422"/>
                </a:cubicBezTo>
                <a:cubicBezTo>
                  <a:pt x="113" y="425"/>
                  <a:pt x="117" y="427"/>
                  <a:pt x="120" y="429"/>
                </a:cubicBezTo>
                <a:cubicBezTo>
                  <a:pt x="118" y="428"/>
                  <a:pt x="115" y="426"/>
                  <a:pt x="116" y="427"/>
                </a:cubicBezTo>
                <a:cubicBezTo>
                  <a:pt x="116" y="428"/>
                  <a:pt x="118" y="429"/>
                  <a:pt x="120" y="430"/>
                </a:cubicBezTo>
                <a:cubicBezTo>
                  <a:pt x="122" y="431"/>
                  <a:pt x="125" y="433"/>
                  <a:pt x="126" y="433"/>
                </a:cubicBezTo>
                <a:cubicBezTo>
                  <a:pt x="131" y="437"/>
                  <a:pt x="131" y="436"/>
                  <a:pt x="132" y="436"/>
                </a:cubicBezTo>
                <a:cubicBezTo>
                  <a:pt x="134" y="437"/>
                  <a:pt x="129" y="434"/>
                  <a:pt x="128" y="433"/>
                </a:cubicBezTo>
                <a:cubicBezTo>
                  <a:pt x="126" y="432"/>
                  <a:pt x="125" y="431"/>
                  <a:pt x="123" y="430"/>
                </a:cubicBezTo>
                <a:cubicBezTo>
                  <a:pt x="122" y="429"/>
                  <a:pt x="120" y="428"/>
                  <a:pt x="119" y="427"/>
                </a:cubicBezTo>
                <a:cubicBezTo>
                  <a:pt x="117" y="426"/>
                  <a:pt x="116" y="425"/>
                  <a:pt x="115" y="424"/>
                </a:cubicBezTo>
                <a:cubicBezTo>
                  <a:pt x="113" y="423"/>
                  <a:pt x="112" y="422"/>
                  <a:pt x="112" y="421"/>
                </a:cubicBezTo>
                <a:cubicBezTo>
                  <a:pt x="111" y="421"/>
                  <a:pt x="108" y="419"/>
                  <a:pt x="107" y="418"/>
                </a:cubicBezTo>
                <a:cubicBezTo>
                  <a:pt x="105" y="416"/>
                  <a:pt x="103" y="414"/>
                  <a:pt x="100" y="413"/>
                </a:cubicBezTo>
                <a:cubicBezTo>
                  <a:pt x="98" y="411"/>
                  <a:pt x="96" y="409"/>
                  <a:pt x="93" y="407"/>
                </a:cubicBezTo>
                <a:cubicBezTo>
                  <a:pt x="95" y="408"/>
                  <a:pt x="96" y="409"/>
                  <a:pt x="98" y="410"/>
                </a:cubicBezTo>
                <a:cubicBezTo>
                  <a:pt x="99" y="411"/>
                  <a:pt x="100" y="412"/>
                  <a:pt x="102" y="413"/>
                </a:cubicBezTo>
                <a:cubicBezTo>
                  <a:pt x="103" y="414"/>
                  <a:pt x="104" y="415"/>
                  <a:pt x="104" y="415"/>
                </a:cubicBezTo>
                <a:cubicBezTo>
                  <a:pt x="104" y="414"/>
                  <a:pt x="104" y="414"/>
                  <a:pt x="103" y="413"/>
                </a:cubicBezTo>
                <a:cubicBezTo>
                  <a:pt x="94" y="407"/>
                  <a:pt x="89" y="401"/>
                  <a:pt x="83" y="395"/>
                </a:cubicBezTo>
                <a:cubicBezTo>
                  <a:pt x="82" y="394"/>
                  <a:pt x="81" y="392"/>
                  <a:pt x="80" y="391"/>
                </a:cubicBezTo>
                <a:cubicBezTo>
                  <a:pt x="78" y="389"/>
                  <a:pt x="79" y="390"/>
                  <a:pt x="79" y="391"/>
                </a:cubicBezTo>
                <a:cubicBezTo>
                  <a:pt x="80" y="394"/>
                  <a:pt x="79" y="394"/>
                  <a:pt x="74" y="390"/>
                </a:cubicBezTo>
                <a:cubicBezTo>
                  <a:pt x="77" y="394"/>
                  <a:pt x="81" y="397"/>
                  <a:pt x="84" y="401"/>
                </a:cubicBezTo>
                <a:cubicBezTo>
                  <a:pt x="86" y="402"/>
                  <a:pt x="89" y="405"/>
                  <a:pt x="88" y="405"/>
                </a:cubicBezTo>
                <a:close/>
                <a:moveTo>
                  <a:pt x="74" y="389"/>
                </a:moveTo>
                <a:cubicBezTo>
                  <a:pt x="74" y="389"/>
                  <a:pt x="74" y="389"/>
                  <a:pt x="74" y="389"/>
                </a:cubicBezTo>
                <a:cubicBezTo>
                  <a:pt x="74" y="389"/>
                  <a:pt x="74" y="390"/>
                  <a:pt x="74" y="390"/>
                </a:cubicBezTo>
                <a:cubicBezTo>
                  <a:pt x="74" y="390"/>
                  <a:pt x="74" y="389"/>
                  <a:pt x="74" y="389"/>
                </a:cubicBezTo>
                <a:close/>
                <a:moveTo>
                  <a:pt x="65" y="381"/>
                </a:moveTo>
                <a:cubicBezTo>
                  <a:pt x="69" y="386"/>
                  <a:pt x="72" y="390"/>
                  <a:pt x="76" y="394"/>
                </a:cubicBezTo>
                <a:cubicBezTo>
                  <a:pt x="76" y="393"/>
                  <a:pt x="73" y="390"/>
                  <a:pt x="72" y="388"/>
                </a:cubicBezTo>
                <a:cubicBezTo>
                  <a:pt x="70" y="385"/>
                  <a:pt x="73" y="390"/>
                  <a:pt x="74" y="389"/>
                </a:cubicBezTo>
                <a:cubicBezTo>
                  <a:pt x="71" y="386"/>
                  <a:pt x="68" y="383"/>
                  <a:pt x="66" y="382"/>
                </a:cubicBezTo>
                <a:cubicBezTo>
                  <a:pt x="66" y="381"/>
                  <a:pt x="66" y="381"/>
                  <a:pt x="66" y="382"/>
                </a:cubicBezTo>
                <a:cubicBezTo>
                  <a:pt x="67" y="383"/>
                  <a:pt x="69" y="385"/>
                  <a:pt x="70" y="387"/>
                </a:cubicBezTo>
                <a:cubicBezTo>
                  <a:pt x="69" y="386"/>
                  <a:pt x="67" y="383"/>
                  <a:pt x="65" y="381"/>
                </a:cubicBezTo>
                <a:close/>
                <a:moveTo>
                  <a:pt x="74" y="390"/>
                </a:moveTo>
                <a:cubicBezTo>
                  <a:pt x="74" y="390"/>
                  <a:pt x="74" y="390"/>
                  <a:pt x="74" y="389"/>
                </a:cubicBezTo>
                <a:cubicBezTo>
                  <a:pt x="74" y="390"/>
                  <a:pt x="74" y="390"/>
                  <a:pt x="74" y="390"/>
                </a:cubicBezTo>
                <a:cubicBezTo>
                  <a:pt x="74" y="390"/>
                  <a:pt x="74" y="390"/>
                  <a:pt x="74" y="390"/>
                </a:cubicBezTo>
                <a:close/>
                <a:moveTo>
                  <a:pt x="9" y="174"/>
                </a:moveTo>
                <a:cubicBezTo>
                  <a:pt x="9" y="173"/>
                  <a:pt x="8" y="174"/>
                  <a:pt x="7" y="176"/>
                </a:cubicBezTo>
                <a:cubicBezTo>
                  <a:pt x="6" y="179"/>
                  <a:pt x="5" y="184"/>
                  <a:pt x="4" y="190"/>
                </a:cubicBezTo>
                <a:cubicBezTo>
                  <a:pt x="4" y="191"/>
                  <a:pt x="3" y="194"/>
                  <a:pt x="4" y="194"/>
                </a:cubicBezTo>
                <a:cubicBezTo>
                  <a:pt x="4" y="194"/>
                  <a:pt x="4" y="190"/>
                  <a:pt x="5" y="189"/>
                </a:cubicBezTo>
                <a:cubicBezTo>
                  <a:pt x="4" y="195"/>
                  <a:pt x="2" y="202"/>
                  <a:pt x="2" y="207"/>
                </a:cubicBezTo>
                <a:cubicBezTo>
                  <a:pt x="3" y="202"/>
                  <a:pt x="4" y="193"/>
                  <a:pt x="5" y="192"/>
                </a:cubicBezTo>
                <a:cubicBezTo>
                  <a:pt x="5" y="192"/>
                  <a:pt x="7" y="183"/>
                  <a:pt x="8" y="178"/>
                </a:cubicBezTo>
                <a:cubicBezTo>
                  <a:pt x="10" y="174"/>
                  <a:pt x="9" y="175"/>
                  <a:pt x="9" y="174"/>
                </a:cubicBezTo>
                <a:close/>
                <a:moveTo>
                  <a:pt x="5" y="177"/>
                </a:moveTo>
                <a:cubicBezTo>
                  <a:pt x="7" y="170"/>
                  <a:pt x="4" y="179"/>
                  <a:pt x="5" y="175"/>
                </a:cubicBezTo>
                <a:cubicBezTo>
                  <a:pt x="6" y="173"/>
                  <a:pt x="5" y="174"/>
                  <a:pt x="5" y="175"/>
                </a:cubicBezTo>
                <a:cubicBezTo>
                  <a:pt x="3" y="182"/>
                  <a:pt x="1" y="189"/>
                  <a:pt x="0" y="197"/>
                </a:cubicBezTo>
                <a:cubicBezTo>
                  <a:pt x="1" y="195"/>
                  <a:pt x="1" y="191"/>
                  <a:pt x="2" y="188"/>
                </a:cubicBezTo>
                <a:cubicBezTo>
                  <a:pt x="3" y="184"/>
                  <a:pt x="4" y="180"/>
                  <a:pt x="5" y="177"/>
                </a:cubicBezTo>
                <a:close/>
                <a:moveTo>
                  <a:pt x="37" y="357"/>
                </a:moveTo>
                <a:cubicBezTo>
                  <a:pt x="35" y="355"/>
                  <a:pt x="35" y="355"/>
                  <a:pt x="35" y="355"/>
                </a:cubicBezTo>
                <a:cubicBezTo>
                  <a:pt x="35" y="356"/>
                  <a:pt x="36" y="358"/>
                  <a:pt x="37" y="359"/>
                </a:cubicBezTo>
                <a:cubicBezTo>
                  <a:pt x="39" y="361"/>
                  <a:pt x="40" y="363"/>
                  <a:pt x="41" y="365"/>
                </a:cubicBezTo>
                <a:cubicBezTo>
                  <a:pt x="43" y="368"/>
                  <a:pt x="44" y="370"/>
                  <a:pt x="45" y="372"/>
                </a:cubicBezTo>
                <a:cubicBezTo>
                  <a:pt x="48" y="373"/>
                  <a:pt x="40" y="363"/>
                  <a:pt x="36" y="354"/>
                </a:cubicBezTo>
                <a:cubicBezTo>
                  <a:pt x="38" y="358"/>
                  <a:pt x="38" y="359"/>
                  <a:pt x="37" y="357"/>
                </a:cubicBezTo>
                <a:close/>
                <a:moveTo>
                  <a:pt x="58" y="404"/>
                </a:moveTo>
                <a:cubicBezTo>
                  <a:pt x="56" y="402"/>
                  <a:pt x="53" y="399"/>
                  <a:pt x="50" y="395"/>
                </a:cubicBezTo>
                <a:cubicBezTo>
                  <a:pt x="53" y="398"/>
                  <a:pt x="55" y="401"/>
                  <a:pt x="57" y="403"/>
                </a:cubicBezTo>
                <a:cubicBezTo>
                  <a:pt x="59" y="406"/>
                  <a:pt x="61" y="408"/>
                  <a:pt x="63" y="411"/>
                </a:cubicBezTo>
                <a:cubicBezTo>
                  <a:pt x="65" y="412"/>
                  <a:pt x="65" y="412"/>
                  <a:pt x="63" y="409"/>
                </a:cubicBezTo>
                <a:cubicBezTo>
                  <a:pt x="62" y="408"/>
                  <a:pt x="60" y="406"/>
                  <a:pt x="58" y="404"/>
                </a:cubicBezTo>
                <a:close/>
                <a:moveTo>
                  <a:pt x="13" y="182"/>
                </a:moveTo>
                <a:cubicBezTo>
                  <a:pt x="14" y="175"/>
                  <a:pt x="17" y="168"/>
                  <a:pt x="19" y="161"/>
                </a:cubicBezTo>
                <a:cubicBezTo>
                  <a:pt x="19" y="160"/>
                  <a:pt x="20" y="159"/>
                  <a:pt x="20" y="159"/>
                </a:cubicBezTo>
                <a:cubicBezTo>
                  <a:pt x="19" y="161"/>
                  <a:pt x="18" y="163"/>
                  <a:pt x="17" y="165"/>
                </a:cubicBezTo>
                <a:cubicBezTo>
                  <a:pt x="16" y="167"/>
                  <a:pt x="16" y="169"/>
                  <a:pt x="15" y="171"/>
                </a:cubicBezTo>
                <a:cubicBezTo>
                  <a:pt x="14" y="173"/>
                  <a:pt x="13" y="175"/>
                  <a:pt x="13" y="178"/>
                </a:cubicBezTo>
                <a:cubicBezTo>
                  <a:pt x="12" y="180"/>
                  <a:pt x="11" y="183"/>
                  <a:pt x="11" y="186"/>
                </a:cubicBezTo>
                <a:cubicBezTo>
                  <a:pt x="10" y="190"/>
                  <a:pt x="9" y="193"/>
                  <a:pt x="9" y="197"/>
                </a:cubicBezTo>
                <a:cubicBezTo>
                  <a:pt x="9" y="195"/>
                  <a:pt x="10" y="191"/>
                  <a:pt x="11" y="187"/>
                </a:cubicBezTo>
                <a:cubicBezTo>
                  <a:pt x="11" y="186"/>
                  <a:pt x="11" y="186"/>
                  <a:pt x="12" y="183"/>
                </a:cubicBezTo>
                <a:cubicBezTo>
                  <a:pt x="11" y="187"/>
                  <a:pt x="10" y="191"/>
                  <a:pt x="10" y="195"/>
                </a:cubicBezTo>
                <a:cubicBezTo>
                  <a:pt x="9" y="198"/>
                  <a:pt x="8" y="201"/>
                  <a:pt x="8" y="205"/>
                </a:cubicBezTo>
                <a:cubicBezTo>
                  <a:pt x="8" y="206"/>
                  <a:pt x="7" y="208"/>
                  <a:pt x="7" y="211"/>
                </a:cubicBezTo>
                <a:cubicBezTo>
                  <a:pt x="7" y="211"/>
                  <a:pt x="7" y="212"/>
                  <a:pt x="7" y="212"/>
                </a:cubicBezTo>
                <a:cubicBezTo>
                  <a:pt x="8" y="210"/>
                  <a:pt x="8" y="208"/>
                  <a:pt x="8" y="205"/>
                </a:cubicBezTo>
                <a:cubicBezTo>
                  <a:pt x="9" y="197"/>
                  <a:pt x="11" y="190"/>
                  <a:pt x="13" y="182"/>
                </a:cubicBezTo>
                <a:close/>
                <a:moveTo>
                  <a:pt x="215" y="9"/>
                </a:moveTo>
                <a:cubicBezTo>
                  <a:pt x="215" y="9"/>
                  <a:pt x="217" y="10"/>
                  <a:pt x="221" y="9"/>
                </a:cubicBezTo>
                <a:cubicBezTo>
                  <a:pt x="228" y="9"/>
                  <a:pt x="235" y="8"/>
                  <a:pt x="242" y="8"/>
                </a:cubicBezTo>
                <a:cubicBezTo>
                  <a:pt x="233" y="8"/>
                  <a:pt x="228" y="7"/>
                  <a:pt x="220" y="8"/>
                </a:cubicBezTo>
                <a:cubicBezTo>
                  <a:pt x="218" y="8"/>
                  <a:pt x="218" y="7"/>
                  <a:pt x="216" y="8"/>
                </a:cubicBezTo>
                <a:cubicBezTo>
                  <a:pt x="217" y="8"/>
                  <a:pt x="216" y="8"/>
                  <a:pt x="214" y="8"/>
                </a:cubicBezTo>
                <a:cubicBezTo>
                  <a:pt x="220" y="8"/>
                  <a:pt x="215" y="9"/>
                  <a:pt x="215" y="9"/>
                </a:cubicBezTo>
                <a:close/>
                <a:moveTo>
                  <a:pt x="388" y="80"/>
                </a:moveTo>
                <a:cubicBezTo>
                  <a:pt x="385" y="77"/>
                  <a:pt x="382" y="75"/>
                  <a:pt x="379" y="72"/>
                </a:cubicBezTo>
                <a:cubicBezTo>
                  <a:pt x="376" y="70"/>
                  <a:pt x="372" y="67"/>
                  <a:pt x="369" y="65"/>
                </a:cubicBezTo>
                <a:cubicBezTo>
                  <a:pt x="361" y="59"/>
                  <a:pt x="353" y="53"/>
                  <a:pt x="344" y="49"/>
                </a:cubicBezTo>
                <a:cubicBezTo>
                  <a:pt x="342" y="48"/>
                  <a:pt x="343" y="48"/>
                  <a:pt x="340" y="47"/>
                </a:cubicBezTo>
                <a:cubicBezTo>
                  <a:pt x="340" y="47"/>
                  <a:pt x="340" y="47"/>
                  <a:pt x="341" y="47"/>
                </a:cubicBezTo>
                <a:cubicBezTo>
                  <a:pt x="343" y="49"/>
                  <a:pt x="351" y="53"/>
                  <a:pt x="351" y="54"/>
                </a:cubicBezTo>
                <a:cubicBezTo>
                  <a:pt x="353" y="55"/>
                  <a:pt x="356" y="57"/>
                  <a:pt x="355" y="56"/>
                </a:cubicBezTo>
                <a:cubicBezTo>
                  <a:pt x="354" y="55"/>
                  <a:pt x="357" y="57"/>
                  <a:pt x="359" y="58"/>
                </a:cubicBezTo>
                <a:cubicBezTo>
                  <a:pt x="361" y="60"/>
                  <a:pt x="364" y="61"/>
                  <a:pt x="366" y="63"/>
                </a:cubicBezTo>
                <a:cubicBezTo>
                  <a:pt x="367" y="63"/>
                  <a:pt x="368" y="64"/>
                  <a:pt x="369" y="65"/>
                </a:cubicBezTo>
                <a:cubicBezTo>
                  <a:pt x="369" y="66"/>
                  <a:pt x="370" y="66"/>
                  <a:pt x="371" y="67"/>
                </a:cubicBezTo>
                <a:cubicBezTo>
                  <a:pt x="371" y="67"/>
                  <a:pt x="372" y="68"/>
                  <a:pt x="374" y="70"/>
                </a:cubicBezTo>
                <a:cubicBezTo>
                  <a:pt x="375" y="70"/>
                  <a:pt x="375" y="71"/>
                  <a:pt x="376" y="72"/>
                </a:cubicBezTo>
                <a:cubicBezTo>
                  <a:pt x="377" y="73"/>
                  <a:pt x="379" y="74"/>
                  <a:pt x="380" y="75"/>
                </a:cubicBezTo>
                <a:cubicBezTo>
                  <a:pt x="384" y="78"/>
                  <a:pt x="388" y="82"/>
                  <a:pt x="390" y="83"/>
                </a:cubicBezTo>
                <a:cubicBezTo>
                  <a:pt x="390" y="83"/>
                  <a:pt x="390" y="83"/>
                  <a:pt x="390" y="83"/>
                </a:cubicBezTo>
                <a:cubicBezTo>
                  <a:pt x="386" y="79"/>
                  <a:pt x="392" y="85"/>
                  <a:pt x="393" y="85"/>
                </a:cubicBezTo>
                <a:cubicBezTo>
                  <a:pt x="391" y="83"/>
                  <a:pt x="389" y="81"/>
                  <a:pt x="388" y="80"/>
                </a:cubicBezTo>
                <a:close/>
                <a:moveTo>
                  <a:pt x="348" y="53"/>
                </a:moveTo>
                <a:cubicBezTo>
                  <a:pt x="347" y="52"/>
                  <a:pt x="345" y="52"/>
                  <a:pt x="345" y="52"/>
                </a:cubicBezTo>
                <a:cubicBezTo>
                  <a:pt x="345" y="52"/>
                  <a:pt x="345" y="53"/>
                  <a:pt x="347" y="53"/>
                </a:cubicBezTo>
                <a:cubicBezTo>
                  <a:pt x="348" y="54"/>
                  <a:pt x="349" y="55"/>
                  <a:pt x="351" y="55"/>
                </a:cubicBezTo>
                <a:cubicBezTo>
                  <a:pt x="352" y="56"/>
                  <a:pt x="353" y="57"/>
                  <a:pt x="354" y="58"/>
                </a:cubicBezTo>
                <a:cubicBezTo>
                  <a:pt x="357" y="59"/>
                  <a:pt x="359" y="61"/>
                  <a:pt x="362" y="63"/>
                </a:cubicBezTo>
                <a:cubicBezTo>
                  <a:pt x="360" y="61"/>
                  <a:pt x="357" y="59"/>
                  <a:pt x="355" y="58"/>
                </a:cubicBezTo>
                <a:cubicBezTo>
                  <a:pt x="352" y="56"/>
                  <a:pt x="350" y="54"/>
                  <a:pt x="348" y="53"/>
                </a:cubicBezTo>
                <a:close/>
                <a:moveTo>
                  <a:pt x="334" y="17"/>
                </a:moveTo>
                <a:cubicBezTo>
                  <a:pt x="330" y="16"/>
                  <a:pt x="326" y="15"/>
                  <a:pt x="321" y="12"/>
                </a:cubicBezTo>
                <a:cubicBezTo>
                  <a:pt x="321" y="12"/>
                  <a:pt x="317" y="11"/>
                  <a:pt x="316" y="10"/>
                </a:cubicBezTo>
                <a:cubicBezTo>
                  <a:pt x="314" y="10"/>
                  <a:pt x="312" y="9"/>
                  <a:pt x="311" y="9"/>
                </a:cubicBezTo>
                <a:cubicBezTo>
                  <a:pt x="309" y="8"/>
                  <a:pt x="308" y="8"/>
                  <a:pt x="306" y="7"/>
                </a:cubicBezTo>
                <a:cubicBezTo>
                  <a:pt x="303" y="6"/>
                  <a:pt x="300" y="5"/>
                  <a:pt x="296" y="5"/>
                </a:cubicBezTo>
                <a:cubicBezTo>
                  <a:pt x="306" y="8"/>
                  <a:pt x="320" y="13"/>
                  <a:pt x="332" y="18"/>
                </a:cubicBezTo>
                <a:cubicBezTo>
                  <a:pt x="334" y="19"/>
                  <a:pt x="335" y="19"/>
                  <a:pt x="336" y="19"/>
                </a:cubicBezTo>
                <a:cubicBezTo>
                  <a:pt x="336" y="20"/>
                  <a:pt x="337" y="20"/>
                  <a:pt x="335" y="19"/>
                </a:cubicBezTo>
                <a:cubicBezTo>
                  <a:pt x="333" y="18"/>
                  <a:pt x="331" y="17"/>
                  <a:pt x="328" y="16"/>
                </a:cubicBezTo>
                <a:cubicBezTo>
                  <a:pt x="330" y="16"/>
                  <a:pt x="334" y="18"/>
                  <a:pt x="334" y="17"/>
                </a:cubicBezTo>
                <a:close/>
                <a:moveTo>
                  <a:pt x="391" y="66"/>
                </a:moveTo>
                <a:cubicBezTo>
                  <a:pt x="392" y="67"/>
                  <a:pt x="394" y="69"/>
                  <a:pt x="396" y="71"/>
                </a:cubicBezTo>
                <a:cubicBezTo>
                  <a:pt x="398" y="73"/>
                  <a:pt x="400" y="75"/>
                  <a:pt x="403" y="77"/>
                </a:cubicBezTo>
                <a:cubicBezTo>
                  <a:pt x="396" y="69"/>
                  <a:pt x="388" y="62"/>
                  <a:pt x="380" y="57"/>
                </a:cubicBezTo>
                <a:cubicBezTo>
                  <a:pt x="382" y="58"/>
                  <a:pt x="384" y="59"/>
                  <a:pt x="385" y="61"/>
                </a:cubicBezTo>
                <a:cubicBezTo>
                  <a:pt x="387" y="63"/>
                  <a:pt x="389" y="64"/>
                  <a:pt x="391" y="66"/>
                </a:cubicBezTo>
                <a:close/>
                <a:moveTo>
                  <a:pt x="301" y="13"/>
                </a:moveTo>
                <a:cubicBezTo>
                  <a:pt x="303" y="13"/>
                  <a:pt x="303" y="14"/>
                  <a:pt x="307" y="15"/>
                </a:cubicBezTo>
                <a:cubicBezTo>
                  <a:pt x="313" y="17"/>
                  <a:pt x="321" y="19"/>
                  <a:pt x="326" y="22"/>
                </a:cubicBezTo>
                <a:cubicBezTo>
                  <a:pt x="327" y="23"/>
                  <a:pt x="331" y="25"/>
                  <a:pt x="333" y="26"/>
                </a:cubicBezTo>
                <a:cubicBezTo>
                  <a:pt x="337" y="28"/>
                  <a:pt x="337" y="27"/>
                  <a:pt x="341" y="30"/>
                </a:cubicBezTo>
                <a:cubicBezTo>
                  <a:pt x="346" y="32"/>
                  <a:pt x="347" y="32"/>
                  <a:pt x="351" y="34"/>
                </a:cubicBezTo>
                <a:cubicBezTo>
                  <a:pt x="348" y="33"/>
                  <a:pt x="346" y="31"/>
                  <a:pt x="345" y="31"/>
                </a:cubicBezTo>
                <a:cubicBezTo>
                  <a:pt x="344" y="30"/>
                  <a:pt x="342" y="29"/>
                  <a:pt x="340" y="28"/>
                </a:cubicBezTo>
                <a:cubicBezTo>
                  <a:pt x="339" y="27"/>
                  <a:pt x="337" y="26"/>
                  <a:pt x="335" y="25"/>
                </a:cubicBezTo>
                <a:cubicBezTo>
                  <a:pt x="332" y="24"/>
                  <a:pt x="330" y="23"/>
                  <a:pt x="336" y="24"/>
                </a:cubicBezTo>
                <a:cubicBezTo>
                  <a:pt x="331" y="22"/>
                  <a:pt x="326" y="21"/>
                  <a:pt x="324" y="19"/>
                </a:cubicBezTo>
                <a:cubicBezTo>
                  <a:pt x="324" y="19"/>
                  <a:pt x="323" y="19"/>
                  <a:pt x="323" y="19"/>
                </a:cubicBezTo>
                <a:cubicBezTo>
                  <a:pt x="322" y="18"/>
                  <a:pt x="322" y="18"/>
                  <a:pt x="321" y="18"/>
                </a:cubicBezTo>
                <a:cubicBezTo>
                  <a:pt x="319" y="17"/>
                  <a:pt x="317" y="17"/>
                  <a:pt x="314" y="16"/>
                </a:cubicBezTo>
                <a:cubicBezTo>
                  <a:pt x="312" y="15"/>
                  <a:pt x="309" y="14"/>
                  <a:pt x="306" y="13"/>
                </a:cubicBezTo>
                <a:cubicBezTo>
                  <a:pt x="303" y="13"/>
                  <a:pt x="299" y="11"/>
                  <a:pt x="301" y="13"/>
                </a:cubicBezTo>
                <a:close/>
                <a:moveTo>
                  <a:pt x="317" y="13"/>
                </a:moveTo>
                <a:cubicBezTo>
                  <a:pt x="317" y="13"/>
                  <a:pt x="317" y="13"/>
                  <a:pt x="317" y="13"/>
                </a:cubicBezTo>
                <a:cubicBezTo>
                  <a:pt x="310" y="11"/>
                  <a:pt x="306" y="9"/>
                  <a:pt x="297" y="7"/>
                </a:cubicBezTo>
                <a:cubicBezTo>
                  <a:pt x="302" y="8"/>
                  <a:pt x="305" y="10"/>
                  <a:pt x="309" y="11"/>
                </a:cubicBezTo>
                <a:cubicBezTo>
                  <a:pt x="312" y="12"/>
                  <a:pt x="314" y="13"/>
                  <a:pt x="317" y="13"/>
                </a:cubicBezTo>
                <a:close/>
                <a:moveTo>
                  <a:pt x="376" y="93"/>
                </a:moveTo>
                <a:cubicBezTo>
                  <a:pt x="375" y="93"/>
                  <a:pt x="375" y="93"/>
                  <a:pt x="375" y="93"/>
                </a:cubicBezTo>
                <a:cubicBezTo>
                  <a:pt x="375" y="93"/>
                  <a:pt x="375" y="93"/>
                  <a:pt x="375" y="93"/>
                </a:cubicBezTo>
                <a:lnTo>
                  <a:pt x="376" y="93"/>
                </a:lnTo>
                <a:close/>
                <a:moveTo>
                  <a:pt x="425" y="118"/>
                </a:moveTo>
                <a:cubicBezTo>
                  <a:pt x="426" y="120"/>
                  <a:pt x="427" y="122"/>
                  <a:pt x="428" y="123"/>
                </a:cubicBezTo>
                <a:cubicBezTo>
                  <a:pt x="429" y="125"/>
                  <a:pt x="431" y="127"/>
                  <a:pt x="432" y="129"/>
                </a:cubicBezTo>
                <a:cubicBezTo>
                  <a:pt x="431" y="127"/>
                  <a:pt x="430" y="125"/>
                  <a:pt x="429" y="124"/>
                </a:cubicBezTo>
                <a:cubicBezTo>
                  <a:pt x="428" y="122"/>
                  <a:pt x="426" y="120"/>
                  <a:pt x="425" y="118"/>
                </a:cubicBezTo>
                <a:cubicBezTo>
                  <a:pt x="423" y="114"/>
                  <a:pt x="420" y="111"/>
                  <a:pt x="418" y="107"/>
                </a:cubicBezTo>
                <a:cubicBezTo>
                  <a:pt x="420" y="111"/>
                  <a:pt x="422" y="114"/>
                  <a:pt x="425" y="118"/>
                </a:cubicBezTo>
                <a:close/>
                <a:moveTo>
                  <a:pt x="401" y="91"/>
                </a:moveTo>
                <a:cubicBezTo>
                  <a:pt x="404" y="94"/>
                  <a:pt x="406" y="97"/>
                  <a:pt x="409" y="100"/>
                </a:cubicBezTo>
                <a:cubicBezTo>
                  <a:pt x="411" y="103"/>
                  <a:pt x="414" y="106"/>
                  <a:pt x="416" y="109"/>
                </a:cubicBezTo>
                <a:cubicBezTo>
                  <a:pt x="414" y="106"/>
                  <a:pt x="411" y="102"/>
                  <a:pt x="409" y="99"/>
                </a:cubicBezTo>
                <a:cubicBezTo>
                  <a:pt x="406" y="96"/>
                  <a:pt x="403" y="93"/>
                  <a:pt x="401" y="91"/>
                </a:cubicBezTo>
                <a:close/>
                <a:moveTo>
                  <a:pt x="403" y="77"/>
                </a:moveTo>
                <a:cubicBezTo>
                  <a:pt x="410" y="86"/>
                  <a:pt x="417" y="93"/>
                  <a:pt x="423" y="101"/>
                </a:cubicBezTo>
                <a:cubicBezTo>
                  <a:pt x="417" y="93"/>
                  <a:pt x="411" y="85"/>
                  <a:pt x="403" y="77"/>
                </a:cubicBezTo>
                <a:close/>
                <a:moveTo>
                  <a:pt x="329" y="13"/>
                </a:moveTo>
                <a:cubicBezTo>
                  <a:pt x="338" y="17"/>
                  <a:pt x="346" y="22"/>
                  <a:pt x="356" y="26"/>
                </a:cubicBezTo>
                <a:cubicBezTo>
                  <a:pt x="347" y="21"/>
                  <a:pt x="338" y="17"/>
                  <a:pt x="329" y="13"/>
                </a:cubicBezTo>
                <a:close/>
                <a:moveTo>
                  <a:pt x="337" y="18"/>
                </a:moveTo>
                <a:cubicBezTo>
                  <a:pt x="329" y="14"/>
                  <a:pt x="322" y="11"/>
                  <a:pt x="312" y="8"/>
                </a:cubicBezTo>
                <a:cubicBezTo>
                  <a:pt x="316" y="9"/>
                  <a:pt x="320" y="11"/>
                  <a:pt x="324" y="13"/>
                </a:cubicBezTo>
                <a:cubicBezTo>
                  <a:pt x="328" y="14"/>
                  <a:pt x="333" y="16"/>
                  <a:pt x="337" y="18"/>
                </a:cubicBezTo>
                <a:close/>
                <a:moveTo>
                  <a:pt x="281" y="0"/>
                </a:moveTo>
                <a:cubicBezTo>
                  <a:pt x="288" y="2"/>
                  <a:pt x="296" y="4"/>
                  <a:pt x="294" y="2"/>
                </a:cubicBezTo>
                <a:cubicBezTo>
                  <a:pt x="298" y="3"/>
                  <a:pt x="302" y="4"/>
                  <a:pt x="302" y="4"/>
                </a:cubicBezTo>
                <a:cubicBezTo>
                  <a:pt x="300" y="5"/>
                  <a:pt x="307" y="6"/>
                  <a:pt x="312" y="8"/>
                </a:cubicBezTo>
                <a:cubicBezTo>
                  <a:pt x="313" y="7"/>
                  <a:pt x="325" y="12"/>
                  <a:pt x="328" y="12"/>
                </a:cubicBezTo>
                <a:cubicBezTo>
                  <a:pt x="313" y="7"/>
                  <a:pt x="301" y="3"/>
                  <a:pt x="287" y="0"/>
                </a:cubicBezTo>
                <a:cubicBezTo>
                  <a:pt x="287" y="0"/>
                  <a:pt x="290" y="1"/>
                  <a:pt x="290" y="1"/>
                </a:cubicBezTo>
                <a:cubicBezTo>
                  <a:pt x="291" y="2"/>
                  <a:pt x="289" y="2"/>
                  <a:pt x="281" y="0"/>
                </a:cubicBezTo>
                <a:close/>
                <a:moveTo>
                  <a:pt x="88" y="407"/>
                </a:moveTo>
                <a:cubicBezTo>
                  <a:pt x="88" y="407"/>
                  <a:pt x="88" y="407"/>
                  <a:pt x="88" y="407"/>
                </a:cubicBezTo>
                <a:cubicBezTo>
                  <a:pt x="88" y="407"/>
                  <a:pt x="88" y="407"/>
                  <a:pt x="88" y="407"/>
                </a:cubicBezTo>
                <a:close/>
                <a:moveTo>
                  <a:pt x="223" y="4"/>
                </a:moveTo>
                <a:cubicBezTo>
                  <a:pt x="225" y="4"/>
                  <a:pt x="227" y="3"/>
                  <a:pt x="229" y="3"/>
                </a:cubicBezTo>
                <a:cubicBezTo>
                  <a:pt x="231" y="3"/>
                  <a:pt x="233" y="3"/>
                  <a:pt x="235" y="3"/>
                </a:cubicBezTo>
                <a:cubicBezTo>
                  <a:pt x="226" y="3"/>
                  <a:pt x="227" y="3"/>
                  <a:pt x="221" y="3"/>
                </a:cubicBezTo>
                <a:cubicBezTo>
                  <a:pt x="221" y="3"/>
                  <a:pt x="218" y="4"/>
                  <a:pt x="210" y="5"/>
                </a:cubicBezTo>
                <a:cubicBezTo>
                  <a:pt x="212" y="4"/>
                  <a:pt x="214" y="4"/>
                  <a:pt x="217" y="4"/>
                </a:cubicBezTo>
                <a:cubicBezTo>
                  <a:pt x="219" y="4"/>
                  <a:pt x="221" y="4"/>
                  <a:pt x="223" y="4"/>
                </a:cubicBezTo>
                <a:close/>
                <a:moveTo>
                  <a:pt x="312" y="8"/>
                </a:moveTo>
                <a:cubicBezTo>
                  <a:pt x="312" y="8"/>
                  <a:pt x="312" y="8"/>
                  <a:pt x="312" y="8"/>
                </a:cubicBezTo>
                <a:cubicBezTo>
                  <a:pt x="312" y="8"/>
                  <a:pt x="312" y="8"/>
                  <a:pt x="312" y="8"/>
                </a:cubicBezTo>
                <a:cubicBezTo>
                  <a:pt x="312" y="8"/>
                  <a:pt x="312" y="8"/>
                  <a:pt x="312" y="8"/>
                </a:cubicBezTo>
                <a:close/>
                <a:moveTo>
                  <a:pt x="365" y="60"/>
                </a:moveTo>
                <a:cubicBezTo>
                  <a:pt x="367" y="61"/>
                  <a:pt x="368" y="62"/>
                  <a:pt x="368" y="61"/>
                </a:cubicBezTo>
                <a:cubicBezTo>
                  <a:pt x="369" y="61"/>
                  <a:pt x="366" y="59"/>
                  <a:pt x="364" y="57"/>
                </a:cubicBezTo>
                <a:cubicBezTo>
                  <a:pt x="363" y="57"/>
                  <a:pt x="362" y="55"/>
                  <a:pt x="361" y="56"/>
                </a:cubicBezTo>
                <a:cubicBezTo>
                  <a:pt x="360" y="56"/>
                  <a:pt x="355" y="52"/>
                  <a:pt x="352" y="50"/>
                </a:cubicBezTo>
                <a:cubicBezTo>
                  <a:pt x="350" y="49"/>
                  <a:pt x="348" y="48"/>
                  <a:pt x="347" y="48"/>
                </a:cubicBezTo>
                <a:cubicBezTo>
                  <a:pt x="347" y="48"/>
                  <a:pt x="348" y="48"/>
                  <a:pt x="350" y="50"/>
                </a:cubicBezTo>
                <a:cubicBezTo>
                  <a:pt x="351" y="50"/>
                  <a:pt x="353" y="52"/>
                  <a:pt x="353" y="52"/>
                </a:cubicBezTo>
                <a:cubicBezTo>
                  <a:pt x="352" y="51"/>
                  <a:pt x="350" y="50"/>
                  <a:pt x="348" y="49"/>
                </a:cubicBezTo>
                <a:cubicBezTo>
                  <a:pt x="345" y="48"/>
                  <a:pt x="343" y="47"/>
                  <a:pt x="340" y="45"/>
                </a:cubicBezTo>
                <a:cubicBezTo>
                  <a:pt x="347" y="49"/>
                  <a:pt x="355" y="54"/>
                  <a:pt x="355" y="54"/>
                </a:cubicBezTo>
                <a:cubicBezTo>
                  <a:pt x="357" y="54"/>
                  <a:pt x="361" y="57"/>
                  <a:pt x="365" y="60"/>
                </a:cubicBezTo>
                <a:close/>
                <a:moveTo>
                  <a:pt x="373" y="64"/>
                </a:moveTo>
                <a:cubicBezTo>
                  <a:pt x="374" y="65"/>
                  <a:pt x="375" y="66"/>
                  <a:pt x="377" y="68"/>
                </a:cubicBezTo>
                <a:cubicBezTo>
                  <a:pt x="378" y="69"/>
                  <a:pt x="380" y="70"/>
                  <a:pt x="381" y="71"/>
                </a:cubicBezTo>
                <a:cubicBezTo>
                  <a:pt x="381" y="71"/>
                  <a:pt x="381" y="71"/>
                  <a:pt x="381" y="71"/>
                </a:cubicBezTo>
                <a:cubicBezTo>
                  <a:pt x="379" y="70"/>
                  <a:pt x="378" y="69"/>
                  <a:pt x="377" y="68"/>
                </a:cubicBezTo>
                <a:cubicBezTo>
                  <a:pt x="374" y="66"/>
                  <a:pt x="371" y="64"/>
                  <a:pt x="369" y="62"/>
                </a:cubicBezTo>
                <a:cubicBezTo>
                  <a:pt x="367" y="61"/>
                  <a:pt x="365" y="60"/>
                  <a:pt x="363" y="59"/>
                </a:cubicBezTo>
                <a:cubicBezTo>
                  <a:pt x="365" y="61"/>
                  <a:pt x="368" y="62"/>
                  <a:pt x="370" y="64"/>
                </a:cubicBezTo>
                <a:cubicBezTo>
                  <a:pt x="372" y="65"/>
                  <a:pt x="374" y="67"/>
                  <a:pt x="376" y="68"/>
                </a:cubicBezTo>
                <a:cubicBezTo>
                  <a:pt x="383" y="74"/>
                  <a:pt x="383" y="73"/>
                  <a:pt x="383" y="73"/>
                </a:cubicBezTo>
                <a:cubicBezTo>
                  <a:pt x="383" y="72"/>
                  <a:pt x="378" y="68"/>
                  <a:pt x="376" y="67"/>
                </a:cubicBezTo>
                <a:cubicBezTo>
                  <a:pt x="374" y="64"/>
                  <a:pt x="371" y="62"/>
                  <a:pt x="368" y="60"/>
                </a:cubicBezTo>
                <a:cubicBezTo>
                  <a:pt x="370" y="62"/>
                  <a:pt x="371" y="63"/>
                  <a:pt x="373" y="64"/>
                </a:cubicBezTo>
                <a:close/>
                <a:moveTo>
                  <a:pt x="370" y="51"/>
                </a:moveTo>
                <a:cubicBezTo>
                  <a:pt x="373" y="53"/>
                  <a:pt x="374" y="54"/>
                  <a:pt x="376" y="55"/>
                </a:cubicBezTo>
                <a:cubicBezTo>
                  <a:pt x="373" y="52"/>
                  <a:pt x="375" y="53"/>
                  <a:pt x="373" y="51"/>
                </a:cubicBezTo>
                <a:cubicBezTo>
                  <a:pt x="371" y="50"/>
                  <a:pt x="369" y="49"/>
                  <a:pt x="368" y="48"/>
                </a:cubicBezTo>
                <a:cubicBezTo>
                  <a:pt x="366" y="47"/>
                  <a:pt x="365" y="46"/>
                  <a:pt x="363" y="44"/>
                </a:cubicBezTo>
                <a:cubicBezTo>
                  <a:pt x="359" y="42"/>
                  <a:pt x="356" y="40"/>
                  <a:pt x="352" y="39"/>
                </a:cubicBezTo>
                <a:cubicBezTo>
                  <a:pt x="358" y="42"/>
                  <a:pt x="364" y="46"/>
                  <a:pt x="370" y="51"/>
                </a:cubicBezTo>
                <a:close/>
                <a:moveTo>
                  <a:pt x="216" y="5"/>
                </a:moveTo>
                <a:cubicBezTo>
                  <a:pt x="218" y="5"/>
                  <a:pt x="222" y="5"/>
                  <a:pt x="223" y="5"/>
                </a:cubicBezTo>
                <a:cubicBezTo>
                  <a:pt x="224" y="5"/>
                  <a:pt x="226" y="4"/>
                  <a:pt x="228" y="4"/>
                </a:cubicBezTo>
                <a:cubicBezTo>
                  <a:pt x="230" y="4"/>
                  <a:pt x="233" y="4"/>
                  <a:pt x="236" y="4"/>
                </a:cubicBezTo>
                <a:cubicBezTo>
                  <a:pt x="236" y="4"/>
                  <a:pt x="234" y="4"/>
                  <a:pt x="232" y="4"/>
                </a:cubicBezTo>
                <a:cubicBezTo>
                  <a:pt x="229" y="4"/>
                  <a:pt x="225" y="4"/>
                  <a:pt x="222" y="4"/>
                </a:cubicBezTo>
                <a:cubicBezTo>
                  <a:pt x="220" y="5"/>
                  <a:pt x="218" y="5"/>
                  <a:pt x="217" y="5"/>
                </a:cubicBezTo>
                <a:cubicBezTo>
                  <a:pt x="215" y="5"/>
                  <a:pt x="213" y="5"/>
                  <a:pt x="212" y="5"/>
                </a:cubicBezTo>
                <a:cubicBezTo>
                  <a:pt x="209" y="6"/>
                  <a:pt x="208" y="6"/>
                  <a:pt x="208" y="6"/>
                </a:cubicBezTo>
                <a:cubicBezTo>
                  <a:pt x="212" y="6"/>
                  <a:pt x="216" y="5"/>
                  <a:pt x="220" y="5"/>
                </a:cubicBezTo>
                <a:cubicBezTo>
                  <a:pt x="219" y="5"/>
                  <a:pt x="217" y="5"/>
                  <a:pt x="216" y="5"/>
                </a:cubicBezTo>
                <a:close/>
                <a:moveTo>
                  <a:pt x="312" y="8"/>
                </a:moveTo>
                <a:cubicBezTo>
                  <a:pt x="312" y="8"/>
                  <a:pt x="312" y="8"/>
                  <a:pt x="312" y="8"/>
                </a:cubicBezTo>
                <a:cubicBezTo>
                  <a:pt x="312" y="8"/>
                  <a:pt x="312" y="8"/>
                  <a:pt x="312" y="8"/>
                </a:cubicBezTo>
                <a:close/>
                <a:moveTo>
                  <a:pt x="413" y="99"/>
                </a:moveTo>
                <a:cubicBezTo>
                  <a:pt x="415" y="102"/>
                  <a:pt x="415" y="103"/>
                  <a:pt x="419" y="107"/>
                </a:cubicBezTo>
                <a:cubicBezTo>
                  <a:pt x="421" y="110"/>
                  <a:pt x="423" y="111"/>
                  <a:pt x="423" y="111"/>
                </a:cubicBezTo>
                <a:cubicBezTo>
                  <a:pt x="421" y="108"/>
                  <a:pt x="419" y="105"/>
                  <a:pt x="417" y="103"/>
                </a:cubicBezTo>
                <a:cubicBezTo>
                  <a:pt x="415" y="101"/>
                  <a:pt x="413" y="99"/>
                  <a:pt x="413" y="99"/>
                </a:cubicBezTo>
                <a:close/>
                <a:moveTo>
                  <a:pt x="310" y="426"/>
                </a:moveTo>
                <a:cubicBezTo>
                  <a:pt x="308" y="427"/>
                  <a:pt x="306" y="428"/>
                  <a:pt x="303" y="429"/>
                </a:cubicBezTo>
                <a:cubicBezTo>
                  <a:pt x="305" y="429"/>
                  <a:pt x="307" y="428"/>
                  <a:pt x="309" y="427"/>
                </a:cubicBezTo>
                <a:cubicBezTo>
                  <a:pt x="310" y="427"/>
                  <a:pt x="312" y="426"/>
                  <a:pt x="314" y="426"/>
                </a:cubicBezTo>
                <a:cubicBezTo>
                  <a:pt x="315" y="425"/>
                  <a:pt x="317" y="425"/>
                  <a:pt x="319" y="424"/>
                </a:cubicBezTo>
                <a:cubicBezTo>
                  <a:pt x="321" y="423"/>
                  <a:pt x="322" y="422"/>
                  <a:pt x="324" y="421"/>
                </a:cubicBezTo>
                <a:cubicBezTo>
                  <a:pt x="322" y="422"/>
                  <a:pt x="320" y="423"/>
                  <a:pt x="316" y="424"/>
                </a:cubicBezTo>
                <a:cubicBezTo>
                  <a:pt x="314" y="425"/>
                  <a:pt x="313" y="425"/>
                  <a:pt x="310" y="426"/>
                </a:cubicBezTo>
                <a:close/>
                <a:moveTo>
                  <a:pt x="378" y="417"/>
                </a:moveTo>
                <a:cubicBezTo>
                  <a:pt x="377" y="418"/>
                  <a:pt x="375" y="419"/>
                  <a:pt x="374" y="420"/>
                </a:cubicBezTo>
                <a:cubicBezTo>
                  <a:pt x="370" y="423"/>
                  <a:pt x="367" y="425"/>
                  <a:pt x="364" y="427"/>
                </a:cubicBezTo>
                <a:cubicBezTo>
                  <a:pt x="360" y="430"/>
                  <a:pt x="357" y="432"/>
                  <a:pt x="353" y="434"/>
                </a:cubicBezTo>
                <a:cubicBezTo>
                  <a:pt x="351" y="435"/>
                  <a:pt x="349" y="436"/>
                  <a:pt x="348" y="437"/>
                </a:cubicBezTo>
                <a:cubicBezTo>
                  <a:pt x="346" y="438"/>
                  <a:pt x="344" y="439"/>
                  <a:pt x="342" y="440"/>
                </a:cubicBezTo>
                <a:cubicBezTo>
                  <a:pt x="344" y="439"/>
                  <a:pt x="347" y="438"/>
                  <a:pt x="349" y="437"/>
                </a:cubicBezTo>
                <a:cubicBezTo>
                  <a:pt x="352" y="435"/>
                  <a:pt x="355" y="434"/>
                  <a:pt x="357" y="432"/>
                </a:cubicBezTo>
                <a:cubicBezTo>
                  <a:pt x="361" y="430"/>
                  <a:pt x="364" y="429"/>
                  <a:pt x="365" y="427"/>
                </a:cubicBezTo>
                <a:cubicBezTo>
                  <a:pt x="366" y="426"/>
                  <a:pt x="371" y="422"/>
                  <a:pt x="374" y="421"/>
                </a:cubicBezTo>
                <a:cubicBezTo>
                  <a:pt x="375" y="420"/>
                  <a:pt x="374" y="421"/>
                  <a:pt x="377" y="419"/>
                </a:cubicBezTo>
                <a:cubicBezTo>
                  <a:pt x="377" y="418"/>
                  <a:pt x="379" y="417"/>
                  <a:pt x="378" y="417"/>
                </a:cubicBezTo>
                <a:close/>
                <a:moveTo>
                  <a:pt x="120" y="276"/>
                </a:moveTo>
                <a:cubicBezTo>
                  <a:pt x="120" y="276"/>
                  <a:pt x="120" y="276"/>
                  <a:pt x="120" y="276"/>
                </a:cubicBezTo>
                <a:cubicBezTo>
                  <a:pt x="120" y="276"/>
                  <a:pt x="120" y="276"/>
                  <a:pt x="120" y="276"/>
                </a:cubicBezTo>
                <a:close/>
                <a:moveTo>
                  <a:pt x="371" y="370"/>
                </a:moveTo>
                <a:cubicBezTo>
                  <a:pt x="371" y="370"/>
                  <a:pt x="369" y="372"/>
                  <a:pt x="369" y="373"/>
                </a:cubicBezTo>
                <a:cubicBezTo>
                  <a:pt x="370" y="371"/>
                  <a:pt x="371" y="370"/>
                  <a:pt x="372" y="369"/>
                </a:cubicBezTo>
                <a:cubicBezTo>
                  <a:pt x="373" y="369"/>
                  <a:pt x="373" y="368"/>
                  <a:pt x="373" y="368"/>
                </a:cubicBezTo>
                <a:cubicBezTo>
                  <a:pt x="374" y="367"/>
                  <a:pt x="373" y="367"/>
                  <a:pt x="372" y="368"/>
                </a:cubicBezTo>
                <a:cubicBezTo>
                  <a:pt x="371" y="369"/>
                  <a:pt x="370" y="370"/>
                  <a:pt x="368" y="372"/>
                </a:cubicBezTo>
                <a:cubicBezTo>
                  <a:pt x="366" y="374"/>
                  <a:pt x="364" y="376"/>
                  <a:pt x="363" y="377"/>
                </a:cubicBezTo>
                <a:cubicBezTo>
                  <a:pt x="365" y="376"/>
                  <a:pt x="366" y="374"/>
                  <a:pt x="368" y="373"/>
                </a:cubicBezTo>
                <a:cubicBezTo>
                  <a:pt x="369" y="372"/>
                  <a:pt x="370" y="370"/>
                  <a:pt x="371" y="370"/>
                </a:cubicBezTo>
                <a:close/>
                <a:moveTo>
                  <a:pt x="324" y="421"/>
                </a:moveTo>
                <a:cubicBezTo>
                  <a:pt x="324" y="421"/>
                  <a:pt x="324" y="421"/>
                  <a:pt x="324" y="421"/>
                </a:cubicBezTo>
                <a:cubicBezTo>
                  <a:pt x="324" y="421"/>
                  <a:pt x="324" y="421"/>
                  <a:pt x="324" y="421"/>
                </a:cubicBezTo>
                <a:cubicBezTo>
                  <a:pt x="324" y="421"/>
                  <a:pt x="324" y="421"/>
                  <a:pt x="325" y="421"/>
                </a:cubicBezTo>
                <a:cubicBezTo>
                  <a:pt x="324" y="421"/>
                  <a:pt x="324" y="421"/>
                  <a:pt x="324" y="421"/>
                </a:cubicBezTo>
                <a:cubicBezTo>
                  <a:pt x="324" y="421"/>
                  <a:pt x="324" y="421"/>
                  <a:pt x="324" y="421"/>
                </a:cubicBezTo>
                <a:close/>
                <a:moveTo>
                  <a:pt x="120" y="276"/>
                </a:moveTo>
                <a:cubicBezTo>
                  <a:pt x="119" y="276"/>
                  <a:pt x="119" y="277"/>
                  <a:pt x="119" y="277"/>
                </a:cubicBezTo>
                <a:cubicBezTo>
                  <a:pt x="120" y="278"/>
                  <a:pt x="121" y="281"/>
                  <a:pt x="121" y="282"/>
                </a:cubicBezTo>
                <a:cubicBezTo>
                  <a:pt x="121" y="284"/>
                  <a:pt x="121" y="284"/>
                  <a:pt x="122" y="284"/>
                </a:cubicBezTo>
                <a:cubicBezTo>
                  <a:pt x="122" y="284"/>
                  <a:pt x="122" y="284"/>
                  <a:pt x="123" y="284"/>
                </a:cubicBezTo>
                <a:cubicBezTo>
                  <a:pt x="122" y="283"/>
                  <a:pt x="121" y="281"/>
                  <a:pt x="121" y="280"/>
                </a:cubicBezTo>
                <a:cubicBezTo>
                  <a:pt x="121" y="279"/>
                  <a:pt x="120" y="277"/>
                  <a:pt x="120" y="276"/>
                </a:cubicBezTo>
                <a:close/>
                <a:moveTo>
                  <a:pt x="52" y="93"/>
                </a:moveTo>
                <a:cubicBezTo>
                  <a:pt x="52" y="93"/>
                  <a:pt x="52" y="93"/>
                  <a:pt x="52" y="93"/>
                </a:cubicBezTo>
                <a:cubicBezTo>
                  <a:pt x="52" y="93"/>
                  <a:pt x="52" y="93"/>
                  <a:pt x="52" y="93"/>
                </a:cubicBezTo>
                <a:close/>
                <a:moveTo>
                  <a:pt x="127" y="285"/>
                </a:moveTo>
                <a:cubicBezTo>
                  <a:pt x="125" y="281"/>
                  <a:pt x="126" y="286"/>
                  <a:pt x="125" y="284"/>
                </a:cubicBezTo>
                <a:cubicBezTo>
                  <a:pt x="125" y="283"/>
                  <a:pt x="125" y="283"/>
                  <a:pt x="125" y="283"/>
                </a:cubicBezTo>
                <a:cubicBezTo>
                  <a:pt x="125" y="282"/>
                  <a:pt x="124" y="281"/>
                  <a:pt x="124" y="280"/>
                </a:cubicBezTo>
                <a:cubicBezTo>
                  <a:pt x="123" y="278"/>
                  <a:pt x="123" y="277"/>
                  <a:pt x="122" y="276"/>
                </a:cubicBezTo>
                <a:cubicBezTo>
                  <a:pt x="122" y="274"/>
                  <a:pt x="122" y="273"/>
                  <a:pt x="121" y="271"/>
                </a:cubicBezTo>
                <a:cubicBezTo>
                  <a:pt x="121" y="268"/>
                  <a:pt x="122" y="266"/>
                  <a:pt x="122" y="263"/>
                </a:cubicBezTo>
                <a:cubicBezTo>
                  <a:pt x="121" y="266"/>
                  <a:pt x="120" y="267"/>
                  <a:pt x="120" y="271"/>
                </a:cubicBezTo>
                <a:cubicBezTo>
                  <a:pt x="120" y="273"/>
                  <a:pt x="121" y="273"/>
                  <a:pt x="121" y="273"/>
                </a:cubicBezTo>
                <a:cubicBezTo>
                  <a:pt x="121" y="274"/>
                  <a:pt x="121" y="274"/>
                  <a:pt x="121" y="274"/>
                </a:cubicBezTo>
                <a:cubicBezTo>
                  <a:pt x="121" y="275"/>
                  <a:pt x="122" y="276"/>
                  <a:pt x="122" y="277"/>
                </a:cubicBezTo>
                <a:cubicBezTo>
                  <a:pt x="122" y="277"/>
                  <a:pt x="122" y="277"/>
                  <a:pt x="122" y="277"/>
                </a:cubicBezTo>
                <a:cubicBezTo>
                  <a:pt x="122" y="277"/>
                  <a:pt x="122" y="277"/>
                  <a:pt x="122" y="277"/>
                </a:cubicBezTo>
                <a:cubicBezTo>
                  <a:pt x="122" y="277"/>
                  <a:pt x="122" y="277"/>
                  <a:pt x="122" y="277"/>
                </a:cubicBezTo>
                <a:cubicBezTo>
                  <a:pt x="122" y="277"/>
                  <a:pt x="122" y="277"/>
                  <a:pt x="122" y="277"/>
                </a:cubicBezTo>
                <a:cubicBezTo>
                  <a:pt x="121" y="275"/>
                  <a:pt x="121" y="274"/>
                  <a:pt x="120" y="274"/>
                </a:cubicBezTo>
                <a:cubicBezTo>
                  <a:pt x="119" y="273"/>
                  <a:pt x="119" y="273"/>
                  <a:pt x="119" y="270"/>
                </a:cubicBezTo>
                <a:cubicBezTo>
                  <a:pt x="118" y="266"/>
                  <a:pt x="117" y="263"/>
                  <a:pt x="116" y="259"/>
                </a:cubicBezTo>
                <a:cubicBezTo>
                  <a:pt x="117" y="263"/>
                  <a:pt x="117" y="266"/>
                  <a:pt x="118" y="269"/>
                </a:cubicBezTo>
                <a:cubicBezTo>
                  <a:pt x="119" y="272"/>
                  <a:pt x="120" y="275"/>
                  <a:pt x="121" y="278"/>
                </a:cubicBezTo>
                <a:cubicBezTo>
                  <a:pt x="122" y="281"/>
                  <a:pt x="123" y="284"/>
                  <a:pt x="124" y="287"/>
                </a:cubicBezTo>
                <a:cubicBezTo>
                  <a:pt x="125" y="289"/>
                  <a:pt x="126" y="292"/>
                  <a:pt x="127" y="295"/>
                </a:cubicBezTo>
                <a:cubicBezTo>
                  <a:pt x="128" y="295"/>
                  <a:pt x="128" y="294"/>
                  <a:pt x="127" y="293"/>
                </a:cubicBezTo>
                <a:cubicBezTo>
                  <a:pt x="127" y="293"/>
                  <a:pt x="127" y="291"/>
                  <a:pt x="126" y="290"/>
                </a:cubicBezTo>
                <a:cubicBezTo>
                  <a:pt x="127" y="291"/>
                  <a:pt x="130" y="296"/>
                  <a:pt x="128" y="291"/>
                </a:cubicBezTo>
                <a:cubicBezTo>
                  <a:pt x="127" y="289"/>
                  <a:pt x="129" y="293"/>
                  <a:pt x="128" y="290"/>
                </a:cubicBezTo>
                <a:cubicBezTo>
                  <a:pt x="127" y="288"/>
                  <a:pt x="127" y="287"/>
                  <a:pt x="127" y="285"/>
                </a:cubicBezTo>
                <a:close/>
                <a:moveTo>
                  <a:pt x="353" y="440"/>
                </a:moveTo>
                <a:cubicBezTo>
                  <a:pt x="352" y="440"/>
                  <a:pt x="352" y="440"/>
                  <a:pt x="351" y="441"/>
                </a:cubicBezTo>
                <a:cubicBezTo>
                  <a:pt x="351" y="441"/>
                  <a:pt x="352" y="439"/>
                  <a:pt x="358" y="435"/>
                </a:cubicBezTo>
                <a:cubicBezTo>
                  <a:pt x="354" y="438"/>
                  <a:pt x="348" y="441"/>
                  <a:pt x="348" y="443"/>
                </a:cubicBezTo>
                <a:cubicBezTo>
                  <a:pt x="347" y="443"/>
                  <a:pt x="347" y="443"/>
                  <a:pt x="347" y="443"/>
                </a:cubicBezTo>
                <a:cubicBezTo>
                  <a:pt x="344" y="444"/>
                  <a:pt x="342" y="445"/>
                  <a:pt x="340" y="446"/>
                </a:cubicBezTo>
                <a:cubicBezTo>
                  <a:pt x="339" y="447"/>
                  <a:pt x="335" y="450"/>
                  <a:pt x="332" y="451"/>
                </a:cubicBezTo>
                <a:cubicBezTo>
                  <a:pt x="331" y="453"/>
                  <a:pt x="320" y="458"/>
                  <a:pt x="318" y="461"/>
                </a:cubicBezTo>
                <a:cubicBezTo>
                  <a:pt x="322" y="459"/>
                  <a:pt x="325" y="457"/>
                  <a:pt x="328" y="455"/>
                </a:cubicBezTo>
                <a:cubicBezTo>
                  <a:pt x="330" y="454"/>
                  <a:pt x="331" y="454"/>
                  <a:pt x="333" y="453"/>
                </a:cubicBezTo>
                <a:cubicBezTo>
                  <a:pt x="334" y="452"/>
                  <a:pt x="336" y="451"/>
                  <a:pt x="337" y="450"/>
                </a:cubicBezTo>
                <a:cubicBezTo>
                  <a:pt x="343" y="447"/>
                  <a:pt x="349" y="444"/>
                  <a:pt x="355" y="440"/>
                </a:cubicBezTo>
                <a:cubicBezTo>
                  <a:pt x="355" y="440"/>
                  <a:pt x="354" y="440"/>
                  <a:pt x="353" y="441"/>
                </a:cubicBezTo>
                <a:cubicBezTo>
                  <a:pt x="355" y="439"/>
                  <a:pt x="357" y="438"/>
                  <a:pt x="360" y="436"/>
                </a:cubicBezTo>
                <a:cubicBezTo>
                  <a:pt x="362" y="436"/>
                  <a:pt x="362" y="435"/>
                  <a:pt x="364" y="434"/>
                </a:cubicBezTo>
                <a:cubicBezTo>
                  <a:pt x="364" y="434"/>
                  <a:pt x="365" y="433"/>
                  <a:pt x="364" y="433"/>
                </a:cubicBezTo>
                <a:cubicBezTo>
                  <a:pt x="360" y="436"/>
                  <a:pt x="355" y="438"/>
                  <a:pt x="353" y="440"/>
                </a:cubicBezTo>
                <a:close/>
                <a:moveTo>
                  <a:pt x="341" y="447"/>
                </a:moveTo>
                <a:cubicBezTo>
                  <a:pt x="341" y="447"/>
                  <a:pt x="341" y="447"/>
                  <a:pt x="341" y="446"/>
                </a:cubicBezTo>
                <a:cubicBezTo>
                  <a:pt x="344" y="445"/>
                  <a:pt x="348" y="443"/>
                  <a:pt x="346" y="445"/>
                </a:cubicBezTo>
                <a:cubicBezTo>
                  <a:pt x="347" y="444"/>
                  <a:pt x="347" y="444"/>
                  <a:pt x="347" y="444"/>
                </a:cubicBezTo>
                <a:cubicBezTo>
                  <a:pt x="344" y="446"/>
                  <a:pt x="341" y="447"/>
                  <a:pt x="341" y="447"/>
                </a:cubicBezTo>
                <a:close/>
                <a:moveTo>
                  <a:pt x="307" y="446"/>
                </a:moveTo>
                <a:cubicBezTo>
                  <a:pt x="305" y="447"/>
                  <a:pt x="303" y="447"/>
                  <a:pt x="301" y="448"/>
                </a:cubicBezTo>
                <a:cubicBezTo>
                  <a:pt x="298" y="449"/>
                  <a:pt x="296" y="449"/>
                  <a:pt x="293" y="450"/>
                </a:cubicBezTo>
                <a:cubicBezTo>
                  <a:pt x="292" y="450"/>
                  <a:pt x="290" y="451"/>
                  <a:pt x="290" y="450"/>
                </a:cubicBezTo>
                <a:cubicBezTo>
                  <a:pt x="290" y="450"/>
                  <a:pt x="292" y="450"/>
                  <a:pt x="292" y="450"/>
                </a:cubicBezTo>
                <a:cubicBezTo>
                  <a:pt x="296" y="449"/>
                  <a:pt x="299" y="448"/>
                  <a:pt x="302" y="447"/>
                </a:cubicBezTo>
                <a:cubicBezTo>
                  <a:pt x="305" y="446"/>
                  <a:pt x="307" y="445"/>
                  <a:pt x="310" y="444"/>
                </a:cubicBezTo>
                <a:cubicBezTo>
                  <a:pt x="311" y="444"/>
                  <a:pt x="317" y="442"/>
                  <a:pt x="316" y="442"/>
                </a:cubicBezTo>
                <a:cubicBezTo>
                  <a:pt x="315" y="442"/>
                  <a:pt x="311" y="443"/>
                  <a:pt x="307" y="444"/>
                </a:cubicBezTo>
                <a:cubicBezTo>
                  <a:pt x="304" y="445"/>
                  <a:pt x="304" y="445"/>
                  <a:pt x="304" y="445"/>
                </a:cubicBezTo>
                <a:cubicBezTo>
                  <a:pt x="301" y="446"/>
                  <a:pt x="301" y="446"/>
                  <a:pt x="301" y="446"/>
                </a:cubicBezTo>
                <a:cubicBezTo>
                  <a:pt x="299" y="446"/>
                  <a:pt x="297" y="447"/>
                  <a:pt x="295" y="448"/>
                </a:cubicBezTo>
                <a:cubicBezTo>
                  <a:pt x="291" y="449"/>
                  <a:pt x="287" y="450"/>
                  <a:pt x="283" y="451"/>
                </a:cubicBezTo>
                <a:cubicBezTo>
                  <a:pt x="276" y="452"/>
                  <a:pt x="271" y="453"/>
                  <a:pt x="272" y="454"/>
                </a:cubicBezTo>
                <a:cubicBezTo>
                  <a:pt x="272" y="454"/>
                  <a:pt x="271" y="454"/>
                  <a:pt x="269" y="454"/>
                </a:cubicBezTo>
                <a:cubicBezTo>
                  <a:pt x="263" y="455"/>
                  <a:pt x="262" y="455"/>
                  <a:pt x="262" y="455"/>
                </a:cubicBezTo>
                <a:cubicBezTo>
                  <a:pt x="262" y="455"/>
                  <a:pt x="263" y="456"/>
                  <a:pt x="261" y="456"/>
                </a:cubicBezTo>
                <a:cubicBezTo>
                  <a:pt x="269" y="455"/>
                  <a:pt x="272" y="454"/>
                  <a:pt x="275" y="453"/>
                </a:cubicBezTo>
                <a:cubicBezTo>
                  <a:pt x="276" y="452"/>
                  <a:pt x="279" y="452"/>
                  <a:pt x="283" y="452"/>
                </a:cubicBezTo>
                <a:cubicBezTo>
                  <a:pt x="289" y="451"/>
                  <a:pt x="284" y="453"/>
                  <a:pt x="288" y="452"/>
                </a:cubicBezTo>
                <a:cubicBezTo>
                  <a:pt x="293" y="450"/>
                  <a:pt x="301" y="449"/>
                  <a:pt x="307" y="446"/>
                </a:cubicBezTo>
                <a:close/>
                <a:moveTo>
                  <a:pt x="117" y="267"/>
                </a:moveTo>
                <a:cubicBezTo>
                  <a:pt x="117" y="268"/>
                  <a:pt x="117" y="269"/>
                  <a:pt x="117" y="269"/>
                </a:cubicBezTo>
                <a:cubicBezTo>
                  <a:pt x="117" y="270"/>
                  <a:pt x="117" y="271"/>
                  <a:pt x="118" y="272"/>
                </a:cubicBezTo>
                <a:cubicBezTo>
                  <a:pt x="118" y="273"/>
                  <a:pt x="118" y="274"/>
                  <a:pt x="119" y="275"/>
                </a:cubicBezTo>
                <a:cubicBezTo>
                  <a:pt x="119" y="275"/>
                  <a:pt x="119" y="275"/>
                  <a:pt x="120" y="276"/>
                </a:cubicBezTo>
                <a:cubicBezTo>
                  <a:pt x="119" y="274"/>
                  <a:pt x="119" y="272"/>
                  <a:pt x="118" y="271"/>
                </a:cubicBezTo>
                <a:cubicBezTo>
                  <a:pt x="118" y="269"/>
                  <a:pt x="117" y="268"/>
                  <a:pt x="117" y="267"/>
                </a:cubicBezTo>
                <a:close/>
                <a:moveTo>
                  <a:pt x="120" y="276"/>
                </a:moveTo>
                <a:cubicBezTo>
                  <a:pt x="120" y="276"/>
                  <a:pt x="120" y="276"/>
                  <a:pt x="120" y="276"/>
                </a:cubicBezTo>
                <a:cubicBezTo>
                  <a:pt x="120" y="276"/>
                  <a:pt x="120" y="276"/>
                  <a:pt x="120" y="276"/>
                </a:cubicBezTo>
                <a:close/>
                <a:moveTo>
                  <a:pt x="377" y="89"/>
                </a:moveTo>
                <a:cubicBezTo>
                  <a:pt x="377" y="89"/>
                  <a:pt x="377" y="89"/>
                  <a:pt x="377" y="89"/>
                </a:cubicBezTo>
                <a:cubicBezTo>
                  <a:pt x="377" y="89"/>
                  <a:pt x="377" y="89"/>
                  <a:pt x="377" y="89"/>
                </a:cubicBezTo>
                <a:cubicBezTo>
                  <a:pt x="377" y="89"/>
                  <a:pt x="377" y="89"/>
                  <a:pt x="377" y="89"/>
                </a:cubicBezTo>
                <a:cubicBezTo>
                  <a:pt x="377" y="89"/>
                  <a:pt x="377" y="89"/>
                  <a:pt x="377" y="89"/>
                </a:cubicBezTo>
                <a:cubicBezTo>
                  <a:pt x="377" y="89"/>
                  <a:pt x="377" y="89"/>
                  <a:pt x="377" y="89"/>
                </a:cubicBezTo>
                <a:close/>
                <a:moveTo>
                  <a:pt x="80" y="72"/>
                </a:moveTo>
                <a:cubicBezTo>
                  <a:pt x="80" y="72"/>
                  <a:pt x="81" y="71"/>
                  <a:pt x="78" y="74"/>
                </a:cubicBezTo>
                <a:cubicBezTo>
                  <a:pt x="76" y="76"/>
                  <a:pt x="71" y="81"/>
                  <a:pt x="71" y="82"/>
                </a:cubicBezTo>
                <a:cubicBezTo>
                  <a:pt x="71" y="83"/>
                  <a:pt x="75" y="78"/>
                  <a:pt x="77" y="76"/>
                </a:cubicBezTo>
                <a:cubicBezTo>
                  <a:pt x="78" y="75"/>
                  <a:pt x="78" y="75"/>
                  <a:pt x="79" y="75"/>
                </a:cubicBezTo>
                <a:cubicBezTo>
                  <a:pt x="81" y="72"/>
                  <a:pt x="89" y="64"/>
                  <a:pt x="80" y="72"/>
                </a:cubicBezTo>
                <a:close/>
                <a:moveTo>
                  <a:pt x="146" y="315"/>
                </a:moveTo>
                <a:cubicBezTo>
                  <a:pt x="146" y="316"/>
                  <a:pt x="147" y="317"/>
                  <a:pt x="147" y="318"/>
                </a:cubicBezTo>
                <a:cubicBezTo>
                  <a:pt x="147" y="317"/>
                  <a:pt x="150" y="320"/>
                  <a:pt x="149" y="319"/>
                </a:cubicBezTo>
                <a:cubicBezTo>
                  <a:pt x="149" y="318"/>
                  <a:pt x="148" y="317"/>
                  <a:pt x="147" y="315"/>
                </a:cubicBezTo>
                <a:cubicBezTo>
                  <a:pt x="146" y="314"/>
                  <a:pt x="145" y="313"/>
                  <a:pt x="144" y="312"/>
                </a:cubicBezTo>
                <a:cubicBezTo>
                  <a:pt x="145" y="313"/>
                  <a:pt x="145" y="314"/>
                  <a:pt x="146" y="315"/>
                </a:cubicBezTo>
                <a:close/>
                <a:moveTo>
                  <a:pt x="132" y="196"/>
                </a:moveTo>
                <a:cubicBezTo>
                  <a:pt x="133" y="194"/>
                  <a:pt x="133" y="193"/>
                  <a:pt x="134" y="192"/>
                </a:cubicBezTo>
                <a:cubicBezTo>
                  <a:pt x="135" y="190"/>
                  <a:pt x="134" y="191"/>
                  <a:pt x="134" y="190"/>
                </a:cubicBezTo>
                <a:cubicBezTo>
                  <a:pt x="134" y="190"/>
                  <a:pt x="133" y="191"/>
                  <a:pt x="133" y="192"/>
                </a:cubicBezTo>
                <a:cubicBezTo>
                  <a:pt x="132" y="193"/>
                  <a:pt x="132" y="194"/>
                  <a:pt x="132" y="196"/>
                </a:cubicBezTo>
                <a:cubicBezTo>
                  <a:pt x="131" y="198"/>
                  <a:pt x="131" y="198"/>
                  <a:pt x="131" y="198"/>
                </a:cubicBezTo>
                <a:cubicBezTo>
                  <a:pt x="131" y="198"/>
                  <a:pt x="131" y="199"/>
                  <a:pt x="130" y="200"/>
                </a:cubicBezTo>
                <a:cubicBezTo>
                  <a:pt x="131" y="199"/>
                  <a:pt x="131" y="198"/>
                  <a:pt x="131" y="198"/>
                </a:cubicBezTo>
                <a:cubicBezTo>
                  <a:pt x="132" y="197"/>
                  <a:pt x="132" y="196"/>
                  <a:pt x="132" y="196"/>
                </a:cubicBezTo>
                <a:close/>
                <a:moveTo>
                  <a:pt x="173" y="332"/>
                </a:moveTo>
                <a:cubicBezTo>
                  <a:pt x="174" y="333"/>
                  <a:pt x="175" y="334"/>
                  <a:pt x="176" y="334"/>
                </a:cubicBezTo>
                <a:cubicBezTo>
                  <a:pt x="177" y="334"/>
                  <a:pt x="176" y="334"/>
                  <a:pt x="175" y="333"/>
                </a:cubicBezTo>
                <a:cubicBezTo>
                  <a:pt x="175" y="333"/>
                  <a:pt x="174" y="332"/>
                  <a:pt x="175" y="333"/>
                </a:cubicBezTo>
                <a:cubicBezTo>
                  <a:pt x="175" y="333"/>
                  <a:pt x="176" y="333"/>
                  <a:pt x="176" y="334"/>
                </a:cubicBezTo>
                <a:cubicBezTo>
                  <a:pt x="177" y="334"/>
                  <a:pt x="178" y="335"/>
                  <a:pt x="180" y="336"/>
                </a:cubicBezTo>
                <a:cubicBezTo>
                  <a:pt x="181" y="336"/>
                  <a:pt x="182" y="337"/>
                  <a:pt x="183" y="338"/>
                </a:cubicBezTo>
                <a:cubicBezTo>
                  <a:pt x="182" y="337"/>
                  <a:pt x="182" y="337"/>
                  <a:pt x="181" y="336"/>
                </a:cubicBezTo>
                <a:cubicBezTo>
                  <a:pt x="178" y="334"/>
                  <a:pt x="176" y="333"/>
                  <a:pt x="173" y="332"/>
                </a:cubicBezTo>
                <a:cubicBezTo>
                  <a:pt x="173" y="331"/>
                  <a:pt x="172" y="331"/>
                  <a:pt x="173" y="332"/>
                </a:cubicBezTo>
                <a:close/>
                <a:moveTo>
                  <a:pt x="51" y="94"/>
                </a:moveTo>
                <a:cubicBezTo>
                  <a:pt x="52" y="92"/>
                  <a:pt x="53" y="91"/>
                  <a:pt x="53" y="91"/>
                </a:cubicBezTo>
                <a:cubicBezTo>
                  <a:pt x="52" y="91"/>
                  <a:pt x="51" y="93"/>
                  <a:pt x="50" y="94"/>
                </a:cubicBezTo>
                <a:cubicBezTo>
                  <a:pt x="48" y="97"/>
                  <a:pt x="46" y="100"/>
                  <a:pt x="44" y="102"/>
                </a:cubicBezTo>
                <a:cubicBezTo>
                  <a:pt x="46" y="101"/>
                  <a:pt x="48" y="98"/>
                  <a:pt x="49" y="97"/>
                </a:cubicBezTo>
                <a:cubicBezTo>
                  <a:pt x="49" y="97"/>
                  <a:pt x="50" y="96"/>
                  <a:pt x="52" y="93"/>
                </a:cubicBezTo>
                <a:cubicBezTo>
                  <a:pt x="51" y="94"/>
                  <a:pt x="48" y="97"/>
                  <a:pt x="51" y="94"/>
                </a:cubicBezTo>
                <a:close/>
                <a:moveTo>
                  <a:pt x="88" y="407"/>
                </a:moveTo>
                <a:cubicBezTo>
                  <a:pt x="88" y="407"/>
                  <a:pt x="88" y="407"/>
                  <a:pt x="88" y="407"/>
                </a:cubicBezTo>
                <a:cubicBezTo>
                  <a:pt x="88" y="407"/>
                  <a:pt x="88" y="407"/>
                  <a:pt x="88" y="407"/>
                </a:cubicBezTo>
                <a:cubicBezTo>
                  <a:pt x="88" y="407"/>
                  <a:pt x="88" y="407"/>
                  <a:pt x="88" y="407"/>
                </a:cubicBezTo>
                <a:close/>
                <a:moveTo>
                  <a:pt x="52" y="93"/>
                </a:moveTo>
                <a:cubicBezTo>
                  <a:pt x="52" y="93"/>
                  <a:pt x="52" y="93"/>
                  <a:pt x="52" y="93"/>
                </a:cubicBezTo>
                <a:cubicBezTo>
                  <a:pt x="52" y="93"/>
                  <a:pt x="52" y="93"/>
                  <a:pt x="52" y="93"/>
                </a:cubicBezTo>
                <a:cubicBezTo>
                  <a:pt x="52" y="93"/>
                  <a:pt x="52" y="93"/>
                  <a:pt x="52" y="93"/>
                </a:cubicBezTo>
                <a:close/>
                <a:moveTo>
                  <a:pt x="65" y="87"/>
                </a:moveTo>
                <a:cubicBezTo>
                  <a:pt x="66" y="86"/>
                  <a:pt x="67" y="84"/>
                  <a:pt x="69" y="83"/>
                </a:cubicBezTo>
                <a:cubicBezTo>
                  <a:pt x="70" y="81"/>
                  <a:pt x="71" y="80"/>
                  <a:pt x="72" y="79"/>
                </a:cubicBezTo>
                <a:cubicBezTo>
                  <a:pt x="75" y="76"/>
                  <a:pt x="77" y="74"/>
                  <a:pt x="80" y="72"/>
                </a:cubicBezTo>
                <a:cubicBezTo>
                  <a:pt x="79" y="72"/>
                  <a:pt x="79" y="71"/>
                  <a:pt x="77" y="72"/>
                </a:cubicBezTo>
                <a:cubicBezTo>
                  <a:pt x="72" y="78"/>
                  <a:pt x="68" y="83"/>
                  <a:pt x="65" y="87"/>
                </a:cubicBezTo>
                <a:close/>
                <a:moveTo>
                  <a:pt x="80" y="72"/>
                </a:moveTo>
                <a:cubicBezTo>
                  <a:pt x="80" y="72"/>
                  <a:pt x="80" y="72"/>
                  <a:pt x="80" y="72"/>
                </a:cubicBezTo>
                <a:cubicBezTo>
                  <a:pt x="80" y="72"/>
                  <a:pt x="80" y="72"/>
                  <a:pt x="80" y="72"/>
                </a:cubicBezTo>
                <a:cubicBezTo>
                  <a:pt x="80" y="71"/>
                  <a:pt x="80" y="71"/>
                  <a:pt x="80" y="71"/>
                </a:cubicBezTo>
                <a:lnTo>
                  <a:pt x="80" y="72"/>
                </a:lnTo>
                <a:close/>
                <a:moveTo>
                  <a:pt x="51" y="102"/>
                </a:moveTo>
                <a:cubicBezTo>
                  <a:pt x="54" y="97"/>
                  <a:pt x="57" y="94"/>
                  <a:pt x="57" y="93"/>
                </a:cubicBezTo>
                <a:cubicBezTo>
                  <a:pt x="57" y="92"/>
                  <a:pt x="58" y="91"/>
                  <a:pt x="59" y="89"/>
                </a:cubicBezTo>
                <a:cubicBezTo>
                  <a:pt x="60" y="89"/>
                  <a:pt x="61" y="88"/>
                  <a:pt x="61" y="87"/>
                </a:cubicBezTo>
                <a:cubicBezTo>
                  <a:pt x="65" y="83"/>
                  <a:pt x="65" y="83"/>
                  <a:pt x="64" y="83"/>
                </a:cubicBezTo>
                <a:cubicBezTo>
                  <a:pt x="63" y="83"/>
                  <a:pt x="63" y="83"/>
                  <a:pt x="64" y="82"/>
                </a:cubicBezTo>
                <a:cubicBezTo>
                  <a:pt x="65" y="81"/>
                  <a:pt x="66" y="79"/>
                  <a:pt x="68" y="77"/>
                </a:cubicBezTo>
                <a:cubicBezTo>
                  <a:pt x="71" y="75"/>
                  <a:pt x="73" y="72"/>
                  <a:pt x="75" y="70"/>
                </a:cubicBezTo>
                <a:cubicBezTo>
                  <a:pt x="77" y="68"/>
                  <a:pt x="79" y="66"/>
                  <a:pt x="81" y="64"/>
                </a:cubicBezTo>
                <a:cubicBezTo>
                  <a:pt x="78" y="67"/>
                  <a:pt x="75" y="69"/>
                  <a:pt x="73" y="71"/>
                </a:cubicBezTo>
                <a:cubicBezTo>
                  <a:pt x="70" y="74"/>
                  <a:pt x="68" y="76"/>
                  <a:pt x="66" y="78"/>
                </a:cubicBezTo>
                <a:cubicBezTo>
                  <a:pt x="61" y="82"/>
                  <a:pt x="57" y="86"/>
                  <a:pt x="52" y="93"/>
                </a:cubicBezTo>
                <a:cubicBezTo>
                  <a:pt x="52" y="94"/>
                  <a:pt x="45" y="103"/>
                  <a:pt x="42" y="108"/>
                </a:cubicBezTo>
                <a:cubicBezTo>
                  <a:pt x="44" y="106"/>
                  <a:pt x="45" y="103"/>
                  <a:pt x="47" y="101"/>
                </a:cubicBezTo>
                <a:cubicBezTo>
                  <a:pt x="49" y="99"/>
                  <a:pt x="50" y="97"/>
                  <a:pt x="51" y="96"/>
                </a:cubicBezTo>
                <a:cubicBezTo>
                  <a:pt x="52" y="96"/>
                  <a:pt x="53" y="95"/>
                  <a:pt x="53" y="95"/>
                </a:cubicBezTo>
                <a:cubicBezTo>
                  <a:pt x="51" y="97"/>
                  <a:pt x="49" y="100"/>
                  <a:pt x="49" y="100"/>
                </a:cubicBezTo>
                <a:cubicBezTo>
                  <a:pt x="49" y="100"/>
                  <a:pt x="49" y="98"/>
                  <a:pt x="48" y="101"/>
                </a:cubicBezTo>
                <a:cubicBezTo>
                  <a:pt x="47" y="103"/>
                  <a:pt x="45" y="105"/>
                  <a:pt x="44" y="107"/>
                </a:cubicBezTo>
                <a:cubicBezTo>
                  <a:pt x="43" y="109"/>
                  <a:pt x="41" y="111"/>
                  <a:pt x="40" y="113"/>
                </a:cubicBezTo>
                <a:cubicBezTo>
                  <a:pt x="39" y="115"/>
                  <a:pt x="38" y="117"/>
                  <a:pt x="37" y="119"/>
                </a:cubicBezTo>
                <a:cubicBezTo>
                  <a:pt x="35" y="122"/>
                  <a:pt x="34" y="125"/>
                  <a:pt x="32" y="127"/>
                </a:cubicBezTo>
                <a:cubicBezTo>
                  <a:pt x="34" y="123"/>
                  <a:pt x="36" y="120"/>
                  <a:pt x="38" y="117"/>
                </a:cubicBezTo>
                <a:cubicBezTo>
                  <a:pt x="35" y="121"/>
                  <a:pt x="33" y="125"/>
                  <a:pt x="31" y="129"/>
                </a:cubicBezTo>
                <a:cubicBezTo>
                  <a:pt x="30" y="131"/>
                  <a:pt x="29" y="134"/>
                  <a:pt x="28" y="136"/>
                </a:cubicBezTo>
                <a:cubicBezTo>
                  <a:pt x="27" y="138"/>
                  <a:pt x="26" y="140"/>
                  <a:pt x="25" y="143"/>
                </a:cubicBezTo>
                <a:cubicBezTo>
                  <a:pt x="28" y="137"/>
                  <a:pt x="32" y="128"/>
                  <a:pt x="36" y="123"/>
                </a:cubicBezTo>
                <a:cubicBezTo>
                  <a:pt x="37" y="121"/>
                  <a:pt x="40" y="116"/>
                  <a:pt x="38" y="121"/>
                </a:cubicBezTo>
                <a:cubicBezTo>
                  <a:pt x="37" y="124"/>
                  <a:pt x="38" y="123"/>
                  <a:pt x="39" y="122"/>
                </a:cubicBezTo>
                <a:cubicBezTo>
                  <a:pt x="39" y="122"/>
                  <a:pt x="42" y="118"/>
                  <a:pt x="42" y="117"/>
                </a:cubicBezTo>
                <a:cubicBezTo>
                  <a:pt x="41" y="117"/>
                  <a:pt x="42" y="116"/>
                  <a:pt x="42" y="116"/>
                </a:cubicBezTo>
                <a:cubicBezTo>
                  <a:pt x="43" y="115"/>
                  <a:pt x="45" y="113"/>
                  <a:pt x="46" y="111"/>
                </a:cubicBezTo>
                <a:cubicBezTo>
                  <a:pt x="46" y="111"/>
                  <a:pt x="46" y="109"/>
                  <a:pt x="47" y="108"/>
                </a:cubicBezTo>
                <a:cubicBezTo>
                  <a:pt x="48" y="106"/>
                  <a:pt x="50" y="104"/>
                  <a:pt x="51" y="102"/>
                </a:cubicBezTo>
                <a:close/>
                <a:moveTo>
                  <a:pt x="129" y="451"/>
                </a:moveTo>
                <a:cubicBezTo>
                  <a:pt x="129" y="451"/>
                  <a:pt x="129" y="451"/>
                  <a:pt x="129" y="451"/>
                </a:cubicBezTo>
                <a:cubicBezTo>
                  <a:pt x="129" y="451"/>
                  <a:pt x="129" y="451"/>
                  <a:pt x="129" y="451"/>
                </a:cubicBezTo>
                <a:cubicBezTo>
                  <a:pt x="129" y="451"/>
                  <a:pt x="129" y="451"/>
                  <a:pt x="129" y="451"/>
                </a:cubicBezTo>
                <a:cubicBezTo>
                  <a:pt x="129" y="451"/>
                  <a:pt x="129" y="451"/>
                  <a:pt x="129" y="451"/>
                </a:cubicBezTo>
                <a:cubicBezTo>
                  <a:pt x="129" y="451"/>
                  <a:pt x="129" y="451"/>
                  <a:pt x="129" y="451"/>
                </a:cubicBezTo>
                <a:close/>
                <a:moveTo>
                  <a:pt x="127" y="449"/>
                </a:moveTo>
                <a:cubicBezTo>
                  <a:pt x="124" y="447"/>
                  <a:pt x="121" y="445"/>
                  <a:pt x="118" y="444"/>
                </a:cubicBezTo>
                <a:cubicBezTo>
                  <a:pt x="120" y="445"/>
                  <a:pt x="122" y="447"/>
                  <a:pt x="124" y="448"/>
                </a:cubicBezTo>
                <a:cubicBezTo>
                  <a:pt x="127" y="449"/>
                  <a:pt x="129" y="450"/>
                  <a:pt x="129" y="451"/>
                </a:cubicBezTo>
                <a:cubicBezTo>
                  <a:pt x="131" y="452"/>
                  <a:pt x="132" y="452"/>
                  <a:pt x="136" y="453"/>
                </a:cubicBezTo>
                <a:cubicBezTo>
                  <a:pt x="133" y="452"/>
                  <a:pt x="130" y="450"/>
                  <a:pt x="127" y="449"/>
                </a:cubicBezTo>
                <a:close/>
                <a:moveTo>
                  <a:pt x="129" y="451"/>
                </a:moveTo>
                <a:cubicBezTo>
                  <a:pt x="125" y="449"/>
                  <a:pt x="125" y="449"/>
                  <a:pt x="125" y="449"/>
                </a:cubicBezTo>
                <a:cubicBezTo>
                  <a:pt x="122" y="447"/>
                  <a:pt x="122" y="447"/>
                  <a:pt x="122" y="447"/>
                </a:cubicBezTo>
                <a:cubicBezTo>
                  <a:pt x="115" y="443"/>
                  <a:pt x="115" y="443"/>
                  <a:pt x="115" y="443"/>
                </a:cubicBezTo>
                <a:cubicBezTo>
                  <a:pt x="108" y="439"/>
                  <a:pt x="108" y="439"/>
                  <a:pt x="108" y="439"/>
                </a:cubicBezTo>
                <a:cubicBezTo>
                  <a:pt x="105" y="437"/>
                  <a:pt x="105" y="437"/>
                  <a:pt x="105" y="437"/>
                </a:cubicBezTo>
                <a:cubicBezTo>
                  <a:pt x="102" y="435"/>
                  <a:pt x="102" y="435"/>
                  <a:pt x="102" y="435"/>
                </a:cubicBezTo>
                <a:cubicBezTo>
                  <a:pt x="106" y="438"/>
                  <a:pt x="110" y="440"/>
                  <a:pt x="114" y="443"/>
                </a:cubicBezTo>
                <a:cubicBezTo>
                  <a:pt x="117" y="444"/>
                  <a:pt x="119" y="446"/>
                  <a:pt x="121" y="447"/>
                </a:cubicBezTo>
                <a:cubicBezTo>
                  <a:pt x="123" y="448"/>
                  <a:pt x="125" y="449"/>
                  <a:pt x="128" y="451"/>
                </a:cubicBezTo>
                <a:cubicBezTo>
                  <a:pt x="128" y="451"/>
                  <a:pt x="128" y="451"/>
                  <a:pt x="129" y="451"/>
                </a:cubicBezTo>
                <a:close/>
                <a:moveTo>
                  <a:pt x="118" y="444"/>
                </a:moveTo>
                <a:cubicBezTo>
                  <a:pt x="118" y="444"/>
                  <a:pt x="118" y="444"/>
                  <a:pt x="118" y="444"/>
                </a:cubicBezTo>
                <a:cubicBezTo>
                  <a:pt x="118" y="444"/>
                  <a:pt x="118" y="444"/>
                  <a:pt x="118" y="444"/>
                </a:cubicBezTo>
                <a:cubicBezTo>
                  <a:pt x="118" y="444"/>
                  <a:pt x="118" y="444"/>
                  <a:pt x="118" y="444"/>
                </a:cubicBezTo>
                <a:close/>
                <a:moveTo>
                  <a:pt x="132" y="465"/>
                </a:moveTo>
                <a:cubicBezTo>
                  <a:pt x="136" y="466"/>
                  <a:pt x="140" y="468"/>
                  <a:pt x="145" y="470"/>
                </a:cubicBezTo>
                <a:cubicBezTo>
                  <a:pt x="142" y="469"/>
                  <a:pt x="140" y="468"/>
                  <a:pt x="137" y="467"/>
                </a:cubicBezTo>
                <a:cubicBezTo>
                  <a:pt x="135" y="466"/>
                  <a:pt x="132" y="465"/>
                  <a:pt x="130" y="464"/>
                </a:cubicBezTo>
                <a:cubicBezTo>
                  <a:pt x="129" y="463"/>
                  <a:pt x="126" y="462"/>
                  <a:pt x="128" y="464"/>
                </a:cubicBezTo>
                <a:cubicBezTo>
                  <a:pt x="130" y="465"/>
                  <a:pt x="132" y="466"/>
                  <a:pt x="135" y="467"/>
                </a:cubicBezTo>
                <a:cubicBezTo>
                  <a:pt x="138" y="468"/>
                  <a:pt x="130" y="464"/>
                  <a:pt x="132" y="465"/>
                </a:cubicBezTo>
                <a:close/>
                <a:moveTo>
                  <a:pt x="190" y="438"/>
                </a:moveTo>
                <a:cubicBezTo>
                  <a:pt x="184" y="436"/>
                  <a:pt x="178" y="434"/>
                  <a:pt x="172" y="433"/>
                </a:cubicBezTo>
                <a:cubicBezTo>
                  <a:pt x="178" y="435"/>
                  <a:pt x="184" y="437"/>
                  <a:pt x="190" y="438"/>
                </a:cubicBezTo>
                <a:close/>
                <a:moveTo>
                  <a:pt x="150" y="449"/>
                </a:moveTo>
                <a:cubicBezTo>
                  <a:pt x="148" y="448"/>
                  <a:pt x="146" y="447"/>
                  <a:pt x="144" y="447"/>
                </a:cubicBezTo>
                <a:cubicBezTo>
                  <a:pt x="140" y="445"/>
                  <a:pt x="136" y="443"/>
                  <a:pt x="131" y="441"/>
                </a:cubicBezTo>
                <a:cubicBezTo>
                  <a:pt x="135" y="443"/>
                  <a:pt x="140" y="445"/>
                  <a:pt x="144" y="447"/>
                </a:cubicBezTo>
                <a:cubicBezTo>
                  <a:pt x="146" y="448"/>
                  <a:pt x="148" y="449"/>
                  <a:pt x="150" y="450"/>
                </a:cubicBezTo>
                <a:cubicBezTo>
                  <a:pt x="153" y="451"/>
                  <a:pt x="155" y="452"/>
                  <a:pt x="157" y="453"/>
                </a:cubicBezTo>
                <a:cubicBezTo>
                  <a:pt x="157" y="453"/>
                  <a:pt x="159" y="453"/>
                  <a:pt x="161" y="454"/>
                </a:cubicBezTo>
                <a:cubicBezTo>
                  <a:pt x="163" y="454"/>
                  <a:pt x="164" y="455"/>
                  <a:pt x="163" y="454"/>
                </a:cubicBezTo>
                <a:cubicBezTo>
                  <a:pt x="161" y="454"/>
                  <a:pt x="158" y="453"/>
                  <a:pt x="157" y="452"/>
                </a:cubicBezTo>
                <a:cubicBezTo>
                  <a:pt x="155" y="451"/>
                  <a:pt x="152" y="450"/>
                  <a:pt x="150" y="449"/>
                </a:cubicBezTo>
                <a:close/>
                <a:moveTo>
                  <a:pt x="88" y="407"/>
                </a:moveTo>
                <a:cubicBezTo>
                  <a:pt x="88" y="407"/>
                  <a:pt x="88" y="407"/>
                  <a:pt x="88" y="407"/>
                </a:cubicBezTo>
                <a:cubicBezTo>
                  <a:pt x="88" y="407"/>
                  <a:pt x="88" y="407"/>
                  <a:pt x="88" y="407"/>
                </a:cubicBezTo>
                <a:cubicBezTo>
                  <a:pt x="90" y="408"/>
                  <a:pt x="92" y="411"/>
                  <a:pt x="93" y="411"/>
                </a:cubicBezTo>
                <a:cubicBezTo>
                  <a:pt x="90" y="408"/>
                  <a:pt x="91" y="408"/>
                  <a:pt x="90" y="407"/>
                </a:cubicBezTo>
                <a:cubicBezTo>
                  <a:pt x="87" y="405"/>
                  <a:pt x="84" y="402"/>
                  <a:pt x="80" y="399"/>
                </a:cubicBezTo>
                <a:cubicBezTo>
                  <a:pt x="79" y="397"/>
                  <a:pt x="77" y="396"/>
                  <a:pt x="75" y="394"/>
                </a:cubicBezTo>
                <a:cubicBezTo>
                  <a:pt x="74" y="392"/>
                  <a:pt x="72" y="390"/>
                  <a:pt x="70" y="388"/>
                </a:cubicBezTo>
                <a:cubicBezTo>
                  <a:pt x="72" y="390"/>
                  <a:pt x="74" y="392"/>
                  <a:pt x="75" y="394"/>
                </a:cubicBezTo>
                <a:cubicBezTo>
                  <a:pt x="77" y="396"/>
                  <a:pt x="78" y="397"/>
                  <a:pt x="80" y="399"/>
                </a:cubicBezTo>
                <a:cubicBezTo>
                  <a:pt x="83" y="402"/>
                  <a:pt x="86" y="404"/>
                  <a:pt x="88" y="407"/>
                </a:cubicBezTo>
                <a:cubicBezTo>
                  <a:pt x="88" y="407"/>
                  <a:pt x="88" y="407"/>
                  <a:pt x="88" y="407"/>
                </a:cubicBezTo>
                <a:cubicBezTo>
                  <a:pt x="88" y="407"/>
                  <a:pt x="88" y="407"/>
                  <a:pt x="88" y="407"/>
                </a:cubicBezTo>
                <a:close/>
                <a:moveTo>
                  <a:pt x="122" y="445"/>
                </a:moveTo>
                <a:cubicBezTo>
                  <a:pt x="119" y="443"/>
                  <a:pt x="116" y="442"/>
                  <a:pt x="113" y="440"/>
                </a:cubicBezTo>
                <a:cubicBezTo>
                  <a:pt x="111" y="438"/>
                  <a:pt x="116" y="441"/>
                  <a:pt x="112" y="438"/>
                </a:cubicBezTo>
                <a:cubicBezTo>
                  <a:pt x="110" y="437"/>
                  <a:pt x="108" y="436"/>
                  <a:pt x="107" y="436"/>
                </a:cubicBezTo>
                <a:cubicBezTo>
                  <a:pt x="105" y="435"/>
                  <a:pt x="104" y="434"/>
                  <a:pt x="103" y="433"/>
                </a:cubicBezTo>
                <a:cubicBezTo>
                  <a:pt x="102" y="433"/>
                  <a:pt x="101" y="433"/>
                  <a:pt x="99" y="431"/>
                </a:cubicBezTo>
                <a:cubicBezTo>
                  <a:pt x="105" y="436"/>
                  <a:pt x="111" y="441"/>
                  <a:pt x="118" y="444"/>
                </a:cubicBezTo>
                <a:cubicBezTo>
                  <a:pt x="115" y="442"/>
                  <a:pt x="115" y="442"/>
                  <a:pt x="122" y="445"/>
                </a:cubicBezTo>
                <a:close/>
                <a:moveTo>
                  <a:pt x="111" y="427"/>
                </a:moveTo>
                <a:cubicBezTo>
                  <a:pt x="110" y="426"/>
                  <a:pt x="108" y="425"/>
                  <a:pt x="107" y="424"/>
                </a:cubicBezTo>
                <a:cubicBezTo>
                  <a:pt x="106" y="423"/>
                  <a:pt x="108" y="425"/>
                  <a:pt x="109" y="425"/>
                </a:cubicBezTo>
                <a:cubicBezTo>
                  <a:pt x="113" y="428"/>
                  <a:pt x="113" y="428"/>
                  <a:pt x="113" y="427"/>
                </a:cubicBezTo>
                <a:cubicBezTo>
                  <a:pt x="112" y="426"/>
                  <a:pt x="109" y="424"/>
                  <a:pt x="106" y="422"/>
                </a:cubicBezTo>
                <a:cubicBezTo>
                  <a:pt x="103" y="420"/>
                  <a:pt x="100" y="417"/>
                  <a:pt x="96" y="415"/>
                </a:cubicBezTo>
                <a:cubicBezTo>
                  <a:pt x="93" y="412"/>
                  <a:pt x="90" y="409"/>
                  <a:pt x="88" y="407"/>
                </a:cubicBezTo>
                <a:cubicBezTo>
                  <a:pt x="88" y="407"/>
                  <a:pt x="88" y="407"/>
                  <a:pt x="88" y="407"/>
                </a:cubicBezTo>
                <a:cubicBezTo>
                  <a:pt x="86" y="405"/>
                  <a:pt x="87" y="407"/>
                  <a:pt x="86" y="406"/>
                </a:cubicBezTo>
                <a:cubicBezTo>
                  <a:pt x="89" y="409"/>
                  <a:pt x="90" y="411"/>
                  <a:pt x="95" y="415"/>
                </a:cubicBezTo>
                <a:cubicBezTo>
                  <a:pt x="97" y="417"/>
                  <a:pt x="100" y="419"/>
                  <a:pt x="103" y="421"/>
                </a:cubicBezTo>
                <a:cubicBezTo>
                  <a:pt x="105" y="423"/>
                  <a:pt x="108" y="425"/>
                  <a:pt x="111" y="427"/>
                </a:cubicBezTo>
                <a:close/>
                <a:moveTo>
                  <a:pt x="118" y="444"/>
                </a:moveTo>
                <a:cubicBezTo>
                  <a:pt x="118" y="444"/>
                  <a:pt x="118" y="444"/>
                  <a:pt x="118" y="444"/>
                </a:cubicBezTo>
                <a:cubicBezTo>
                  <a:pt x="118" y="444"/>
                  <a:pt x="118" y="444"/>
                  <a:pt x="118" y="444"/>
                </a:cubicBezTo>
                <a:close/>
                <a:moveTo>
                  <a:pt x="146" y="327"/>
                </a:moveTo>
                <a:cubicBezTo>
                  <a:pt x="146" y="328"/>
                  <a:pt x="144" y="325"/>
                  <a:pt x="143" y="326"/>
                </a:cubicBezTo>
                <a:cubicBezTo>
                  <a:pt x="145" y="327"/>
                  <a:pt x="146" y="329"/>
                  <a:pt x="148" y="330"/>
                </a:cubicBezTo>
                <a:cubicBezTo>
                  <a:pt x="150" y="332"/>
                  <a:pt x="149" y="331"/>
                  <a:pt x="149" y="330"/>
                </a:cubicBezTo>
                <a:cubicBezTo>
                  <a:pt x="148" y="330"/>
                  <a:pt x="146" y="327"/>
                  <a:pt x="146" y="327"/>
                </a:cubicBezTo>
                <a:close/>
                <a:moveTo>
                  <a:pt x="221" y="460"/>
                </a:moveTo>
                <a:cubicBezTo>
                  <a:pt x="229" y="461"/>
                  <a:pt x="229" y="461"/>
                  <a:pt x="241" y="461"/>
                </a:cubicBezTo>
                <a:cubicBezTo>
                  <a:pt x="238" y="461"/>
                  <a:pt x="236" y="460"/>
                  <a:pt x="234" y="460"/>
                </a:cubicBezTo>
                <a:cubicBezTo>
                  <a:pt x="235" y="460"/>
                  <a:pt x="240" y="460"/>
                  <a:pt x="239" y="460"/>
                </a:cubicBezTo>
                <a:cubicBezTo>
                  <a:pt x="234" y="459"/>
                  <a:pt x="230" y="460"/>
                  <a:pt x="224" y="460"/>
                </a:cubicBezTo>
                <a:cubicBezTo>
                  <a:pt x="226" y="460"/>
                  <a:pt x="230" y="460"/>
                  <a:pt x="230" y="461"/>
                </a:cubicBezTo>
                <a:cubicBezTo>
                  <a:pt x="227" y="461"/>
                  <a:pt x="223" y="460"/>
                  <a:pt x="221" y="460"/>
                </a:cubicBezTo>
                <a:close/>
                <a:moveTo>
                  <a:pt x="375" y="93"/>
                </a:moveTo>
                <a:cubicBezTo>
                  <a:pt x="376" y="93"/>
                  <a:pt x="376" y="93"/>
                  <a:pt x="376" y="93"/>
                </a:cubicBezTo>
                <a:cubicBezTo>
                  <a:pt x="376" y="93"/>
                  <a:pt x="376" y="93"/>
                  <a:pt x="376" y="93"/>
                </a:cubicBezTo>
                <a:cubicBezTo>
                  <a:pt x="376" y="93"/>
                  <a:pt x="375" y="93"/>
                  <a:pt x="375" y="93"/>
                </a:cubicBezTo>
                <a:close/>
                <a:moveTo>
                  <a:pt x="168" y="454"/>
                </a:moveTo>
                <a:cubicBezTo>
                  <a:pt x="169" y="455"/>
                  <a:pt x="172" y="456"/>
                  <a:pt x="173" y="456"/>
                </a:cubicBezTo>
                <a:cubicBezTo>
                  <a:pt x="168" y="454"/>
                  <a:pt x="161" y="452"/>
                  <a:pt x="158" y="451"/>
                </a:cubicBezTo>
                <a:cubicBezTo>
                  <a:pt x="150" y="447"/>
                  <a:pt x="147" y="446"/>
                  <a:pt x="144" y="445"/>
                </a:cubicBezTo>
                <a:cubicBezTo>
                  <a:pt x="149" y="448"/>
                  <a:pt x="159" y="451"/>
                  <a:pt x="162" y="453"/>
                </a:cubicBezTo>
                <a:cubicBezTo>
                  <a:pt x="159" y="452"/>
                  <a:pt x="157" y="451"/>
                  <a:pt x="154" y="450"/>
                </a:cubicBezTo>
                <a:cubicBezTo>
                  <a:pt x="151" y="449"/>
                  <a:pt x="149" y="448"/>
                  <a:pt x="147" y="447"/>
                </a:cubicBezTo>
                <a:cubicBezTo>
                  <a:pt x="148" y="448"/>
                  <a:pt x="149" y="449"/>
                  <a:pt x="151" y="449"/>
                </a:cubicBezTo>
                <a:cubicBezTo>
                  <a:pt x="152" y="450"/>
                  <a:pt x="154" y="450"/>
                  <a:pt x="155" y="451"/>
                </a:cubicBezTo>
                <a:cubicBezTo>
                  <a:pt x="158" y="452"/>
                  <a:pt x="161" y="453"/>
                  <a:pt x="163" y="454"/>
                </a:cubicBezTo>
                <a:cubicBezTo>
                  <a:pt x="163" y="454"/>
                  <a:pt x="163" y="454"/>
                  <a:pt x="163" y="454"/>
                </a:cubicBezTo>
                <a:cubicBezTo>
                  <a:pt x="163" y="454"/>
                  <a:pt x="163" y="454"/>
                  <a:pt x="163" y="454"/>
                </a:cubicBezTo>
                <a:cubicBezTo>
                  <a:pt x="163" y="454"/>
                  <a:pt x="163" y="454"/>
                  <a:pt x="163" y="454"/>
                </a:cubicBezTo>
                <a:cubicBezTo>
                  <a:pt x="168" y="456"/>
                  <a:pt x="172" y="457"/>
                  <a:pt x="177" y="459"/>
                </a:cubicBezTo>
                <a:cubicBezTo>
                  <a:pt x="179" y="459"/>
                  <a:pt x="181" y="460"/>
                  <a:pt x="184" y="460"/>
                </a:cubicBezTo>
                <a:cubicBezTo>
                  <a:pt x="186" y="461"/>
                  <a:pt x="189" y="461"/>
                  <a:pt x="191" y="462"/>
                </a:cubicBezTo>
                <a:cubicBezTo>
                  <a:pt x="187" y="461"/>
                  <a:pt x="182" y="460"/>
                  <a:pt x="178" y="458"/>
                </a:cubicBezTo>
                <a:cubicBezTo>
                  <a:pt x="174" y="457"/>
                  <a:pt x="171" y="456"/>
                  <a:pt x="168" y="454"/>
                </a:cubicBezTo>
                <a:close/>
                <a:moveTo>
                  <a:pt x="149" y="321"/>
                </a:moveTo>
                <a:cubicBezTo>
                  <a:pt x="148" y="320"/>
                  <a:pt x="147" y="319"/>
                  <a:pt x="146" y="318"/>
                </a:cubicBezTo>
                <a:cubicBezTo>
                  <a:pt x="145" y="316"/>
                  <a:pt x="144" y="315"/>
                  <a:pt x="143" y="313"/>
                </a:cubicBezTo>
                <a:cubicBezTo>
                  <a:pt x="143" y="313"/>
                  <a:pt x="142" y="312"/>
                  <a:pt x="142" y="311"/>
                </a:cubicBezTo>
                <a:cubicBezTo>
                  <a:pt x="141" y="310"/>
                  <a:pt x="141" y="310"/>
                  <a:pt x="140" y="309"/>
                </a:cubicBezTo>
                <a:cubicBezTo>
                  <a:pt x="140" y="309"/>
                  <a:pt x="140" y="310"/>
                  <a:pt x="140" y="310"/>
                </a:cubicBezTo>
                <a:cubicBezTo>
                  <a:pt x="140" y="310"/>
                  <a:pt x="140" y="311"/>
                  <a:pt x="140" y="312"/>
                </a:cubicBezTo>
                <a:cubicBezTo>
                  <a:pt x="141" y="313"/>
                  <a:pt x="142" y="314"/>
                  <a:pt x="144" y="316"/>
                </a:cubicBezTo>
                <a:cubicBezTo>
                  <a:pt x="145" y="317"/>
                  <a:pt x="146" y="318"/>
                  <a:pt x="146" y="319"/>
                </a:cubicBezTo>
                <a:cubicBezTo>
                  <a:pt x="147" y="320"/>
                  <a:pt x="147" y="321"/>
                  <a:pt x="148" y="321"/>
                </a:cubicBezTo>
                <a:cubicBezTo>
                  <a:pt x="149" y="322"/>
                  <a:pt x="149" y="323"/>
                  <a:pt x="150" y="324"/>
                </a:cubicBezTo>
                <a:cubicBezTo>
                  <a:pt x="151" y="324"/>
                  <a:pt x="151" y="325"/>
                  <a:pt x="151" y="325"/>
                </a:cubicBezTo>
                <a:cubicBezTo>
                  <a:pt x="152" y="325"/>
                  <a:pt x="152" y="325"/>
                  <a:pt x="152" y="325"/>
                </a:cubicBezTo>
                <a:cubicBezTo>
                  <a:pt x="151" y="323"/>
                  <a:pt x="150" y="322"/>
                  <a:pt x="149" y="321"/>
                </a:cubicBezTo>
                <a:close/>
                <a:moveTo>
                  <a:pt x="203" y="461"/>
                </a:moveTo>
                <a:cubicBezTo>
                  <a:pt x="207" y="462"/>
                  <a:pt x="210" y="462"/>
                  <a:pt x="213" y="463"/>
                </a:cubicBezTo>
                <a:cubicBezTo>
                  <a:pt x="214" y="462"/>
                  <a:pt x="208" y="461"/>
                  <a:pt x="205" y="460"/>
                </a:cubicBezTo>
                <a:cubicBezTo>
                  <a:pt x="201" y="459"/>
                  <a:pt x="198" y="458"/>
                  <a:pt x="194" y="458"/>
                </a:cubicBezTo>
                <a:cubicBezTo>
                  <a:pt x="190" y="457"/>
                  <a:pt x="186" y="456"/>
                  <a:pt x="182" y="455"/>
                </a:cubicBezTo>
                <a:cubicBezTo>
                  <a:pt x="186" y="457"/>
                  <a:pt x="190" y="458"/>
                  <a:pt x="194" y="458"/>
                </a:cubicBezTo>
                <a:cubicBezTo>
                  <a:pt x="198" y="459"/>
                  <a:pt x="201" y="460"/>
                  <a:pt x="205" y="460"/>
                </a:cubicBezTo>
                <a:cubicBezTo>
                  <a:pt x="206" y="461"/>
                  <a:pt x="200" y="460"/>
                  <a:pt x="203" y="461"/>
                </a:cubicBezTo>
                <a:close/>
                <a:moveTo>
                  <a:pt x="324" y="434"/>
                </a:moveTo>
                <a:cubicBezTo>
                  <a:pt x="332" y="431"/>
                  <a:pt x="341" y="427"/>
                  <a:pt x="351" y="421"/>
                </a:cubicBezTo>
                <a:cubicBezTo>
                  <a:pt x="343" y="424"/>
                  <a:pt x="333" y="431"/>
                  <a:pt x="324" y="434"/>
                </a:cubicBezTo>
                <a:close/>
                <a:moveTo>
                  <a:pt x="182" y="349"/>
                </a:moveTo>
                <a:cubicBezTo>
                  <a:pt x="182" y="348"/>
                  <a:pt x="181" y="348"/>
                  <a:pt x="180" y="348"/>
                </a:cubicBezTo>
                <a:cubicBezTo>
                  <a:pt x="180" y="347"/>
                  <a:pt x="179" y="347"/>
                  <a:pt x="178" y="346"/>
                </a:cubicBezTo>
                <a:cubicBezTo>
                  <a:pt x="175" y="345"/>
                  <a:pt x="172" y="343"/>
                  <a:pt x="170" y="341"/>
                </a:cubicBezTo>
                <a:cubicBezTo>
                  <a:pt x="166" y="339"/>
                  <a:pt x="166" y="339"/>
                  <a:pt x="166" y="339"/>
                </a:cubicBezTo>
                <a:cubicBezTo>
                  <a:pt x="164" y="338"/>
                  <a:pt x="163" y="337"/>
                  <a:pt x="162" y="336"/>
                </a:cubicBezTo>
                <a:cubicBezTo>
                  <a:pt x="161" y="336"/>
                  <a:pt x="160" y="335"/>
                  <a:pt x="160" y="335"/>
                </a:cubicBezTo>
                <a:cubicBezTo>
                  <a:pt x="161" y="336"/>
                  <a:pt x="160" y="336"/>
                  <a:pt x="160" y="335"/>
                </a:cubicBezTo>
                <a:cubicBezTo>
                  <a:pt x="159" y="334"/>
                  <a:pt x="158" y="333"/>
                  <a:pt x="158" y="333"/>
                </a:cubicBezTo>
                <a:cubicBezTo>
                  <a:pt x="157" y="333"/>
                  <a:pt x="156" y="331"/>
                  <a:pt x="155" y="331"/>
                </a:cubicBezTo>
                <a:cubicBezTo>
                  <a:pt x="158" y="334"/>
                  <a:pt x="160" y="336"/>
                  <a:pt x="162" y="338"/>
                </a:cubicBezTo>
                <a:cubicBezTo>
                  <a:pt x="166" y="340"/>
                  <a:pt x="170" y="343"/>
                  <a:pt x="173" y="346"/>
                </a:cubicBezTo>
                <a:cubicBezTo>
                  <a:pt x="173" y="346"/>
                  <a:pt x="173" y="346"/>
                  <a:pt x="173" y="346"/>
                </a:cubicBezTo>
                <a:cubicBezTo>
                  <a:pt x="173" y="346"/>
                  <a:pt x="173" y="346"/>
                  <a:pt x="173" y="346"/>
                </a:cubicBezTo>
                <a:cubicBezTo>
                  <a:pt x="173" y="346"/>
                  <a:pt x="173" y="346"/>
                  <a:pt x="173" y="346"/>
                </a:cubicBezTo>
                <a:cubicBezTo>
                  <a:pt x="176" y="347"/>
                  <a:pt x="178" y="348"/>
                  <a:pt x="180" y="349"/>
                </a:cubicBezTo>
                <a:cubicBezTo>
                  <a:pt x="182" y="350"/>
                  <a:pt x="184" y="351"/>
                  <a:pt x="186" y="352"/>
                </a:cubicBezTo>
                <a:cubicBezTo>
                  <a:pt x="187" y="352"/>
                  <a:pt x="188" y="353"/>
                  <a:pt x="189" y="353"/>
                </a:cubicBezTo>
                <a:cubicBezTo>
                  <a:pt x="188" y="352"/>
                  <a:pt x="188" y="352"/>
                  <a:pt x="186" y="351"/>
                </a:cubicBezTo>
                <a:cubicBezTo>
                  <a:pt x="184" y="350"/>
                  <a:pt x="182" y="349"/>
                  <a:pt x="182" y="349"/>
                </a:cubicBezTo>
                <a:close/>
                <a:moveTo>
                  <a:pt x="193" y="449"/>
                </a:moveTo>
                <a:cubicBezTo>
                  <a:pt x="196" y="450"/>
                  <a:pt x="198" y="450"/>
                  <a:pt x="200" y="451"/>
                </a:cubicBezTo>
                <a:cubicBezTo>
                  <a:pt x="202" y="451"/>
                  <a:pt x="204" y="452"/>
                  <a:pt x="206" y="452"/>
                </a:cubicBezTo>
                <a:cubicBezTo>
                  <a:pt x="205" y="452"/>
                  <a:pt x="201" y="451"/>
                  <a:pt x="200" y="451"/>
                </a:cubicBezTo>
                <a:cubicBezTo>
                  <a:pt x="202" y="452"/>
                  <a:pt x="205" y="452"/>
                  <a:pt x="207" y="453"/>
                </a:cubicBezTo>
                <a:cubicBezTo>
                  <a:pt x="209" y="453"/>
                  <a:pt x="211" y="453"/>
                  <a:pt x="213" y="454"/>
                </a:cubicBezTo>
                <a:cubicBezTo>
                  <a:pt x="217" y="455"/>
                  <a:pt x="222" y="455"/>
                  <a:pt x="226" y="455"/>
                </a:cubicBezTo>
                <a:cubicBezTo>
                  <a:pt x="226" y="456"/>
                  <a:pt x="225" y="456"/>
                  <a:pt x="219" y="455"/>
                </a:cubicBezTo>
                <a:cubicBezTo>
                  <a:pt x="216" y="455"/>
                  <a:pt x="212" y="454"/>
                  <a:pt x="209" y="454"/>
                </a:cubicBezTo>
                <a:cubicBezTo>
                  <a:pt x="205" y="453"/>
                  <a:pt x="202" y="453"/>
                  <a:pt x="198" y="452"/>
                </a:cubicBezTo>
                <a:cubicBezTo>
                  <a:pt x="201" y="453"/>
                  <a:pt x="205" y="453"/>
                  <a:pt x="208" y="454"/>
                </a:cubicBezTo>
                <a:cubicBezTo>
                  <a:pt x="212" y="454"/>
                  <a:pt x="216" y="455"/>
                  <a:pt x="220" y="455"/>
                </a:cubicBezTo>
                <a:cubicBezTo>
                  <a:pt x="216" y="456"/>
                  <a:pt x="212" y="454"/>
                  <a:pt x="208" y="454"/>
                </a:cubicBezTo>
                <a:cubicBezTo>
                  <a:pt x="211" y="455"/>
                  <a:pt x="215" y="456"/>
                  <a:pt x="218" y="456"/>
                </a:cubicBezTo>
                <a:cubicBezTo>
                  <a:pt x="224" y="456"/>
                  <a:pt x="228" y="457"/>
                  <a:pt x="231" y="457"/>
                </a:cubicBezTo>
                <a:cubicBezTo>
                  <a:pt x="238" y="458"/>
                  <a:pt x="238" y="458"/>
                  <a:pt x="243" y="457"/>
                </a:cubicBezTo>
                <a:cubicBezTo>
                  <a:pt x="239" y="457"/>
                  <a:pt x="236" y="457"/>
                  <a:pt x="233" y="457"/>
                </a:cubicBezTo>
                <a:cubicBezTo>
                  <a:pt x="235" y="457"/>
                  <a:pt x="238" y="457"/>
                  <a:pt x="240" y="457"/>
                </a:cubicBezTo>
                <a:cubicBezTo>
                  <a:pt x="242" y="457"/>
                  <a:pt x="244" y="457"/>
                  <a:pt x="243" y="456"/>
                </a:cubicBezTo>
                <a:cubicBezTo>
                  <a:pt x="242" y="456"/>
                  <a:pt x="241" y="455"/>
                  <a:pt x="234" y="455"/>
                </a:cubicBezTo>
                <a:cubicBezTo>
                  <a:pt x="231" y="455"/>
                  <a:pt x="239" y="455"/>
                  <a:pt x="233" y="455"/>
                </a:cubicBezTo>
                <a:cubicBezTo>
                  <a:pt x="232" y="455"/>
                  <a:pt x="234" y="454"/>
                  <a:pt x="234" y="454"/>
                </a:cubicBezTo>
                <a:cubicBezTo>
                  <a:pt x="236" y="455"/>
                  <a:pt x="238" y="454"/>
                  <a:pt x="240" y="454"/>
                </a:cubicBezTo>
                <a:cubicBezTo>
                  <a:pt x="242" y="454"/>
                  <a:pt x="245" y="454"/>
                  <a:pt x="247" y="454"/>
                </a:cubicBezTo>
                <a:cubicBezTo>
                  <a:pt x="247" y="454"/>
                  <a:pt x="250" y="454"/>
                  <a:pt x="250" y="454"/>
                </a:cubicBezTo>
                <a:cubicBezTo>
                  <a:pt x="251" y="454"/>
                  <a:pt x="255" y="454"/>
                  <a:pt x="259" y="453"/>
                </a:cubicBezTo>
                <a:cubicBezTo>
                  <a:pt x="261" y="453"/>
                  <a:pt x="262" y="453"/>
                  <a:pt x="264" y="453"/>
                </a:cubicBezTo>
                <a:cubicBezTo>
                  <a:pt x="260" y="453"/>
                  <a:pt x="257" y="453"/>
                  <a:pt x="254" y="453"/>
                </a:cubicBezTo>
                <a:cubicBezTo>
                  <a:pt x="251" y="453"/>
                  <a:pt x="249" y="453"/>
                  <a:pt x="247" y="453"/>
                </a:cubicBezTo>
                <a:cubicBezTo>
                  <a:pt x="250" y="453"/>
                  <a:pt x="255" y="452"/>
                  <a:pt x="260" y="452"/>
                </a:cubicBezTo>
                <a:cubicBezTo>
                  <a:pt x="264" y="452"/>
                  <a:pt x="268" y="451"/>
                  <a:pt x="269" y="452"/>
                </a:cubicBezTo>
                <a:cubicBezTo>
                  <a:pt x="280" y="450"/>
                  <a:pt x="294" y="448"/>
                  <a:pt x="307" y="443"/>
                </a:cubicBezTo>
                <a:cubicBezTo>
                  <a:pt x="302" y="444"/>
                  <a:pt x="298" y="446"/>
                  <a:pt x="294" y="447"/>
                </a:cubicBezTo>
                <a:cubicBezTo>
                  <a:pt x="293" y="447"/>
                  <a:pt x="290" y="448"/>
                  <a:pt x="291" y="447"/>
                </a:cubicBezTo>
                <a:cubicBezTo>
                  <a:pt x="292" y="446"/>
                  <a:pt x="292" y="446"/>
                  <a:pt x="294" y="446"/>
                </a:cubicBezTo>
                <a:cubicBezTo>
                  <a:pt x="297" y="445"/>
                  <a:pt x="300" y="444"/>
                  <a:pt x="303" y="444"/>
                </a:cubicBezTo>
                <a:cubicBezTo>
                  <a:pt x="306" y="443"/>
                  <a:pt x="309" y="442"/>
                  <a:pt x="312" y="441"/>
                </a:cubicBezTo>
                <a:cubicBezTo>
                  <a:pt x="314" y="440"/>
                  <a:pt x="316" y="439"/>
                  <a:pt x="318" y="439"/>
                </a:cubicBezTo>
                <a:cubicBezTo>
                  <a:pt x="320" y="438"/>
                  <a:pt x="322" y="437"/>
                  <a:pt x="324" y="436"/>
                </a:cubicBezTo>
                <a:cubicBezTo>
                  <a:pt x="328" y="434"/>
                  <a:pt x="332" y="432"/>
                  <a:pt x="335" y="430"/>
                </a:cubicBezTo>
                <a:cubicBezTo>
                  <a:pt x="335" y="430"/>
                  <a:pt x="333" y="431"/>
                  <a:pt x="330" y="432"/>
                </a:cubicBezTo>
                <a:cubicBezTo>
                  <a:pt x="328" y="434"/>
                  <a:pt x="325" y="435"/>
                  <a:pt x="325" y="435"/>
                </a:cubicBezTo>
                <a:cubicBezTo>
                  <a:pt x="326" y="434"/>
                  <a:pt x="330" y="432"/>
                  <a:pt x="329" y="433"/>
                </a:cubicBezTo>
                <a:cubicBezTo>
                  <a:pt x="328" y="433"/>
                  <a:pt x="326" y="434"/>
                  <a:pt x="323" y="435"/>
                </a:cubicBezTo>
                <a:cubicBezTo>
                  <a:pt x="314" y="439"/>
                  <a:pt x="305" y="442"/>
                  <a:pt x="295" y="444"/>
                </a:cubicBezTo>
                <a:cubicBezTo>
                  <a:pt x="292" y="445"/>
                  <a:pt x="291" y="445"/>
                  <a:pt x="288" y="446"/>
                </a:cubicBezTo>
                <a:cubicBezTo>
                  <a:pt x="290" y="445"/>
                  <a:pt x="290" y="444"/>
                  <a:pt x="293" y="444"/>
                </a:cubicBezTo>
                <a:cubicBezTo>
                  <a:pt x="298" y="442"/>
                  <a:pt x="296" y="443"/>
                  <a:pt x="299" y="442"/>
                </a:cubicBezTo>
                <a:cubicBezTo>
                  <a:pt x="298" y="443"/>
                  <a:pt x="295" y="444"/>
                  <a:pt x="295" y="444"/>
                </a:cubicBezTo>
                <a:cubicBezTo>
                  <a:pt x="310" y="440"/>
                  <a:pt x="323" y="434"/>
                  <a:pt x="338" y="427"/>
                </a:cubicBezTo>
                <a:cubicBezTo>
                  <a:pt x="331" y="430"/>
                  <a:pt x="322" y="434"/>
                  <a:pt x="313" y="437"/>
                </a:cubicBezTo>
                <a:cubicBezTo>
                  <a:pt x="314" y="436"/>
                  <a:pt x="317" y="435"/>
                  <a:pt x="319" y="434"/>
                </a:cubicBezTo>
                <a:cubicBezTo>
                  <a:pt x="320" y="434"/>
                  <a:pt x="321" y="433"/>
                  <a:pt x="322" y="433"/>
                </a:cubicBezTo>
                <a:cubicBezTo>
                  <a:pt x="323" y="432"/>
                  <a:pt x="324" y="432"/>
                  <a:pt x="325" y="431"/>
                </a:cubicBezTo>
                <a:cubicBezTo>
                  <a:pt x="313" y="436"/>
                  <a:pt x="300" y="440"/>
                  <a:pt x="300" y="438"/>
                </a:cubicBezTo>
                <a:cubicBezTo>
                  <a:pt x="302" y="438"/>
                  <a:pt x="304" y="437"/>
                  <a:pt x="306" y="436"/>
                </a:cubicBezTo>
                <a:cubicBezTo>
                  <a:pt x="309" y="435"/>
                  <a:pt x="311" y="434"/>
                  <a:pt x="313" y="433"/>
                </a:cubicBezTo>
                <a:cubicBezTo>
                  <a:pt x="309" y="435"/>
                  <a:pt x="307" y="435"/>
                  <a:pt x="305" y="436"/>
                </a:cubicBezTo>
                <a:cubicBezTo>
                  <a:pt x="301" y="437"/>
                  <a:pt x="291" y="439"/>
                  <a:pt x="285" y="441"/>
                </a:cubicBezTo>
                <a:cubicBezTo>
                  <a:pt x="289" y="440"/>
                  <a:pt x="279" y="443"/>
                  <a:pt x="286" y="441"/>
                </a:cubicBezTo>
                <a:cubicBezTo>
                  <a:pt x="288" y="441"/>
                  <a:pt x="291" y="441"/>
                  <a:pt x="285" y="442"/>
                </a:cubicBezTo>
                <a:cubicBezTo>
                  <a:pt x="282" y="443"/>
                  <a:pt x="280" y="443"/>
                  <a:pt x="277" y="444"/>
                </a:cubicBezTo>
                <a:cubicBezTo>
                  <a:pt x="275" y="444"/>
                  <a:pt x="274" y="444"/>
                  <a:pt x="272" y="445"/>
                </a:cubicBezTo>
                <a:cubicBezTo>
                  <a:pt x="270" y="445"/>
                  <a:pt x="268" y="445"/>
                  <a:pt x="266" y="445"/>
                </a:cubicBezTo>
                <a:cubicBezTo>
                  <a:pt x="262" y="446"/>
                  <a:pt x="260" y="446"/>
                  <a:pt x="258" y="446"/>
                </a:cubicBezTo>
                <a:cubicBezTo>
                  <a:pt x="259" y="446"/>
                  <a:pt x="261" y="446"/>
                  <a:pt x="263" y="446"/>
                </a:cubicBezTo>
                <a:cubicBezTo>
                  <a:pt x="263" y="446"/>
                  <a:pt x="265" y="446"/>
                  <a:pt x="265" y="445"/>
                </a:cubicBezTo>
                <a:cubicBezTo>
                  <a:pt x="265" y="445"/>
                  <a:pt x="265" y="445"/>
                  <a:pt x="265" y="445"/>
                </a:cubicBezTo>
                <a:cubicBezTo>
                  <a:pt x="269" y="445"/>
                  <a:pt x="272" y="444"/>
                  <a:pt x="275" y="444"/>
                </a:cubicBezTo>
                <a:cubicBezTo>
                  <a:pt x="278" y="443"/>
                  <a:pt x="275" y="443"/>
                  <a:pt x="278" y="443"/>
                </a:cubicBezTo>
                <a:cubicBezTo>
                  <a:pt x="279" y="443"/>
                  <a:pt x="278" y="442"/>
                  <a:pt x="277" y="443"/>
                </a:cubicBezTo>
                <a:cubicBezTo>
                  <a:pt x="274" y="443"/>
                  <a:pt x="271" y="444"/>
                  <a:pt x="267" y="444"/>
                </a:cubicBezTo>
                <a:cubicBezTo>
                  <a:pt x="269" y="443"/>
                  <a:pt x="272" y="443"/>
                  <a:pt x="275" y="442"/>
                </a:cubicBezTo>
                <a:cubicBezTo>
                  <a:pt x="277" y="442"/>
                  <a:pt x="279" y="441"/>
                  <a:pt x="279" y="441"/>
                </a:cubicBezTo>
                <a:cubicBezTo>
                  <a:pt x="279" y="441"/>
                  <a:pt x="279" y="441"/>
                  <a:pt x="279" y="441"/>
                </a:cubicBezTo>
                <a:cubicBezTo>
                  <a:pt x="280" y="440"/>
                  <a:pt x="281" y="440"/>
                  <a:pt x="281" y="440"/>
                </a:cubicBezTo>
                <a:cubicBezTo>
                  <a:pt x="284" y="439"/>
                  <a:pt x="287" y="439"/>
                  <a:pt x="290" y="438"/>
                </a:cubicBezTo>
                <a:cubicBezTo>
                  <a:pt x="294" y="438"/>
                  <a:pt x="296" y="437"/>
                  <a:pt x="301" y="435"/>
                </a:cubicBezTo>
                <a:cubicBezTo>
                  <a:pt x="296" y="436"/>
                  <a:pt x="292" y="438"/>
                  <a:pt x="291" y="438"/>
                </a:cubicBezTo>
                <a:cubicBezTo>
                  <a:pt x="288" y="438"/>
                  <a:pt x="283" y="439"/>
                  <a:pt x="280" y="440"/>
                </a:cubicBezTo>
                <a:cubicBezTo>
                  <a:pt x="278" y="440"/>
                  <a:pt x="276" y="440"/>
                  <a:pt x="276" y="441"/>
                </a:cubicBezTo>
                <a:cubicBezTo>
                  <a:pt x="276" y="441"/>
                  <a:pt x="276" y="441"/>
                  <a:pt x="276" y="441"/>
                </a:cubicBezTo>
                <a:cubicBezTo>
                  <a:pt x="275" y="441"/>
                  <a:pt x="273" y="442"/>
                  <a:pt x="272" y="441"/>
                </a:cubicBezTo>
                <a:cubicBezTo>
                  <a:pt x="274" y="441"/>
                  <a:pt x="276" y="440"/>
                  <a:pt x="278" y="439"/>
                </a:cubicBezTo>
                <a:cubicBezTo>
                  <a:pt x="280" y="439"/>
                  <a:pt x="282" y="438"/>
                  <a:pt x="285" y="436"/>
                </a:cubicBezTo>
                <a:cubicBezTo>
                  <a:pt x="282" y="438"/>
                  <a:pt x="278" y="439"/>
                  <a:pt x="275" y="440"/>
                </a:cubicBezTo>
                <a:cubicBezTo>
                  <a:pt x="272" y="440"/>
                  <a:pt x="270" y="441"/>
                  <a:pt x="270" y="441"/>
                </a:cubicBezTo>
                <a:cubicBezTo>
                  <a:pt x="269" y="443"/>
                  <a:pt x="264" y="444"/>
                  <a:pt x="260" y="445"/>
                </a:cubicBezTo>
                <a:cubicBezTo>
                  <a:pt x="259" y="445"/>
                  <a:pt x="259" y="445"/>
                  <a:pt x="258" y="445"/>
                </a:cubicBezTo>
                <a:cubicBezTo>
                  <a:pt x="258" y="445"/>
                  <a:pt x="257" y="445"/>
                  <a:pt x="257" y="445"/>
                </a:cubicBezTo>
                <a:cubicBezTo>
                  <a:pt x="259" y="445"/>
                  <a:pt x="261" y="444"/>
                  <a:pt x="262" y="443"/>
                </a:cubicBezTo>
                <a:cubicBezTo>
                  <a:pt x="258" y="444"/>
                  <a:pt x="255" y="445"/>
                  <a:pt x="251" y="446"/>
                </a:cubicBezTo>
                <a:cubicBezTo>
                  <a:pt x="250" y="446"/>
                  <a:pt x="250" y="446"/>
                  <a:pt x="249" y="446"/>
                </a:cubicBezTo>
                <a:cubicBezTo>
                  <a:pt x="245" y="446"/>
                  <a:pt x="242" y="446"/>
                  <a:pt x="239" y="446"/>
                </a:cubicBezTo>
                <a:cubicBezTo>
                  <a:pt x="241" y="445"/>
                  <a:pt x="242" y="445"/>
                  <a:pt x="243" y="445"/>
                </a:cubicBezTo>
                <a:cubicBezTo>
                  <a:pt x="247" y="445"/>
                  <a:pt x="251" y="444"/>
                  <a:pt x="254" y="443"/>
                </a:cubicBezTo>
                <a:cubicBezTo>
                  <a:pt x="263" y="441"/>
                  <a:pt x="272" y="440"/>
                  <a:pt x="280" y="436"/>
                </a:cubicBezTo>
                <a:cubicBezTo>
                  <a:pt x="282" y="435"/>
                  <a:pt x="281" y="437"/>
                  <a:pt x="284" y="435"/>
                </a:cubicBezTo>
                <a:cubicBezTo>
                  <a:pt x="284" y="435"/>
                  <a:pt x="284" y="435"/>
                  <a:pt x="283" y="435"/>
                </a:cubicBezTo>
                <a:cubicBezTo>
                  <a:pt x="281" y="435"/>
                  <a:pt x="273" y="438"/>
                  <a:pt x="272" y="437"/>
                </a:cubicBezTo>
                <a:cubicBezTo>
                  <a:pt x="271" y="438"/>
                  <a:pt x="267" y="438"/>
                  <a:pt x="268" y="439"/>
                </a:cubicBezTo>
                <a:cubicBezTo>
                  <a:pt x="270" y="439"/>
                  <a:pt x="267" y="440"/>
                  <a:pt x="265" y="440"/>
                </a:cubicBezTo>
                <a:cubicBezTo>
                  <a:pt x="260" y="442"/>
                  <a:pt x="255" y="443"/>
                  <a:pt x="252" y="442"/>
                </a:cubicBezTo>
                <a:cubicBezTo>
                  <a:pt x="251" y="442"/>
                  <a:pt x="250" y="442"/>
                  <a:pt x="248" y="443"/>
                </a:cubicBezTo>
                <a:cubicBezTo>
                  <a:pt x="247" y="443"/>
                  <a:pt x="246" y="443"/>
                  <a:pt x="245" y="443"/>
                </a:cubicBezTo>
                <a:cubicBezTo>
                  <a:pt x="244" y="443"/>
                  <a:pt x="243" y="444"/>
                  <a:pt x="241" y="444"/>
                </a:cubicBezTo>
                <a:cubicBezTo>
                  <a:pt x="236" y="444"/>
                  <a:pt x="231" y="445"/>
                  <a:pt x="230" y="446"/>
                </a:cubicBezTo>
                <a:cubicBezTo>
                  <a:pt x="229" y="446"/>
                  <a:pt x="229" y="446"/>
                  <a:pt x="230" y="446"/>
                </a:cubicBezTo>
                <a:cubicBezTo>
                  <a:pt x="235" y="446"/>
                  <a:pt x="227" y="447"/>
                  <a:pt x="226" y="447"/>
                </a:cubicBezTo>
                <a:cubicBezTo>
                  <a:pt x="229" y="447"/>
                  <a:pt x="231" y="447"/>
                  <a:pt x="233" y="447"/>
                </a:cubicBezTo>
                <a:cubicBezTo>
                  <a:pt x="234" y="446"/>
                  <a:pt x="235" y="446"/>
                  <a:pt x="236" y="446"/>
                </a:cubicBezTo>
                <a:cubicBezTo>
                  <a:pt x="240" y="446"/>
                  <a:pt x="244" y="446"/>
                  <a:pt x="249" y="446"/>
                </a:cubicBezTo>
                <a:cubicBezTo>
                  <a:pt x="249" y="446"/>
                  <a:pt x="249" y="446"/>
                  <a:pt x="249" y="446"/>
                </a:cubicBezTo>
                <a:cubicBezTo>
                  <a:pt x="249" y="446"/>
                  <a:pt x="248" y="447"/>
                  <a:pt x="247" y="447"/>
                </a:cubicBezTo>
                <a:cubicBezTo>
                  <a:pt x="239" y="448"/>
                  <a:pt x="240" y="448"/>
                  <a:pt x="240" y="449"/>
                </a:cubicBezTo>
                <a:cubicBezTo>
                  <a:pt x="241" y="450"/>
                  <a:pt x="246" y="449"/>
                  <a:pt x="248" y="449"/>
                </a:cubicBezTo>
                <a:cubicBezTo>
                  <a:pt x="251" y="449"/>
                  <a:pt x="254" y="448"/>
                  <a:pt x="257" y="447"/>
                </a:cubicBezTo>
                <a:cubicBezTo>
                  <a:pt x="256" y="447"/>
                  <a:pt x="256" y="447"/>
                  <a:pt x="256" y="447"/>
                </a:cubicBezTo>
                <a:cubicBezTo>
                  <a:pt x="256" y="448"/>
                  <a:pt x="256" y="448"/>
                  <a:pt x="264" y="447"/>
                </a:cubicBezTo>
                <a:cubicBezTo>
                  <a:pt x="264" y="447"/>
                  <a:pt x="264" y="448"/>
                  <a:pt x="264" y="448"/>
                </a:cubicBezTo>
                <a:cubicBezTo>
                  <a:pt x="264" y="448"/>
                  <a:pt x="259" y="448"/>
                  <a:pt x="263" y="448"/>
                </a:cubicBezTo>
                <a:cubicBezTo>
                  <a:pt x="267" y="447"/>
                  <a:pt x="273" y="447"/>
                  <a:pt x="273" y="447"/>
                </a:cubicBezTo>
                <a:cubicBezTo>
                  <a:pt x="273" y="446"/>
                  <a:pt x="278" y="445"/>
                  <a:pt x="280" y="445"/>
                </a:cubicBezTo>
                <a:cubicBezTo>
                  <a:pt x="285" y="444"/>
                  <a:pt x="287" y="444"/>
                  <a:pt x="289" y="444"/>
                </a:cubicBezTo>
                <a:cubicBezTo>
                  <a:pt x="292" y="444"/>
                  <a:pt x="285" y="445"/>
                  <a:pt x="283" y="446"/>
                </a:cubicBezTo>
                <a:cubicBezTo>
                  <a:pt x="278" y="448"/>
                  <a:pt x="279" y="446"/>
                  <a:pt x="277" y="447"/>
                </a:cubicBezTo>
                <a:cubicBezTo>
                  <a:pt x="276" y="447"/>
                  <a:pt x="274" y="446"/>
                  <a:pt x="273" y="447"/>
                </a:cubicBezTo>
                <a:cubicBezTo>
                  <a:pt x="272" y="447"/>
                  <a:pt x="268" y="449"/>
                  <a:pt x="266" y="448"/>
                </a:cubicBezTo>
                <a:cubicBezTo>
                  <a:pt x="265" y="448"/>
                  <a:pt x="264" y="448"/>
                  <a:pt x="262" y="448"/>
                </a:cubicBezTo>
                <a:cubicBezTo>
                  <a:pt x="260" y="448"/>
                  <a:pt x="258" y="449"/>
                  <a:pt x="257" y="449"/>
                </a:cubicBezTo>
                <a:cubicBezTo>
                  <a:pt x="254" y="449"/>
                  <a:pt x="256" y="449"/>
                  <a:pt x="256" y="449"/>
                </a:cubicBezTo>
                <a:cubicBezTo>
                  <a:pt x="255" y="449"/>
                  <a:pt x="256" y="449"/>
                  <a:pt x="257" y="449"/>
                </a:cubicBezTo>
                <a:cubicBezTo>
                  <a:pt x="262" y="449"/>
                  <a:pt x="263" y="449"/>
                  <a:pt x="264" y="449"/>
                </a:cubicBezTo>
                <a:cubicBezTo>
                  <a:pt x="265" y="449"/>
                  <a:pt x="266" y="449"/>
                  <a:pt x="269" y="449"/>
                </a:cubicBezTo>
                <a:cubicBezTo>
                  <a:pt x="263" y="450"/>
                  <a:pt x="272" y="449"/>
                  <a:pt x="274" y="449"/>
                </a:cubicBezTo>
                <a:cubicBezTo>
                  <a:pt x="271" y="449"/>
                  <a:pt x="269" y="450"/>
                  <a:pt x="266" y="450"/>
                </a:cubicBezTo>
                <a:cubicBezTo>
                  <a:pt x="264" y="451"/>
                  <a:pt x="261" y="451"/>
                  <a:pt x="259" y="451"/>
                </a:cubicBezTo>
                <a:cubicBezTo>
                  <a:pt x="256" y="451"/>
                  <a:pt x="254" y="452"/>
                  <a:pt x="251" y="452"/>
                </a:cubicBezTo>
                <a:cubicBezTo>
                  <a:pt x="249" y="452"/>
                  <a:pt x="246" y="452"/>
                  <a:pt x="244" y="453"/>
                </a:cubicBezTo>
                <a:cubicBezTo>
                  <a:pt x="243" y="452"/>
                  <a:pt x="239" y="452"/>
                  <a:pt x="236" y="452"/>
                </a:cubicBezTo>
                <a:cubicBezTo>
                  <a:pt x="234" y="452"/>
                  <a:pt x="232" y="452"/>
                  <a:pt x="230" y="452"/>
                </a:cubicBezTo>
                <a:cubicBezTo>
                  <a:pt x="227" y="452"/>
                  <a:pt x="225" y="452"/>
                  <a:pt x="224" y="451"/>
                </a:cubicBezTo>
                <a:cubicBezTo>
                  <a:pt x="226" y="452"/>
                  <a:pt x="228" y="452"/>
                  <a:pt x="228" y="452"/>
                </a:cubicBezTo>
                <a:cubicBezTo>
                  <a:pt x="229" y="452"/>
                  <a:pt x="228" y="451"/>
                  <a:pt x="226" y="451"/>
                </a:cubicBezTo>
                <a:cubicBezTo>
                  <a:pt x="224" y="451"/>
                  <a:pt x="221" y="451"/>
                  <a:pt x="219" y="451"/>
                </a:cubicBezTo>
                <a:cubicBezTo>
                  <a:pt x="218" y="450"/>
                  <a:pt x="216" y="450"/>
                  <a:pt x="215" y="450"/>
                </a:cubicBezTo>
                <a:cubicBezTo>
                  <a:pt x="216" y="450"/>
                  <a:pt x="216" y="450"/>
                  <a:pt x="217" y="450"/>
                </a:cubicBezTo>
                <a:cubicBezTo>
                  <a:pt x="215" y="450"/>
                  <a:pt x="213" y="450"/>
                  <a:pt x="212" y="450"/>
                </a:cubicBezTo>
                <a:cubicBezTo>
                  <a:pt x="211" y="449"/>
                  <a:pt x="210" y="449"/>
                  <a:pt x="209" y="449"/>
                </a:cubicBezTo>
                <a:cubicBezTo>
                  <a:pt x="210" y="449"/>
                  <a:pt x="214" y="450"/>
                  <a:pt x="215" y="449"/>
                </a:cubicBezTo>
                <a:cubicBezTo>
                  <a:pt x="209" y="449"/>
                  <a:pt x="199" y="447"/>
                  <a:pt x="197" y="447"/>
                </a:cubicBezTo>
                <a:cubicBezTo>
                  <a:pt x="196" y="448"/>
                  <a:pt x="196" y="448"/>
                  <a:pt x="202" y="449"/>
                </a:cubicBezTo>
                <a:cubicBezTo>
                  <a:pt x="202" y="449"/>
                  <a:pt x="202" y="449"/>
                  <a:pt x="202" y="449"/>
                </a:cubicBezTo>
                <a:cubicBezTo>
                  <a:pt x="200" y="449"/>
                  <a:pt x="198" y="448"/>
                  <a:pt x="196" y="448"/>
                </a:cubicBezTo>
                <a:cubicBezTo>
                  <a:pt x="199" y="449"/>
                  <a:pt x="203" y="450"/>
                  <a:pt x="207" y="450"/>
                </a:cubicBezTo>
                <a:cubicBezTo>
                  <a:pt x="208" y="450"/>
                  <a:pt x="210" y="450"/>
                  <a:pt x="211" y="450"/>
                </a:cubicBezTo>
                <a:cubicBezTo>
                  <a:pt x="213" y="451"/>
                  <a:pt x="214" y="451"/>
                  <a:pt x="215" y="451"/>
                </a:cubicBezTo>
                <a:cubicBezTo>
                  <a:pt x="216" y="452"/>
                  <a:pt x="213" y="451"/>
                  <a:pt x="211" y="451"/>
                </a:cubicBezTo>
                <a:cubicBezTo>
                  <a:pt x="209" y="451"/>
                  <a:pt x="207" y="451"/>
                  <a:pt x="204" y="450"/>
                </a:cubicBezTo>
                <a:cubicBezTo>
                  <a:pt x="206" y="451"/>
                  <a:pt x="209" y="451"/>
                  <a:pt x="211" y="452"/>
                </a:cubicBezTo>
                <a:cubicBezTo>
                  <a:pt x="214" y="452"/>
                  <a:pt x="216" y="452"/>
                  <a:pt x="218" y="453"/>
                </a:cubicBezTo>
                <a:cubicBezTo>
                  <a:pt x="214" y="452"/>
                  <a:pt x="210" y="452"/>
                  <a:pt x="206" y="451"/>
                </a:cubicBezTo>
                <a:cubicBezTo>
                  <a:pt x="202" y="451"/>
                  <a:pt x="197" y="450"/>
                  <a:pt x="193" y="449"/>
                </a:cubicBezTo>
                <a:close/>
                <a:moveTo>
                  <a:pt x="266" y="444"/>
                </a:moveTo>
                <a:cubicBezTo>
                  <a:pt x="267" y="444"/>
                  <a:pt x="267" y="444"/>
                  <a:pt x="268" y="444"/>
                </a:cubicBezTo>
                <a:cubicBezTo>
                  <a:pt x="267" y="445"/>
                  <a:pt x="266" y="445"/>
                  <a:pt x="266" y="445"/>
                </a:cubicBezTo>
                <a:cubicBezTo>
                  <a:pt x="266" y="445"/>
                  <a:pt x="266" y="445"/>
                  <a:pt x="266" y="444"/>
                </a:cubicBezTo>
                <a:close/>
                <a:moveTo>
                  <a:pt x="257" y="447"/>
                </a:moveTo>
                <a:cubicBezTo>
                  <a:pt x="253" y="448"/>
                  <a:pt x="252" y="447"/>
                  <a:pt x="247" y="448"/>
                </a:cubicBezTo>
                <a:cubicBezTo>
                  <a:pt x="246" y="448"/>
                  <a:pt x="244" y="449"/>
                  <a:pt x="243" y="449"/>
                </a:cubicBezTo>
                <a:cubicBezTo>
                  <a:pt x="242" y="448"/>
                  <a:pt x="242" y="448"/>
                  <a:pt x="243" y="448"/>
                </a:cubicBezTo>
                <a:cubicBezTo>
                  <a:pt x="244" y="448"/>
                  <a:pt x="245" y="448"/>
                  <a:pt x="247" y="448"/>
                </a:cubicBezTo>
                <a:cubicBezTo>
                  <a:pt x="250" y="447"/>
                  <a:pt x="253" y="447"/>
                  <a:pt x="255" y="446"/>
                </a:cubicBezTo>
                <a:cubicBezTo>
                  <a:pt x="255" y="446"/>
                  <a:pt x="256" y="446"/>
                  <a:pt x="256" y="446"/>
                </a:cubicBezTo>
                <a:cubicBezTo>
                  <a:pt x="256" y="446"/>
                  <a:pt x="256" y="446"/>
                  <a:pt x="257" y="446"/>
                </a:cubicBezTo>
                <a:cubicBezTo>
                  <a:pt x="257" y="446"/>
                  <a:pt x="257" y="446"/>
                  <a:pt x="257" y="446"/>
                </a:cubicBezTo>
                <a:cubicBezTo>
                  <a:pt x="257" y="446"/>
                  <a:pt x="257" y="446"/>
                  <a:pt x="257" y="446"/>
                </a:cubicBezTo>
                <a:cubicBezTo>
                  <a:pt x="257" y="446"/>
                  <a:pt x="257" y="446"/>
                  <a:pt x="256" y="446"/>
                </a:cubicBezTo>
                <a:cubicBezTo>
                  <a:pt x="258" y="446"/>
                  <a:pt x="258" y="447"/>
                  <a:pt x="257" y="447"/>
                </a:cubicBezTo>
                <a:close/>
                <a:moveTo>
                  <a:pt x="163" y="339"/>
                </a:moveTo>
                <a:cubicBezTo>
                  <a:pt x="162" y="338"/>
                  <a:pt x="163" y="339"/>
                  <a:pt x="164" y="340"/>
                </a:cubicBezTo>
                <a:cubicBezTo>
                  <a:pt x="165" y="341"/>
                  <a:pt x="167" y="342"/>
                  <a:pt x="166" y="342"/>
                </a:cubicBezTo>
                <a:cubicBezTo>
                  <a:pt x="166" y="342"/>
                  <a:pt x="167" y="343"/>
                  <a:pt x="168" y="344"/>
                </a:cubicBezTo>
                <a:cubicBezTo>
                  <a:pt x="169" y="344"/>
                  <a:pt x="170" y="345"/>
                  <a:pt x="171" y="345"/>
                </a:cubicBezTo>
                <a:cubicBezTo>
                  <a:pt x="171" y="346"/>
                  <a:pt x="171" y="346"/>
                  <a:pt x="172" y="346"/>
                </a:cubicBezTo>
                <a:cubicBezTo>
                  <a:pt x="173" y="346"/>
                  <a:pt x="176" y="348"/>
                  <a:pt x="179" y="350"/>
                </a:cubicBezTo>
                <a:cubicBezTo>
                  <a:pt x="178" y="348"/>
                  <a:pt x="176" y="347"/>
                  <a:pt x="174" y="346"/>
                </a:cubicBezTo>
                <a:cubicBezTo>
                  <a:pt x="173" y="346"/>
                  <a:pt x="172" y="345"/>
                  <a:pt x="173" y="345"/>
                </a:cubicBezTo>
                <a:cubicBezTo>
                  <a:pt x="173" y="345"/>
                  <a:pt x="173" y="345"/>
                  <a:pt x="173" y="346"/>
                </a:cubicBezTo>
                <a:cubicBezTo>
                  <a:pt x="171" y="344"/>
                  <a:pt x="170" y="344"/>
                  <a:pt x="168" y="342"/>
                </a:cubicBezTo>
                <a:cubicBezTo>
                  <a:pt x="166" y="341"/>
                  <a:pt x="164" y="339"/>
                  <a:pt x="163" y="339"/>
                </a:cubicBezTo>
                <a:close/>
                <a:moveTo>
                  <a:pt x="230" y="436"/>
                </a:moveTo>
                <a:cubicBezTo>
                  <a:pt x="229" y="435"/>
                  <a:pt x="226" y="435"/>
                  <a:pt x="223" y="435"/>
                </a:cubicBezTo>
                <a:cubicBezTo>
                  <a:pt x="220" y="435"/>
                  <a:pt x="218" y="435"/>
                  <a:pt x="215" y="434"/>
                </a:cubicBezTo>
                <a:cubicBezTo>
                  <a:pt x="212" y="434"/>
                  <a:pt x="209" y="434"/>
                  <a:pt x="206" y="433"/>
                </a:cubicBezTo>
                <a:cubicBezTo>
                  <a:pt x="205" y="433"/>
                  <a:pt x="203" y="432"/>
                  <a:pt x="203" y="432"/>
                </a:cubicBezTo>
                <a:cubicBezTo>
                  <a:pt x="203" y="433"/>
                  <a:pt x="203" y="433"/>
                  <a:pt x="206" y="433"/>
                </a:cubicBezTo>
                <a:cubicBezTo>
                  <a:pt x="209" y="434"/>
                  <a:pt x="212" y="434"/>
                  <a:pt x="216" y="435"/>
                </a:cubicBezTo>
                <a:cubicBezTo>
                  <a:pt x="217" y="435"/>
                  <a:pt x="219" y="435"/>
                  <a:pt x="220" y="435"/>
                </a:cubicBezTo>
                <a:cubicBezTo>
                  <a:pt x="221" y="435"/>
                  <a:pt x="223" y="436"/>
                  <a:pt x="224" y="436"/>
                </a:cubicBezTo>
                <a:cubicBezTo>
                  <a:pt x="226" y="436"/>
                  <a:pt x="230" y="436"/>
                  <a:pt x="230" y="436"/>
                </a:cubicBezTo>
                <a:close/>
              </a:path>
            </a:pathLst>
          </a:custGeom>
          <a:solidFill>
            <a:srgbClr val="FFFF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algn="ctr"/>
            <a:endParaRPr lang="zh-CN" altLang="en-US"/>
          </a:p>
          <a:p>
            <a:pPr algn="ctr"/>
            <a:endParaRPr lang="zh-CN" altLang="en-US"/>
          </a:p>
          <a:p>
            <a:pPr algn="ctr"/>
            <a:endParaRPr lang="zh-CN" altLang="en-US"/>
          </a:p>
          <a:p>
            <a:pPr algn="ctr"/>
            <a:endParaRPr lang="zh-CN" altLang="en-US" sz="5400">
              <a:solidFill>
                <a:schemeClr val="bg1"/>
              </a:solidFill>
              <a:latin typeface="方正粗金陵简体" panose="02000000000000000000" charset="-122"/>
              <a:ea typeface="方正粗金陵简体" panose="02000000000000000000" charset="-122"/>
            </a:endParaRPr>
          </a:p>
        </p:txBody>
      </p:sp>
      <p:sp>
        <p:nvSpPr>
          <p:cNvPr id="5" name="文本框 4"/>
          <p:cNvSpPr txBox="1"/>
          <p:nvPr/>
        </p:nvSpPr>
        <p:spPr>
          <a:xfrm>
            <a:off x="11085830" y="516890"/>
            <a:ext cx="740410" cy="829945"/>
          </a:xfrm>
          <a:prstGeom prst="rect">
            <a:avLst/>
          </a:prstGeom>
          <a:noFill/>
        </p:spPr>
        <p:txBody>
          <a:bodyPr wrap="square" rtlCol="0">
            <a:spAutoFit/>
          </a:bodyPr>
          <a:p>
            <a:r>
              <a:rPr lang="en-US" altLang="zh-CN" sz="4800">
                <a:solidFill>
                  <a:schemeClr val="bg1"/>
                </a:solidFill>
                <a:latin typeface="方正字迹-龙吟体 简" panose="02000500000000000000" charset="-122"/>
                <a:ea typeface="方正字迹-龙吟体 简" panose="02000500000000000000" charset="-122"/>
              </a:rPr>
              <a:t>1</a:t>
            </a:r>
            <a:endParaRPr lang="en-US" altLang="zh-CN" sz="4800">
              <a:solidFill>
                <a:schemeClr val="bg1"/>
              </a:solidFill>
              <a:latin typeface="方正字迹-龙吟体 简" panose="02000500000000000000" charset="-122"/>
              <a:ea typeface="方正字迹-龙吟体 简" panose="02000500000000000000" charset="-122"/>
            </a:endParaRPr>
          </a:p>
        </p:txBody>
      </p:sp>
      <p:sp>
        <p:nvSpPr>
          <p:cNvPr id="217" name="Freeform 764"/>
          <p:cNvSpPr>
            <a:spLocks noEditPoints="1"/>
          </p:cNvSpPr>
          <p:nvPr/>
        </p:nvSpPr>
        <p:spPr bwMode="auto">
          <a:xfrm>
            <a:off x="350520" y="236220"/>
            <a:ext cx="4925695" cy="856615"/>
          </a:xfrm>
          <a:custGeom>
            <a:avLst/>
            <a:gdLst>
              <a:gd name="T0" fmla="*/ 489 w 524"/>
              <a:gd name="T1" fmla="*/ 105 h 131"/>
              <a:gd name="T2" fmla="*/ 456 w 524"/>
              <a:gd name="T3" fmla="*/ 104 h 131"/>
              <a:gd name="T4" fmla="*/ 439 w 524"/>
              <a:gd name="T5" fmla="*/ 103 h 131"/>
              <a:gd name="T6" fmla="*/ 450 w 524"/>
              <a:gd name="T7" fmla="*/ 98 h 131"/>
              <a:gd name="T8" fmla="*/ 458 w 524"/>
              <a:gd name="T9" fmla="*/ 94 h 131"/>
              <a:gd name="T10" fmla="*/ 497 w 524"/>
              <a:gd name="T11" fmla="*/ 87 h 131"/>
              <a:gd name="T12" fmla="*/ 509 w 524"/>
              <a:gd name="T13" fmla="*/ 77 h 131"/>
              <a:gd name="T14" fmla="*/ 522 w 524"/>
              <a:gd name="T15" fmla="*/ 69 h 131"/>
              <a:gd name="T16" fmla="*/ 515 w 524"/>
              <a:gd name="T17" fmla="*/ 64 h 131"/>
              <a:gd name="T18" fmla="*/ 500 w 524"/>
              <a:gd name="T19" fmla="*/ 60 h 131"/>
              <a:gd name="T20" fmla="*/ 494 w 524"/>
              <a:gd name="T21" fmla="*/ 56 h 131"/>
              <a:gd name="T22" fmla="*/ 492 w 524"/>
              <a:gd name="T23" fmla="*/ 48 h 131"/>
              <a:gd name="T24" fmla="*/ 468 w 524"/>
              <a:gd name="T25" fmla="*/ 47 h 131"/>
              <a:gd name="T26" fmla="*/ 490 w 524"/>
              <a:gd name="T27" fmla="*/ 41 h 131"/>
              <a:gd name="T28" fmla="*/ 468 w 524"/>
              <a:gd name="T29" fmla="*/ 36 h 131"/>
              <a:gd name="T30" fmla="*/ 442 w 524"/>
              <a:gd name="T31" fmla="*/ 34 h 131"/>
              <a:gd name="T32" fmla="*/ 306 w 524"/>
              <a:gd name="T33" fmla="*/ 25 h 131"/>
              <a:gd name="T34" fmla="*/ 383 w 524"/>
              <a:gd name="T35" fmla="*/ 27 h 131"/>
              <a:gd name="T36" fmla="*/ 442 w 524"/>
              <a:gd name="T37" fmla="*/ 25 h 131"/>
              <a:gd name="T38" fmla="*/ 499 w 524"/>
              <a:gd name="T39" fmla="*/ 23 h 131"/>
              <a:gd name="T40" fmla="*/ 323 w 524"/>
              <a:gd name="T41" fmla="*/ 8 h 131"/>
              <a:gd name="T42" fmla="*/ 25 w 524"/>
              <a:gd name="T43" fmla="*/ 3 h 131"/>
              <a:gd name="T44" fmla="*/ 11 w 524"/>
              <a:gd name="T45" fmla="*/ 14 h 131"/>
              <a:gd name="T46" fmla="*/ 16 w 524"/>
              <a:gd name="T47" fmla="*/ 19 h 131"/>
              <a:gd name="T48" fmla="*/ 32 w 524"/>
              <a:gd name="T49" fmla="*/ 32 h 131"/>
              <a:gd name="T50" fmla="*/ 4 w 524"/>
              <a:gd name="T51" fmla="*/ 32 h 131"/>
              <a:gd name="T52" fmla="*/ 13 w 524"/>
              <a:gd name="T53" fmla="*/ 42 h 131"/>
              <a:gd name="T54" fmla="*/ 51 w 524"/>
              <a:gd name="T55" fmla="*/ 57 h 131"/>
              <a:gd name="T56" fmla="*/ 5 w 524"/>
              <a:gd name="T57" fmla="*/ 57 h 131"/>
              <a:gd name="T58" fmla="*/ 17 w 524"/>
              <a:gd name="T59" fmla="*/ 67 h 131"/>
              <a:gd name="T60" fmla="*/ 13 w 524"/>
              <a:gd name="T61" fmla="*/ 72 h 131"/>
              <a:gd name="T62" fmla="*/ 39 w 524"/>
              <a:gd name="T63" fmla="*/ 84 h 131"/>
              <a:gd name="T64" fmla="*/ 41 w 524"/>
              <a:gd name="T65" fmla="*/ 93 h 131"/>
              <a:gd name="T66" fmla="*/ 50 w 524"/>
              <a:gd name="T67" fmla="*/ 98 h 131"/>
              <a:gd name="T68" fmla="*/ 13 w 524"/>
              <a:gd name="T69" fmla="*/ 92 h 131"/>
              <a:gd name="T70" fmla="*/ 34 w 524"/>
              <a:gd name="T71" fmla="*/ 104 h 131"/>
              <a:gd name="T72" fmla="*/ 71 w 524"/>
              <a:gd name="T73" fmla="*/ 114 h 131"/>
              <a:gd name="T74" fmla="*/ 75 w 524"/>
              <a:gd name="T75" fmla="*/ 113 h 131"/>
              <a:gd name="T76" fmla="*/ 256 w 524"/>
              <a:gd name="T77" fmla="*/ 124 h 131"/>
              <a:gd name="T78" fmla="*/ 407 w 524"/>
              <a:gd name="T79" fmla="*/ 130 h 131"/>
              <a:gd name="T80" fmla="*/ 263 w 524"/>
              <a:gd name="T81" fmla="*/ 124 h 131"/>
              <a:gd name="T82" fmla="*/ 178 w 524"/>
              <a:gd name="T83" fmla="*/ 117 h 131"/>
              <a:gd name="T84" fmla="*/ 485 w 524"/>
              <a:gd name="T85" fmla="*/ 120 h 131"/>
              <a:gd name="T86" fmla="*/ 452 w 524"/>
              <a:gd name="T87" fmla="*/ 118 h 131"/>
              <a:gd name="T88" fmla="*/ 509 w 524"/>
              <a:gd name="T89" fmla="*/ 108 h 131"/>
              <a:gd name="T90" fmla="*/ 466 w 524"/>
              <a:gd name="T91" fmla="*/ 62 h 131"/>
              <a:gd name="T92" fmla="*/ 22 w 524"/>
              <a:gd name="T93" fmla="*/ 33 h 131"/>
              <a:gd name="T94" fmla="*/ 31 w 524"/>
              <a:gd name="T95" fmla="*/ 79 h 131"/>
              <a:gd name="T96" fmla="*/ 81 w 524"/>
              <a:gd name="T97" fmla="*/ 20 h 131"/>
              <a:gd name="T98" fmla="*/ 285 w 524"/>
              <a:gd name="T99" fmla="*/ 24 h 131"/>
              <a:gd name="T100" fmla="*/ 407 w 524"/>
              <a:gd name="T101" fmla="*/ 10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4" h="131">
                <a:moveTo>
                  <a:pt x="509" y="108"/>
                </a:moveTo>
                <a:cubicBezTo>
                  <a:pt x="507" y="109"/>
                  <a:pt x="503" y="108"/>
                  <a:pt x="502" y="107"/>
                </a:cubicBezTo>
                <a:cubicBezTo>
                  <a:pt x="488" y="111"/>
                  <a:pt x="473" y="110"/>
                  <a:pt x="458" y="109"/>
                </a:cubicBezTo>
                <a:cubicBezTo>
                  <a:pt x="467" y="106"/>
                  <a:pt x="480" y="109"/>
                  <a:pt x="489" y="105"/>
                </a:cubicBezTo>
                <a:cubicBezTo>
                  <a:pt x="481" y="105"/>
                  <a:pt x="474" y="105"/>
                  <a:pt x="467" y="105"/>
                </a:cubicBezTo>
                <a:cubicBezTo>
                  <a:pt x="467" y="105"/>
                  <a:pt x="467" y="105"/>
                  <a:pt x="467" y="105"/>
                </a:cubicBezTo>
                <a:cubicBezTo>
                  <a:pt x="466" y="108"/>
                  <a:pt x="464" y="102"/>
                  <a:pt x="461" y="105"/>
                </a:cubicBezTo>
                <a:cubicBezTo>
                  <a:pt x="460" y="104"/>
                  <a:pt x="456" y="106"/>
                  <a:pt x="456" y="104"/>
                </a:cubicBezTo>
                <a:cubicBezTo>
                  <a:pt x="442" y="104"/>
                  <a:pt x="427" y="105"/>
                  <a:pt x="413" y="103"/>
                </a:cubicBezTo>
                <a:cubicBezTo>
                  <a:pt x="415" y="102"/>
                  <a:pt x="415" y="102"/>
                  <a:pt x="415" y="102"/>
                </a:cubicBezTo>
                <a:cubicBezTo>
                  <a:pt x="423" y="101"/>
                  <a:pt x="432" y="102"/>
                  <a:pt x="439" y="102"/>
                </a:cubicBezTo>
                <a:cubicBezTo>
                  <a:pt x="439" y="103"/>
                  <a:pt x="439" y="103"/>
                  <a:pt x="439" y="103"/>
                </a:cubicBezTo>
                <a:cubicBezTo>
                  <a:pt x="441" y="103"/>
                  <a:pt x="441" y="103"/>
                  <a:pt x="441" y="103"/>
                </a:cubicBezTo>
                <a:cubicBezTo>
                  <a:pt x="442" y="99"/>
                  <a:pt x="448" y="103"/>
                  <a:pt x="451" y="100"/>
                </a:cubicBezTo>
                <a:cubicBezTo>
                  <a:pt x="449" y="99"/>
                  <a:pt x="449" y="99"/>
                  <a:pt x="449" y="99"/>
                </a:cubicBezTo>
                <a:cubicBezTo>
                  <a:pt x="450" y="98"/>
                  <a:pt x="450" y="98"/>
                  <a:pt x="450" y="98"/>
                </a:cubicBezTo>
                <a:cubicBezTo>
                  <a:pt x="462" y="99"/>
                  <a:pt x="472" y="97"/>
                  <a:pt x="482" y="97"/>
                </a:cubicBezTo>
                <a:cubicBezTo>
                  <a:pt x="481" y="96"/>
                  <a:pt x="480" y="96"/>
                  <a:pt x="479" y="95"/>
                </a:cubicBezTo>
                <a:cubicBezTo>
                  <a:pt x="473" y="96"/>
                  <a:pt x="465" y="95"/>
                  <a:pt x="459" y="95"/>
                </a:cubicBezTo>
                <a:cubicBezTo>
                  <a:pt x="458" y="94"/>
                  <a:pt x="458" y="94"/>
                  <a:pt x="458" y="94"/>
                </a:cubicBezTo>
                <a:cubicBezTo>
                  <a:pt x="466" y="93"/>
                  <a:pt x="475" y="94"/>
                  <a:pt x="483" y="92"/>
                </a:cubicBezTo>
                <a:cubicBezTo>
                  <a:pt x="487" y="92"/>
                  <a:pt x="492" y="91"/>
                  <a:pt x="495" y="90"/>
                </a:cubicBezTo>
                <a:cubicBezTo>
                  <a:pt x="490" y="88"/>
                  <a:pt x="484" y="91"/>
                  <a:pt x="479" y="90"/>
                </a:cubicBezTo>
                <a:cubicBezTo>
                  <a:pt x="484" y="88"/>
                  <a:pt x="491" y="88"/>
                  <a:pt x="497" y="87"/>
                </a:cubicBezTo>
                <a:cubicBezTo>
                  <a:pt x="499" y="88"/>
                  <a:pt x="500" y="84"/>
                  <a:pt x="503" y="86"/>
                </a:cubicBezTo>
                <a:cubicBezTo>
                  <a:pt x="507" y="81"/>
                  <a:pt x="516" y="84"/>
                  <a:pt x="522" y="81"/>
                </a:cubicBezTo>
                <a:cubicBezTo>
                  <a:pt x="514" y="80"/>
                  <a:pt x="502" y="81"/>
                  <a:pt x="492" y="80"/>
                </a:cubicBezTo>
                <a:cubicBezTo>
                  <a:pt x="497" y="77"/>
                  <a:pt x="504" y="78"/>
                  <a:pt x="509" y="77"/>
                </a:cubicBezTo>
                <a:cubicBezTo>
                  <a:pt x="496" y="76"/>
                  <a:pt x="483" y="83"/>
                  <a:pt x="471" y="77"/>
                </a:cubicBezTo>
                <a:cubicBezTo>
                  <a:pt x="478" y="77"/>
                  <a:pt x="484" y="74"/>
                  <a:pt x="491" y="73"/>
                </a:cubicBezTo>
                <a:cubicBezTo>
                  <a:pt x="493" y="71"/>
                  <a:pt x="493" y="71"/>
                  <a:pt x="493" y="71"/>
                </a:cubicBezTo>
                <a:cubicBezTo>
                  <a:pt x="502" y="69"/>
                  <a:pt x="513" y="70"/>
                  <a:pt x="522" y="69"/>
                </a:cubicBezTo>
                <a:cubicBezTo>
                  <a:pt x="524" y="69"/>
                  <a:pt x="524" y="69"/>
                  <a:pt x="524" y="69"/>
                </a:cubicBezTo>
                <a:cubicBezTo>
                  <a:pt x="516" y="66"/>
                  <a:pt x="516" y="66"/>
                  <a:pt x="516" y="66"/>
                </a:cubicBezTo>
                <a:cubicBezTo>
                  <a:pt x="516" y="66"/>
                  <a:pt x="516" y="64"/>
                  <a:pt x="517" y="64"/>
                </a:cubicBezTo>
                <a:cubicBezTo>
                  <a:pt x="515" y="64"/>
                  <a:pt x="515" y="64"/>
                  <a:pt x="515" y="64"/>
                </a:cubicBezTo>
                <a:cubicBezTo>
                  <a:pt x="502" y="66"/>
                  <a:pt x="485" y="64"/>
                  <a:pt x="472" y="65"/>
                </a:cubicBezTo>
                <a:cubicBezTo>
                  <a:pt x="475" y="63"/>
                  <a:pt x="482" y="65"/>
                  <a:pt x="485" y="63"/>
                </a:cubicBezTo>
                <a:cubicBezTo>
                  <a:pt x="482" y="63"/>
                  <a:pt x="478" y="63"/>
                  <a:pt x="475" y="62"/>
                </a:cubicBezTo>
                <a:cubicBezTo>
                  <a:pt x="484" y="62"/>
                  <a:pt x="491" y="60"/>
                  <a:pt x="500" y="60"/>
                </a:cubicBezTo>
                <a:cubicBezTo>
                  <a:pt x="499" y="60"/>
                  <a:pt x="500" y="59"/>
                  <a:pt x="502" y="59"/>
                </a:cubicBezTo>
                <a:cubicBezTo>
                  <a:pt x="500" y="58"/>
                  <a:pt x="498" y="58"/>
                  <a:pt x="496" y="57"/>
                </a:cubicBezTo>
                <a:cubicBezTo>
                  <a:pt x="499" y="56"/>
                  <a:pt x="499" y="56"/>
                  <a:pt x="499" y="56"/>
                </a:cubicBezTo>
                <a:cubicBezTo>
                  <a:pt x="498" y="55"/>
                  <a:pt x="496" y="55"/>
                  <a:pt x="494" y="56"/>
                </a:cubicBezTo>
                <a:cubicBezTo>
                  <a:pt x="493" y="55"/>
                  <a:pt x="493" y="54"/>
                  <a:pt x="493" y="53"/>
                </a:cubicBezTo>
                <a:cubicBezTo>
                  <a:pt x="502" y="51"/>
                  <a:pt x="511" y="52"/>
                  <a:pt x="518" y="49"/>
                </a:cubicBezTo>
                <a:cubicBezTo>
                  <a:pt x="493" y="50"/>
                  <a:pt x="493" y="50"/>
                  <a:pt x="493" y="50"/>
                </a:cubicBezTo>
                <a:cubicBezTo>
                  <a:pt x="492" y="48"/>
                  <a:pt x="492" y="48"/>
                  <a:pt x="492" y="48"/>
                </a:cubicBezTo>
                <a:cubicBezTo>
                  <a:pt x="491" y="49"/>
                  <a:pt x="489" y="50"/>
                  <a:pt x="488" y="49"/>
                </a:cubicBezTo>
                <a:cubicBezTo>
                  <a:pt x="488" y="49"/>
                  <a:pt x="488" y="49"/>
                  <a:pt x="488" y="49"/>
                </a:cubicBezTo>
                <a:cubicBezTo>
                  <a:pt x="479" y="51"/>
                  <a:pt x="470" y="49"/>
                  <a:pt x="461" y="47"/>
                </a:cubicBezTo>
                <a:cubicBezTo>
                  <a:pt x="464" y="47"/>
                  <a:pt x="466" y="46"/>
                  <a:pt x="468" y="47"/>
                </a:cubicBezTo>
                <a:cubicBezTo>
                  <a:pt x="472" y="46"/>
                  <a:pt x="476" y="47"/>
                  <a:pt x="479" y="45"/>
                </a:cubicBezTo>
                <a:cubicBezTo>
                  <a:pt x="480" y="45"/>
                  <a:pt x="482" y="45"/>
                  <a:pt x="483" y="46"/>
                </a:cubicBezTo>
                <a:cubicBezTo>
                  <a:pt x="491" y="44"/>
                  <a:pt x="501" y="43"/>
                  <a:pt x="510" y="43"/>
                </a:cubicBezTo>
                <a:cubicBezTo>
                  <a:pt x="504" y="41"/>
                  <a:pt x="496" y="44"/>
                  <a:pt x="490" y="41"/>
                </a:cubicBezTo>
                <a:cubicBezTo>
                  <a:pt x="490" y="40"/>
                  <a:pt x="490" y="40"/>
                  <a:pt x="491" y="40"/>
                </a:cubicBezTo>
                <a:cubicBezTo>
                  <a:pt x="488" y="38"/>
                  <a:pt x="488" y="38"/>
                  <a:pt x="488" y="38"/>
                </a:cubicBezTo>
                <a:cubicBezTo>
                  <a:pt x="481" y="38"/>
                  <a:pt x="474" y="38"/>
                  <a:pt x="467" y="37"/>
                </a:cubicBezTo>
                <a:cubicBezTo>
                  <a:pt x="468" y="36"/>
                  <a:pt x="468" y="36"/>
                  <a:pt x="468" y="36"/>
                </a:cubicBezTo>
                <a:cubicBezTo>
                  <a:pt x="464" y="36"/>
                  <a:pt x="464" y="36"/>
                  <a:pt x="464" y="36"/>
                </a:cubicBezTo>
                <a:cubicBezTo>
                  <a:pt x="464" y="38"/>
                  <a:pt x="462" y="36"/>
                  <a:pt x="460" y="36"/>
                </a:cubicBezTo>
                <a:cubicBezTo>
                  <a:pt x="461" y="35"/>
                  <a:pt x="461" y="35"/>
                  <a:pt x="461" y="35"/>
                </a:cubicBezTo>
                <a:cubicBezTo>
                  <a:pt x="455" y="34"/>
                  <a:pt x="448" y="35"/>
                  <a:pt x="442" y="34"/>
                </a:cubicBezTo>
                <a:cubicBezTo>
                  <a:pt x="443" y="34"/>
                  <a:pt x="443" y="34"/>
                  <a:pt x="443" y="33"/>
                </a:cubicBezTo>
                <a:cubicBezTo>
                  <a:pt x="433" y="33"/>
                  <a:pt x="433" y="33"/>
                  <a:pt x="433" y="33"/>
                </a:cubicBezTo>
                <a:cubicBezTo>
                  <a:pt x="326" y="26"/>
                  <a:pt x="326" y="26"/>
                  <a:pt x="326" y="26"/>
                </a:cubicBezTo>
                <a:cubicBezTo>
                  <a:pt x="306" y="25"/>
                  <a:pt x="306" y="25"/>
                  <a:pt x="306" y="25"/>
                </a:cubicBezTo>
                <a:cubicBezTo>
                  <a:pt x="299" y="25"/>
                  <a:pt x="290" y="25"/>
                  <a:pt x="285" y="23"/>
                </a:cubicBezTo>
                <a:cubicBezTo>
                  <a:pt x="292" y="23"/>
                  <a:pt x="299" y="24"/>
                  <a:pt x="306" y="24"/>
                </a:cubicBezTo>
                <a:cubicBezTo>
                  <a:pt x="382" y="27"/>
                  <a:pt x="382" y="27"/>
                  <a:pt x="382" y="27"/>
                </a:cubicBezTo>
                <a:cubicBezTo>
                  <a:pt x="383" y="27"/>
                  <a:pt x="383" y="27"/>
                  <a:pt x="383" y="27"/>
                </a:cubicBezTo>
                <a:cubicBezTo>
                  <a:pt x="411" y="29"/>
                  <a:pt x="436" y="26"/>
                  <a:pt x="463" y="28"/>
                </a:cubicBezTo>
                <a:cubicBezTo>
                  <a:pt x="462" y="28"/>
                  <a:pt x="460" y="28"/>
                  <a:pt x="459" y="27"/>
                </a:cubicBezTo>
                <a:cubicBezTo>
                  <a:pt x="460" y="26"/>
                  <a:pt x="461" y="26"/>
                  <a:pt x="462" y="26"/>
                </a:cubicBezTo>
                <a:cubicBezTo>
                  <a:pt x="442" y="25"/>
                  <a:pt x="442" y="25"/>
                  <a:pt x="442" y="25"/>
                </a:cubicBezTo>
                <a:cubicBezTo>
                  <a:pt x="440" y="23"/>
                  <a:pt x="440" y="23"/>
                  <a:pt x="440" y="23"/>
                </a:cubicBezTo>
                <a:cubicBezTo>
                  <a:pt x="458" y="24"/>
                  <a:pt x="477" y="27"/>
                  <a:pt x="493" y="24"/>
                </a:cubicBezTo>
                <a:cubicBezTo>
                  <a:pt x="471" y="21"/>
                  <a:pt x="471" y="21"/>
                  <a:pt x="471" y="21"/>
                </a:cubicBezTo>
                <a:cubicBezTo>
                  <a:pt x="480" y="19"/>
                  <a:pt x="489" y="23"/>
                  <a:pt x="499" y="23"/>
                </a:cubicBezTo>
                <a:cubicBezTo>
                  <a:pt x="481" y="19"/>
                  <a:pt x="463" y="17"/>
                  <a:pt x="444" y="15"/>
                </a:cubicBezTo>
                <a:cubicBezTo>
                  <a:pt x="441" y="12"/>
                  <a:pt x="435" y="14"/>
                  <a:pt x="432" y="12"/>
                </a:cubicBezTo>
                <a:cubicBezTo>
                  <a:pt x="429" y="14"/>
                  <a:pt x="425" y="13"/>
                  <a:pt x="422" y="13"/>
                </a:cubicBezTo>
                <a:cubicBezTo>
                  <a:pt x="323" y="8"/>
                  <a:pt x="323" y="8"/>
                  <a:pt x="323" y="8"/>
                </a:cubicBezTo>
                <a:cubicBezTo>
                  <a:pt x="274" y="4"/>
                  <a:pt x="229" y="6"/>
                  <a:pt x="181" y="4"/>
                </a:cubicBezTo>
                <a:cubicBezTo>
                  <a:pt x="71" y="3"/>
                  <a:pt x="71" y="3"/>
                  <a:pt x="71" y="3"/>
                </a:cubicBezTo>
                <a:cubicBezTo>
                  <a:pt x="39" y="1"/>
                  <a:pt x="39" y="1"/>
                  <a:pt x="39" y="1"/>
                </a:cubicBezTo>
                <a:cubicBezTo>
                  <a:pt x="34" y="0"/>
                  <a:pt x="28" y="0"/>
                  <a:pt x="25" y="3"/>
                </a:cubicBezTo>
                <a:cubicBezTo>
                  <a:pt x="15" y="2"/>
                  <a:pt x="6" y="6"/>
                  <a:pt x="0" y="12"/>
                </a:cubicBezTo>
                <a:cubicBezTo>
                  <a:pt x="3" y="12"/>
                  <a:pt x="7" y="14"/>
                  <a:pt x="10" y="13"/>
                </a:cubicBezTo>
                <a:cubicBezTo>
                  <a:pt x="11" y="11"/>
                  <a:pt x="15" y="11"/>
                  <a:pt x="17" y="12"/>
                </a:cubicBezTo>
                <a:cubicBezTo>
                  <a:pt x="15" y="13"/>
                  <a:pt x="12" y="13"/>
                  <a:pt x="11" y="14"/>
                </a:cubicBezTo>
                <a:cubicBezTo>
                  <a:pt x="12" y="16"/>
                  <a:pt x="15" y="14"/>
                  <a:pt x="16" y="16"/>
                </a:cubicBezTo>
                <a:cubicBezTo>
                  <a:pt x="16" y="16"/>
                  <a:pt x="16" y="16"/>
                  <a:pt x="16" y="16"/>
                </a:cubicBezTo>
                <a:cubicBezTo>
                  <a:pt x="20" y="15"/>
                  <a:pt x="23" y="18"/>
                  <a:pt x="25" y="20"/>
                </a:cubicBezTo>
                <a:cubicBezTo>
                  <a:pt x="24" y="21"/>
                  <a:pt x="19" y="20"/>
                  <a:pt x="16" y="19"/>
                </a:cubicBezTo>
                <a:cubicBezTo>
                  <a:pt x="13" y="22"/>
                  <a:pt x="5" y="19"/>
                  <a:pt x="6" y="23"/>
                </a:cubicBezTo>
                <a:cubicBezTo>
                  <a:pt x="11" y="27"/>
                  <a:pt x="19" y="22"/>
                  <a:pt x="24" y="27"/>
                </a:cubicBezTo>
                <a:cubicBezTo>
                  <a:pt x="24" y="28"/>
                  <a:pt x="24" y="28"/>
                  <a:pt x="24" y="28"/>
                </a:cubicBezTo>
                <a:cubicBezTo>
                  <a:pt x="26" y="29"/>
                  <a:pt x="30" y="29"/>
                  <a:pt x="32" y="32"/>
                </a:cubicBezTo>
                <a:cubicBezTo>
                  <a:pt x="28" y="34"/>
                  <a:pt x="24" y="32"/>
                  <a:pt x="20" y="31"/>
                </a:cubicBezTo>
                <a:cubicBezTo>
                  <a:pt x="17" y="30"/>
                  <a:pt x="12" y="29"/>
                  <a:pt x="10" y="30"/>
                </a:cubicBezTo>
                <a:cubicBezTo>
                  <a:pt x="8" y="29"/>
                  <a:pt x="8" y="29"/>
                  <a:pt x="8" y="29"/>
                </a:cubicBezTo>
                <a:cubicBezTo>
                  <a:pt x="7" y="29"/>
                  <a:pt x="5" y="30"/>
                  <a:pt x="4" y="32"/>
                </a:cubicBezTo>
                <a:cubicBezTo>
                  <a:pt x="11" y="34"/>
                  <a:pt x="17" y="30"/>
                  <a:pt x="21" y="33"/>
                </a:cubicBezTo>
                <a:cubicBezTo>
                  <a:pt x="21" y="34"/>
                  <a:pt x="20" y="33"/>
                  <a:pt x="20" y="33"/>
                </a:cubicBezTo>
                <a:cubicBezTo>
                  <a:pt x="19" y="39"/>
                  <a:pt x="10" y="34"/>
                  <a:pt x="8" y="39"/>
                </a:cubicBezTo>
                <a:cubicBezTo>
                  <a:pt x="13" y="42"/>
                  <a:pt x="13" y="42"/>
                  <a:pt x="13" y="42"/>
                </a:cubicBezTo>
                <a:cubicBezTo>
                  <a:pt x="11" y="46"/>
                  <a:pt x="5" y="41"/>
                  <a:pt x="4" y="43"/>
                </a:cubicBezTo>
                <a:cubicBezTo>
                  <a:pt x="6" y="44"/>
                  <a:pt x="6" y="44"/>
                  <a:pt x="6" y="44"/>
                </a:cubicBezTo>
                <a:cubicBezTo>
                  <a:pt x="11" y="45"/>
                  <a:pt x="16" y="46"/>
                  <a:pt x="21" y="47"/>
                </a:cubicBezTo>
                <a:cubicBezTo>
                  <a:pt x="29" y="55"/>
                  <a:pt x="41" y="52"/>
                  <a:pt x="51" y="57"/>
                </a:cubicBezTo>
                <a:cubicBezTo>
                  <a:pt x="47" y="59"/>
                  <a:pt x="43" y="54"/>
                  <a:pt x="41" y="57"/>
                </a:cubicBezTo>
                <a:cubicBezTo>
                  <a:pt x="29" y="54"/>
                  <a:pt x="18" y="53"/>
                  <a:pt x="6" y="54"/>
                </a:cubicBezTo>
                <a:cubicBezTo>
                  <a:pt x="6" y="54"/>
                  <a:pt x="6" y="55"/>
                  <a:pt x="7" y="55"/>
                </a:cubicBezTo>
                <a:cubicBezTo>
                  <a:pt x="6" y="56"/>
                  <a:pt x="6" y="56"/>
                  <a:pt x="5" y="57"/>
                </a:cubicBezTo>
                <a:cubicBezTo>
                  <a:pt x="9" y="57"/>
                  <a:pt x="12" y="61"/>
                  <a:pt x="17" y="61"/>
                </a:cubicBezTo>
                <a:cubicBezTo>
                  <a:pt x="14" y="62"/>
                  <a:pt x="14" y="62"/>
                  <a:pt x="14" y="62"/>
                </a:cubicBezTo>
                <a:cubicBezTo>
                  <a:pt x="16" y="64"/>
                  <a:pt x="21" y="63"/>
                  <a:pt x="22" y="66"/>
                </a:cubicBezTo>
                <a:cubicBezTo>
                  <a:pt x="21" y="67"/>
                  <a:pt x="19" y="65"/>
                  <a:pt x="17" y="67"/>
                </a:cubicBezTo>
                <a:cubicBezTo>
                  <a:pt x="17" y="69"/>
                  <a:pt x="20" y="68"/>
                  <a:pt x="20" y="70"/>
                </a:cubicBezTo>
                <a:cubicBezTo>
                  <a:pt x="19" y="70"/>
                  <a:pt x="19" y="70"/>
                  <a:pt x="19" y="70"/>
                </a:cubicBezTo>
                <a:cubicBezTo>
                  <a:pt x="17" y="71"/>
                  <a:pt x="16" y="70"/>
                  <a:pt x="13" y="71"/>
                </a:cubicBezTo>
                <a:cubicBezTo>
                  <a:pt x="13" y="71"/>
                  <a:pt x="13" y="72"/>
                  <a:pt x="13" y="72"/>
                </a:cubicBezTo>
                <a:cubicBezTo>
                  <a:pt x="15" y="75"/>
                  <a:pt x="22" y="74"/>
                  <a:pt x="25" y="77"/>
                </a:cubicBezTo>
                <a:cubicBezTo>
                  <a:pt x="23" y="78"/>
                  <a:pt x="22" y="77"/>
                  <a:pt x="19" y="78"/>
                </a:cubicBezTo>
                <a:cubicBezTo>
                  <a:pt x="21" y="80"/>
                  <a:pt x="24" y="80"/>
                  <a:pt x="28" y="80"/>
                </a:cubicBezTo>
                <a:cubicBezTo>
                  <a:pt x="31" y="82"/>
                  <a:pt x="36" y="82"/>
                  <a:pt x="39" y="84"/>
                </a:cubicBezTo>
                <a:cubicBezTo>
                  <a:pt x="32" y="85"/>
                  <a:pt x="32" y="85"/>
                  <a:pt x="32" y="85"/>
                </a:cubicBezTo>
                <a:cubicBezTo>
                  <a:pt x="33" y="86"/>
                  <a:pt x="33" y="86"/>
                  <a:pt x="33" y="86"/>
                </a:cubicBezTo>
                <a:cubicBezTo>
                  <a:pt x="31" y="87"/>
                  <a:pt x="29" y="87"/>
                  <a:pt x="27" y="87"/>
                </a:cubicBezTo>
                <a:cubicBezTo>
                  <a:pt x="32" y="89"/>
                  <a:pt x="37" y="90"/>
                  <a:pt x="41" y="93"/>
                </a:cubicBezTo>
                <a:cubicBezTo>
                  <a:pt x="39" y="94"/>
                  <a:pt x="39" y="94"/>
                  <a:pt x="39" y="94"/>
                </a:cubicBezTo>
                <a:cubicBezTo>
                  <a:pt x="40" y="94"/>
                  <a:pt x="41" y="94"/>
                  <a:pt x="42" y="95"/>
                </a:cubicBezTo>
                <a:cubicBezTo>
                  <a:pt x="42" y="94"/>
                  <a:pt x="42" y="94"/>
                  <a:pt x="42" y="94"/>
                </a:cubicBezTo>
                <a:cubicBezTo>
                  <a:pt x="45" y="94"/>
                  <a:pt x="48" y="96"/>
                  <a:pt x="50" y="98"/>
                </a:cubicBezTo>
                <a:cubicBezTo>
                  <a:pt x="49" y="98"/>
                  <a:pt x="49" y="98"/>
                  <a:pt x="49" y="98"/>
                </a:cubicBezTo>
                <a:cubicBezTo>
                  <a:pt x="40" y="93"/>
                  <a:pt x="29" y="101"/>
                  <a:pt x="21" y="94"/>
                </a:cubicBezTo>
                <a:cubicBezTo>
                  <a:pt x="19" y="92"/>
                  <a:pt x="19" y="96"/>
                  <a:pt x="17" y="93"/>
                </a:cubicBezTo>
                <a:cubicBezTo>
                  <a:pt x="16" y="92"/>
                  <a:pt x="13" y="91"/>
                  <a:pt x="13" y="92"/>
                </a:cubicBezTo>
                <a:cubicBezTo>
                  <a:pt x="16" y="97"/>
                  <a:pt x="25" y="94"/>
                  <a:pt x="29" y="99"/>
                </a:cubicBezTo>
                <a:cubicBezTo>
                  <a:pt x="24" y="101"/>
                  <a:pt x="24" y="101"/>
                  <a:pt x="24" y="101"/>
                </a:cubicBezTo>
                <a:cubicBezTo>
                  <a:pt x="26" y="102"/>
                  <a:pt x="26" y="102"/>
                  <a:pt x="26" y="102"/>
                </a:cubicBezTo>
                <a:cubicBezTo>
                  <a:pt x="29" y="101"/>
                  <a:pt x="31" y="104"/>
                  <a:pt x="34" y="104"/>
                </a:cubicBezTo>
                <a:cubicBezTo>
                  <a:pt x="26" y="105"/>
                  <a:pt x="26" y="105"/>
                  <a:pt x="26" y="105"/>
                </a:cubicBezTo>
                <a:cubicBezTo>
                  <a:pt x="32" y="106"/>
                  <a:pt x="38" y="108"/>
                  <a:pt x="44" y="110"/>
                </a:cubicBezTo>
                <a:cubicBezTo>
                  <a:pt x="46" y="111"/>
                  <a:pt x="50" y="112"/>
                  <a:pt x="51" y="110"/>
                </a:cubicBezTo>
                <a:cubicBezTo>
                  <a:pt x="58" y="112"/>
                  <a:pt x="64" y="114"/>
                  <a:pt x="71" y="114"/>
                </a:cubicBezTo>
                <a:cubicBezTo>
                  <a:pt x="67" y="112"/>
                  <a:pt x="59" y="112"/>
                  <a:pt x="55" y="109"/>
                </a:cubicBezTo>
                <a:cubicBezTo>
                  <a:pt x="56" y="108"/>
                  <a:pt x="56" y="108"/>
                  <a:pt x="56" y="108"/>
                </a:cubicBezTo>
                <a:cubicBezTo>
                  <a:pt x="89" y="114"/>
                  <a:pt x="89" y="114"/>
                  <a:pt x="89" y="114"/>
                </a:cubicBezTo>
                <a:cubicBezTo>
                  <a:pt x="85" y="115"/>
                  <a:pt x="80" y="112"/>
                  <a:pt x="75" y="113"/>
                </a:cubicBezTo>
                <a:cubicBezTo>
                  <a:pt x="78" y="115"/>
                  <a:pt x="78" y="115"/>
                  <a:pt x="78" y="115"/>
                </a:cubicBezTo>
                <a:cubicBezTo>
                  <a:pt x="77" y="116"/>
                  <a:pt x="77" y="116"/>
                  <a:pt x="77" y="116"/>
                </a:cubicBezTo>
                <a:cubicBezTo>
                  <a:pt x="86" y="118"/>
                  <a:pt x="95" y="119"/>
                  <a:pt x="104" y="121"/>
                </a:cubicBezTo>
                <a:cubicBezTo>
                  <a:pt x="157" y="123"/>
                  <a:pt x="204" y="123"/>
                  <a:pt x="256" y="124"/>
                </a:cubicBezTo>
                <a:cubicBezTo>
                  <a:pt x="261" y="127"/>
                  <a:pt x="264" y="122"/>
                  <a:pt x="270" y="125"/>
                </a:cubicBezTo>
                <a:cubicBezTo>
                  <a:pt x="270" y="125"/>
                  <a:pt x="270" y="125"/>
                  <a:pt x="270" y="125"/>
                </a:cubicBezTo>
                <a:cubicBezTo>
                  <a:pt x="370" y="130"/>
                  <a:pt x="370" y="130"/>
                  <a:pt x="370" y="130"/>
                </a:cubicBezTo>
                <a:cubicBezTo>
                  <a:pt x="383" y="129"/>
                  <a:pt x="398" y="131"/>
                  <a:pt x="407" y="130"/>
                </a:cubicBezTo>
                <a:cubicBezTo>
                  <a:pt x="365" y="128"/>
                  <a:pt x="365" y="128"/>
                  <a:pt x="365" y="128"/>
                </a:cubicBezTo>
                <a:cubicBezTo>
                  <a:pt x="285" y="123"/>
                  <a:pt x="285" y="123"/>
                  <a:pt x="285" y="123"/>
                </a:cubicBezTo>
                <a:cubicBezTo>
                  <a:pt x="281" y="125"/>
                  <a:pt x="271" y="122"/>
                  <a:pt x="264" y="123"/>
                </a:cubicBezTo>
                <a:cubicBezTo>
                  <a:pt x="263" y="124"/>
                  <a:pt x="263" y="124"/>
                  <a:pt x="263" y="124"/>
                </a:cubicBezTo>
                <a:cubicBezTo>
                  <a:pt x="245" y="121"/>
                  <a:pt x="228" y="124"/>
                  <a:pt x="210" y="121"/>
                </a:cubicBezTo>
                <a:cubicBezTo>
                  <a:pt x="174" y="120"/>
                  <a:pt x="139" y="121"/>
                  <a:pt x="104" y="116"/>
                </a:cubicBezTo>
                <a:cubicBezTo>
                  <a:pt x="127" y="118"/>
                  <a:pt x="151" y="115"/>
                  <a:pt x="174" y="117"/>
                </a:cubicBezTo>
                <a:cubicBezTo>
                  <a:pt x="178" y="117"/>
                  <a:pt x="178" y="117"/>
                  <a:pt x="178" y="117"/>
                </a:cubicBezTo>
                <a:cubicBezTo>
                  <a:pt x="233" y="119"/>
                  <a:pt x="292" y="120"/>
                  <a:pt x="347" y="123"/>
                </a:cubicBezTo>
                <a:cubicBezTo>
                  <a:pt x="429" y="125"/>
                  <a:pt x="429" y="125"/>
                  <a:pt x="429" y="125"/>
                </a:cubicBezTo>
                <a:cubicBezTo>
                  <a:pt x="452" y="125"/>
                  <a:pt x="477" y="125"/>
                  <a:pt x="496" y="119"/>
                </a:cubicBezTo>
                <a:cubicBezTo>
                  <a:pt x="485" y="120"/>
                  <a:pt x="485" y="120"/>
                  <a:pt x="485" y="120"/>
                </a:cubicBezTo>
                <a:cubicBezTo>
                  <a:pt x="481" y="121"/>
                  <a:pt x="477" y="120"/>
                  <a:pt x="473" y="118"/>
                </a:cubicBezTo>
                <a:cubicBezTo>
                  <a:pt x="458" y="119"/>
                  <a:pt x="442" y="121"/>
                  <a:pt x="426" y="118"/>
                </a:cubicBezTo>
                <a:cubicBezTo>
                  <a:pt x="434" y="118"/>
                  <a:pt x="442" y="118"/>
                  <a:pt x="451" y="119"/>
                </a:cubicBezTo>
                <a:cubicBezTo>
                  <a:pt x="452" y="118"/>
                  <a:pt x="452" y="118"/>
                  <a:pt x="452" y="118"/>
                </a:cubicBezTo>
                <a:cubicBezTo>
                  <a:pt x="468" y="119"/>
                  <a:pt x="480" y="114"/>
                  <a:pt x="495" y="115"/>
                </a:cubicBezTo>
                <a:cubicBezTo>
                  <a:pt x="491" y="115"/>
                  <a:pt x="491" y="115"/>
                  <a:pt x="491" y="115"/>
                </a:cubicBezTo>
                <a:cubicBezTo>
                  <a:pt x="498" y="110"/>
                  <a:pt x="510" y="110"/>
                  <a:pt x="516" y="108"/>
                </a:cubicBezTo>
                <a:cubicBezTo>
                  <a:pt x="514" y="107"/>
                  <a:pt x="511" y="107"/>
                  <a:pt x="509" y="108"/>
                </a:cubicBezTo>
                <a:close/>
                <a:moveTo>
                  <a:pt x="466" y="62"/>
                </a:moveTo>
                <a:cubicBezTo>
                  <a:pt x="471" y="62"/>
                  <a:pt x="471" y="62"/>
                  <a:pt x="471" y="62"/>
                </a:cubicBezTo>
                <a:cubicBezTo>
                  <a:pt x="465" y="62"/>
                  <a:pt x="465" y="62"/>
                  <a:pt x="465" y="62"/>
                </a:cubicBezTo>
                <a:lnTo>
                  <a:pt x="466" y="62"/>
                </a:lnTo>
                <a:close/>
                <a:moveTo>
                  <a:pt x="13" y="43"/>
                </a:moveTo>
                <a:cubicBezTo>
                  <a:pt x="14" y="42"/>
                  <a:pt x="15" y="43"/>
                  <a:pt x="16" y="43"/>
                </a:cubicBezTo>
                <a:cubicBezTo>
                  <a:pt x="16" y="44"/>
                  <a:pt x="14" y="43"/>
                  <a:pt x="13" y="43"/>
                </a:cubicBezTo>
                <a:close/>
                <a:moveTo>
                  <a:pt x="22" y="33"/>
                </a:moveTo>
                <a:cubicBezTo>
                  <a:pt x="22" y="32"/>
                  <a:pt x="22" y="32"/>
                  <a:pt x="22" y="32"/>
                </a:cubicBezTo>
                <a:cubicBezTo>
                  <a:pt x="23" y="33"/>
                  <a:pt x="23" y="33"/>
                  <a:pt x="23" y="33"/>
                </a:cubicBezTo>
                <a:lnTo>
                  <a:pt x="22" y="33"/>
                </a:lnTo>
                <a:close/>
                <a:moveTo>
                  <a:pt x="31" y="79"/>
                </a:moveTo>
                <a:cubicBezTo>
                  <a:pt x="42" y="81"/>
                  <a:pt x="42" y="81"/>
                  <a:pt x="42" y="81"/>
                </a:cubicBezTo>
                <a:cubicBezTo>
                  <a:pt x="38" y="81"/>
                  <a:pt x="35" y="80"/>
                  <a:pt x="31" y="79"/>
                </a:cubicBezTo>
                <a:close/>
                <a:moveTo>
                  <a:pt x="73" y="20"/>
                </a:moveTo>
                <a:cubicBezTo>
                  <a:pt x="75" y="19"/>
                  <a:pt x="78" y="20"/>
                  <a:pt x="81" y="20"/>
                </a:cubicBezTo>
                <a:cubicBezTo>
                  <a:pt x="78" y="21"/>
                  <a:pt x="76" y="20"/>
                  <a:pt x="73" y="20"/>
                </a:cubicBezTo>
                <a:close/>
                <a:moveTo>
                  <a:pt x="82" y="21"/>
                </a:moveTo>
                <a:cubicBezTo>
                  <a:pt x="122" y="22"/>
                  <a:pt x="164" y="23"/>
                  <a:pt x="204" y="23"/>
                </a:cubicBezTo>
                <a:cubicBezTo>
                  <a:pt x="231" y="23"/>
                  <a:pt x="258" y="23"/>
                  <a:pt x="285" y="24"/>
                </a:cubicBezTo>
                <a:cubicBezTo>
                  <a:pt x="217" y="22"/>
                  <a:pt x="151" y="26"/>
                  <a:pt x="82" y="21"/>
                </a:cubicBezTo>
                <a:close/>
                <a:moveTo>
                  <a:pt x="411" y="102"/>
                </a:moveTo>
                <a:cubicBezTo>
                  <a:pt x="411" y="103"/>
                  <a:pt x="411" y="103"/>
                  <a:pt x="411" y="103"/>
                </a:cubicBezTo>
                <a:cubicBezTo>
                  <a:pt x="407" y="103"/>
                  <a:pt x="407" y="103"/>
                  <a:pt x="407" y="103"/>
                </a:cubicBezTo>
                <a:cubicBezTo>
                  <a:pt x="408" y="102"/>
                  <a:pt x="410" y="102"/>
                  <a:pt x="411" y="10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r>
              <a:rPr lang="en-US" altLang="zh-CN" sz="2800">
                <a:solidFill>
                  <a:schemeClr val="tx1"/>
                </a:solidFill>
                <a:latin typeface="华文楷体" panose="02010600040101010101" pitchFamily="2" charset="-122"/>
                <a:ea typeface="华文楷体" panose="02010600040101010101" pitchFamily="2" charset="-122"/>
              </a:rPr>
              <a:t>    </a:t>
            </a:r>
            <a:r>
              <a:rPr lang="zh-CN" altLang="en-US" sz="2800">
                <a:solidFill>
                  <a:schemeClr val="tx1"/>
                </a:solidFill>
                <a:latin typeface="华文楷体" panose="02010600040101010101" pitchFamily="2" charset="-122"/>
                <a:ea typeface="华文楷体" panose="02010600040101010101" pitchFamily="2" charset="-122"/>
              </a:rPr>
              <a:t>新芽初生</a:t>
            </a:r>
            <a:r>
              <a:rPr lang="en-US" altLang="zh-CN" sz="2800">
                <a:solidFill>
                  <a:schemeClr val="tx1"/>
                </a:solidFill>
                <a:latin typeface="华文楷体" panose="02010600040101010101" pitchFamily="2" charset="-122"/>
                <a:ea typeface="华文楷体" panose="02010600040101010101" pitchFamily="2" charset="-122"/>
              </a:rPr>
              <a:t>——</a:t>
            </a:r>
            <a:r>
              <a:rPr lang="zh-CN" altLang="en-US" sz="2800">
                <a:solidFill>
                  <a:schemeClr val="tx1"/>
                </a:solidFill>
                <a:latin typeface="华文楷体" panose="02010600040101010101" pitchFamily="2" charset="-122"/>
                <a:ea typeface="华文楷体" panose="02010600040101010101" pitchFamily="2" charset="-122"/>
              </a:rPr>
              <a:t>城市的兴</a:t>
            </a:r>
            <a:r>
              <a:rPr lang="zh-CN" altLang="en-US" sz="2800">
                <a:solidFill>
                  <a:schemeClr val="tx1"/>
                </a:solidFill>
                <a:latin typeface="华文楷体" panose="02010600040101010101" pitchFamily="2" charset="-122"/>
                <a:ea typeface="华文楷体" panose="02010600040101010101" pitchFamily="2" charset="-122"/>
              </a:rPr>
              <a:t>起</a:t>
            </a:r>
            <a:endParaRPr lang="zh-CN" altLang="en-US" sz="2800">
              <a:solidFill>
                <a:schemeClr val="tx1"/>
              </a:solidFill>
              <a:latin typeface="华文楷体" panose="02010600040101010101" pitchFamily="2" charset="-122"/>
              <a:ea typeface="华文楷体" panose="02010600040101010101" pitchFamily="2" charset="-122"/>
            </a:endParaRPr>
          </a:p>
        </p:txBody>
      </p:sp>
      <p:sp>
        <p:nvSpPr>
          <p:cNvPr id="7" name="文本框 6"/>
          <p:cNvSpPr txBox="1"/>
          <p:nvPr/>
        </p:nvSpPr>
        <p:spPr>
          <a:xfrm>
            <a:off x="1297940" y="1886585"/>
            <a:ext cx="7110095" cy="2416175"/>
          </a:xfrm>
          <a:prstGeom prst="rect">
            <a:avLst/>
          </a:prstGeom>
          <a:solidFill>
            <a:schemeClr val="bg1">
              <a:alpha val="83000"/>
            </a:schemeClr>
          </a:solidFill>
        </p:spPr>
        <p:txBody>
          <a:bodyPr wrap="square" rtlCol="0">
            <a:spAutoFit/>
          </a:bodyPr>
          <a:p>
            <a:pPr algn="just">
              <a:lnSpc>
                <a:spcPct val="120000"/>
              </a:lnSpc>
            </a:pPr>
            <a:r>
              <a:rPr lang="zh-CN" altLang="en-US">
                <a:latin typeface="方正颜真卿楷书 简繁" panose="02000500000000000000" charset="-122"/>
                <a:ea typeface="方正颜真卿楷书 简繁" panose="02000500000000000000" charset="-122"/>
              </a:rPr>
              <a:t>材料三：</a:t>
            </a:r>
            <a:r>
              <a:rPr lang="zh-CN" altLang="en-US">
                <a:solidFill>
                  <a:srgbClr val="FF0000"/>
                </a:solidFill>
                <a:latin typeface="方正颜真卿楷书 简繁" panose="02000500000000000000" charset="-122"/>
                <a:ea typeface="方正颜真卿楷书 简繁" panose="02000500000000000000" charset="-122"/>
              </a:rPr>
              <a:t>商业复兴大大地刺激了各类强盗的胃口</a:t>
            </a:r>
            <a:r>
              <a:rPr lang="zh-CN" altLang="en-US">
                <a:latin typeface="方正颜真卿楷书 简繁" panose="02000500000000000000" charset="-122"/>
                <a:ea typeface="方正颜真卿楷书 简繁" panose="02000500000000000000" charset="-122"/>
              </a:rPr>
              <a:t>，所以自卫必然成为商人聚居地的迫切需要。正如商人们除非携带武器不敢冒险在公路上行走一样，他们也将自己集体的住处变成一种设防的地方。</a:t>
            </a:r>
            <a:r>
              <a:rPr lang="en-US" altLang="zh-CN">
                <a:latin typeface="方正颜真卿楷书 简繁" panose="02000500000000000000" charset="-122"/>
                <a:ea typeface="方正颜真卿楷书 简繁" panose="02000500000000000000" charset="-122"/>
              </a:rPr>
              <a:t>······</a:t>
            </a:r>
            <a:r>
              <a:rPr lang="zh-CN" altLang="en-US">
                <a:solidFill>
                  <a:srgbClr val="FF0000"/>
                </a:solidFill>
                <a:latin typeface="方正颜真卿楷书 简繁" panose="02000500000000000000" charset="-122"/>
                <a:ea typeface="方正颜真卿楷书 简繁" panose="02000500000000000000" charset="-122"/>
              </a:rPr>
              <a:t>商业本身也刺激了工业</a:t>
            </a:r>
            <a:r>
              <a:rPr lang="zh-CN" altLang="en-US">
                <a:latin typeface="方正颜真卿楷书 简繁" panose="02000500000000000000" charset="-122"/>
                <a:ea typeface="方正颜真卿楷书 简繁" panose="02000500000000000000" charset="-122"/>
              </a:rPr>
              <a:t>。举凡农村进行工业生产的地区，</a:t>
            </a:r>
            <a:r>
              <a:rPr lang="zh-CN" altLang="en-US">
                <a:solidFill>
                  <a:srgbClr val="FF0000"/>
                </a:solidFill>
                <a:latin typeface="方正颜真卿楷书 简繁" panose="02000500000000000000" charset="-122"/>
                <a:ea typeface="方正颜真卿楷书 简繁" panose="02000500000000000000" charset="-122"/>
              </a:rPr>
              <a:t>商业做了成功的努力，首先把工业吸引过来，然后很快把工业集中到城市。</a:t>
            </a:r>
            <a:r>
              <a:rPr lang="en-US" altLang="zh-CN">
                <a:latin typeface="方正颜真卿楷书 简繁" panose="02000500000000000000" charset="-122"/>
                <a:ea typeface="方正颜真卿楷书 简繁" panose="02000500000000000000" charset="-122"/>
                <a:cs typeface="方正颜真卿楷书 简繁" panose="02000500000000000000" charset="-122"/>
              </a:rPr>
              <a:t>——</a:t>
            </a:r>
            <a:r>
              <a:rPr lang="zh-CN" altLang="en-US">
                <a:latin typeface="方正颜真卿楷书 简繁" panose="02000500000000000000" charset="-122"/>
                <a:ea typeface="方正颜真卿楷书 简繁" panose="02000500000000000000" charset="-122"/>
                <a:cs typeface="方正颜真卿楷书 简繁" panose="02000500000000000000" charset="-122"/>
                <a:sym typeface="+mn-ea"/>
              </a:rPr>
              <a:t>亨利</a:t>
            </a:r>
            <a:r>
              <a:rPr lang="en-US" altLang="zh-CN">
                <a:latin typeface="方正颜真卿楷书 简繁" panose="02000500000000000000" charset="-122"/>
                <a:ea typeface="方正颜真卿楷书 简繁" panose="02000500000000000000" charset="-122"/>
                <a:cs typeface="方正颜真卿楷书 简繁" panose="02000500000000000000" charset="-122"/>
                <a:sym typeface="+mn-ea"/>
              </a:rPr>
              <a:t>·</a:t>
            </a:r>
            <a:r>
              <a:rPr lang="zh-CN" altLang="en-US">
                <a:latin typeface="方正颜真卿楷书 简繁" panose="02000500000000000000" charset="-122"/>
                <a:ea typeface="方正颜真卿楷书 简繁" panose="02000500000000000000" charset="-122"/>
                <a:cs typeface="方正颜真卿楷书 简繁" panose="02000500000000000000" charset="-122"/>
                <a:sym typeface="+mn-ea"/>
              </a:rPr>
              <a:t>皮雷纳《</a:t>
            </a:r>
            <a:r>
              <a:rPr lang="en-US" altLang="zh-CN">
                <a:latin typeface="方正颜真卿楷书 简繁" panose="02000500000000000000" charset="-122"/>
                <a:ea typeface="方正颜真卿楷书 简繁" panose="02000500000000000000" charset="-122"/>
                <a:cs typeface="方正颜真卿楷书 简繁" panose="02000500000000000000" charset="-122"/>
                <a:sym typeface="+mn-ea"/>
              </a:rPr>
              <a:t>  </a:t>
            </a:r>
            <a:r>
              <a:rPr lang="zh-CN" altLang="en-US">
                <a:latin typeface="方正颜真卿楷书 简繁" panose="02000500000000000000" charset="-122"/>
                <a:ea typeface="方正颜真卿楷书 简繁" panose="02000500000000000000" charset="-122"/>
                <a:cs typeface="方正颜真卿楷书 简繁" panose="02000500000000000000" charset="-122"/>
                <a:sym typeface="+mn-ea"/>
              </a:rPr>
              <a:t>中世纪的的城市</a:t>
            </a:r>
            <a:r>
              <a:rPr lang="en-US" altLang="zh-CN">
                <a:latin typeface="方正颜真卿楷书 简繁" panose="02000500000000000000" charset="-122"/>
                <a:ea typeface="方正颜真卿楷书 简繁" panose="02000500000000000000" charset="-122"/>
                <a:cs typeface="方正颜真卿楷书 简繁" panose="02000500000000000000" charset="-122"/>
                <a:sym typeface="+mn-ea"/>
              </a:rPr>
              <a:t> </a:t>
            </a:r>
            <a:r>
              <a:rPr lang="zh-CN" altLang="en-US">
                <a:latin typeface="方正颜真卿楷书 简繁" panose="02000500000000000000" charset="-122"/>
                <a:ea typeface="方正颜真卿楷书 简繁" panose="02000500000000000000" charset="-122"/>
                <a:cs typeface="方正颜真卿楷书 简繁" panose="02000500000000000000" charset="-122"/>
                <a:sym typeface="+mn-ea"/>
              </a:rPr>
              <a:t>》</a:t>
            </a:r>
            <a:endParaRPr lang="zh-CN" altLang="en-US">
              <a:latin typeface="方正颜真卿楷书 简繁" panose="02000500000000000000" charset="-122"/>
              <a:ea typeface="方正颜真卿楷书 简繁" panose="02000500000000000000" charset="-122"/>
              <a:cs typeface="方正颜真卿楷书 简繁" panose="02000500000000000000" charset="-122"/>
            </a:endParaRPr>
          </a:p>
          <a:p>
            <a:pPr algn="just">
              <a:lnSpc>
                <a:spcPct val="120000"/>
              </a:lnSpc>
            </a:pPr>
            <a:endParaRPr lang="en-US" altLang="zh-CN">
              <a:latin typeface="方正颜真卿楷书 简繁" panose="02000500000000000000" charset="-122"/>
              <a:ea typeface="方正颜真卿楷书 简繁" panose="02000500000000000000" charset="-122"/>
              <a:cs typeface="方正颜真卿楷书 简繁" panose="02000500000000000000" charset="-122"/>
            </a:endParaRPr>
          </a:p>
        </p:txBody>
      </p:sp>
      <p:sp>
        <p:nvSpPr>
          <p:cNvPr id="8" name="文本框 7"/>
          <p:cNvSpPr txBox="1"/>
          <p:nvPr/>
        </p:nvSpPr>
        <p:spPr>
          <a:xfrm>
            <a:off x="1399540" y="4705985"/>
            <a:ext cx="7148830" cy="521970"/>
          </a:xfrm>
          <a:prstGeom prst="rect">
            <a:avLst/>
          </a:prstGeom>
          <a:solidFill>
            <a:schemeClr val="accent1">
              <a:alpha val="63000"/>
            </a:schemeClr>
          </a:solidFill>
        </p:spPr>
        <p:txBody>
          <a:bodyPr wrap="square" rtlCol="0">
            <a:spAutoFit/>
          </a:bodyPr>
          <a:p>
            <a:r>
              <a:rPr lang="zh-CN" altLang="en-US" sz="2800">
                <a:solidFill>
                  <a:schemeClr val="bg1"/>
                </a:solidFill>
                <a:latin typeface="方正颜真卿楷书 简繁" panose="02000500000000000000" charset="-122"/>
                <a:ea typeface="方正颜真卿楷书 简繁" panose="02000500000000000000" charset="-122"/>
              </a:rPr>
              <a:t>经济原因：工商业的发展推动了城市的兴起</a:t>
            </a:r>
            <a:endParaRPr lang="zh-CN" altLang="en-US" sz="2800">
              <a:solidFill>
                <a:schemeClr val="bg1"/>
              </a:solidFill>
              <a:latin typeface="方正颜真卿楷书 简繁" panose="02000500000000000000" charset="-122"/>
              <a:ea typeface="方正颜真卿楷书 简繁" panose="02000500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7"/>
                                        </p:tgtEl>
                                        <p:attrNameLst>
                                          <p:attrName>style.visibility</p:attrName>
                                        </p:attrNameLst>
                                      </p:cBhvr>
                                      <p:to>
                                        <p:strVal val="visible"/>
                                      </p:to>
                                    </p:set>
                                    <p:animEffect transition="in" filter="wipe(down)">
                                      <p:cBhvr>
                                        <p:cTn id="7" dur="500"/>
                                        <p:tgtEl>
                                          <p:spTgt spid="2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 grpId="0" bldLvl="0" animBg="1"/>
      <p:bldP spid="217" grpId="1" animBg="1"/>
      <p:bldP spid="7" grpId="0" bldLvl="0" animBg="1"/>
      <p:bldP spid="7" grpId="1" animBg="1"/>
      <p:bldP spid="8" grpId="0" bldLvl="0" animBg="1"/>
      <p:bldP spid="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地图"/>
          <p:cNvPicPr>
            <a:picLocks noChangeAspect="1"/>
          </p:cNvPicPr>
          <p:nvPr/>
        </p:nvPicPr>
        <p:blipFill>
          <a:blip r:embed="rId1"/>
          <a:stretch>
            <a:fillRect/>
          </a:stretch>
        </p:blipFill>
        <p:spPr>
          <a:xfrm>
            <a:off x="882650" y="1189990"/>
            <a:ext cx="4238625" cy="4152900"/>
          </a:xfrm>
          <a:prstGeom prst="rect">
            <a:avLst/>
          </a:prstGeom>
        </p:spPr>
      </p:pic>
      <p:sp>
        <p:nvSpPr>
          <p:cNvPr id="18" name="直角三角形 17"/>
          <p:cNvSpPr/>
          <p:nvPr/>
        </p:nvSpPr>
        <p:spPr>
          <a:xfrm>
            <a:off x="2387600" y="4930775"/>
            <a:ext cx="139700" cy="1460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17" name="Freeform 764"/>
          <p:cNvSpPr>
            <a:spLocks noEditPoints="1"/>
          </p:cNvSpPr>
          <p:nvPr/>
        </p:nvSpPr>
        <p:spPr bwMode="auto">
          <a:xfrm>
            <a:off x="350520" y="206375"/>
            <a:ext cx="4946650" cy="856615"/>
          </a:xfrm>
          <a:custGeom>
            <a:avLst/>
            <a:gdLst>
              <a:gd name="T0" fmla="*/ 489 w 524"/>
              <a:gd name="T1" fmla="*/ 105 h 131"/>
              <a:gd name="T2" fmla="*/ 456 w 524"/>
              <a:gd name="T3" fmla="*/ 104 h 131"/>
              <a:gd name="T4" fmla="*/ 439 w 524"/>
              <a:gd name="T5" fmla="*/ 103 h 131"/>
              <a:gd name="T6" fmla="*/ 450 w 524"/>
              <a:gd name="T7" fmla="*/ 98 h 131"/>
              <a:gd name="T8" fmla="*/ 458 w 524"/>
              <a:gd name="T9" fmla="*/ 94 h 131"/>
              <a:gd name="T10" fmla="*/ 497 w 524"/>
              <a:gd name="T11" fmla="*/ 87 h 131"/>
              <a:gd name="T12" fmla="*/ 509 w 524"/>
              <a:gd name="T13" fmla="*/ 77 h 131"/>
              <a:gd name="T14" fmla="*/ 522 w 524"/>
              <a:gd name="T15" fmla="*/ 69 h 131"/>
              <a:gd name="T16" fmla="*/ 515 w 524"/>
              <a:gd name="T17" fmla="*/ 64 h 131"/>
              <a:gd name="T18" fmla="*/ 500 w 524"/>
              <a:gd name="T19" fmla="*/ 60 h 131"/>
              <a:gd name="T20" fmla="*/ 494 w 524"/>
              <a:gd name="T21" fmla="*/ 56 h 131"/>
              <a:gd name="T22" fmla="*/ 492 w 524"/>
              <a:gd name="T23" fmla="*/ 48 h 131"/>
              <a:gd name="T24" fmla="*/ 468 w 524"/>
              <a:gd name="T25" fmla="*/ 47 h 131"/>
              <a:gd name="T26" fmla="*/ 490 w 524"/>
              <a:gd name="T27" fmla="*/ 41 h 131"/>
              <a:gd name="T28" fmla="*/ 468 w 524"/>
              <a:gd name="T29" fmla="*/ 36 h 131"/>
              <a:gd name="T30" fmla="*/ 442 w 524"/>
              <a:gd name="T31" fmla="*/ 34 h 131"/>
              <a:gd name="T32" fmla="*/ 306 w 524"/>
              <a:gd name="T33" fmla="*/ 25 h 131"/>
              <a:gd name="T34" fmla="*/ 383 w 524"/>
              <a:gd name="T35" fmla="*/ 27 h 131"/>
              <a:gd name="T36" fmla="*/ 442 w 524"/>
              <a:gd name="T37" fmla="*/ 25 h 131"/>
              <a:gd name="T38" fmla="*/ 499 w 524"/>
              <a:gd name="T39" fmla="*/ 23 h 131"/>
              <a:gd name="T40" fmla="*/ 323 w 524"/>
              <a:gd name="T41" fmla="*/ 8 h 131"/>
              <a:gd name="T42" fmla="*/ 25 w 524"/>
              <a:gd name="T43" fmla="*/ 3 h 131"/>
              <a:gd name="T44" fmla="*/ 11 w 524"/>
              <a:gd name="T45" fmla="*/ 14 h 131"/>
              <a:gd name="T46" fmla="*/ 16 w 524"/>
              <a:gd name="T47" fmla="*/ 19 h 131"/>
              <a:gd name="T48" fmla="*/ 32 w 524"/>
              <a:gd name="T49" fmla="*/ 32 h 131"/>
              <a:gd name="T50" fmla="*/ 4 w 524"/>
              <a:gd name="T51" fmla="*/ 32 h 131"/>
              <a:gd name="T52" fmla="*/ 13 w 524"/>
              <a:gd name="T53" fmla="*/ 42 h 131"/>
              <a:gd name="T54" fmla="*/ 51 w 524"/>
              <a:gd name="T55" fmla="*/ 57 h 131"/>
              <a:gd name="T56" fmla="*/ 5 w 524"/>
              <a:gd name="T57" fmla="*/ 57 h 131"/>
              <a:gd name="T58" fmla="*/ 17 w 524"/>
              <a:gd name="T59" fmla="*/ 67 h 131"/>
              <a:gd name="T60" fmla="*/ 13 w 524"/>
              <a:gd name="T61" fmla="*/ 72 h 131"/>
              <a:gd name="T62" fmla="*/ 39 w 524"/>
              <a:gd name="T63" fmla="*/ 84 h 131"/>
              <a:gd name="T64" fmla="*/ 41 w 524"/>
              <a:gd name="T65" fmla="*/ 93 h 131"/>
              <a:gd name="T66" fmla="*/ 50 w 524"/>
              <a:gd name="T67" fmla="*/ 98 h 131"/>
              <a:gd name="T68" fmla="*/ 13 w 524"/>
              <a:gd name="T69" fmla="*/ 92 h 131"/>
              <a:gd name="T70" fmla="*/ 34 w 524"/>
              <a:gd name="T71" fmla="*/ 104 h 131"/>
              <a:gd name="T72" fmla="*/ 71 w 524"/>
              <a:gd name="T73" fmla="*/ 114 h 131"/>
              <a:gd name="T74" fmla="*/ 75 w 524"/>
              <a:gd name="T75" fmla="*/ 113 h 131"/>
              <a:gd name="T76" fmla="*/ 256 w 524"/>
              <a:gd name="T77" fmla="*/ 124 h 131"/>
              <a:gd name="T78" fmla="*/ 407 w 524"/>
              <a:gd name="T79" fmla="*/ 130 h 131"/>
              <a:gd name="T80" fmla="*/ 263 w 524"/>
              <a:gd name="T81" fmla="*/ 124 h 131"/>
              <a:gd name="T82" fmla="*/ 178 w 524"/>
              <a:gd name="T83" fmla="*/ 117 h 131"/>
              <a:gd name="T84" fmla="*/ 485 w 524"/>
              <a:gd name="T85" fmla="*/ 120 h 131"/>
              <a:gd name="T86" fmla="*/ 452 w 524"/>
              <a:gd name="T87" fmla="*/ 118 h 131"/>
              <a:gd name="T88" fmla="*/ 509 w 524"/>
              <a:gd name="T89" fmla="*/ 108 h 131"/>
              <a:gd name="T90" fmla="*/ 466 w 524"/>
              <a:gd name="T91" fmla="*/ 62 h 131"/>
              <a:gd name="T92" fmla="*/ 22 w 524"/>
              <a:gd name="T93" fmla="*/ 33 h 131"/>
              <a:gd name="T94" fmla="*/ 31 w 524"/>
              <a:gd name="T95" fmla="*/ 79 h 131"/>
              <a:gd name="T96" fmla="*/ 81 w 524"/>
              <a:gd name="T97" fmla="*/ 20 h 131"/>
              <a:gd name="T98" fmla="*/ 285 w 524"/>
              <a:gd name="T99" fmla="*/ 24 h 131"/>
              <a:gd name="T100" fmla="*/ 407 w 524"/>
              <a:gd name="T101" fmla="*/ 10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4" h="131">
                <a:moveTo>
                  <a:pt x="509" y="108"/>
                </a:moveTo>
                <a:cubicBezTo>
                  <a:pt x="507" y="109"/>
                  <a:pt x="503" y="108"/>
                  <a:pt x="502" y="107"/>
                </a:cubicBezTo>
                <a:cubicBezTo>
                  <a:pt x="488" y="111"/>
                  <a:pt x="473" y="110"/>
                  <a:pt x="458" y="109"/>
                </a:cubicBezTo>
                <a:cubicBezTo>
                  <a:pt x="467" y="106"/>
                  <a:pt x="480" y="109"/>
                  <a:pt x="489" y="105"/>
                </a:cubicBezTo>
                <a:cubicBezTo>
                  <a:pt x="481" y="105"/>
                  <a:pt x="474" y="105"/>
                  <a:pt x="467" y="105"/>
                </a:cubicBezTo>
                <a:cubicBezTo>
                  <a:pt x="467" y="105"/>
                  <a:pt x="467" y="105"/>
                  <a:pt x="467" y="105"/>
                </a:cubicBezTo>
                <a:cubicBezTo>
                  <a:pt x="466" y="108"/>
                  <a:pt x="464" y="102"/>
                  <a:pt x="461" y="105"/>
                </a:cubicBezTo>
                <a:cubicBezTo>
                  <a:pt x="460" y="104"/>
                  <a:pt x="456" y="106"/>
                  <a:pt x="456" y="104"/>
                </a:cubicBezTo>
                <a:cubicBezTo>
                  <a:pt x="442" y="104"/>
                  <a:pt x="427" y="105"/>
                  <a:pt x="413" y="103"/>
                </a:cubicBezTo>
                <a:cubicBezTo>
                  <a:pt x="415" y="102"/>
                  <a:pt x="415" y="102"/>
                  <a:pt x="415" y="102"/>
                </a:cubicBezTo>
                <a:cubicBezTo>
                  <a:pt x="423" y="101"/>
                  <a:pt x="432" y="102"/>
                  <a:pt x="439" y="102"/>
                </a:cubicBezTo>
                <a:cubicBezTo>
                  <a:pt x="439" y="103"/>
                  <a:pt x="439" y="103"/>
                  <a:pt x="439" y="103"/>
                </a:cubicBezTo>
                <a:cubicBezTo>
                  <a:pt x="441" y="103"/>
                  <a:pt x="441" y="103"/>
                  <a:pt x="441" y="103"/>
                </a:cubicBezTo>
                <a:cubicBezTo>
                  <a:pt x="442" y="99"/>
                  <a:pt x="448" y="103"/>
                  <a:pt x="451" y="100"/>
                </a:cubicBezTo>
                <a:cubicBezTo>
                  <a:pt x="449" y="99"/>
                  <a:pt x="449" y="99"/>
                  <a:pt x="449" y="99"/>
                </a:cubicBezTo>
                <a:cubicBezTo>
                  <a:pt x="450" y="98"/>
                  <a:pt x="450" y="98"/>
                  <a:pt x="450" y="98"/>
                </a:cubicBezTo>
                <a:cubicBezTo>
                  <a:pt x="462" y="99"/>
                  <a:pt x="472" y="97"/>
                  <a:pt x="482" y="97"/>
                </a:cubicBezTo>
                <a:cubicBezTo>
                  <a:pt x="481" y="96"/>
                  <a:pt x="480" y="96"/>
                  <a:pt x="479" y="95"/>
                </a:cubicBezTo>
                <a:cubicBezTo>
                  <a:pt x="473" y="96"/>
                  <a:pt x="465" y="95"/>
                  <a:pt x="459" y="95"/>
                </a:cubicBezTo>
                <a:cubicBezTo>
                  <a:pt x="458" y="94"/>
                  <a:pt x="458" y="94"/>
                  <a:pt x="458" y="94"/>
                </a:cubicBezTo>
                <a:cubicBezTo>
                  <a:pt x="466" y="93"/>
                  <a:pt x="475" y="94"/>
                  <a:pt x="483" y="92"/>
                </a:cubicBezTo>
                <a:cubicBezTo>
                  <a:pt x="487" y="92"/>
                  <a:pt x="492" y="91"/>
                  <a:pt x="495" y="90"/>
                </a:cubicBezTo>
                <a:cubicBezTo>
                  <a:pt x="490" y="88"/>
                  <a:pt x="484" y="91"/>
                  <a:pt x="479" y="90"/>
                </a:cubicBezTo>
                <a:cubicBezTo>
                  <a:pt x="484" y="88"/>
                  <a:pt x="491" y="88"/>
                  <a:pt x="497" y="87"/>
                </a:cubicBezTo>
                <a:cubicBezTo>
                  <a:pt x="499" y="88"/>
                  <a:pt x="500" y="84"/>
                  <a:pt x="503" y="86"/>
                </a:cubicBezTo>
                <a:cubicBezTo>
                  <a:pt x="507" y="81"/>
                  <a:pt x="516" y="84"/>
                  <a:pt x="522" y="81"/>
                </a:cubicBezTo>
                <a:cubicBezTo>
                  <a:pt x="514" y="80"/>
                  <a:pt x="502" y="81"/>
                  <a:pt x="492" y="80"/>
                </a:cubicBezTo>
                <a:cubicBezTo>
                  <a:pt x="497" y="77"/>
                  <a:pt x="504" y="78"/>
                  <a:pt x="509" y="77"/>
                </a:cubicBezTo>
                <a:cubicBezTo>
                  <a:pt x="496" y="76"/>
                  <a:pt x="483" y="83"/>
                  <a:pt x="471" y="77"/>
                </a:cubicBezTo>
                <a:cubicBezTo>
                  <a:pt x="478" y="77"/>
                  <a:pt x="484" y="74"/>
                  <a:pt x="491" y="73"/>
                </a:cubicBezTo>
                <a:cubicBezTo>
                  <a:pt x="493" y="71"/>
                  <a:pt x="493" y="71"/>
                  <a:pt x="493" y="71"/>
                </a:cubicBezTo>
                <a:cubicBezTo>
                  <a:pt x="502" y="69"/>
                  <a:pt x="513" y="70"/>
                  <a:pt x="522" y="69"/>
                </a:cubicBezTo>
                <a:cubicBezTo>
                  <a:pt x="524" y="69"/>
                  <a:pt x="524" y="69"/>
                  <a:pt x="524" y="69"/>
                </a:cubicBezTo>
                <a:cubicBezTo>
                  <a:pt x="516" y="66"/>
                  <a:pt x="516" y="66"/>
                  <a:pt x="516" y="66"/>
                </a:cubicBezTo>
                <a:cubicBezTo>
                  <a:pt x="516" y="66"/>
                  <a:pt x="516" y="64"/>
                  <a:pt x="517" y="64"/>
                </a:cubicBezTo>
                <a:cubicBezTo>
                  <a:pt x="515" y="64"/>
                  <a:pt x="515" y="64"/>
                  <a:pt x="515" y="64"/>
                </a:cubicBezTo>
                <a:cubicBezTo>
                  <a:pt x="502" y="66"/>
                  <a:pt x="485" y="64"/>
                  <a:pt x="472" y="65"/>
                </a:cubicBezTo>
                <a:cubicBezTo>
                  <a:pt x="475" y="63"/>
                  <a:pt x="482" y="65"/>
                  <a:pt x="485" y="63"/>
                </a:cubicBezTo>
                <a:cubicBezTo>
                  <a:pt x="482" y="63"/>
                  <a:pt x="478" y="63"/>
                  <a:pt x="475" y="62"/>
                </a:cubicBezTo>
                <a:cubicBezTo>
                  <a:pt x="484" y="62"/>
                  <a:pt x="491" y="60"/>
                  <a:pt x="500" y="60"/>
                </a:cubicBezTo>
                <a:cubicBezTo>
                  <a:pt x="499" y="60"/>
                  <a:pt x="500" y="59"/>
                  <a:pt x="502" y="59"/>
                </a:cubicBezTo>
                <a:cubicBezTo>
                  <a:pt x="500" y="58"/>
                  <a:pt x="498" y="58"/>
                  <a:pt x="496" y="57"/>
                </a:cubicBezTo>
                <a:cubicBezTo>
                  <a:pt x="499" y="56"/>
                  <a:pt x="499" y="56"/>
                  <a:pt x="499" y="56"/>
                </a:cubicBezTo>
                <a:cubicBezTo>
                  <a:pt x="498" y="55"/>
                  <a:pt x="496" y="55"/>
                  <a:pt x="494" y="56"/>
                </a:cubicBezTo>
                <a:cubicBezTo>
                  <a:pt x="493" y="55"/>
                  <a:pt x="493" y="54"/>
                  <a:pt x="493" y="53"/>
                </a:cubicBezTo>
                <a:cubicBezTo>
                  <a:pt x="502" y="51"/>
                  <a:pt x="511" y="52"/>
                  <a:pt x="518" y="49"/>
                </a:cubicBezTo>
                <a:cubicBezTo>
                  <a:pt x="493" y="50"/>
                  <a:pt x="493" y="50"/>
                  <a:pt x="493" y="50"/>
                </a:cubicBezTo>
                <a:cubicBezTo>
                  <a:pt x="492" y="48"/>
                  <a:pt x="492" y="48"/>
                  <a:pt x="492" y="48"/>
                </a:cubicBezTo>
                <a:cubicBezTo>
                  <a:pt x="491" y="49"/>
                  <a:pt x="489" y="50"/>
                  <a:pt x="488" y="49"/>
                </a:cubicBezTo>
                <a:cubicBezTo>
                  <a:pt x="488" y="49"/>
                  <a:pt x="488" y="49"/>
                  <a:pt x="488" y="49"/>
                </a:cubicBezTo>
                <a:cubicBezTo>
                  <a:pt x="479" y="51"/>
                  <a:pt x="470" y="49"/>
                  <a:pt x="461" y="47"/>
                </a:cubicBezTo>
                <a:cubicBezTo>
                  <a:pt x="464" y="47"/>
                  <a:pt x="466" y="46"/>
                  <a:pt x="468" y="47"/>
                </a:cubicBezTo>
                <a:cubicBezTo>
                  <a:pt x="472" y="46"/>
                  <a:pt x="476" y="47"/>
                  <a:pt x="479" y="45"/>
                </a:cubicBezTo>
                <a:cubicBezTo>
                  <a:pt x="480" y="45"/>
                  <a:pt x="482" y="45"/>
                  <a:pt x="483" y="46"/>
                </a:cubicBezTo>
                <a:cubicBezTo>
                  <a:pt x="491" y="44"/>
                  <a:pt x="501" y="43"/>
                  <a:pt x="510" y="43"/>
                </a:cubicBezTo>
                <a:cubicBezTo>
                  <a:pt x="504" y="41"/>
                  <a:pt x="496" y="44"/>
                  <a:pt x="490" y="41"/>
                </a:cubicBezTo>
                <a:cubicBezTo>
                  <a:pt x="490" y="40"/>
                  <a:pt x="490" y="40"/>
                  <a:pt x="491" y="40"/>
                </a:cubicBezTo>
                <a:cubicBezTo>
                  <a:pt x="488" y="38"/>
                  <a:pt x="488" y="38"/>
                  <a:pt x="488" y="38"/>
                </a:cubicBezTo>
                <a:cubicBezTo>
                  <a:pt x="481" y="38"/>
                  <a:pt x="474" y="38"/>
                  <a:pt x="467" y="37"/>
                </a:cubicBezTo>
                <a:cubicBezTo>
                  <a:pt x="468" y="36"/>
                  <a:pt x="468" y="36"/>
                  <a:pt x="468" y="36"/>
                </a:cubicBezTo>
                <a:cubicBezTo>
                  <a:pt x="464" y="36"/>
                  <a:pt x="464" y="36"/>
                  <a:pt x="464" y="36"/>
                </a:cubicBezTo>
                <a:cubicBezTo>
                  <a:pt x="464" y="38"/>
                  <a:pt x="462" y="36"/>
                  <a:pt x="460" y="36"/>
                </a:cubicBezTo>
                <a:cubicBezTo>
                  <a:pt x="461" y="35"/>
                  <a:pt x="461" y="35"/>
                  <a:pt x="461" y="35"/>
                </a:cubicBezTo>
                <a:cubicBezTo>
                  <a:pt x="455" y="34"/>
                  <a:pt x="448" y="35"/>
                  <a:pt x="442" y="34"/>
                </a:cubicBezTo>
                <a:cubicBezTo>
                  <a:pt x="443" y="34"/>
                  <a:pt x="443" y="34"/>
                  <a:pt x="443" y="33"/>
                </a:cubicBezTo>
                <a:cubicBezTo>
                  <a:pt x="433" y="33"/>
                  <a:pt x="433" y="33"/>
                  <a:pt x="433" y="33"/>
                </a:cubicBezTo>
                <a:cubicBezTo>
                  <a:pt x="326" y="26"/>
                  <a:pt x="326" y="26"/>
                  <a:pt x="326" y="26"/>
                </a:cubicBezTo>
                <a:cubicBezTo>
                  <a:pt x="306" y="25"/>
                  <a:pt x="306" y="25"/>
                  <a:pt x="306" y="25"/>
                </a:cubicBezTo>
                <a:cubicBezTo>
                  <a:pt x="299" y="25"/>
                  <a:pt x="290" y="25"/>
                  <a:pt x="285" y="23"/>
                </a:cubicBezTo>
                <a:cubicBezTo>
                  <a:pt x="292" y="23"/>
                  <a:pt x="299" y="24"/>
                  <a:pt x="306" y="24"/>
                </a:cubicBezTo>
                <a:cubicBezTo>
                  <a:pt x="382" y="27"/>
                  <a:pt x="382" y="27"/>
                  <a:pt x="382" y="27"/>
                </a:cubicBezTo>
                <a:cubicBezTo>
                  <a:pt x="383" y="27"/>
                  <a:pt x="383" y="27"/>
                  <a:pt x="383" y="27"/>
                </a:cubicBezTo>
                <a:cubicBezTo>
                  <a:pt x="411" y="29"/>
                  <a:pt x="436" y="26"/>
                  <a:pt x="463" y="28"/>
                </a:cubicBezTo>
                <a:cubicBezTo>
                  <a:pt x="462" y="28"/>
                  <a:pt x="460" y="28"/>
                  <a:pt x="459" y="27"/>
                </a:cubicBezTo>
                <a:cubicBezTo>
                  <a:pt x="460" y="26"/>
                  <a:pt x="461" y="26"/>
                  <a:pt x="462" y="26"/>
                </a:cubicBezTo>
                <a:cubicBezTo>
                  <a:pt x="442" y="25"/>
                  <a:pt x="442" y="25"/>
                  <a:pt x="442" y="25"/>
                </a:cubicBezTo>
                <a:cubicBezTo>
                  <a:pt x="440" y="23"/>
                  <a:pt x="440" y="23"/>
                  <a:pt x="440" y="23"/>
                </a:cubicBezTo>
                <a:cubicBezTo>
                  <a:pt x="458" y="24"/>
                  <a:pt x="477" y="27"/>
                  <a:pt x="493" y="24"/>
                </a:cubicBezTo>
                <a:cubicBezTo>
                  <a:pt x="471" y="21"/>
                  <a:pt x="471" y="21"/>
                  <a:pt x="471" y="21"/>
                </a:cubicBezTo>
                <a:cubicBezTo>
                  <a:pt x="480" y="19"/>
                  <a:pt x="489" y="23"/>
                  <a:pt x="499" y="23"/>
                </a:cubicBezTo>
                <a:cubicBezTo>
                  <a:pt x="481" y="19"/>
                  <a:pt x="463" y="17"/>
                  <a:pt x="444" y="15"/>
                </a:cubicBezTo>
                <a:cubicBezTo>
                  <a:pt x="441" y="12"/>
                  <a:pt x="435" y="14"/>
                  <a:pt x="432" y="12"/>
                </a:cubicBezTo>
                <a:cubicBezTo>
                  <a:pt x="429" y="14"/>
                  <a:pt x="425" y="13"/>
                  <a:pt x="422" y="13"/>
                </a:cubicBezTo>
                <a:cubicBezTo>
                  <a:pt x="323" y="8"/>
                  <a:pt x="323" y="8"/>
                  <a:pt x="323" y="8"/>
                </a:cubicBezTo>
                <a:cubicBezTo>
                  <a:pt x="274" y="4"/>
                  <a:pt x="229" y="6"/>
                  <a:pt x="181" y="4"/>
                </a:cubicBezTo>
                <a:cubicBezTo>
                  <a:pt x="71" y="3"/>
                  <a:pt x="71" y="3"/>
                  <a:pt x="71" y="3"/>
                </a:cubicBezTo>
                <a:cubicBezTo>
                  <a:pt x="39" y="1"/>
                  <a:pt x="39" y="1"/>
                  <a:pt x="39" y="1"/>
                </a:cubicBezTo>
                <a:cubicBezTo>
                  <a:pt x="34" y="0"/>
                  <a:pt x="28" y="0"/>
                  <a:pt x="25" y="3"/>
                </a:cubicBezTo>
                <a:cubicBezTo>
                  <a:pt x="15" y="2"/>
                  <a:pt x="6" y="6"/>
                  <a:pt x="0" y="12"/>
                </a:cubicBezTo>
                <a:cubicBezTo>
                  <a:pt x="3" y="12"/>
                  <a:pt x="7" y="14"/>
                  <a:pt x="10" y="13"/>
                </a:cubicBezTo>
                <a:cubicBezTo>
                  <a:pt x="11" y="11"/>
                  <a:pt x="15" y="11"/>
                  <a:pt x="17" y="12"/>
                </a:cubicBezTo>
                <a:cubicBezTo>
                  <a:pt x="15" y="13"/>
                  <a:pt x="12" y="13"/>
                  <a:pt x="11" y="14"/>
                </a:cubicBezTo>
                <a:cubicBezTo>
                  <a:pt x="12" y="16"/>
                  <a:pt x="15" y="14"/>
                  <a:pt x="16" y="16"/>
                </a:cubicBezTo>
                <a:cubicBezTo>
                  <a:pt x="16" y="16"/>
                  <a:pt x="16" y="16"/>
                  <a:pt x="16" y="16"/>
                </a:cubicBezTo>
                <a:cubicBezTo>
                  <a:pt x="20" y="15"/>
                  <a:pt x="23" y="18"/>
                  <a:pt x="25" y="20"/>
                </a:cubicBezTo>
                <a:cubicBezTo>
                  <a:pt x="24" y="21"/>
                  <a:pt x="19" y="20"/>
                  <a:pt x="16" y="19"/>
                </a:cubicBezTo>
                <a:cubicBezTo>
                  <a:pt x="13" y="22"/>
                  <a:pt x="5" y="19"/>
                  <a:pt x="6" y="23"/>
                </a:cubicBezTo>
                <a:cubicBezTo>
                  <a:pt x="11" y="27"/>
                  <a:pt x="19" y="22"/>
                  <a:pt x="24" y="27"/>
                </a:cubicBezTo>
                <a:cubicBezTo>
                  <a:pt x="24" y="28"/>
                  <a:pt x="24" y="28"/>
                  <a:pt x="24" y="28"/>
                </a:cubicBezTo>
                <a:cubicBezTo>
                  <a:pt x="26" y="29"/>
                  <a:pt x="30" y="29"/>
                  <a:pt x="32" y="32"/>
                </a:cubicBezTo>
                <a:cubicBezTo>
                  <a:pt x="28" y="34"/>
                  <a:pt x="24" y="32"/>
                  <a:pt x="20" y="31"/>
                </a:cubicBezTo>
                <a:cubicBezTo>
                  <a:pt x="17" y="30"/>
                  <a:pt x="12" y="29"/>
                  <a:pt x="10" y="30"/>
                </a:cubicBezTo>
                <a:cubicBezTo>
                  <a:pt x="8" y="29"/>
                  <a:pt x="8" y="29"/>
                  <a:pt x="8" y="29"/>
                </a:cubicBezTo>
                <a:cubicBezTo>
                  <a:pt x="7" y="29"/>
                  <a:pt x="5" y="30"/>
                  <a:pt x="4" y="32"/>
                </a:cubicBezTo>
                <a:cubicBezTo>
                  <a:pt x="11" y="34"/>
                  <a:pt x="17" y="30"/>
                  <a:pt x="21" y="33"/>
                </a:cubicBezTo>
                <a:cubicBezTo>
                  <a:pt x="21" y="34"/>
                  <a:pt x="20" y="33"/>
                  <a:pt x="20" y="33"/>
                </a:cubicBezTo>
                <a:cubicBezTo>
                  <a:pt x="19" y="39"/>
                  <a:pt x="10" y="34"/>
                  <a:pt x="8" y="39"/>
                </a:cubicBezTo>
                <a:cubicBezTo>
                  <a:pt x="13" y="42"/>
                  <a:pt x="13" y="42"/>
                  <a:pt x="13" y="42"/>
                </a:cubicBezTo>
                <a:cubicBezTo>
                  <a:pt x="11" y="46"/>
                  <a:pt x="5" y="41"/>
                  <a:pt x="4" y="43"/>
                </a:cubicBezTo>
                <a:cubicBezTo>
                  <a:pt x="6" y="44"/>
                  <a:pt x="6" y="44"/>
                  <a:pt x="6" y="44"/>
                </a:cubicBezTo>
                <a:cubicBezTo>
                  <a:pt x="11" y="45"/>
                  <a:pt x="16" y="46"/>
                  <a:pt x="21" y="47"/>
                </a:cubicBezTo>
                <a:cubicBezTo>
                  <a:pt x="29" y="55"/>
                  <a:pt x="41" y="52"/>
                  <a:pt x="51" y="57"/>
                </a:cubicBezTo>
                <a:cubicBezTo>
                  <a:pt x="47" y="59"/>
                  <a:pt x="43" y="54"/>
                  <a:pt x="41" y="57"/>
                </a:cubicBezTo>
                <a:cubicBezTo>
                  <a:pt x="29" y="54"/>
                  <a:pt x="18" y="53"/>
                  <a:pt x="6" y="54"/>
                </a:cubicBezTo>
                <a:cubicBezTo>
                  <a:pt x="6" y="54"/>
                  <a:pt x="6" y="55"/>
                  <a:pt x="7" y="55"/>
                </a:cubicBezTo>
                <a:cubicBezTo>
                  <a:pt x="6" y="56"/>
                  <a:pt x="6" y="56"/>
                  <a:pt x="5" y="57"/>
                </a:cubicBezTo>
                <a:cubicBezTo>
                  <a:pt x="9" y="57"/>
                  <a:pt x="12" y="61"/>
                  <a:pt x="17" y="61"/>
                </a:cubicBezTo>
                <a:cubicBezTo>
                  <a:pt x="14" y="62"/>
                  <a:pt x="14" y="62"/>
                  <a:pt x="14" y="62"/>
                </a:cubicBezTo>
                <a:cubicBezTo>
                  <a:pt x="16" y="64"/>
                  <a:pt x="21" y="63"/>
                  <a:pt x="22" y="66"/>
                </a:cubicBezTo>
                <a:cubicBezTo>
                  <a:pt x="21" y="67"/>
                  <a:pt x="19" y="65"/>
                  <a:pt x="17" y="67"/>
                </a:cubicBezTo>
                <a:cubicBezTo>
                  <a:pt x="17" y="69"/>
                  <a:pt x="20" y="68"/>
                  <a:pt x="20" y="70"/>
                </a:cubicBezTo>
                <a:cubicBezTo>
                  <a:pt x="19" y="70"/>
                  <a:pt x="19" y="70"/>
                  <a:pt x="19" y="70"/>
                </a:cubicBezTo>
                <a:cubicBezTo>
                  <a:pt x="17" y="71"/>
                  <a:pt x="16" y="70"/>
                  <a:pt x="13" y="71"/>
                </a:cubicBezTo>
                <a:cubicBezTo>
                  <a:pt x="13" y="71"/>
                  <a:pt x="13" y="72"/>
                  <a:pt x="13" y="72"/>
                </a:cubicBezTo>
                <a:cubicBezTo>
                  <a:pt x="15" y="75"/>
                  <a:pt x="22" y="74"/>
                  <a:pt x="25" y="77"/>
                </a:cubicBezTo>
                <a:cubicBezTo>
                  <a:pt x="23" y="78"/>
                  <a:pt x="22" y="77"/>
                  <a:pt x="19" y="78"/>
                </a:cubicBezTo>
                <a:cubicBezTo>
                  <a:pt x="21" y="80"/>
                  <a:pt x="24" y="80"/>
                  <a:pt x="28" y="80"/>
                </a:cubicBezTo>
                <a:cubicBezTo>
                  <a:pt x="31" y="82"/>
                  <a:pt x="36" y="82"/>
                  <a:pt x="39" y="84"/>
                </a:cubicBezTo>
                <a:cubicBezTo>
                  <a:pt x="32" y="85"/>
                  <a:pt x="32" y="85"/>
                  <a:pt x="32" y="85"/>
                </a:cubicBezTo>
                <a:cubicBezTo>
                  <a:pt x="33" y="86"/>
                  <a:pt x="33" y="86"/>
                  <a:pt x="33" y="86"/>
                </a:cubicBezTo>
                <a:cubicBezTo>
                  <a:pt x="31" y="87"/>
                  <a:pt x="29" y="87"/>
                  <a:pt x="27" y="87"/>
                </a:cubicBezTo>
                <a:cubicBezTo>
                  <a:pt x="32" y="89"/>
                  <a:pt x="37" y="90"/>
                  <a:pt x="41" y="93"/>
                </a:cubicBezTo>
                <a:cubicBezTo>
                  <a:pt x="39" y="94"/>
                  <a:pt x="39" y="94"/>
                  <a:pt x="39" y="94"/>
                </a:cubicBezTo>
                <a:cubicBezTo>
                  <a:pt x="40" y="94"/>
                  <a:pt x="41" y="94"/>
                  <a:pt x="42" y="95"/>
                </a:cubicBezTo>
                <a:cubicBezTo>
                  <a:pt x="42" y="94"/>
                  <a:pt x="42" y="94"/>
                  <a:pt x="42" y="94"/>
                </a:cubicBezTo>
                <a:cubicBezTo>
                  <a:pt x="45" y="94"/>
                  <a:pt x="48" y="96"/>
                  <a:pt x="50" y="98"/>
                </a:cubicBezTo>
                <a:cubicBezTo>
                  <a:pt x="49" y="98"/>
                  <a:pt x="49" y="98"/>
                  <a:pt x="49" y="98"/>
                </a:cubicBezTo>
                <a:cubicBezTo>
                  <a:pt x="40" y="93"/>
                  <a:pt x="29" y="101"/>
                  <a:pt x="21" y="94"/>
                </a:cubicBezTo>
                <a:cubicBezTo>
                  <a:pt x="19" y="92"/>
                  <a:pt x="19" y="96"/>
                  <a:pt x="17" y="93"/>
                </a:cubicBezTo>
                <a:cubicBezTo>
                  <a:pt x="16" y="92"/>
                  <a:pt x="13" y="91"/>
                  <a:pt x="13" y="92"/>
                </a:cubicBezTo>
                <a:cubicBezTo>
                  <a:pt x="16" y="97"/>
                  <a:pt x="25" y="94"/>
                  <a:pt x="29" y="99"/>
                </a:cubicBezTo>
                <a:cubicBezTo>
                  <a:pt x="24" y="101"/>
                  <a:pt x="24" y="101"/>
                  <a:pt x="24" y="101"/>
                </a:cubicBezTo>
                <a:cubicBezTo>
                  <a:pt x="26" y="102"/>
                  <a:pt x="26" y="102"/>
                  <a:pt x="26" y="102"/>
                </a:cubicBezTo>
                <a:cubicBezTo>
                  <a:pt x="29" y="101"/>
                  <a:pt x="31" y="104"/>
                  <a:pt x="34" y="104"/>
                </a:cubicBezTo>
                <a:cubicBezTo>
                  <a:pt x="26" y="105"/>
                  <a:pt x="26" y="105"/>
                  <a:pt x="26" y="105"/>
                </a:cubicBezTo>
                <a:cubicBezTo>
                  <a:pt x="32" y="106"/>
                  <a:pt x="38" y="108"/>
                  <a:pt x="44" y="110"/>
                </a:cubicBezTo>
                <a:cubicBezTo>
                  <a:pt x="46" y="111"/>
                  <a:pt x="50" y="112"/>
                  <a:pt x="51" y="110"/>
                </a:cubicBezTo>
                <a:cubicBezTo>
                  <a:pt x="58" y="112"/>
                  <a:pt x="64" y="114"/>
                  <a:pt x="71" y="114"/>
                </a:cubicBezTo>
                <a:cubicBezTo>
                  <a:pt x="67" y="112"/>
                  <a:pt x="59" y="112"/>
                  <a:pt x="55" y="109"/>
                </a:cubicBezTo>
                <a:cubicBezTo>
                  <a:pt x="56" y="108"/>
                  <a:pt x="56" y="108"/>
                  <a:pt x="56" y="108"/>
                </a:cubicBezTo>
                <a:cubicBezTo>
                  <a:pt x="89" y="114"/>
                  <a:pt x="89" y="114"/>
                  <a:pt x="89" y="114"/>
                </a:cubicBezTo>
                <a:cubicBezTo>
                  <a:pt x="85" y="115"/>
                  <a:pt x="80" y="112"/>
                  <a:pt x="75" y="113"/>
                </a:cubicBezTo>
                <a:cubicBezTo>
                  <a:pt x="78" y="115"/>
                  <a:pt x="78" y="115"/>
                  <a:pt x="78" y="115"/>
                </a:cubicBezTo>
                <a:cubicBezTo>
                  <a:pt x="77" y="116"/>
                  <a:pt x="77" y="116"/>
                  <a:pt x="77" y="116"/>
                </a:cubicBezTo>
                <a:cubicBezTo>
                  <a:pt x="86" y="118"/>
                  <a:pt x="95" y="119"/>
                  <a:pt x="104" y="121"/>
                </a:cubicBezTo>
                <a:cubicBezTo>
                  <a:pt x="157" y="123"/>
                  <a:pt x="204" y="123"/>
                  <a:pt x="256" y="124"/>
                </a:cubicBezTo>
                <a:cubicBezTo>
                  <a:pt x="261" y="127"/>
                  <a:pt x="264" y="122"/>
                  <a:pt x="270" y="125"/>
                </a:cubicBezTo>
                <a:cubicBezTo>
                  <a:pt x="270" y="125"/>
                  <a:pt x="270" y="125"/>
                  <a:pt x="270" y="125"/>
                </a:cubicBezTo>
                <a:cubicBezTo>
                  <a:pt x="370" y="130"/>
                  <a:pt x="370" y="130"/>
                  <a:pt x="370" y="130"/>
                </a:cubicBezTo>
                <a:cubicBezTo>
                  <a:pt x="383" y="129"/>
                  <a:pt x="398" y="131"/>
                  <a:pt x="407" y="130"/>
                </a:cubicBezTo>
                <a:cubicBezTo>
                  <a:pt x="365" y="128"/>
                  <a:pt x="365" y="128"/>
                  <a:pt x="365" y="128"/>
                </a:cubicBezTo>
                <a:cubicBezTo>
                  <a:pt x="285" y="123"/>
                  <a:pt x="285" y="123"/>
                  <a:pt x="285" y="123"/>
                </a:cubicBezTo>
                <a:cubicBezTo>
                  <a:pt x="281" y="125"/>
                  <a:pt x="271" y="122"/>
                  <a:pt x="264" y="123"/>
                </a:cubicBezTo>
                <a:cubicBezTo>
                  <a:pt x="263" y="124"/>
                  <a:pt x="263" y="124"/>
                  <a:pt x="263" y="124"/>
                </a:cubicBezTo>
                <a:cubicBezTo>
                  <a:pt x="245" y="121"/>
                  <a:pt x="228" y="124"/>
                  <a:pt x="210" y="121"/>
                </a:cubicBezTo>
                <a:cubicBezTo>
                  <a:pt x="174" y="120"/>
                  <a:pt x="139" y="121"/>
                  <a:pt x="104" y="116"/>
                </a:cubicBezTo>
                <a:cubicBezTo>
                  <a:pt x="127" y="118"/>
                  <a:pt x="151" y="115"/>
                  <a:pt x="174" y="117"/>
                </a:cubicBezTo>
                <a:cubicBezTo>
                  <a:pt x="178" y="117"/>
                  <a:pt x="178" y="117"/>
                  <a:pt x="178" y="117"/>
                </a:cubicBezTo>
                <a:cubicBezTo>
                  <a:pt x="233" y="119"/>
                  <a:pt x="292" y="120"/>
                  <a:pt x="347" y="123"/>
                </a:cubicBezTo>
                <a:cubicBezTo>
                  <a:pt x="429" y="125"/>
                  <a:pt x="429" y="125"/>
                  <a:pt x="429" y="125"/>
                </a:cubicBezTo>
                <a:cubicBezTo>
                  <a:pt x="452" y="125"/>
                  <a:pt x="477" y="125"/>
                  <a:pt x="496" y="119"/>
                </a:cubicBezTo>
                <a:cubicBezTo>
                  <a:pt x="485" y="120"/>
                  <a:pt x="485" y="120"/>
                  <a:pt x="485" y="120"/>
                </a:cubicBezTo>
                <a:cubicBezTo>
                  <a:pt x="481" y="121"/>
                  <a:pt x="477" y="120"/>
                  <a:pt x="473" y="118"/>
                </a:cubicBezTo>
                <a:cubicBezTo>
                  <a:pt x="458" y="119"/>
                  <a:pt x="442" y="121"/>
                  <a:pt x="426" y="118"/>
                </a:cubicBezTo>
                <a:cubicBezTo>
                  <a:pt x="434" y="118"/>
                  <a:pt x="442" y="118"/>
                  <a:pt x="451" y="119"/>
                </a:cubicBezTo>
                <a:cubicBezTo>
                  <a:pt x="452" y="118"/>
                  <a:pt x="452" y="118"/>
                  <a:pt x="452" y="118"/>
                </a:cubicBezTo>
                <a:cubicBezTo>
                  <a:pt x="468" y="119"/>
                  <a:pt x="480" y="114"/>
                  <a:pt x="495" y="115"/>
                </a:cubicBezTo>
                <a:cubicBezTo>
                  <a:pt x="491" y="115"/>
                  <a:pt x="491" y="115"/>
                  <a:pt x="491" y="115"/>
                </a:cubicBezTo>
                <a:cubicBezTo>
                  <a:pt x="498" y="110"/>
                  <a:pt x="510" y="110"/>
                  <a:pt x="516" y="108"/>
                </a:cubicBezTo>
                <a:cubicBezTo>
                  <a:pt x="514" y="107"/>
                  <a:pt x="511" y="107"/>
                  <a:pt x="509" y="108"/>
                </a:cubicBezTo>
                <a:close/>
                <a:moveTo>
                  <a:pt x="466" y="62"/>
                </a:moveTo>
                <a:cubicBezTo>
                  <a:pt x="471" y="62"/>
                  <a:pt x="471" y="62"/>
                  <a:pt x="471" y="62"/>
                </a:cubicBezTo>
                <a:cubicBezTo>
                  <a:pt x="465" y="62"/>
                  <a:pt x="465" y="62"/>
                  <a:pt x="465" y="62"/>
                </a:cubicBezTo>
                <a:lnTo>
                  <a:pt x="466" y="62"/>
                </a:lnTo>
                <a:close/>
                <a:moveTo>
                  <a:pt x="13" y="43"/>
                </a:moveTo>
                <a:cubicBezTo>
                  <a:pt x="14" y="42"/>
                  <a:pt x="15" y="43"/>
                  <a:pt x="16" y="43"/>
                </a:cubicBezTo>
                <a:cubicBezTo>
                  <a:pt x="16" y="44"/>
                  <a:pt x="14" y="43"/>
                  <a:pt x="13" y="43"/>
                </a:cubicBezTo>
                <a:close/>
                <a:moveTo>
                  <a:pt x="22" y="33"/>
                </a:moveTo>
                <a:cubicBezTo>
                  <a:pt x="22" y="32"/>
                  <a:pt x="22" y="32"/>
                  <a:pt x="22" y="32"/>
                </a:cubicBezTo>
                <a:cubicBezTo>
                  <a:pt x="23" y="33"/>
                  <a:pt x="23" y="33"/>
                  <a:pt x="23" y="33"/>
                </a:cubicBezTo>
                <a:lnTo>
                  <a:pt x="22" y="33"/>
                </a:lnTo>
                <a:close/>
                <a:moveTo>
                  <a:pt x="31" y="79"/>
                </a:moveTo>
                <a:cubicBezTo>
                  <a:pt x="42" y="81"/>
                  <a:pt x="42" y="81"/>
                  <a:pt x="42" y="81"/>
                </a:cubicBezTo>
                <a:cubicBezTo>
                  <a:pt x="38" y="81"/>
                  <a:pt x="35" y="80"/>
                  <a:pt x="31" y="79"/>
                </a:cubicBezTo>
                <a:close/>
                <a:moveTo>
                  <a:pt x="73" y="20"/>
                </a:moveTo>
                <a:cubicBezTo>
                  <a:pt x="75" y="19"/>
                  <a:pt x="78" y="20"/>
                  <a:pt x="81" y="20"/>
                </a:cubicBezTo>
                <a:cubicBezTo>
                  <a:pt x="78" y="21"/>
                  <a:pt x="76" y="20"/>
                  <a:pt x="73" y="20"/>
                </a:cubicBezTo>
                <a:close/>
                <a:moveTo>
                  <a:pt x="82" y="21"/>
                </a:moveTo>
                <a:cubicBezTo>
                  <a:pt x="122" y="22"/>
                  <a:pt x="164" y="23"/>
                  <a:pt x="204" y="23"/>
                </a:cubicBezTo>
                <a:cubicBezTo>
                  <a:pt x="231" y="23"/>
                  <a:pt x="258" y="23"/>
                  <a:pt x="285" y="24"/>
                </a:cubicBezTo>
                <a:cubicBezTo>
                  <a:pt x="217" y="22"/>
                  <a:pt x="151" y="26"/>
                  <a:pt x="82" y="21"/>
                </a:cubicBezTo>
                <a:close/>
                <a:moveTo>
                  <a:pt x="411" y="102"/>
                </a:moveTo>
                <a:cubicBezTo>
                  <a:pt x="411" y="103"/>
                  <a:pt x="411" y="103"/>
                  <a:pt x="411" y="103"/>
                </a:cubicBezTo>
                <a:cubicBezTo>
                  <a:pt x="407" y="103"/>
                  <a:pt x="407" y="103"/>
                  <a:pt x="407" y="103"/>
                </a:cubicBezTo>
                <a:cubicBezTo>
                  <a:pt x="408" y="102"/>
                  <a:pt x="410" y="102"/>
                  <a:pt x="411" y="10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r>
              <a:rPr lang="zh-CN" altLang="en-US" sz="2800">
                <a:latin typeface="华文楷体" panose="02010600040101010101" pitchFamily="2" charset="-122"/>
                <a:ea typeface="华文楷体" panose="02010600040101010101" pitchFamily="2" charset="-122"/>
                <a:sym typeface="+mn-ea"/>
              </a:rPr>
              <a:t>新芽初生</a:t>
            </a:r>
            <a:r>
              <a:rPr lang="en-US" altLang="zh-CN" sz="2800">
                <a:latin typeface="华文楷体" panose="02010600040101010101" pitchFamily="2" charset="-122"/>
                <a:ea typeface="华文楷体" panose="02010600040101010101" pitchFamily="2" charset="-122"/>
                <a:sym typeface="+mn-ea"/>
              </a:rPr>
              <a:t>——</a:t>
            </a:r>
            <a:r>
              <a:rPr lang="zh-CN" altLang="en-US" sz="2800">
                <a:latin typeface="华文楷体" panose="02010600040101010101" pitchFamily="2" charset="-122"/>
                <a:ea typeface="华文楷体" panose="02010600040101010101" pitchFamily="2" charset="-122"/>
                <a:sym typeface="+mn-ea"/>
              </a:rPr>
              <a:t>城市的兴起</a:t>
            </a:r>
            <a:endParaRPr lang="zh-CN" altLang="en-US" sz="2800">
              <a:solidFill>
                <a:schemeClr val="tx1"/>
              </a:solidFill>
              <a:latin typeface="华文楷体" panose="02010600040101010101" pitchFamily="2" charset="-122"/>
              <a:ea typeface="华文楷体" panose="02010600040101010101" pitchFamily="2" charset="-122"/>
            </a:endParaRPr>
          </a:p>
        </p:txBody>
      </p:sp>
      <p:sp>
        <p:nvSpPr>
          <p:cNvPr id="35" name="椭圆 34"/>
          <p:cNvSpPr/>
          <p:nvPr/>
        </p:nvSpPr>
        <p:spPr>
          <a:xfrm>
            <a:off x="2575560" y="2398395"/>
            <a:ext cx="324485" cy="304800"/>
          </a:xfrm>
          <a:prstGeom prst="ellipse">
            <a:avLst/>
          </a:prstGeom>
          <a:noFill/>
          <a:ln>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椭圆 36"/>
          <p:cNvSpPr/>
          <p:nvPr/>
        </p:nvSpPr>
        <p:spPr>
          <a:xfrm>
            <a:off x="2575560" y="2860040"/>
            <a:ext cx="324485" cy="37528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椭圆 37"/>
          <p:cNvSpPr/>
          <p:nvPr/>
        </p:nvSpPr>
        <p:spPr>
          <a:xfrm>
            <a:off x="3285490" y="2581275"/>
            <a:ext cx="436245" cy="31432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椭圆 38"/>
          <p:cNvSpPr/>
          <p:nvPr/>
        </p:nvSpPr>
        <p:spPr>
          <a:xfrm>
            <a:off x="4241800" y="3696970"/>
            <a:ext cx="598805" cy="37528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椭圆 39"/>
          <p:cNvSpPr/>
          <p:nvPr/>
        </p:nvSpPr>
        <p:spPr>
          <a:xfrm>
            <a:off x="3721735" y="3555365"/>
            <a:ext cx="861695" cy="115697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1" name="椭圆 40"/>
          <p:cNvSpPr/>
          <p:nvPr/>
        </p:nvSpPr>
        <p:spPr>
          <a:xfrm>
            <a:off x="3985260" y="3128645"/>
            <a:ext cx="598805" cy="56832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2" name="文本框 41"/>
          <p:cNvSpPr txBox="1"/>
          <p:nvPr/>
        </p:nvSpPr>
        <p:spPr>
          <a:xfrm>
            <a:off x="6136005" y="1506220"/>
            <a:ext cx="3245485" cy="521970"/>
          </a:xfrm>
          <a:prstGeom prst="rect">
            <a:avLst/>
          </a:prstGeom>
          <a:noFill/>
          <a:ln w="19050">
            <a:solidFill>
              <a:schemeClr val="accent1">
                <a:alpha val="60000"/>
              </a:schemeClr>
            </a:solidFill>
          </a:ln>
        </p:spPr>
        <p:txBody>
          <a:bodyPr wrap="square" rtlCol="0">
            <a:spAutoFit/>
          </a:bodyPr>
          <a:p>
            <a:r>
              <a:rPr lang="zh-CN" altLang="en-US" sz="2800">
                <a:solidFill>
                  <a:schemeClr val="accent2">
                    <a:lumMod val="60000"/>
                    <a:lumOff val="40000"/>
                  </a:schemeClr>
                </a:solidFill>
                <a:latin typeface="华文楷体" panose="02010600040101010101" pitchFamily="2" charset="-122"/>
                <a:ea typeface="华文楷体" panose="02010600040101010101" pitchFamily="2" charset="-122"/>
                <a:cs typeface="华文楷体" panose="02010600040101010101" pitchFamily="2" charset="-122"/>
              </a:rPr>
              <a:t>时间：</a:t>
            </a:r>
            <a:r>
              <a:rPr lang="en-US" altLang="zh-CN" sz="2800">
                <a:solidFill>
                  <a:schemeClr val="bg1"/>
                </a:solidFill>
                <a:latin typeface="华文楷体" panose="02010600040101010101" pitchFamily="2" charset="-122"/>
                <a:ea typeface="华文楷体" panose="02010600040101010101" pitchFamily="2" charset="-122"/>
                <a:cs typeface="华文楷体" panose="02010600040101010101" pitchFamily="2" charset="-122"/>
              </a:rPr>
              <a:t>10</a:t>
            </a:r>
            <a:r>
              <a:rPr lang="zh-CN" altLang="en-US" sz="2800">
                <a:solidFill>
                  <a:schemeClr val="bg1"/>
                </a:solidFill>
                <a:latin typeface="华文楷体" panose="02010600040101010101" pitchFamily="2" charset="-122"/>
                <a:ea typeface="华文楷体" panose="02010600040101010101" pitchFamily="2" charset="-122"/>
                <a:cs typeface="华文楷体" panose="02010600040101010101" pitchFamily="2" charset="-122"/>
              </a:rPr>
              <a:t>世纪</a:t>
            </a:r>
            <a:endParaRPr lang="zh-CN" altLang="en-US" sz="2800">
              <a:solidFill>
                <a:schemeClr val="bg1"/>
              </a:solidFill>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43" name="文本框 42"/>
          <p:cNvSpPr txBox="1"/>
          <p:nvPr/>
        </p:nvSpPr>
        <p:spPr>
          <a:xfrm>
            <a:off x="6136005" y="2398395"/>
            <a:ext cx="3245485" cy="953135"/>
          </a:xfrm>
          <a:prstGeom prst="rect">
            <a:avLst/>
          </a:prstGeom>
          <a:noFill/>
          <a:ln w="28575" cmpd="sng">
            <a:solidFill>
              <a:schemeClr val="accent1">
                <a:shade val="50000"/>
              </a:schemeClr>
            </a:solidFill>
            <a:prstDash val="solid"/>
          </a:ln>
        </p:spPr>
        <p:txBody>
          <a:bodyPr wrap="square" rtlCol="0">
            <a:spAutoFit/>
          </a:bodyPr>
          <a:p>
            <a:r>
              <a:rPr lang="zh-CN" altLang="en-US" sz="2800">
                <a:solidFill>
                  <a:schemeClr val="accent2">
                    <a:lumMod val="60000"/>
                    <a:lumOff val="40000"/>
                  </a:schemeClr>
                </a:solidFill>
                <a:latin typeface="华文楷体" panose="02010600040101010101" pitchFamily="2" charset="-122"/>
                <a:ea typeface="华文楷体" panose="02010600040101010101" pitchFamily="2" charset="-122"/>
              </a:rPr>
              <a:t>代表</a:t>
            </a:r>
            <a:r>
              <a:rPr lang="zh-CN" altLang="en-US" sz="2800">
                <a:latin typeface="华文楷体" panose="02010600040101010101" pitchFamily="2" charset="-122"/>
                <a:ea typeface="华文楷体" panose="02010600040101010101" pitchFamily="2" charset="-122"/>
              </a:rPr>
              <a:t>：</a:t>
            </a:r>
            <a:r>
              <a:rPr lang="zh-CN" altLang="en-US" sz="2800">
                <a:solidFill>
                  <a:schemeClr val="bg1"/>
                </a:solidFill>
                <a:latin typeface="华文楷体" panose="02010600040101010101" pitchFamily="2" charset="-122"/>
                <a:ea typeface="华文楷体" panose="02010600040101010101" pitchFamily="2" charset="-122"/>
              </a:rPr>
              <a:t>意大利、巴黎、伦敦、</a:t>
            </a:r>
            <a:r>
              <a:rPr lang="zh-CN" altLang="en-US" sz="2800">
                <a:solidFill>
                  <a:schemeClr val="bg1"/>
                </a:solidFill>
                <a:latin typeface="华文楷体" panose="02010600040101010101" pitchFamily="2" charset="-122"/>
                <a:ea typeface="华文楷体" panose="02010600040101010101" pitchFamily="2" charset="-122"/>
              </a:rPr>
              <a:t>德意志</a:t>
            </a:r>
            <a:endParaRPr lang="zh-CN" altLang="en-US" sz="2800">
              <a:solidFill>
                <a:schemeClr val="bg1"/>
              </a:solidFill>
              <a:latin typeface="华文楷体" panose="02010600040101010101" pitchFamily="2" charset="-122"/>
              <a:ea typeface="华文楷体" panose="02010600040101010101" pitchFamily="2" charset="-122"/>
            </a:endParaRPr>
          </a:p>
        </p:txBody>
      </p:sp>
      <p:sp>
        <p:nvSpPr>
          <p:cNvPr id="44" name="文本框 43"/>
          <p:cNvSpPr txBox="1"/>
          <p:nvPr/>
        </p:nvSpPr>
        <p:spPr>
          <a:xfrm>
            <a:off x="6136005" y="4123690"/>
            <a:ext cx="3185160" cy="953135"/>
          </a:xfrm>
          <a:prstGeom prst="rect">
            <a:avLst/>
          </a:prstGeom>
          <a:noFill/>
          <a:ln w="28575" cmpd="sng">
            <a:solidFill>
              <a:schemeClr val="accent1">
                <a:shade val="50000"/>
              </a:schemeClr>
            </a:solidFill>
            <a:prstDash val="solid"/>
          </a:ln>
        </p:spPr>
        <p:txBody>
          <a:bodyPr wrap="square" rtlCol="0">
            <a:spAutoFit/>
          </a:bodyPr>
          <a:p>
            <a:r>
              <a:rPr lang="zh-CN" altLang="en-US" sz="2800">
                <a:solidFill>
                  <a:schemeClr val="accent2">
                    <a:lumMod val="60000"/>
                    <a:lumOff val="40000"/>
                  </a:schemeClr>
                </a:solidFill>
                <a:latin typeface="华文楷体" panose="02010600040101010101" pitchFamily="2" charset="-122"/>
                <a:ea typeface="华文楷体" panose="02010600040101010101" pitchFamily="2" charset="-122"/>
              </a:rPr>
              <a:t>特点</a:t>
            </a:r>
            <a:r>
              <a:rPr lang="zh-CN" altLang="en-US" sz="2800">
                <a:latin typeface="华文楷体" panose="02010600040101010101" pitchFamily="2" charset="-122"/>
                <a:ea typeface="华文楷体" panose="02010600040101010101" pitchFamily="2" charset="-122"/>
              </a:rPr>
              <a:t>：</a:t>
            </a:r>
            <a:r>
              <a:rPr lang="zh-CN" altLang="en-US" sz="2800">
                <a:solidFill>
                  <a:schemeClr val="bg1"/>
                </a:solidFill>
                <a:latin typeface="华文楷体" panose="02010600040101010101" pitchFamily="2" charset="-122"/>
                <a:ea typeface="华文楷体" panose="02010600040101010101" pitchFamily="2" charset="-122"/>
              </a:rPr>
              <a:t>交通便利、安全、规模较小</a:t>
            </a:r>
            <a:endParaRPr lang="zh-CN" altLang="en-US" sz="2800">
              <a:solidFill>
                <a:schemeClr val="bg1"/>
              </a:solidFill>
              <a:latin typeface="华文楷体" panose="02010600040101010101" pitchFamily="2" charset="-122"/>
              <a:ea typeface="华文楷体" panose="02010600040101010101" pitchFamily="2" charset="-122"/>
            </a:endParaRPr>
          </a:p>
        </p:txBody>
      </p:sp>
      <p:sp>
        <p:nvSpPr>
          <p:cNvPr id="47" name="矩形 46"/>
          <p:cNvSpPr/>
          <p:nvPr/>
        </p:nvSpPr>
        <p:spPr>
          <a:xfrm>
            <a:off x="0" y="5500370"/>
            <a:ext cx="7435215" cy="6127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a:solidFill>
                  <a:schemeClr val="tx1"/>
                </a:solidFill>
                <a:latin typeface="方正字迹-龙吟体 简" panose="02000500000000000000" charset="-122"/>
                <a:ea typeface="方正字迹-龙吟体 简" panose="02000500000000000000" charset="-122"/>
              </a:rPr>
              <a:t>局限：城市土地无法摆脱领主地产的束缚，市民自由度相当低</a:t>
            </a:r>
            <a:endParaRPr lang="zh-CN" altLang="en-US" sz="2000">
              <a:solidFill>
                <a:schemeClr val="tx1"/>
              </a:solidFill>
              <a:latin typeface="方正字迹-龙吟体 简" panose="02000500000000000000" charset="-122"/>
              <a:ea typeface="方正字迹-龙吟体 简" panose="02000500000000000000" charset="-122"/>
            </a:endParaRPr>
          </a:p>
        </p:txBody>
      </p:sp>
      <p:sp>
        <p:nvSpPr>
          <p:cNvPr id="48" name="矩形 47"/>
          <p:cNvSpPr/>
          <p:nvPr/>
        </p:nvSpPr>
        <p:spPr>
          <a:xfrm>
            <a:off x="7576820" y="5500370"/>
            <a:ext cx="4308475" cy="882650"/>
          </a:xfrm>
          <a:prstGeom prst="rect">
            <a:avLst/>
          </a:prstGeom>
          <a:solidFill>
            <a:schemeClr val="accent1">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a:solidFill>
                  <a:schemeClr val="bg1"/>
                </a:solidFill>
                <a:latin typeface="方正字迹-龙吟体 简" panose="02000500000000000000" charset="-122"/>
                <a:ea typeface="方正字迹-龙吟体 简" panose="02000500000000000000" charset="-122"/>
                <a:cs typeface="方正字迹-龙吟体 简" panose="02000500000000000000" charset="-122"/>
              </a:rPr>
              <a:t>怎样才能获得更多自由清新的</a:t>
            </a:r>
            <a:r>
              <a:rPr lang="en-US" altLang="zh-CN" sz="2400">
                <a:solidFill>
                  <a:schemeClr val="bg1"/>
                </a:solidFill>
                <a:latin typeface="方正字迹-龙吟体 简" panose="02000500000000000000" charset="-122"/>
                <a:ea typeface="方正字迹-龙吟体 简" panose="02000500000000000000" charset="-122"/>
                <a:cs typeface="方正字迹-龙吟体 简" panose="02000500000000000000" charset="-122"/>
              </a:rPr>
              <a:t>“</a:t>
            </a:r>
            <a:r>
              <a:rPr lang="zh-CN" altLang="en-US" sz="2400">
                <a:solidFill>
                  <a:schemeClr val="bg1"/>
                </a:solidFill>
                <a:latin typeface="方正字迹-龙吟体 简" panose="02000500000000000000" charset="-122"/>
                <a:ea typeface="方正字迹-龙吟体 简" panose="02000500000000000000" charset="-122"/>
                <a:cs typeface="方正字迹-龙吟体 简" panose="02000500000000000000" charset="-122"/>
              </a:rPr>
              <a:t>空气</a:t>
            </a:r>
            <a:r>
              <a:rPr lang="en-US" altLang="zh-CN" sz="2400">
                <a:solidFill>
                  <a:schemeClr val="bg1"/>
                </a:solidFill>
                <a:latin typeface="方正字迹-龙吟体 简" panose="02000500000000000000" charset="-122"/>
                <a:ea typeface="方正字迹-龙吟体 简" panose="02000500000000000000" charset="-122"/>
                <a:cs typeface="方正字迹-龙吟体 简" panose="02000500000000000000" charset="-122"/>
              </a:rPr>
              <a:t>”</a:t>
            </a:r>
            <a:r>
              <a:rPr lang="zh-CN" altLang="en-US" sz="2400">
                <a:solidFill>
                  <a:schemeClr val="bg1"/>
                </a:solidFill>
                <a:latin typeface="方正字迹-龙吟体 简" panose="02000500000000000000" charset="-122"/>
                <a:ea typeface="方正字迹-龙吟体 简" panose="02000500000000000000" charset="-122"/>
                <a:cs typeface="方正字迹-龙吟体 简" panose="02000500000000000000" charset="-122"/>
              </a:rPr>
              <a:t>呢？</a:t>
            </a:r>
            <a:endParaRPr lang="zh-CN" altLang="en-US" sz="2400">
              <a:solidFill>
                <a:schemeClr val="bg1"/>
              </a:solidFill>
              <a:latin typeface="方正字迹-龙吟体 简" panose="02000500000000000000" charset="-122"/>
              <a:ea typeface="方正字迹-龙吟体 简" panose="02000500000000000000" charset="-122"/>
              <a:cs typeface="方正字迹-龙吟体 简" panose="02000500000000000000" charset="-122"/>
            </a:endParaRPr>
          </a:p>
        </p:txBody>
      </p:sp>
      <p:sp>
        <p:nvSpPr>
          <p:cNvPr id="3" name="Freeform 8"/>
          <p:cNvSpPr>
            <a:spLocks noEditPoints="1"/>
          </p:cNvSpPr>
          <p:nvPr/>
        </p:nvSpPr>
        <p:spPr bwMode="auto">
          <a:xfrm>
            <a:off x="10481310" y="0"/>
            <a:ext cx="1798955" cy="1530350"/>
          </a:xfrm>
          <a:custGeom>
            <a:avLst/>
            <a:gdLst>
              <a:gd name="T0" fmla="*/ 398 w 476"/>
              <a:gd name="T1" fmla="*/ 385 h 471"/>
              <a:gd name="T2" fmla="*/ 451 w 476"/>
              <a:gd name="T3" fmla="*/ 190 h 471"/>
              <a:gd name="T4" fmla="*/ 224 w 476"/>
              <a:gd name="T5" fmla="*/ 465 h 471"/>
              <a:gd name="T6" fmla="*/ 182 w 476"/>
              <a:gd name="T7" fmla="*/ 202 h 471"/>
              <a:gd name="T8" fmla="*/ 216 w 476"/>
              <a:gd name="T9" fmla="*/ 194 h 471"/>
              <a:gd name="T10" fmla="*/ 261 w 476"/>
              <a:gd name="T11" fmla="*/ 197 h 471"/>
              <a:gd name="T12" fmla="*/ 229 w 476"/>
              <a:gd name="T13" fmla="*/ 205 h 471"/>
              <a:gd name="T14" fmla="*/ 398 w 476"/>
              <a:gd name="T15" fmla="*/ 98 h 471"/>
              <a:gd name="T16" fmla="*/ 300 w 476"/>
              <a:gd name="T17" fmla="*/ 38 h 471"/>
              <a:gd name="T18" fmla="*/ 221 w 476"/>
              <a:gd name="T19" fmla="*/ 20 h 471"/>
              <a:gd name="T20" fmla="*/ 206 w 476"/>
              <a:gd name="T21" fmla="*/ 14 h 471"/>
              <a:gd name="T22" fmla="*/ 111 w 476"/>
              <a:gd name="T23" fmla="*/ 50 h 471"/>
              <a:gd name="T24" fmla="*/ 15 w 476"/>
              <a:gd name="T25" fmla="*/ 204 h 471"/>
              <a:gd name="T26" fmla="*/ 48 w 476"/>
              <a:gd name="T27" fmla="*/ 354 h 471"/>
              <a:gd name="T28" fmla="*/ 179 w 476"/>
              <a:gd name="T29" fmla="*/ 441 h 471"/>
              <a:gd name="T30" fmla="*/ 195 w 476"/>
              <a:gd name="T31" fmla="*/ 433 h 471"/>
              <a:gd name="T32" fmla="*/ 342 w 476"/>
              <a:gd name="T33" fmla="*/ 399 h 471"/>
              <a:gd name="T34" fmla="*/ 389 w 476"/>
              <a:gd name="T35" fmla="*/ 354 h 471"/>
              <a:gd name="T36" fmla="*/ 339 w 476"/>
              <a:gd name="T37" fmla="*/ 425 h 471"/>
              <a:gd name="T38" fmla="*/ 426 w 476"/>
              <a:gd name="T39" fmla="*/ 304 h 471"/>
              <a:gd name="T40" fmla="*/ 300 w 476"/>
              <a:gd name="T41" fmla="*/ 41 h 471"/>
              <a:gd name="T42" fmla="*/ 232 w 476"/>
              <a:gd name="T43" fmla="*/ 374 h 471"/>
              <a:gd name="T44" fmla="*/ 265 w 476"/>
              <a:gd name="T45" fmla="*/ 374 h 471"/>
              <a:gd name="T46" fmla="*/ 283 w 476"/>
              <a:gd name="T47" fmla="*/ 343 h 471"/>
              <a:gd name="T48" fmla="*/ 271 w 476"/>
              <a:gd name="T49" fmla="*/ 347 h 471"/>
              <a:gd name="T50" fmla="*/ 199 w 476"/>
              <a:gd name="T51" fmla="*/ 361 h 471"/>
              <a:gd name="T52" fmla="*/ 179 w 476"/>
              <a:gd name="T53" fmla="*/ 365 h 471"/>
              <a:gd name="T54" fmla="*/ 125 w 476"/>
              <a:gd name="T55" fmla="*/ 318 h 471"/>
              <a:gd name="T56" fmla="*/ 113 w 476"/>
              <a:gd name="T57" fmla="*/ 272 h 471"/>
              <a:gd name="T58" fmla="*/ 127 w 476"/>
              <a:gd name="T59" fmla="*/ 209 h 471"/>
              <a:gd name="T60" fmla="*/ 151 w 476"/>
              <a:gd name="T61" fmla="*/ 208 h 471"/>
              <a:gd name="T62" fmla="*/ 189 w 476"/>
              <a:gd name="T63" fmla="*/ 194 h 471"/>
              <a:gd name="T64" fmla="*/ 237 w 476"/>
              <a:gd name="T65" fmla="*/ 165 h 471"/>
              <a:gd name="T66" fmla="*/ 235 w 476"/>
              <a:gd name="T67" fmla="*/ 183 h 471"/>
              <a:gd name="T68" fmla="*/ 298 w 476"/>
              <a:gd name="T69" fmla="*/ 220 h 471"/>
              <a:gd name="T70" fmla="*/ 319 w 476"/>
              <a:gd name="T71" fmla="*/ 267 h 471"/>
              <a:gd name="T72" fmla="*/ 361 w 476"/>
              <a:gd name="T73" fmla="*/ 377 h 471"/>
              <a:gd name="T74" fmla="*/ 361 w 476"/>
              <a:gd name="T75" fmla="*/ 397 h 471"/>
              <a:gd name="T76" fmla="*/ 365 w 476"/>
              <a:gd name="T77" fmla="*/ 405 h 471"/>
              <a:gd name="T78" fmla="*/ 122 w 476"/>
              <a:gd name="T79" fmla="*/ 242 h 471"/>
              <a:gd name="T80" fmla="*/ 128 w 476"/>
              <a:gd name="T81" fmla="*/ 220 h 471"/>
              <a:gd name="T82" fmla="*/ 297 w 476"/>
              <a:gd name="T83" fmla="*/ 311 h 471"/>
              <a:gd name="T84" fmla="*/ 250 w 476"/>
              <a:gd name="T85" fmla="*/ 346 h 471"/>
              <a:gd name="T86" fmla="*/ 283 w 476"/>
              <a:gd name="T87" fmla="*/ 332 h 471"/>
              <a:gd name="T88" fmla="*/ 292 w 476"/>
              <a:gd name="T89" fmla="*/ 298 h 471"/>
              <a:gd name="T90" fmla="*/ 301 w 476"/>
              <a:gd name="T91" fmla="*/ 291 h 471"/>
              <a:gd name="T92" fmla="*/ 288 w 476"/>
              <a:gd name="T93" fmla="*/ 337 h 471"/>
              <a:gd name="T94" fmla="*/ 54 w 476"/>
              <a:gd name="T95" fmla="*/ 72 h 471"/>
              <a:gd name="T96" fmla="*/ 42 w 476"/>
              <a:gd name="T97" fmla="*/ 354 h 471"/>
              <a:gd name="T98" fmla="*/ 123 w 476"/>
              <a:gd name="T99" fmla="*/ 430 h 471"/>
              <a:gd name="T100" fmla="*/ 13 w 476"/>
              <a:gd name="T101" fmla="*/ 182 h 471"/>
              <a:gd name="T102" fmla="*/ 391 w 476"/>
              <a:gd name="T103" fmla="*/ 66 h 471"/>
              <a:gd name="T104" fmla="*/ 88 w 476"/>
              <a:gd name="T105" fmla="*/ 407 h 471"/>
              <a:gd name="T106" fmla="*/ 419 w 476"/>
              <a:gd name="T107" fmla="*/ 107 h 471"/>
              <a:gd name="T108" fmla="*/ 121 w 476"/>
              <a:gd name="T109" fmla="*/ 274 h 471"/>
              <a:gd name="T110" fmla="*/ 117 w 476"/>
              <a:gd name="T111" fmla="*/ 267 h 471"/>
              <a:gd name="T112" fmla="*/ 52 w 476"/>
              <a:gd name="T113" fmla="*/ 93 h 471"/>
              <a:gd name="T114" fmla="*/ 115 w 476"/>
              <a:gd name="T115" fmla="*/ 443 h 471"/>
              <a:gd name="T116" fmla="*/ 86 w 476"/>
              <a:gd name="T117" fmla="*/ 406 h 471"/>
              <a:gd name="T118" fmla="*/ 205 w 476"/>
              <a:gd name="T119" fmla="*/ 460 h 471"/>
              <a:gd name="T120" fmla="*/ 312 w 476"/>
              <a:gd name="T121" fmla="*/ 441 h 471"/>
              <a:gd name="T122" fmla="*/ 284 w 476"/>
              <a:gd name="T123" fmla="*/ 435 h 471"/>
              <a:gd name="T124" fmla="*/ 204 w 476"/>
              <a:gd name="T125" fmla="*/ 45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6" h="471">
                <a:moveTo>
                  <a:pt x="190" y="455"/>
                </a:moveTo>
                <a:cubicBezTo>
                  <a:pt x="193" y="455"/>
                  <a:pt x="196" y="455"/>
                  <a:pt x="199" y="455"/>
                </a:cubicBezTo>
                <a:cubicBezTo>
                  <a:pt x="202" y="455"/>
                  <a:pt x="204" y="455"/>
                  <a:pt x="204" y="455"/>
                </a:cubicBezTo>
                <a:cubicBezTo>
                  <a:pt x="201" y="455"/>
                  <a:pt x="200" y="453"/>
                  <a:pt x="195" y="454"/>
                </a:cubicBezTo>
                <a:cubicBezTo>
                  <a:pt x="192" y="454"/>
                  <a:pt x="190" y="454"/>
                  <a:pt x="190" y="455"/>
                </a:cubicBezTo>
                <a:close/>
                <a:moveTo>
                  <a:pt x="275" y="435"/>
                </a:moveTo>
                <a:cubicBezTo>
                  <a:pt x="276" y="435"/>
                  <a:pt x="278" y="434"/>
                  <a:pt x="278" y="434"/>
                </a:cubicBezTo>
                <a:cubicBezTo>
                  <a:pt x="278" y="434"/>
                  <a:pt x="277" y="434"/>
                  <a:pt x="275" y="434"/>
                </a:cubicBezTo>
                <a:cubicBezTo>
                  <a:pt x="273" y="435"/>
                  <a:pt x="271" y="436"/>
                  <a:pt x="268" y="436"/>
                </a:cubicBezTo>
                <a:cubicBezTo>
                  <a:pt x="265" y="437"/>
                  <a:pt x="263" y="438"/>
                  <a:pt x="259" y="439"/>
                </a:cubicBezTo>
                <a:cubicBezTo>
                  <a:pt x="263" y="438"/>
                  <a:pt x="265" y="438"/>
                  <a:pt x="268" y="437"/>
                </a:cubicBezTo>
                <a:cubicBezTo>
                  <a:pt x="270" y="436"/>
                  <a:pt x="273" y="436"/>
                  <a:pt x="275" y="435"/>
                </a:cubicBezTo>
                <a:close/>
                <a:moveTo>
                  <a:pt x="433" y="139"/>
                </a:moveTo>
                <a:cubicBezTo>
                  <a:pt x="432" y="136"/>
                  <a:pt x="431" y="134"/>
                  <a:pt x="430" y="132"/>
                </a:cubicBezTo>
                <a:cubicBezTo>
                  <a:pt x="427" y="128"/>
                  <a:pt x="425" y="123"/>
                  <a:pt x="422" y="119"/>
                </a:cubicBezTo>
                <a:cubicBezTo>
                  <a:pt x="424" y="123"/>
                  <a:pt x="427" y="128"/>
                  <a:pt x="429" y="132"/>
                </a:cubicBezTo>
                <a:cubicBezTo>
                  <a:pt x="430" y="134"/>
                  <a:pt x="432" y="136"/>
                  <a:pt x="433" y="139"/>
                </a:cubicBezTo>
                <a:cubicBezTo>
                  <a:pt x="434" y="141"/>
                  <a:pt x="436" y="143"/>
                  <a:pt x="436" y="145"/>
                </a:cubicBezTo>
                <a:cubicBezTo>
                  <a:pt x="436" y="143"/>
                  <a:pt x="435" y="141"/>
                  <a:pt x="433" y="139"/>
                </a:cubicBezTo>
                <a:close/>
                <a:moveTo>
                  <a:pt x="439" y="128"/>
                </a:moveTo>
                <a:cubicBezTo>
                  <a:pt x="442" y="133"/>
                  <a:pt x="438" y="125"/>
                  <a:pt x="440" y="129"/>
                </a:cubicBezTo>
                <a:cubicBezTo>
                  <a:pt x="442" y="131"/>
                  <a:pt x="441" y="130"/>
                  <a:pt x="440" y="128"/>
                </a:cubicBezTo>
                <a:cubicBezTo>
                  <a:pt x="437" y="123"/>
                  <a:pt x="435" y="117"/>
                  <a:pt x="430" y="111"/>
                </a:cubicBezTo>
                <a:cubicBezTo>
                  <a:pt x="431" y="113"/>
                  <a:pt x="432" y="116"/>
                  <a:pt x="434" y="119"/>
                </a:cubicBezTo>
                <a:cubicBezTo>
                  <a:pt x="436" y="122"/>
                  <a:pt x="438" y="125"/>
                  <a:pt x="439" y="128"/>
                </a:cubicBezTo>
                <a:close/>
                <a:moveTo>
                  <a:pt x="421" y="107"/>
                </a:moveTo>
                <a:cubicBezTo>
                  <a:pt x="423" y="111"/>
                  <a:pt x="429" y="117"/>
                  <a:pt x="428" y="119"/>
                </a:cubicBezTo>
                <a:cubicBezTo>
                  <a:pt x="428" y="119"/>
                  <a:pt x="432" y="126"/>
                  <a:pt x="434" y="130"/>
                </a:cubicBezTo>
                <a:cubicBezTo>
                  <a:pt x="436" y="134"/>
                  <a:pt x="436" y="133"/>
                  <a:pt x="437" y="133"/>
                </a:cubicBezTo>
                <a:cubicBezTo>
                  <a:pt x="439" y="134"/>
                  <a:pt x="437" y="129"/>
                  <a:pt x="430" y="119"/>
                </a:cubicBezTo>
                <a:cubicBezTo>
                  <a:pt x="430" y="118"/>
                  <a:pt x="428" y="116"/>
                  <a:pt x="428" y="116"/>
                </a:cubicBezTo>
                <a:cubicBezTo>
                  <a:pt x="428" y="117"/>
                  <a:pt x="430" y="119"/>
                  <a:pt x="430" y="120"/>
                </a:cubicBezTo>
                <a:cubicBezTo>
                  <a:pt x="427" y="116"/>
                  <a:pt x="424" y="110"/>
                  <a:pt x="421" y="107"/>
                </a:cubicBezTo>
                <a:close/>
                <a:moveTo>
                  <a:pt x="421" y="124"/>
                </a:moveTo>
                <a:cubicBezTo>
                  <a:pt x="422" y="126"/>
                  <a:pt x="422" y="126"/>
                  <a:pt x="422" y="126"/>
                </a:cubicBezTo>
                <a:cubicBezTo>
                  <a:pt x="423" y="126"/>
                  <a:pt x="423" y="127"/>
                  <a:pt x="424" y="128"/>
                </a:cubicBezTo>
                <a:cubicBezTo>
                  <a:pt x="425" y="130"/>
                  <a:pt x="426" y="131"/>
                  <a:pt x="427" y="133"/>
                </a:cubicBezTo>
                <a:cubicBezTo>
                  <a:pt x="430" y="138"/>
                  <a:pt x="432" y="144"/>
                  <a:pt x="435" y="150"/>
                </a:cubicBezTo>
                <a:cubicBezTo>
                  <a:pt x="436" y="151"/>
                  <a:pt x="436" y="152"/>
                  <a:pt x="436" y="152"/>
                </a:cubicBezTo>
                <a:cubicBezTo>
                  <a:pt x="436" y="150"/>
                  <a:pt x="435" y="148"/>
                  <a:pt x="435" y="146"/>
                </a:cubicBezTo>
                <a:cubicBezTo>
                  <a:pt x="434" y="144"/>
                  <a:pt x="434" y="142"/>
                  <a:pt x="433" y="141"/>
                </a:cubicBezTo>
                <a:cubicBezTo>
                  <a:pt x="431" y="137"/>
                  <a:pt x="429" y="132"/>
                  <a:pt x="426" y="128"/>
                </a:cubicBezTo>
                <a:cubicBezTo>
                  <a:pt x="424" y="125"/>
                  <a:pt x="422" y="122"/>
                  <a:pt x="421" y="120"/>
                </a:cubicBezTo>
                <a:cubicBezTo>
                  <a:pt x="421" y="121"/>
                  <a:pt x="424" y="125"/>
                  <a:pt x="425" y="128"/>
                </a:cubicBezTo>
                <a:cubicBezTo>
                  <a:pt x="425" y="128"/>
                  <a:pt x="426" y="129"/>
                  <a:pt x="427" y="131"/>
                </a:cubicBezTo>
                <a:cubicBezTo>
                  <a:pt x="423" y="124"/>
                  <a:pt x="419" y="119"/>
                  <a:pt x="416" y="115"/>
                </a:cubicBezTo>
                <a:cubicBezTo>
                  <a:pt x="415" y="113"/>
                  <a:pt x="414" y="112"/>
                  <a:pt x="413" y="110"/>
                </a:cubicBezTo>
                <a:cubicBezTo>
                  <a:pt x="412" y="110"/>
                  <a:pt x="412" y="109"/>
                  <a:pt x="411" y="109"/>
                </a:cubicBezTo>
                <a:cubicBezTo>
                  <a:pt x="413" y="111"/>
                  <a:pt x="414" y="113"/>
                  <a:pt x="415" y="115"/>
                </a:cubicBezTo>
                <a:cubicBezTo>
                  <a:pt x="417" y="118"/>
                  <a:pt x="419" y="121"/>
                  <a:pt x="421" y="124"/>
                </a:cubicBezTo>
                <a:close/>
                <a:moveTo>
                  <a:pt x="290" y="471"/>
                </a:moveTo>
                <a:cubicBezTo>
                  <a:pt x="294" y="469"/>
                  <a:pt x="299" y="468"/>
                  <a:pt x="303" y="466"/>
                </a:cubicBezTo>
                <a:cubicBezTo>
                  <a:pt x="308" y="464"/>
                  <a:pt x="312" y="462"/>
                  <a:pt x="317" y="460"/>
                </a:cubicBezTo>
                <a:cubicBezTo>
                  <a:pt x="312" y="462"/>
                  <a:pt x="308" y="463"/>
                  <a:pt x="303" y="465"/>
                </a:cubicBezTo>
                <a:cubicBezTo>
                  <a:pt x="299" y="467"/>
                  <a:pt x="294" y="468"/>
                  <a:pt x="290" y="471"/>
                </a:cubicBezTo>
                <a:close/>
                <a:moveTo>
                  <a:pt x="396" y="387"/>
                </a:moveTo>
                <a:cubicBezTo>
                  <a:pt x="396" y="386"/>
                  <a:pt x="397" y="385"/>
                  <a:pt x="398" y="384"/>
                </a:cubicBezTo>
                <a:cubicBezTo>
                  <a:pt x="396" y="385"/>
                  <a:pt x="394" y="388"/>
                  <a:pt x="394" y="389"/>
                </a:cubicBezTo>
                <a:cubicBezTo>
                  <a:pt x="393" y="391"/>
                  <a:pt x="389" y="395"/>
                  <a:pt x="385" y="399"/>
                </a:cubicBezTo>
                <a:cubicBezTo>
                  <a:pt x="385" y="399"/>
                  <a:pt x="390" y="394"/>
                  <a:pt x="395" y="389"/>
                </a:cubicBezTo>
                <a:cubicBezTo>
                  <a:pt x="396" y="387"/>
                  <a:pt x="397" y="386"/>
                  <a:pt x="398" y="385"/>
                </a:cubicBezTo>
                <a:cubicBezTo>
                  <a:pt x="399" y="384"/>
                  <a:pt x="400" y="382"/>
                  <a:pt x="401" y="381"/>
                </a:cubicBezTo>
                <a:cubicBezTo>
                  <a:pt x="403" y="379"/>
                  <a:pt x="404" y="378"/>
                  <a:pt x="404" y="378"/>
                </a:cubicBezTo>
                <a:cubicBezTo>
                  <a:pt x="401" y="380"/>
                  <a:pt x="398" y="385"/>
                  <a:pt x="396" y="387"/>
                </a:cubicBezTo>
                <a:close/>
                <a:moveTo>
                  <a:pt x="395" y="380"/>
                </a:moveTo>
                <a:cubicBezTo>
                  <a:pt x="394" y="380"/>
                  <a:pt x="393" y="381"/>
                  <a:pt x="391" y="384"/>
                </a:cubicBezTo>
                <a:cubicBezTo>
                  <a:pt x="386" y="389"/>
                  <a:pt x="382" y="394"/>
                  <a:pt x="377" y="398"/>
                </a:cubicBezTo>
                <a:cubicBezTo>
                  <a:pt x="383" y="392"/>
                  <a:pt x="387" y="390"/>
                  <a:pt x="393" y="384"/>
                </a:cubicBezTo>
                <a:cubicBezTo>
                  <a:pt x="394" y="383"/>
                  <a:pt x="394" y="383"/>
                  <a:pt x="396" y="382"/>
                </a:cubicBezTo>
                <a:cubicBezTo>
                  <a:pt x="395" y="383"/>
                  <a:pt x="395" y="381"/>
                  <a:pt x="396" y="380"/>
                </a:cubicBezTo>
                <a:cubicBezTo>
                  <a:pt x="392" y="384"/>
                  <a:pt x="395" y="380"/>
                  <a:pt x="395" y="380"/>
                </a:cubicBezTo>
                <a:close/>
                <a:moveTo>
                  <a:pt x="458" y="215"/>
                </a:moveTo>
                <a:cubicBezTo>
                  <a:pt x="458" y="215"/>
                  <a:pt x="458" y="215"/>
                  <a:pt x="458" y="215"/>
                </a:cubicBezTo>
                <a:cubicBezTo>
                  <a:pt x="458" y="215"/>
                  <a:pt x="458" y="215"/>
                  <a:pt x="458" y="215"/>
                </a:cubicBezTo>
                <a:close/>
                <a:moveTo>
                  <a:pt x="399" y="386"/>
                </a:moveTo>
                <a:cubicBezTo>
                  <a:pt x="398" y="387"/>
                  <a:pt x="396" y="389"/>
                  <a:pt x="395" y="390"/>
                </a:cubicBezTo>
                <a:cubicBezTo>
                  <a:pt x="392" y="393"/>
                  <a:pt x="389" y="396"/>
                  <a:pt x="386" y="399"/>
                </a:cubicBezTo>
                <a:cubicBezTo>
                  <a:pt x="392" y="392"/>
                  <a:pt x="393" y="394"/>
                  <a:pt x="397" y="390"/>
                </a:cubicBezTo>
                <a:cubicBezTo>
                  <a:pt x="396" y="389"/>
                  <a:pt x="398" y="387"/>
                  <a:pt x="403" y="381"/>
                </a:cubicBezTo>
                <a:cubicBezTo>
                  <a:pt x="402" y="382"/>
                  <a:pt x="400" y="384"/>
                  <a:pt x="399" y="386"/>
                </a:cubicBezTo>
                <a:close/>
                <a:moveTo>
                  <a:pt x="196" y="452"/>
                </a:moveTo>
                <a:cubicBezTo>
                  <a:pt x="188" y="451"/>
                  <a:pt x="181" y="449"/>
                  <a:pt x="173" y="448"/>
                </a:cubicBezTo>
                <a:cubicBezTo>
                  <a:pt x="180" y="450"/>
                  <a:pt x="188" y="452"/>
                  <a:pt x="196" y="452"/>
                </a:cubicBezTo>
                <a:close/>
                <a:moveTo>
                  <a:pt x="448" y="249"/>
                </a:moveTo>
                <a:cubicBezTo>
                  <a:pt x="448" y="249"/>
                  <a:pt x="448" y="249"/>
                  <a:pt x="448" y="249"/>
                </a:cubicBezTo>
                <a:cubicBezTo>
                  <a:pt x="448" y="248"/>
                  <a:pt x="448" y="248"/>
                  <a:pt x="448" y="248"/>
                </a:cubicBezTo>
                <a:cubicBezTo>
                  <a:pt x="448" y="249"/>
                  <a:pt x="448" y="249"/>
                  <a:pt x="448" y="249"/>
                </a:cubicBezTo>
                <a:cubicBezTo>
                  <a:pt x="448" y="249"/>
                  <a:pt x="448" y="249"/>
                  <a:pt x="448" y="249"/>
                </a:cubicBezTo>
                <a:close/>
                <a:moveTo>
                  <a:pt x="448" y="246"/>
                </a:moveTo>
                <a:cubicBezTo>
                  <a:pt x="448" y="243"/>
                  <a:pt x="448" y="237"/>
                  <a:pt x="448" y="236"/>
                </a:cubicBezTo>
                <a:cubicBezTo>
                  <a:pt x="447" y="235"/>
                  <a:pt x="447" y="241"/>
                  <a:pt x="447" y="244"/>
                </a:cubicBezTo>
                <a:cubicBezTo>
                  <a:pt x="447" y="245"/>
                  <a:pt x="447" y="245"/>
                  <a:pt x="447" y="246"/>
                </a:cubicBezTo>
                <a:cubicBezTo>
                  <a:pt x="447" y="248"/>
                  <a:pt x="446" y="259"/>
                  <a:pt x="448" y="249"/>
                </a:cubicBezTo>
                <a:cubicBezTo>
                  <a:pt x="448" y="248"/>
                  <a:pt x="448" y="250"/>
                  <a:pt x="448" y="246"/>
                </a:cubicBezTo>
                <a:close/>
                <a:moveTo>
                  <a:pt x="458" y="214"/>
                </a:moveTo>
                <a:cubicBezTo>
                  <a:pt x="458" y="216"/>
                  <a:pt x="458" y="217"/>
                  <a:pt x="459" y="217"/>
                </a:cubicBezTo>
                <a:cubicBezTo>
                  <a:pt x="459" y="217"/>
                  <a:pt x="459" y="214"/>
                  <a:pt x="459" y="213"/>
                </a:cubicBezTo>
                <a:cubicBezTo>
                  <a:pt x="458" y="210"/>
                  <a:pt x="458" y="207"/>
                  <a:pt x="457" y="204"/>
                </a:cubicBezTo>
                <a:cubicBezTo>
                  <a:pt x="457" y="206"/>
                  <a:pt x="458" y="209"/>
                  <a:pt x="457" y="210"/>
                </a:cubicBezTo>
                <a:cubicBezTo>
                  <a:pt x="457" y="211"/>
                  <a:pt x="457" y="212"/>
                  <a:pt x="458" y="215"/>
                </a:cubicBezTo>
                <a:cubicBezTo>
                  <a:pt x="458" y="214"/>
                  <a:pt x="457" y="210"/>
                  <a:pt x="458" y="214"/>
                </a:cubicBezTo>
                <a:close/>
                <a:moveTo>
                  <a:pt x="453" y="219"/>
                </a:moveTo>
                <a:cubicBezTo>
                  <a:pt x="453" y="220"/>
                  <a:pt x="453" y="221"/>
                  <a:pt x="453" y="223"/>
                </a:cubicBezTo>
                <a:cubicBezTo>
                  <a:pt x="453" y="224"/>
                  <a:pt x="453" y="225"/>
                  <a:pt x="453" y="226"/>
                </a:cubicBezTo>
                <a:cubicBezTo>
                  <a:pt x="453" y="231"/>
                  <a:pt x="454" y="231"/>
                  <a:pt x="454" y="230"/>
                </a:cubicBezTo>
                <a:cubicBezTo>
                  <a:pt x="455" y="229"/>
                  <a:pt x="456" y="231"/>
                  <a:pt x="455" y="237"/>
                </a:cubicBezTo>
                <a:cubicBezTo>
                  <a:pt x="455" y="240"/>
                  <a:pt x="455" y="243"/>
                  <a:pt x="455" y="246"/>
                </a:cubicBezTo>
                <a:cubicBezTo>
                  <a:pt x="455" y="248"/>
                  <a:pt x="455" y="251"/>
                  <a:pt x="455" y="254"/>
                </a:cubicBezTo>
                <a:cubicBezTo>
                  <a:pt x="455" y="250"/>
                  <a:pt x="456" y="247"/>
                  <a:pt x="456" y="244"/>
                </a:cubicBezTo>
                <a:cubicBezTo>
                  <a:pt x="456" y="240"/>
                  <a:pt x="457" y="238"/>
                  <a:pt x="457" y="235"/>
                </a:cubicBezTo>
                <a:cubicBezTo>
                  <a:pt x="458" y="229"/>
                  <a:pt x="459" y="223"/>
                  <a:pt x="458" y="215"/>
                </a:cubicBezTo>
                <a:cubicBezTo>
                  <a:pt x="457" y="215"/>
                  <a:pt x="456" y="212"/>
                  <a:pt x="456" y="209"/>
                </a:cubicBezTo>
                <a:cubicBezTo>
                  <a:pt x="455" y="205"/>
                  <a:pt x="455" y="201"/>
                  <a:pt x="454" y="199"/>
                </a:cubicBezTo>
                <a:cubicBezTo>
                  <a:pt x="455" y="201"/>
                  <a:pt x="455" y="204"/>
                  <a:pt x="455" y="207"/>
                </a:cubicBezTo>
                <a:cubicBezTo>
                  <a:pt x="456" y="209"/>
                  <a:pt x="456" y="212"/>
                  <a:pt x="455" y="213"/>
                </a:cubicBezTo>
                <a:cubicBezTo>
                  <a:pt x="455" y="213"/>
                  <a:pt x="455" y="215"/>
                  <a:pt x="455" y="215"/>
                </a:cubicBezTo>
                <a:cubicBezTo>
                  <a:pt x="454" y="212"/>
                  <a:pt x="454" y="209"/>
                  <a:pt x="455" y="209"/>
                </a:cubicBezTo>
                <a:cubicBezTo>
                  <a:pt x="455" y="209"/>
                  <a:pt x="455" y="210"/>
                  <a:pt x="455" y="207"/>
                </a:cubicBezTo>
                <a:cubicBezTo>
                  <a:pt x="454" y="205"/>
                  <a:pt x="454" y="203"/>
                  <a:pt x="453" y="201"/>
                </a:cubicBezTo>
                <a:cubicBezTo>
                  <a:pt x="453" y="199"/>
                  <a:pt x="452" y="197"/>
                  <a:pt x="452" y="195"/>
                </a:cubicBezTo>
                <a:cubicBezTo>
                  <a:pt x="451" y="191"/>
                  <a:pt x="449" y="186"/>
                  <a:pt x="449" y="180"/>
                </a:cubicBezTo>
                <a:cubicBezTo>
                  <a:pt x="450" y="184"/>
                  <a:pt x="450" y="187"/>
                  <a:pt x="451" y="190"/>
                </a:cubicBezTo>
                <a:cubicBezTo>
                  <a:pt x="451" y="181"/>
                  <a:pt x="447" y="174"/>
                  <a:pt x="444" y="165"/>
                </a:cubicBezTo>
                <a:cubicBezTo>
                  <a:pt x="445" y="168"/>
                  <a:pt x="446" y="172"/>
                  <a:pt x="446" y="175"/>
                </a:cubicBezTo>
                <a:cubicBezTo>
                  <a:pt x="447" y="179"/>
                  <a:pt x="448" y="183"/>
                  <a:pt x="448" y="185"/>
                </a:cubicBezTo>
                <a:cubicBezTo>
                  <a:pt x="448" y="188"/>
                  <a:pt x="449" y="193"/>
                  <a:pt x="447" y="188"/>
                </a:cubicBezTo>
                <a:cubicBezTo>
                  <a:pt x="446" y="185"/>
                  <a:pt x="446" y="187"/>
                  <a:pt x="446" y="188"/>
                </a:cubicBezTo>
                <a:cubicBezTo>
                  <a:pt x="446" y="189"/>
                  <a:pt x="446" y="193"/>
                  <a:pt x="447" y="194"/>
                </a:cubicBezTo>
                <a:cubicBezTo>
                  <a:pt x="447" y="194"/>
                  <a:pt x="447" y="195"/>
                  <a:pt x="447" y="195"/>
                </a:cubicBezTo>
                <a:cubicBezTo>
                  <a:pt x="447" y="196"/>
                  <a:pt x="447" y="198"/>
                  <a:pt x="448" y="200"/>
                </a:cubicBezTo>
                <a:cubicBezTo>
                  <a:pt x="450" y="201"/>
                  <a:pt x="450" y="218"/>
                  <a:pt x="453" y="219"/>
                </a:cubicBezTo>
                <a:close/>
                <a:moveTo>
                  <a:pt x="458" y="215"/>
                </a:moveTo>
                <a:cubicBezTo>
                  <a:pt x="458" y="215"/>
                  <a:pt x="458" y="215"/>
                  <a:pt x="458" y="215"/>
                </a:cubicBezTo>
                <a:cubicBezTo>
                  <a:pt x="458" y="215"/>
                  <a:pt x="458" y="215"/>
                  <a:pt x="458" y="215"/>
                </a:cubicBezTo>
                <a:cubicBezTo>
                  <a:pt x="458" y="215"/>
                  <a:pt x="458" y="215"/>
                  <a:pt x="458" y="215"/>
                </a:cubicBezTo>
                <a:close/>
                <a:moveTo>
                  <a:pt x="250" y="463"/>
                </a:moveTo>
                <a:cubicBezTo>
                  <a:pt x="246" y="463"/>
                  <a:pt x="241" y="463"/>
                  <a:pt x="240" y="463"/>
                </a:cubicBezTo>
                <a:cubicBezTo>
                  <a:pt x="236" y="464"/>
                  <a:pt x="232" y="463"/>
                  <a:pt x="228" y="463"/>
                </a:cubicBezTo>
                <a:cubicBezTo>
                  <a:pt x="229" y="462"/>
                  <a:pt x="232" y="463"/>
                  <a:pt x="233" y="462"/>
                </a:cubicBezTo>
                <a:cubicBezTo>
                  <a:pt x="232" y="462"/>
                  <a:pt x="228" y="462"/>
                  <a:pt x="226" y="462"/>
                </a:cubicBezTo>
                <a:cubicBezTo>
                  <a:pt x="224" y="461"/>
                  <a:pt x="218" y="461"/>
                  <a:pt x="214" y="461"/>
                </a:cubicBezTo>
                <a:cubicBezTo>
                  <a:pt x="218" y="461"/>
                  <a:pt x="216" y="462"/>
                  <a:pt x="221" y="463"/>
                </a:cubicBezTo>
                <a:cubicBezTo>
                  <a:pt x="227" y="463"/>
                  <a:pt x="233" y="464"/>
                  <a:pt x="240" y="464"/>
                </a:cubicBezTo>
                <a:cubicBezTo>
                  <a:pt x="240" y="464"/>
                  <a:pt x="240" y="464"/>
                  <a:pt x="240" y="464"/>
                </a:cubicBezTo>
                <a:cubicBezTo>
                  <a:pt x="235" y="464"/>
                  <a:pt x="230" y="464"/>
                  <a:pt x="224" y="465"/>
                </a:cubicBezTo>
                <a:cubicBezTo>
                  <a:pt x="229" y="465"/>
                  <a:pt x="234" y="465"/>
                  <a:pt x="239" y="465"/>
                </a:cubicBezTo>
                <a:cubicBezTo>
                  <a:pt x="241" y="465"/>
                  <a:pt x="243" y="464"/>
                  <a:pt x="246" y="464"/>
                </a:cubicBezTo>
                <a:cubicBezTo>
                  <a:pt x="247" y="464"/>
                  <a:pt x="249" y="463"/>
                  <a:pt x="250" y="463"/>
                </a:cubicBezTo>
                <a:cubicBezTo>
                  <a:pt x="251" y="463"/>
                  <a:pt x="252" y="463"/>
                  <a:pt x="252" y="463"/>
                </a:cubicBezTo>
                <a:cubicBezTo>
                  <a:pt x="252" y="463"/>
                  <a:pt x="252" y="463"/>
                  <a:pt x="251" y="463"/>
                </a:cubicBezTo>
                <a:cubicBezTo>
                  <a:pt x="252" y="463"/>
                  <a:pt x="252" y="463"/>
                  <a:pt x="252" y="463"/>
                </a:cubicBezTo>
                <a:cubicBezTo>
                  <a:pt x="252" y="463"/>
                  <a:pt x="251" y="463"/>
                  <a:pt x="250" y="463"/>
                </a:cubicBezTo>
                <a:close/>
                <a:moveTo>
                  <a:pt x="304" y="455"/>
                </a:moveTo>
                <a:cubicBezTo>
                  <a:pt x="308" y="453"/>
                  <a:pt x="312" y="450"/>
                  <a:pt x="315" y="450"/>
                </a:cubicBezTo>
                <a:cubicBezTo>
                  <a:pt x="315" y="450"/>
                  <a:pt x="316" y="450"/>
                  <a:pt x="316" y="449"/>
                </a:cubicBezTo>
                <a:cubicBezTo>
                  <a:pt x="317" y="449"/>
                  <a:pt x="317" y="449"/>
                  <a:pt x="317" y="449"/>
                </a:cubicBezTo>
                <a:cubicBezTo>
                  <a:pt x="319" y="447"/>
                  <a:pt x="321" y="446"/>
                  <a:pt x="324" y="445"/>
                </a:cubicBezTo>
                <a:cubicBezTo>
                  <a:pt x="326" y="444"/>
                  <a:pt x="328" y="443"/>
                  <a:pt x="331" y="441"/>
                </a:cubicBezTo>
                <a:cubicBezTo>
                  <a:pt x="333" y="440"/>
                  <a:pt x="337" y="438"/>
                  <a:pt x="334" y="438"/>
                </a:cubicBezTo>
                <a:cubicBezTo>
                  <a:pt x="333" y="438"/>
                  <a:pt x="333" y="438"/>
                  <a:pt x="329" y="440"/>
                </a:cubicBezTo>
                <a:cubicBezTo>
                  <a:pt x="324" y="443"/>
                  <a:pt x="317" y="447"/>
                  <a:pt x="311" y="449"/>
                </a:cubicBezTo>
                <a:cubicBezTo>
                  <a:pt x="311" y="449"/>
                  <a:pt x="309" y="449"/>
                  <a:pt x="308" y="450"/>
                </a:cubicBezTo>
                <a:cubicBezTo>
                  <a:pt x="307" y="450"/>
                  <a:pt x="305" y="450"/>
                  <a:pt x="304" y="451"/>
                </a:cubicBezTo>
                <a:cubicBezTo>
                  <a:pt x="300" y="451"/>
                  <a:pt x="300" y="453"/>
                  <a:pt x="296" y="454"/>
                </a:cubicBezTo>
                <a:cubicBezTo>
                  <a:pt x="291" y="456"/>
                  <a:pt x="291" y="456"/>
                  <a:pt x="287" y="458"/>
                </a:cubicBezTo>
                <a:cubicBezTo>
                  <a:pt x="290" y="457"/>
                  <a:pt x="292" y="456"/>
                  <a:pt x="293" y="456"/>
                </a:cubicBezTo>
                <a:cubicBezTo>
                  <a:pt x="297" y="455"/>
                  <a:pt x="313" y="449"/>
                  <a:pt x="304" y="455"/>
                </a:cubicBezTo>
                <a:close/>
                <a:moveTo>
                  <a:pt x="263" y="459"/>
                </a:moveTo>
                <a:cubicBezTo>
                  <a:pt x="260" y="459"/>
                  <a:pt x="258" y="460"/>
                  <a:pt x="256" y="460"/>
                </a:cubicBezTo>
                <a:cubicBezTo>
                  <a:pt x="260" y="460"/>
                  <a:pt x="259" y="461"/>
                  <a:pt x="261" y="460"/>
                </a:cubicBezTo>
                <a:cubicBezTo>
                  <a:pt x="263" y="460"/>
                  <a:pt x="264" y="460"/>
                  <a:pt x="266" y="460"/>
                </a:cubicBezTo>
                <a:cubicBezTo>
                  <a:pt x="268" y="459"/>
                  <a:pt x="270" y="459"/>
                  <a:pt x="272" y="458"/>
                </a:cubicBezTo>
                <a:cubicBezTo>
                  <a:pt x="275" y="457"/>
                  <a:pt x="279" y="456"/>
                  <a:pt x="283" y="455"/>
                </a:cubicBezTo>
                <a:cubicBezTo>
                  <a:pt x="280" y="455"/>
                  <a:pt x="276" y="456"/>
                  <a:pt x="273" y="457"/>
                </a:cubicBezTo>
                <a:cubicBezTo>
                  <a:pt x="270" y="457"/>
                  <a:pt x="266" y="458"/>
                  <a:pt x="263" y="459"/>
                </a:cubicBezTo>
                <a:close/>
                <a:moveTo>
                  <a:pt x="209" y="464"/>
                </a:moveTo>
                <a:cubicBezTo>
                  <a:pt x="208" y="464"/>
                  <a:pt x="207" y="464"/>
                  <a:pt x="206" y="465"/>
                </a:cubicBezTo>
                <a:cubicBezTo>
                  <a:pt x="205" y="464"/>
                  <a:pt x="203" y="464"/>
                  <a:pt x="202" y="464"/>
                </a:cubicBezTo>
                <a:cubicBezTo>
                  <a:pt x="200" y="464"/>
                  <a:pt x="198" y="464"/>
                  <a:pt x="195" y="464"/>
                </a:cubicBezTo>
                <a:cubicBezTo>
                  <a:pt x="198" y="464"/>
                  <a:pt x="200" y="464"/>
                  <a:pt x="202" y="465"/>
                </a:cubicBezTo>
                <a:cubicBezTo>
                  <a:pt x="203" y="465"/>
                  <a:pt x="204" y="465"/>
                  <a:pt x="206" y="465"/>
                </a:cubicBezTo>
                <a:cubicBezTo>
                  <a:pt x="207" y="465"/>
                  <a:pt x="208" y="465"/>
                  <a:pt x="209" y="465"/>
                </a:cubicBezTo>
                <a:cubicBezTo>
                  <a:pt x="214" y="465"/>
                  <a:pt x="219" y="465"/>
                  <a:pt x="224" y="465"/>
                </a:cubicBezTo>
                <a:cubicBezTo>
                  <a:pt x="219" y="464"/>
                  <a:pt x="214" y="464"/>
                  <a:pt x="209" y="464"/>
                </a:cubicBezTo>
                <a:close/>
                <a:moveTo>
                  <a:pt x="332" y="452"/>
                </a:moveTo>
                <a:cubicBezTo>
                  <a:pt x="332" y="452"/>
                  <a:pt x="332" y="451"/>
                  <a:pt x="332" y="451"/>
                </a:cubicBezTo>
                <a:cubicBezTo>
                  <a:pt x="332" y="451"/>
                  <a:pt x="332" y="452"/>
                  <a:pt x="332" y="452"/>
                </a:cubicBezTo>
                <a:cubicBezTo>
                  <a:pt x="332" y="452"/>
                  <a:pt x="332" y="452"/>
                  <a:pt x="332" y="452"/>
                </a:cubicBezTo>
                <a:close/>
                <a:moveTo>
                  <a:pt x="332" y="452"/>
                </a:moveTo>
                <a:cubicBezTo>
                  <a:pt x="332" y="451"/>
                  <a:pt x="332" y="451"/>
                  <a:pt x="332" y="451"/>
                </a:cubicBezTo>
                <a:cubicBezTo>
                  <a:pt x="332" y="451"/>
                  <a:pt x="332" y="451"/>
                  <a:pt x="332" y="451"/>
                </a:cubicBezTo>
                <a:lnTo>
                  <a:pt x="332" y="452"/>
                </a:lnTo>
                <a:close/>
                <a:moveTo>
                  <a:pt x="308" y="463"/>
                </a:moveTo>
                <a:cubicBezTo>
                  <a:pt x="312" y="461"/>
                  <a:pt x="316" y="460"/>
                  <a:pt x="320" y="458"/>
                </a:cubicBezTo>
                <a:cubicBezTo>
                  <a:pt x="324" y="456"/>
                  <a:pt x="328" y="454"/>
                  <a:pt x="332" y="452"/>
                </a:cubicBezTo>
                <a:cubicBezTo>
                  <a:pt x="328" y="453"/>
                  <a:pt x="324" y="455"/>
                  <a:pt x="320" y="457"/>
                </a:cubicBezTo>
                <a:cubicBezTo>
                  <a:pt x="316" y="459"/>
                  <a:pt x="312" y="461"/>
                  <a:pt x="308" y="463"/>
                </a:cubicBezTo>
                <a:close/>
                <a:moveTo>
                  <a:pt x="311" y="461"/>
                </a:moveTo>
                <a:cubicBezTo>
                  <a:pt x="314" y="458"/>
                  <a:pt x="318" y="456"/>
                  <a:pt x="322" y="455"/>
                </a:cubicBezTo>
                <a:cubicBezTo>
                  <a:pt x="323" y="455"/>
                  <a:pt x="326" y="453"/>
                  <a:pt x="328" y="452"/>
                </a:cubicBezTo>
                <a:cubicBezTo>
                  <a:pt x="329" y="451"/>
                  <a:pt x="331" y="451"/>
                  <a:pt x="332" y="450"/>
                </a:cubicBezTo>
                <a:cubicBezTo>
                  <a:pt x="333" y="449"/>
                  <a:pt x="335" y="448"/>
                  <a:pt x="336" y="447"/>
                </a:cubicBezTo>
                <a:cubicBezTo>
                  <a:pt x="339" y="446"/>
                  <a:pt x="342" y="444"/>
                  <a:pt x="345" y="442"/>
                </a:cubicBezTo>
                <a:cubicBezTo>
                  <a:pt x="340" y="444"/>
                  <a:pt x="335" y="447"/>
                  <a:pt x="329" y="450"/>
                </a:cubicBezTo>
                <a:cubicBezTo>
                  <a:pt x="323" y="453"/>
                  <a:pt x="317" y="455"/>
                  <a:pt x="311" y="458"/>
                </a:cubicBezTo>
                <a:cubicBezTo>
                  <a:pt x="309" y="459"/>
                  <a:pt x="308" y="459"/>
                  <a:pt x="308" y="460"/>
                </a:cubicBezTo>
                <a:cubicBezTo>
                  <a:pt x="307" y="460"/>
                  <a:pt x="307" y="460"/>
                  <a:pt x="308" y="460"/>
                </a:cubicBezTo>
                <a:cubicBezTo>
                  <a:pt x="311" y="459"/>
                  <a:pt x="313" y="458"/>
                  <a:pt x="315" y="457"/>
                </a:cubicBezTo>
                <a:cubicBezTo>
                  <a:pt x="314" y="458"/>
                  <a:pt x="310" y="460"/>
                  <a:pt x="311" y="461"/>
                </a:cubicBezTo>
                <a:close/>
                <a:moveTo>
                  <a:pt x="324" y="450"/>
                </a:moveTo>
                <a:cubicBezTo>
                  <a:pt x="324" y="450"/>
                  <a:pt x="324" y="450"/>
                  <a:pt x="324" y="450"/>
                </a:cubicBezTo>
                <a:cubicBezTo>
                  <a:pt x="330" y="447"/>
                  <a:pt x="335" y="446"/>
                  <a:pt x="342" y="441"/>
                </a:cubicBezTo>
                <a:cubicBezTo>
                  <a:pt x="338" y="443"/>
                  <a:pt x="335" y="444"/>
                  <a:pt x="331" y="446"/>
                </a:cubicBezTo>
                <a:cubicBezTo>
                  <a:pt x="329" y="447"/>
                  <a:pt x="326" y="449"/>
                  <a:pt x="324" y="450"/>
                </a:cubicBezTo>
                <a:close/>
                <a:moveTo>
                  <a:pt x="449" y="309"/>
                </a:moveTo>
                <a:cubicBezTo>
                  <a:pt x="449" y="310"/>
                  <a:pt x="449" y="311"/>
                  <a:pt x="448" y="312"/>
                </a:cubicBezTo>
                <a:cubicBezTo>
                  <a:pt x="449" y="311"/>
                  <a:pt x="449" y="310"/>
                  <a:pt x="449" y="309"/>
                </a:cubicBezTo>
                <a:close/>
                <a:moveTo>
                  <a:pt x="215" y="186"/>
                </a:moveTo>
                <a:cubicBezTo>
                  <a:pt x="215" y="186"/>
                  <a:pt x="215" y="186"/>
                  <a:pt x="215" y="186"/>
                </a:cubicBezTo>
                <a:cubicBezTo>
                  <a:pt x="216" y="185"/>
                  <a:pt x="216" y="185"/>
                  <a:pt x="217" y="184"/>
                </a:cubicBezTo>
                <a:cubicBezTo>
                  <a:pt x="217" y="183"/>
                  <a:pt x="219" y="184"/>
                  <a:pt x="219" y="183"/>
                </a:cubicBezTo>
                <a:cubicBezTo>
                  <a:pt x="218" y="183"/>
                  <a:pt x="218" y="183"/>
                  <a:pt x="217" y="183"/>
                </a:cubicBezTo>
                <a:cubicBezTo>
                  <a:pt x="216" y="184"/>
                  <a:pt x="216" y="184"/>
                  <a:pt x="215" y="184"/>
                </a:cubicBezTo>
                <a:cubicBezTo>
                  <a:pt x="214" y="184"/>
                  <a:pt x="213" y="184"/>
                  <a:pt x="211" y="185"/>
                </a:cubicBezTo>
                <a:cubicBezTo>
                  <a:pt x="211" y="184"/>
                  <a:pt x="213" y="184"/>
                  <a:pt x="212" y="183"/>
                </a:cubicBezTo>
                <a:cubicBezTo>
                  <a:pt x="212" y="184"/>
                  <a:pt x="211" y="184"/>
                  <a:pt x="210" y="184"/>
                </a:cubicBezTo>
                <a:cubicBezTo>
                  <a:pt x="210" y="184"/>
                  <a:pt x="209" y="184"/>
                  <a:pt x="209" y="184"/>
                </a:cubicBezTo>
                <a:cubicBezTo>
                  <a:pt x="210" y="183"/>
                  <a:pt x="212" y="183"/>
                  <a:pt x="214" y="182"/>
                </a:cubicBezTo>
                <a:cubicBezTo>
                  <a:pt x="212" y="182"/>
                  <a:pt x="212" y="183"/>
                  <a:pt x="211" y="183"/>
                </a:cubicBezTo>
                <a:cubicBezTo>
                  <a:pt x="210" y="183"/>
                  <a:pt x="210" y="183"/>
                  <a:pt x="209" y="183"/>
                </a:cubicBezTo>
                <a:cubicBezTo>
                  <a:pt x="208" y="183"/>
                  <a:pt x="208" y="184"/>
                  <a:pt x="208" y="184"/>
                </a:cubicBezTo>
                <a:cubicBezTo>
                  <a:pt x="207" y="186"/>
                  <a:pt x="205" y="185"/>
                  <a:pt x="204" y="186"/>
                </a:cubicBezTo>
                <a:cubicBezTo>
                  <a:pt x="203" y="186"/>
                  <a:pt x="203" y="186"/>
                  <a:pt x="202" y="186"/>
                </a:cubicBezTo>
                <a:cubicBezTo>
                  <a:pt x="201" y="186"/>
                  <a:pt x="200" y="186"/>
                  <a:pt x="200" y="187"/>
                </a:cubicBezTo>
                <a:cubicBezTo>
                  <a:pt x="199" y="188"/>
                  <a:pt x="200" y="188"/>
                  <a:pt x="200" y="188"/>
                </a:cubicBezTo>
                <a:cubicBezTo>
                  <a:pt x="199" y="189"/>
                  <a:pt x="201" y="188"/>
                  <a:pt x="201" y="188"/>
                </a:cubicBezTo>
                <a:cubicBezTo>
                  <a:pt x="202" y="188"/>
                  <a:pt x="203" y="187"/>
                  <a:pt x="203" y="187"/>
                </a:cubicBezTo>
                <a:cubicBezTo>
                  <a:pt x="202" y="188"/>
                  <a:pt x="200" y="189"/>
                  <a:pt x="199" y="190"/>
                </a:cubicBezTo>
                <a:cubicBezTo>
                  <a:pt x="198" y="191"/>
                  <a:pt x="196" y="191"/>
                  <a:pt x="195" y="192"/>
                </a:cubicBezTo>
                <a:cubicBezTo>
                  <a:pt x="194" y="193"/>
                  <a:pt x="193" y="194"/>
                  <a:pt x="191" y="195"/>
                </a:cubicBezTo>
                <a:cubicBezTo>
                  <a:pt x="191" y="195"/>
                  <a:pt x="190" y="196"/>
                  <a:pt x="189" y="196"/>
                </a:cubicBezTo>
                <a:cubicBezTo>
                  <a:pt x="189" y="196"/>
                  <a:pt x="188" y="197"/>
                  <a:pt x="188" y="198"/>
                </a:cubicBezTo>
                <a:cubicBezTo>
                  <a:pt x="188" y="197"/>
                  <a:pt x="189" y="196"/>
                  <a:pt x="188" y="196"/>
                </a:cubicBezTo>
                <a:cubicBezTo>
                  <a:pt x="187" y="198"/>
                  <a:pt x="184" y="200"/>
                  <a:pt x="182" y="202"/>
                </a:cubicBezTo>
                <a:cubicBezTo>
                  <a:pt x="182" y="203"/>
                  <a:pt x="181" y="206"/>
                  <a:pt x="181" y="205"/>
                </a:cubicBezTo>
                <a:cubicBezTo>
                  <a:pt x="182" y="205"/>
                  <a:pt x="182" y="205"/>
                  <a:pt x="183" y="205"/>
                </a:cubicBezTo>
                <a:cubicBezTo>
                  <a:pt x="183" y="204"/>
                  <a:pt x="184" y="203"/>
                  <a:pt x="185" y="203"/>
                </a:cubicBezTo>
                <a:cubicBezTo>
                  <a:pt x="185" y="203"/>
                  <a:pt x="186" y="202"/>
                  <a:pt x="187" y="202"/>
                </a:cubicBezTo>
                <a:cubicBezTo>
                  <a:pt x="187" y="202"/>
                  <a:pt x="186" y="203"/>
                  <a:pt x="185" y="204"/>
                </a:cubicBezTo>
                <a:cubicBezTo>
                  <a:pt x="184" y="205"/>
                  <a:pt x="184" y="205"/>
                  <a:pt x="184" y="205"/>
                </a:cubicBezTo>
                <a:cubicBezTo>
                  <a:pt x="184" y="207"/>
                  <a:pt x="182" y="208"/>
                  <a:pt x="181" y="209"/>
                </a:cubicBezTo>
                <a:cubicBezTo>
                  <a:pt x="180" y="210"/>
                  <a:pt x="180" y="210"/>
                  <a:pt x="180" y="210"/>
                </a:cubicBezTo>
                <a:cubicBezTo>
                  <a:pt x="180" y="212"/>
                  <a:pt x="180" y="212"/>
                  <a:pt x="180" y="212"/>
                </a:cubicBezTo>
                <a:cubicBezTo>
                  <a:pt x="179" y="212"/>
                  <a:pt x="179" y="213"/>
                  <a:pt x="178" y="214"/>
                </a:cubicBezTo>
                <a:cubicBezTo>
                  <a:pt x="176" y="216"/>
                  <a:pt x="176" y="216"/>
                  <a:pt x="176" y="216"/>
                </a:cubicBezTo>
                <a:cubicBezTo>
                  <a:pt x="176" y="217"/>
                  <a:pt x="175" y="218"/>
                  <a:pt x="175" y="218"/>
                </a:cubicBezTo>
                <a:cubicBezTo>
                  <a:pt x="175" y="218"/>
                  <a:pt x="176" y="217"/>
                  <a:pt x="176" y="216"/>
                </a:cubicBezTo>
                <a:cubicBezTo>
                  <a:pt x="177" y="216"/>
                  <a:pt x="178" y="216"/>
                  <a:pt x="178" y="215"/>
                </a:cubicBezTo>
                <a:cubicBezTo>
                  <a:pt x="179" y="214"/>
                  <a:pt x="179" y="213"/>
                  <a:pt x="180" y="212"/>
                </a:cubicBezTo>
                <a:cubicBezTo>
                  <a:pt x="181" y="212"/>
                  <a:pt x="181" y="211"/>
                  <a:pt x="181" y="211"/>
                </a:cubicBezTo>
                <a:cubicBezTo>
                  <a:pt x="182" y="210"/>
                  <a:pt x="183" y="208"/>
                  <a:pt x="184" y="207"/>
                </a:cubicBezTo>
                <a:cubicBezTo>
                  <a:pt x="185" y="206"/>
                  <a:pt x="186" y="205"/>
                  <a:pt x="186" y="203"/>
                </a:cubicBezTo>
                <a:cubicBezTo>
                  <a:pt x="186" y="203"/>
                  <a:pt x="187" y="203"/>
                  <a:pt x="187" y="203"/>
                </a:cubicBezTo>
                <a:cubicBezTo>
                  <a:pt x="189" y="203"/>
                  <a:pt x="190" y="201"/>
                  <a:pt x="190" y="200"/>
                </a:cubicBezTo>
                <a:cubicBezTo>
                  <a:pt x="191" y="200"/>
                  <a:pt x="191" y="199"/>
                  <a:pt x="192" y="199"/>
                </a:cubicBezTo>
                <a:cubicBezTo>
                  <a:pt x="194" y="198"/>
                  <a:pt x="195" y="197"/>
                  <a:pt x="197" y="195"/>
                </a:cubicBezTo>
                <a:cubicBezTo>
                  <a:pt x="199" y="194"/>
                  <a:pt x="201" y="193"/>
                  <a:pt x="202" y="192"/>
                </a:cubicBezTo>
                <a:cubicBezTo>
                  <a:pt x="203" y="191"/>
                  <a:pt x="204" y="191"/>
                  <a:pt x="204" y="191"/>
                </a:cubicBezTo>
                <a:cubicBezTo>
                  <a:pt x="204" y="191"/>
                  <a:pt x="203" y="191"/>
                  <a:pt x="203" y="192"/>
                </a:cubicBezTo>
                <a:cubicBezTo>
                  <a:pt x="204" y="191"/>
                  <a:pt x="203" y="193"/>
                  <a:pt x="204" y="192"/>
                </a:cubicBezTo>
                <a:cubicBezTo>
                  <a:pt x="205" y="191"/>
                  <a:pt x="206" y="191"/>
                  <a:pt x="206" y="191"/>
                </a:cubicBezTo>
                <a:cubicBezTo>
                  <a:pt x="206" y="191"/>
                  <a:pt x="205" y="191"/>
                  <a:pt x="205" y="192"/>
                </a:cubicBezTo>
                <a:cubicBezTo>
                  <a:pt x="205" y="192"/>
                  <a:pt x="202" y="193"/>
                  <a:pt x="203" y="194"/>
                </a:cubicBezTo>
                <a:cubicBezTo>
                  <a:pt x="203" y="194"/>
                  <a:pt x="205" y="193"/>
                  <a:pt x="206" y="192"/>
                </a:cubicBezTo>
                <a:cubicBezTo>
                  <a:pt x="206" y="192"/>
                  <a:pt x="206" y="192"/>
                  <a:pt x="207" y="192"/>
                </a:cubicBezTo>
                <a:cubicBezTo>
                  <a:pt x="206" y="193"/>
                  <a:pt x="205" y="193"/>
                  <a:pt x="204" y="194"/>
                </a:cubicBezTo>
                <a:cubicBezTo>
                  <a:pt x="203" y="194"/>
                  <a:pt x="203" y="195"/>
                  <a:pt x="203" y="195"/>
                </a:cubicBezTo>
                <a:cubicBezTo>
                  <a:pt x="203" y="195"/>
                  <a:pt x="203" y="196"/>
                  <a:pt x="204" y="196"/>
                </a:cubicBezTo>
                <a:cubicBezTo>
                  <a:pt x="205" y="195"/>
                  <a:pt x="205" y="195"/>
                  <a:pt x="206" y="194"/>
                </a:cubicBezTo>
                <a:cubicBezTo>
                  <a:pt x="207" y="193"/>
                  <a:pt x="208" y="193"/>
                  <a:pt x="209" y="192"/>
                </a:cubicBezTo>
                <a:cubicBezTo>
                  <a:pt x="210" y="191"/>
                  <a:pt x="211" y="191"/>
                  <a:pt x="211" y="190"/>
                </a:cubicBezTo>
                <a:cubicBezTo>
                  <a:pt x="212" y="190"/>
                  <a:pt x="213" y="190"/>
                  <a:pt x="213" y="190"/>
                </a:cubicBezTo>
                <a:cubicBezTo>
                  <a:pt x="215" y="189"/>
                  <a:pt x="215" y="187"/>
                  <a:pt x="215" y="186"/>
                </a:cubicBezTo>
                <a:close/>
                <a:moveTo>
                  <a:pt x="229" y="189"/>
                </a:moveTo>
                <a:cubicBezTo>
                  <a:pt x="230" y="188"/>
                  <a:pt x="226" y="189"/>
                  <a:pt x="226" y="188"/>
                </a:cubicBezTo>
                <a:cubicBezTo>
                  <a:pt x="226" y="188"/>
                  <a:pt x="226" y="188"/>
                  <a:pt x="225" y="188"/>
                </a:cubicBezTo>
                <a:cubicBezTo>
                  <a:pt x="224" y="188"/>
                  <a:pt x="224" y="189"/>
                  <a:pt x="223" y="188"/>
                </a:cubicBezTo>
                <a:cubicBezTo>
                  <a:pt x="223" y="188"/>
                  <a:pt x="223" y="189"/>
                  <a:pt x="223" y="189"/>
                </a:cubicBezTo>
                <a:cubicBezTo>
                  <a:pt x="222" y="190"/>
                  <a:pt x="221" y="190"/>
                  <a:pt x="219" y="190"/>
                </a:cubicBezTo>
                <a:cubicBezTo>
                  <a:pt x="220" y="191"/>
                  <a:pt x="221" y="191"/>
                  <a:pt x="222" y="190"/>
                </a:cubicBezTo>
                <a:cubicBezTo>
                  <a:pt x="222" y="190"/>
                  <a:pt x="223" y="190"/>
                  <a:pt x="223" y="190"/>
                </a:cubicBezTo>
                <a:cubicBezTo>
                  <a:pt x="223" y="190"/>
                  <a:pt x="223" y="191"/>
                  <a:pt x="222" y="191"/>
                </a:cubicBezTo>
                <a:cubicBezTo>
                  <a:pt x="224" y="191"/>
                  <a:pt x="224" y="189"/>
                  <a:pt x="226" y="189"/>
                </a:cubicBezTo>
                <a:cubicBezTo>
                  <a:pt x="227" y="189"/>
                  <a:pt x="228" y="189"/>
                  <a:pt x="229" y="189"/>
                </a:cubicBezTo>
                <a:close/>
                <a:moveTo>
                  <a:pt x="232" y="189"/>
                </a:moveTo>
                <a:cubicBezTo>
                  <a:pt x="231" y="189"/>
                  <a:pt x="230" y="189"/>
                  <a:pt x="229" y="189"/>
                </a:cubicBezTo>
                <a:cubicBezTo>
                  <a:pt x="228" y="190"/>
                  <a:pt x="227" y="190"/>
                  <a:pt x="226" y="190"/>
                </a:cubicBezTo>
                <a:cubicBezTo>
                  <a:pt x="225" y="190"/>
                  <a:pt x="224" y="191"/>
                  <a:pt x="222" y="191"/>
                </a:cubicBezTo>
                <a:cubicBezTo>
                  <a:pt x="222" y="191"/>
                  <a:pt x="222" y="191"/>
                  <a:pt x="222" y="191"/>
                </a:cubicBezTo>
                <a:cubicBezTo>
                  <a:pt x="222" y="191"/>
                  <a:pt x="222" y="191"/>
                  <a:pt x="222" y="191"/>
                </a:cubicBezTo>
                <a:cubicBezTo>
                  <a:pt x="222" y="191"/>
                  <a:pt x="222" y="191"/>
                  <a:pt x="222" y="191"/>
                </a:cubicBezTo>
                <a:cubicBezTo>
                  <a:pt x="221" y="191"/>
                  <a:pt x="220" y="191"/>
                  <a:pt x="219" y="192"/>
                </a:cubicBezTo>
                <a:cubicBezTo>
                  <a:pt x="218" y="193"/>
                  <a:pt x="217" y="193"/>
                  <a:pt x="216" y="194"/>
                </a:cubicBezTo>
                <a:cubicBezTo>
                  <a:pt x="215" y="194"/>
                  <a:pt x="214" y="194"/>
                  <a:pt x="214" y="195"/>
                </a:cubicBezTo>
                <a:cubicBezTo>
                  <a:pt x="215" y="195"/>
                  <a:pt x="215" y="195"/>
                  <a:pt x="216" y="194"/>
                </a:cubicBezTo>
                <a:cubicBezTo>
                  <a:pt x="217" y="194"/>
                  <a:pt x="218" y="193"/>
                  <a:pt x="218" y="194"/>
                </a:cubicBezTo>
                <a:cubicBezTo>
                  <a:pt x="219" y="194"/>
                  <a:pt x="219" y="194"/>
                  <a:pt x="219" y="194"/>
                </a:cubicBezTo>
                <a:cubicBezTo>
                  <a:pt x="220" y="194"/>
                  <a:pt x="220" y="194"/>
                  <a:pt x="221" y="194"/>
                </a:cubicBezTo>
                <a:cubicBezTo>
                  <a:pt x="222" y="193"/>
                  <a:pt x="224" y="192"/>
                  <a:pt x="225" y="192"/>
                </a:cubicBezTo>
                <a:cubicBezTo>
                  <a:pt x="227" y="191"/>
                  <a:pt x="229" y="191"/>
                  <a:pt x="230" y="191"/>
                </a:cubicBezTo>
                <a:cubicBezTo>
                  <a:pt x="231" y="190"/>
                  <a:pt x="231" y="190"/>
                  <a:pt x="231" y="190"/>
                </a:cubicBezTo>
                <a:cubicBezTo>
                  <a:pt x="230" y="190"/>
                  <a:pt x="231" y="189"/>
                  <a:pt x="231" y="189"/>
                </a:cubicBezTo>
                <a:cubicBezTo>
                  <a:pt x="232" y="189"/>
                  <a:pt x="233" y="190"/>
                  <a:pt x="233" y="190"/>
                </a:cubicBezTo>
                <a:cubicBezTo>
                  <a:pt x="233" y="189"/>
                  <a:pt x="234" y="190"/>
                  <a:pt x="234" y="189"/>
                </a:cubicBezTo>
                <a:cubicBezTo>
                  <a:pt x="234" y="189"/>
                  <a:pt x="233" y="189"/>
                  <a:pt x="232" y="189"/>
                </a:cubicBezTo>
                <a:close/>
                <a:moveTo>
                  <a:pt x="175" y="216"/>
                </a:moveTo>
                <a:cubicBezTo>
                  <a:pt x="175" y="215"/>
                  <a:pt x="176" y="214"/>
                  <a:pt x="177" y="215"/>
                </a:cubicBezTo>
                <a:cubicBezTo>
                  <a:pt x="178" y="213"/>
                  <a:pt x="179" y="211"/>
                  <a:pt x="180" y="210"/>
                </a:cubicBezTo>
                <a:cubicBezTo>
                  <a:pt x="181" y="208"/>
                  <a:pt x="182" y="207"/>
                  <a:pt x="183" y="205"/>
                </a:cubicBezTo>
                <a:cubicBezTo>
                  <a:pt x="182" y="206"/>
                  <a:pt x="181" y="207"/>
                  <a:pt x="181" y="207"/>
                </a:cubicBezTo>
                <a:cubicBezTo>
                  <a:pt x="181" y="207"/>
                  <a:pt x="181" y="206"/>
                  <a:pt x="180" y="206"/>
                </a:cubicBezTo>
                <a:cubicBezTo>
                  <a:pt x="180" y="207"/>
                  <a:pt x="179" y="208"/>
                  <a:pt x="179" y="209"/>
                </a:cubicBezTo>
                <a:cubicBezTo>
                  <a:pt x="178" y="210"/>
                  <a:pt x="177" y="211"/>
                  <a:pt x="177" y="212"/>
                </a:cubicBezTo>
                <a:cubicBezTo>
                  <a:pt x="176" y="213"/>
                  <a:pt x="175" y="214"/>
                  <a:pt x="175" y="215"/>
                </a:cubicBezTo>
                <a:cubicBezTo>
                  <a:pt x="174" y="216"/>
                  <a:pt x="174" y="217"/>
                  <a:pt x="173" y="218"/>
                </a:cubicBezTo>
                <a:cubicBezTo>
                  <a:pt x="174" y="218"/>
                  <a:pt x="174" y="217"/>
                  <a:pt x="175" y="216"/>
                </a:cubicBezTo>
                <a:close/>
                <a:moveTo>
                  <a:pt x="145" y="215"/>
                </a:moveTo>
                <a:cubicBezTo>
                  <a:pt x="145" y="215"/>
                  <a:pt x="144" y="214"/>
                  <a:pt x="144" y="214"/>
                </a:cubicBezTo>
                <a:cubicBezTo>
                  <a:pt x="144" y="215"/>
                  <a:pt x="143" y="216"/>
                  <a:pt x="142" y="217"/>
                </a:cubicBezTo>
                <a:cubicBezTo>
                  <a:pt x="142" y="218"/>
                  <a:pt x="142" y="218"/>
                  <a:pt x="142" y="219"/>
                </a:cubicBezTo>
                <a:cubicBezTo>
                  <a:pt x="141" y="220"/>
                  <a:pt x="141" y="220"/>
                  <a:pt x="141" y="221"/>
                </a:cubicBezTo>
                <a:cubicBezTo>
                  <a:pt x="141" y="223"/>
                  <a:pt x="139" y="226"/>
                  <a:pt x="139" y="229"/>
                </a:cubicBezTo>
                <a:cubicBezTo>
                  <a:pt x="140" y="227"/>
                  <a:pt x="141" y="225"/>
                  <a:pt x="142" y="223"/>
                </a:cubicBezTo>
                <a:cubicBezTo>
                  <a:pt x="142" y="222"/>
                  <a:pt x="143" y="221"/>
                  <a:pt x="143" y="220"/>
                </a:cubicBezTo>
                <a:cubicBezTo>
                  <a:pt x="144" y="219"/>
                  <a:pt x="144" y="218"/>
                  <a:pt x="145" y="217"/>
                </a:cubicBezTo>
                <a:cubicBezTo>
                  <a:pt x="145" y="216"/>
                  <a:pt x="146" y="215"/>
                  <a:pt x="145" y="215"/>
                </a:cubicBezTo>
                <a:close/>
                <a:moveTo>
                  <a:pt x="142" y="248"/>
                </a:moveTo>
                <a:cubicBezTo>
                  <a:pt x="142" y="250"/>
                  <a:pt x="142" y="251"/>
                  <a:pt x="143" y="250"/>
                </a:cubicBezTo>
                <a:cubicBezTo>
                  <a:pt x="144" y="250"/>
                  <a:pt x="144" y="249"/>
                  <a:pt x="144" y="247"/>
                </a:cubicBezTo>
                <a:cubicBezTo>
                  <a:pt x="144" y="246"/>
                  <a:pt x="145" y="244"/>
                  <a:pt x="144" y="246"/>
                </a:cubicBezTo>
                <a:cubicBezTo>
                  <a:pt x="143" y="246"/>
                  <a:pt x="143" y="246"/>
                  <a:pt x="142" y="248"/>
                </a:cubicBezTo>
                <a:close/>
                <a:moveTo>
                  <a:pt x="157" y="292"/>
                </a:moveTo>
                <a:cubicBezTo>
                  <a:pt x="157" y="292"/>
                  <a:pt x="157" y="294"/>
                  <a:pt x="158" y="294"/>
                </a:cubicBezTo>
                <a:cubicBezTo>
                  <a:pt x="159" y="293"/>
                  <a:pt x="158" y="291"/>
                  <a:pt x="158" y="290"/>
                </a:cubicBezTo>
                <a:cubicBezTo>
                  <a:pt x="157" y="290"/>
                  <a:pt x="156" y="289"/>
                  <a:pt x="157" y="292"/>
                </a:cubicBezTo>
                <a:close/>
                <a:moveTo>
                  <a:pt x="140" y="233"/>
                </a:moveTo>
                <a:cubicBezTo>
                  <a:pt x="141" y="232"/>
                  <a:pt x="141" y="230"/>
                  <a:pt x="142" y="227"/>
                </a:cubicBezTo>
                <a:cubicBezTo>
                  <a:pt x="140" y="229"/>
                  <a:pt x="139" y="231"/>
                  <a:pt x="138" y="234"/>
                </a:cubicBezTo>
                <a:cubicBezTo>
                  <a:pt x="139" y="234"/>
                  <a:pt x="139" y="234"/>
                  <a:pt x="140" y="233"/>
                </a:cubicBezTo>
                <a:close/>
                <a:moveTo>
                  <a:pt x="267" y="195"/>
                </a:moveTo>
                <a:cubicBezTo>
                  <a:pt x="267" y="195"/>
                  <a:pt x="267" y="195"/>
                  <a:pt x="267" y="195"/>
                </a:cubicBezTo>
                <a:cubicBezTo>
                  <a:pt x="267" y="195"/>
                  <a:pt x="267" y="195"/>
                  <a:pt x="267" y="195"/>
                </a:cubicBezTo>
                <a:cubicBezTo>
                  <a:pt x="267" y="195"/>
                  <a:pt x="267" y="195"/>
                  <a:pt x="267" y="195"/>
                </a:cubicBezTo>
                <a:close/>
                <a:moveTo>
                  <a:pt x="271" y="197"/>
                </a:moveTo>
                <a:cubicBezTo>
                  <a:pt x="270" y="196"/>
                  <a:pt x="269" y="194"/>
                  <a:pt x="268" y="195"/>
                </a:cubicBezTo>
                <a:cubicBezTo>
                  <a:pt x="268" y="195"/>
                  <a:pt x="267" y="195"/>
                  <a:pt x="267" y="195"/>
                </a:cubicBezTo>
                <a:cubicBezTo>
                  <a:pt x="268" y="196"/>
                  <a:pt x="270" y="197"/>
                  <a:pt x="271" y="197"/>
                </a:cubicBezTo>
                <a:close/>
                <a:moveTo>
                  <a:pt x="266" y="195"/>
                </a:moveTo>
                <a:cubicBezTo>
                  <a:pt x="264" y="195"/>
                  <a:pt x="263" y="194"/>
                  <a:pt x="261" y="193"/>
                </a:cubicBezTo>
                <a:cubicBezTo>
                  <a:pt x="260" y="193"/>
                  <a:pt x="259" y="192"/>
                  <a:pt x="258" y="191"/>
                </a:cubicBezTo>
                <a:cubicBezTo>
                  <a:pt x="257" y="192"/>
                  <a:pt x="258" y="193"/>
                  <a:pt x="259" y="193"/>
                </a:cubicBezTo>
                <a:cubicBezTo>
                  <a:pt x="259" y="194"/>
                  <a:pt x="256" y="193"/>
                  <a:pt x="258" y="194"/>
                </a:cubicBezTo>
                <a:cubicBezTo>
                  <a:pt x="259" y="195"/>
                  <a:pt x="257" y="195"/>
                  <a:pt x="258" y="196"/>
                </a:cubicBezTo>
                <a:cubicBezTo>
                  <a:pt x="259" y="196"/>
                  <a:pt x="259" y="197"/>
                  <a:pt x="260" y="197"/>
                </a:cubicBezTo>
                <a:cubicBezTo>
                  <a:pt x="262" y="199"/>
                  <a:pt x="260" y="196"/>
                  <a:pt x="261" y="197"/>
                </a:cubicBezTo>
                <a:cubicBezTo>
                  <a:pt x="261" y="197"/>
                  <a:pt x="261" y="197"/>
                  <a:pt x="261" y="197"/>
                </a:cubicBezTo>
                <a:cubicBezTo>
                  <a:pt x="262" y="198"/>
                  <a:pt x="264" y="198"/>
                  <a:pt x="265" y="198"/>
                </a:cubicBezTo>
                <a:cubicBezTo>
                  <a:pt x="266" y="199"/>
                  <a:pt x="266" y="200"/>
                  <a:pt x="267" y="200"/>
                </a:cubicBezTo>
                <a:cubicBezTo>
                  <a:pt x="267" y="200"/>
                  <a:pt x="267" y="199"/>
                  <a:pt x="267" y="198"/>
                </a:cubicBezTo>
                <a:cubicBezTo>
                  <a:pt x="266" y="198"/>
                  <a:pt x="266" y="198"/>
                  <a:pt x="266" y="198"/>
                </a:cubicBezTo>
                <a:cubicBezTo>
                  <a:pt x="266" y="197"/>
                  <a:pt x="265" y="197"/>
                  <a:pt x="265" y="197"/>
                </a:cubicBezTo>
                <a:cubicBezTo>
                  <a:pt x="265" y="197"/>
                  <a:pt x="265" y="197"/>
                  <a:pt x="265" y="197"/>
                </a:cubicBezTo>
                <a:cubicBezTo>
                  <a:pt x="265" y="197"/>
                  <a:pt x="265" y="197"/>
                  <a:pt x="265" y="197"/>
                </a:cubicBezTo>
                <a:cubicBezTo>
                  <a:pt x="265" y="197"/>
                  <a:pt x="265" y="197"/>
                  <a:pt x="265" y="197"/>
                </a:cubicBezTo>
                <a:cubicBezTo>
                  <a:pt x="265" y="197"/>
                  <a:pt x="265" y="197"/>
                  <a:pt x="265" y="197"/>
                </a:cubicBezTo>
                <a:cubicBezTo>
                  <a:pt x="266" y="197"/>
                  <a:pt x="266" y="197"/>
                  <a:pt x="267" y="197"/>
                </a:cubicBezTo>
                <a:cubicBezTo>
                  <a:pt x="268" y="196"/>
                  <a:pt x="268" y="196"/>
                  <a:pt x="269" y="198"/>
                </a:cubicBezTo>
                <a:cubicBezTo>
                  <a:pt x="270" y="199"/>
                  <a:pt x="272" y="199"/>
                  <a:pt x="274" y="200"/>
                </a:cubicBezTo>
                <a:cubicBezTo>
                  <a:pt x="273" y="199"/>
                  <a:pt x="271" y="198"/>
                  <a:pt x="270" y="197"/>
                </a:cubicBezTo>
                <a:cubicBezTo>
                  <a:pt x="268" y="197"/>
                  <a:pt x="267" y="196"/>
                  <a:pt x="266" y="195"/>
                </a:cubicBezTo>
                <a:close/>
                <a:moveTo>
                  <a:pt x="260" y="321"/>
                </a:moveTo>
                <a:cubicBezTo>
                  <a:pt x="258" y="321"/>
                  <a:pt x="258" y="321"/>
                  <a:pt x="258" y="321"/>
                </a:cubicBezTo>
                <a:cubicBezTo>
                  <a:pt x="258" y="321"/>
                  <a:pt x="257" y="321"/>
                  <a:pt x="256" y="321"/>
                </a:cubicBezTo>
                <a:cubicBezTo>
                  <a:pt x="255" y="321"/>
                  <a:pt x="253" y="322"/>
                  <a:pt x="252" y="323"/>
                </a:cubicBezTo>
                <a:cubicBezTo>
                  <a:pt x="253" y="323"/>
                  <a:pt x="255" y="322"/>
                  <a:pt x="256" y="322"/>
                </a:cubicBezTo>
                <a:cubicBezTo>
                  <a:pt x="255" y="323"/>
                  <a:pt x="253" y="324"/>
                  <a:pt x="252" y="324"/>
                </a:cubicBezTo>
                <a:cubicBezTo>
                  <a:pt x="250" y="325"/>
                  <a:pt x="249" y="325"/>
                  <a:pt x="247" y="326"/>
                </a:cubicBezTo>
                <a:cubicBezTo>
                  <a:pt x="248" y="326"/>
                  <a:pt x="250" y="326"/>
                  <a:pt x="251" y="325"/>
                </a:cubicBezTo>
                <a:cubicBezTo>
                  <a:pt x="252" y="325"/>
                  <a:pt x="253" y="325"/>
                  <a:pt x="254" y="324"/>
                </a:cubicBezTo>
                <a:cubicBezTo>
                  <a:pt x="256" y="323"/>
                  <a:pt x="258" y="322"/>
                  <a:pt x="260" y="321"/>
                </a:cubicBezTo>
                <a:cubicBezTo>
                  <a:pt x="260" y="321"/>
                  <a:pt x="258" y="321"/>
                  <a:pt x="258" y="322"/>
                </a:cubicBezTo>
                <a:cubicBezTo>
                  <a:pt x="259" y="322"/>
                  <a:pt x="260" y="322"/>
                  <a:pt x="260" y="321"/>
                </a:cubicBezTo>
                <a:cubicBezTo>
                  <a:pt x="261" y="321"/>
                  <a:pt x="262" y="321"/>
                  <a:pt x="262" y="320"/>
                </a:cubicBezTo>
                <a:cubicBezTo>
                  <a:pt x="263" y="320"/>
                  <a:pt x="265" y="319"/>
                  <a:pt x="266" y="318"/>
                </a:cubicBezTo>
                <a:cubicBezTo>
                  <a:pt x="264" y="319"/>
                  <a:pt x="262" y="319"/>
                  <a:pt x="261" y="320"/>
                </a:cubicBezTo>
                <a:cubicBezTo>
                  <a:pt x="260" y="320"/>
                  <a:pt x="260" y="320"/>
                  <a:pt x="260" y="321"/>
                </a:cubicBezTo>
                <a:close/>
                <a:moveTo>
                  <a:pt x="268" y="193"/>
                </a:moveTo>
                <a:cubicBezTo>
                  <a:pt x="267" y="194"/>
                  <a:pt x="265" y="193"/>
                  <a:pt x="265" y="193"/>
                </a:cubicBezTo>
                <a:cubicBezTo>
                  <a:pt x="264" y="192"/>
                  <a:pt x="264" y="192"/>
                  <a:pt x="264" y="192"/>
                </a:cubicBezTo>
                <a:cubicBezTo>
                  <a:pt x="263" y="193"/>
                  <a:pt x="263" y="193"/>
                  <a:pt x="263" y="193"/>
                </a:cubicBezTo>
                <a:cubicBezTo>
                  <a:pt x="264" y="194"/>
                  <a:pt x="266" y="194"/>
                  <a:pt x="267" y="195"/>
                </a:cubicBezTo>
                <a:cubicBezTo>
                  <a:pt x="267" y="195"/>
                  <a:pt x="267" y="194"/>
                  <a:pt x="268" y="193"/>
                </a:cubicBezTo>
                <a:close/>
                <a:moveTo>
                  <a:pt x="240" y="184"/>
                </a:moveTo>
                <a:cubicBezTo>
                  <a:pt x="240" y="183"/>
                  <a:pt x="241" y="184"/>
                  <a:pt x="241" y="183"/>
                </a:cubicBezTo>
                <a:cubicBezTo>
                  <a:pt x="240" y="183"/>
                  <a:pt x="239" y="182"/>
                  <a:pt x="238" y="182"/>
                </a:cubicBezTo>
                <a:cubicBezTo>
                  <a:pt x="236" y="183"/>
                  <a:pt x="237" y="184"/>
                  <a:pt x="237" y="184"/>
                </a:cubicBezTo>
                <a:cubicBezTo>
                  <a:pt x="238" y="183"/>
                  <a:pt x="239" y="184"/>
                  <a:pt x="240" y="184"/>
                </a:cubicBezTo>
                <a:close/>
                <a:moveTo>
                  <a:pt x="244" y="193"/>
                </a:moveTo>
                <a:cubicBezTo>
                  <a:pt x="244" y="193"/>
                  <a:pt x="244" y="194"/>
                  <a:pt x="245" y="194"/>
                </a:cubicBezTo>
                <a:cubicBezTo>
                  <a:pt x="246" y="194"/>
                  <a:pt x="246" y="194"/>
                  <a:pt x="247" y="194"/>
                </a:cubicBezTo>
                <a:cubicBezTo>
                  <a:pt x="247" y="194"/>
                  <a:pt x="247" y="194"/>
                  <a:pt x="247" y="194"/>
                </a:cubicBezTo>
                <a:cubicBezTo>
                  <a:pt x="247" y="192"/>
                  <a:pt x="246" y="192"/>
                  <a:pt x="244" y="192"/>
                </a:cubicBezTo>
                <a:cubicBezTo>
                  <a:pt x="243" y="192"/>
                  <a:pt x="242" y="192"/>
                  <a:pt x="242" y="192"/>
                </a:cubicBezTo>
                <a:cubicBezTo>
                  <a:pt x="241" y="192"/>
                  <a:pt x="240" y="191"/>
                  <a:pt x="239" y="192"/>
                </a:cubicBezTo>
                <a:cubicBezTo>
                  <a:pt x="238" y="192"/>
                  <a:pt x="238" y="191"/>
                  <a:pt x="238" y="191"/>
                </a:cubicBezTo>
                <a:cubicBezTo>
                  <a:pt x="238" y="192"/>
                  <a:pt x="238" y="192"/>
                  <a:pt x="238" y="192"/>
                </a:cubicBezTo>
                <a:cubicBezTo>
                  <a:pt x="239" y="192"/>
                  <a:pt x="241" y="193"/>
                  <a:pt x="242" y="193"/>
                </a:cubicBezTo>
                <a:cubicBezTo>
                  <a:pt x="243" y="193"/>
                  <a:pt x="243" y="193"/>
                  <a:pt x="244" y="193"/>
                </a:cubicBezTo>
                <a:close/>
                <a:moveTo>
                  <a:pt x="229" y="205"/>
                </a:moveTo>
                <a:cubicBezTo>
                  <a:pt x="228" y="205"/>
                  <a:pt x="227" y="205"/>
                  <a:pt x="227" y="205"/>
                </a:cubicBezTo>
                <a:cubicBezTo>
                  <a:pt x="227" y="206"/>
                  <a:pt x="227" y="206"/>
                  <a:pt x="228" y="206"/>
                </a:cubicBezTo>
                <a:cubicBezTo>
                  <a:pt x="228" y="206"/>
                  <a:pt x="228" y="206"/>
                  <a:pt x="228" y="206"/>
                </a:cubicBezTo>
                <a:cubicBezTo>
                  <a:pt x="228" y="206"/>
                  <a:pt x="227" y="206"/>
                  <a:pt x="227" y="206"/>
                </a:cubicBezTo>
                <a:cubicBezTo>
                  <a:pt x="226" y="206"/>
                  <a:pt x="225" y="207"/>
                  <a:pt x="224" y="207"/>
                </a:cubicBezTo>
                <a:cubicBezTo>
                  <a:pt x="224" y="207"/>
                  <a:pt x="225" y="207"/>
                  <a:pt x="225" y="207"/>
                </a:cubicBezTo>
                <a:cubicBezTo>
                  <a:pt x="227" y="207"/>
                  <a:pt x="228" y="207"/>
                  <a:pt x="229" y="206"/>
                </a:cubicBezTo>
                <a:cubicBezTo>
                  <a:pt x="229" y="206"/>
                  <a:pt x="229" y="205"/>
                  <a:pt x="229" y="205"/>
                </a:cubicBezTo>
                <a:close/>
                <a:moveTo>
                  <a:pt x="471" y="263"/>
                </a:moveTo>
                <a:cubicBezTo>
                  <a:pt x="471" y="260"/>
                  <a:pt x="471" y="258"/>
                  <a:pt x="471" y="256"/>
                </a:cubicBezTo>
                <a:cubicBezTo>
                  <a:pt x="470" y="258"/>
                  <a:pt x="470" y="260"/>
                  <a:pt x="470" y="263"/>
                </a:cubicBezTo>
                <a:cubicBezTo>
                  <a:pt x="470" y="265"/>
                  <a:pt x="470" y="267"/>
                  <a:pt x="469" y="269"/>
                </a:cubicBezTo>
                <a:cubicBezTo>
                  <a:pt x="469" y="274"/>
                  <a:pt x="468" y="278"/>
                  <a:pt x="467" y="282"/>
                </a:cubicBezTo>
                <a:cubicBezTo>
                  <a:pt x="466" y="283"/>
                  <a:pt x="466" y="284"/>
                  <a:pt x="466" y="284"/>
                </a:cubicBezTo>
                <a:cubicBezTo>
                  <a:pt x="467" y="285"/>
                  <a:pt x="467" y="286"/>
                  <a:pt x="467" y="283"/>
                </a:cubicBezTo>
                <a:cubicBezTo>
                  <a:pt x="468" y="279"/>
                  <a:pt x="469" y="274"/>
                  <a:pt x="470" y="269"/>
                </a:cubicBezTo>
                <a:cubicBezTo>
                  <a:pt x="470" y="267"/>
                  <a:pt x="471" y="265"/>
                  <a:pt x="471" y="263"/>
                </a:cubicBezTo>
                <a:close/>
                <a:moveTo>
                  <a:pt x="450" y="246"/>
                </a:moveTo>
                <a:cubicBezTo>
                  <a:pt x="451" y="240"/>
                  <a:pt x="450" y="236"/>
                  <a:pt x="449" y="232"/>
                </a:cubicBezTo>
                <a:cubicBezTo>
                  <a:pt x="449" y="225"/>
                  <a:pt x="449" y="220"/>
                  <a:pt x="448" y="215"/>
                </a:cubicBezTo>
                <a:cubicBezTo>
                  <a:pt x="449" y="214"/>
                  <a:pt x="449" y="213"/>
                  <a:pt x="449" y="210"/>
                </a:cubicBezTo>
                <a:cubicBezTo>
                  <a:pt x="449" y="207"/>
                  <a:pt x="449" y="204"/>
                  <a:pt x="448" y="200"/>
                </a:cubicBezTo>
                <a:cubicBezTo>
                  <a:pt x="448" y="200"/>
                  <a:pt x="448" y="200"/>
                  <a:pt x="448" y="200"/>
                </a:cubicBezTo>
                <a:cubicBezTo>
                  <a:pt x="448" y="200"/>
                  <a:pt x="448" y="200"/>
                  <a:pt x="448" y="200"/>
                </a:cubicBezTo>
                <a:cubicBezTo>
                  <a:pt x="448" y="200"/>
                  <a:pt x="448" y="200"/>
                  <a:pt x="448" y="200"/>
                </a:cubicBezTo>
                <a:cubicBezTo>
                  <a:pt x="446" y="196"/>
                  <a:pt x="446" y="196"/>
                  <a:pt x="446" y="198"/>
                </a:cubicBezTo>
                <a:cubicBezTo>
                  <a:pt x="446" y="200"/>
                  <a:pt x="445" y="194"/>
                  <a:pt x="445" y="195"/>
                </a:cubicBezTo>
                <a:cubicBezTo>
                  <a:pt x="444" y="197"/>
                  <a:pt x="445" y="201"/>
                  <a:pt x="445" y="202"/>
                </a:cubicBezTo>
                <a:cubicBezTo>
                  <a:pt x="445" y="202"/>
                  <a:pt x="444" y="200"/>
                  <a:pt x="444" y="200"/>
                </a:cubicBezTo>
                <a:cubicBezTo>
                  <a:pt x="444" y="198"/>
                  <a:pt x="443" y="197"/>
                  <a:pt x="443" y="199"/>
                </a:cubicBezTo>
                <a:cubicBezTo>
                  <a:pt x="444" y="205"/>
                  <a:pt x="443" y="200"/>
                  <a:pt x="442" y="196"/>
                </a:cubicBezTo>
                <a:cubicBezTo>
                  <a:pt x="441" y="191"/>
                  <a:pt x="440" y="187"/>
                  <a:pt x="439" y="184"/>
                </a:cubicBezTo>
                <a:cubicBezTo>
                  <a:pt x="437" y="180"/>
                  <a:pt x="436" y="177"/>
                  <a:pt x="435" y="174"/>
                </a:cubicBezTo>
                <a:cubicBezTo>
                  <a:pt x="434" y="174"/>
                  <a:pt x="434" y="172"/>
                  <a:pt x="433" y="171"/>
                </a:cubicBezTo>
                <a:cubicBezTo>
                  <a:pt x="433" y="168"/>
                  <a:pt x="434" y="170"/>
                  <a:pt x="434" y="170"/>
                </a:cubicBezTo>
                <a:cubicBezTo>
                  <a:pt x="434" y="169"/>
                  <a:pt x="436" y="171"/>
                  <a:pt x="433" y="165"/>
                </a:cubicBezTo>
                <a:cubicBezTo>
                  <a:pt x="432" y="164"/>
                  <a:pt x="432" y="163"/>
                  <a:pt x="432" y="163"/>
                </a:cubicBezTo>
                <a:cubicBezTo>
                  <a:pt x="432" y="162"/>
                  <a:pt x="432" y="163"/>
                  <a:pt x="433" y="163"/>
                </a:cubicBezTo>
                <a:cubicBezTo>
                  <a:pt x="433" y="163"/>
                  <a:pt x="433" y="164"/>
                  <a:pt x="433" y="165"/>
                </a:cubicBezTo>
                <a:cubicBezTo>
                  <a:pt x="434" y="165"/>
                  <a:pt x="434" y="166"/>
                  <a:pt x="434" y="167"/>
                </a:cubicBezTo>
                <a:cubicBezTo>
                  <a:pt x="435" y="168"/>
                  <a:pt x="435" y="169"/>
                  <a:pt x="435" y="169"/>
                </a:cubicBezTo>
                <a:cubicBezTo>
                  <a:pt x="435" y="170"/>
                  <a:pt x="436" y="170"/>
                  <a:pt x="436" y="171"/>
                </a:cubicBezTo>
                <a:cubicBezTo>
                  <a:pt x="437" y="175"/>
                  <a:pt x="439" y="180"/>
                  <a:pt x="439" y="181"/>
                </a:cubicBezTo>
                <a:cubicBezTo>
                  <a:pt x="439" y="179"/>
                  <a:pt x="438" y="177"/>
                  <a:pt x="438" y="175"/>
                </a:cubicBezTo>
                <a:cubicBezTo>
                  <a:pt x="437" y="174"/>
                  <a:pt x="437" y="172"/>
                  <a:pt x="436" y="171"/>
                </a:cubicBezTo>
                <a:cubicBezTo>
                  <a:pt x="437" y="172"/>
                  <a:pt x="438" y="174"/>
                  <a:pt x="438" y="176"/>
                </a:cubicBezTo>
                <a:cubicBezTo>
                  <a:pt x="439" y="178"/>
                  <a:pt x="440" y="181"/>
                  <a:pt x="441" y="183"/>
                </a:cubicBezTo>
                <a:cubicBezTo>
                  <a:pt x="440" y="179"/>
                  <a:pt x="439" y="177"/>
                  <a:pt x="438" y="174"/>
                </a:cubicBezTo>
                <a:cubicBezTo>
                  <a:pt x="438" y="173"/>
                  <a:pt x="437" y="172"/>
                  <a:pt x="437" y="170"/>
                </a:cubicBezTo>
                <a:cubicBezTo>
                  <a:pt x="438" y="171"/>
                  <a:pt x="438" y="170"/>
                  <a:pt x="439" y="171"/>
                </a:cubicBezTo>
                <a:cubicBezTo>
                  <a:pt x="440" y="173"/>
                  <a:pt x="439" y="168"/>
                  <a:pt x="438" y="166"/>
                </a:cubicBezTo>
                <a:cubicBezTo>
                  <a:pt x="436" y="161"/>
                  <a:pt x="434" y="159"/>
                  <a:pt x="432" y="155"/>
                </a:cubicBezTo>
                <a:cubicBezTo>
                  <a:pt x="431" y="153"/>
                  <a:pt x="430" y="153"/>
                  <a:pt x="429" y="150"/>
                </a:cubicBezTo>
                <a:cubicBezTo>
                  <a:pt x="428" y="148"/>
                  <a:pt x="429" y="147"/>
                  <a:pt x="429" y="147"/>
                </a:cubicBezTo>
                <a:cubicBezTo>
                  <a:pt x="430" y="147"/>
                  <a:pt x="430" y="147"/>
                  <a:pt x="432" y="150"/>
                </a:cubicBezTo>
                <a:cubicBezTo>
                  <a:pt x="434" y="153"/>
                  <a:pt x="434" y="153"/>
                  <a:pt x="434" y="151"/>
                </a:cubicBezTo>
                <a:cubicBezTo>
                  <a:pt x="434" y="152"/>
                  <a:pt x="434" y="152"/>
                  <a:pt x="434" y="152"/>
                </a:cubicBezTo>
                <a:cubicBezTo>
                  <a:pt x="434" y="152"/>
                  <a:pt x="434" y="152"/>
                  <a:pt x="434" y="152"/>
                </a:cubicBezTo>
                <a:cubicBezTo>
                  <a:pt x="435" y="154"/>
                  <a:pt x="436" y="157"/>
                  <a:pt x="437" y="160"/>
                </a:cubicBezTo>
                <a:cubicBezTo>
                  <a:pt x="438" y="161"/>
                  <a:pt x="438" y="163"/>
                  <a:pt x="439" y="164"/>
                </a:cubicBezTo>
                <a:cubicBezTo>
                  <a:pt x="440" y="165"/>
                  <a:pt x="440" y="167"/>
                  <a:pt x="441" y="168"/>
                </a:cubicBezTo>
                <a:cubicBezTo>
                  <a:pt x="441" y="170"/>
                  <a:pt x="443" y="172"/>
                  <a:pt x="442" y="169"/>
                </a:cubicBezTo>
                <a:cubicBezTo>
                  <a:pt x="440" y="163"/>
                  <a:pt x="439" y="159"/>
                  <a:pt x="437" y="154"/>
                </a:cubicBezTo>
                <a:cubicBezTo>
                  <a:pt x="435" y="150"/>
                  <a:pt x="434" y="147"/>
                  <a:pt x="432" y="143"/>
                </a:cubicBezTo>
                <a:cubicBezTo>
                  <a:pt x="426" y="133"/>
                  <a:pt x="426" y="133"/>
                  <a:pt x="426" y="133"/>
                </a:cubicBezTo>
                <a:cubicBezTo>
                  <a:pt x="422" y="127"/>
                  <a:pt x="418" y="121"/>
                  <a:pt x="413" y="114"/>
                </a:cubicBezTo>
                <a:cubicBezTo>
                  <a:pt x="413" y="114"/>
                  <a:pt x="415" y="117"/>
                  <a:pt x="415" y="117"/>
                </a:cubicBezTo>
                <a:cubicBezTo>
                  <a:pt x="412" y="114"/>
                  <a:pt x="410" y="110"/>
                  <a:pt x="407" y="107"/>
                </a:cubicBezTo>
                <a:cubicBezTo>
                  <a:pt x="404" y="104"/>
                  <a:pt x="401" y="101"/>
                  <a:pt x="398" y="98"/>
                </a:cubicBezTo>
                <a:cubicBezTo>
                  <a:pt x="403" y="103"/>
                  <a:pt x="404" y="105"/>
                  <a:pt x="406" y="109"/>
                </a:cubicBezTo>
                <a:cubicBezTo>
                  <a:pt x="406" y="109"/>
                  <a:pt x="406" y="109"/>
                  <a:pt x="406" y="110"/>
                </a:cubicBezTo>
                <a:cubicBezTo>
                  <a:pt x="405" y="110"/>
                  <a:pt x="405" y="111"/>
                  <a:pt x="406" y="113"/>
                </a:cubicBezTo>
                <a:cubicBezTo>
                  <a:pt x="407" y="115"/>
                  <a:pt x="409" y="118"/>
                  <a:pt x="412" y="123"/>
                </a:cubicBezTo>
                <a:cubicBezTo>
                  <a:pt x="414" y="125"/>
                  <a:pt x="415" y="127"/>
                  <a:pt x="417" y="130"/>
                </a:cubicBezTo>
                <a:cubicBezTo>
                  <a:pt x="418" y="132"/>
                  <a:pt x="420" y="135"/>
                  <a:pt x="420" y="137"/>
                </a:cubicBezTo>
                <a:cubicBezTo>
                  <a:pt x="417" y="131"/>
                  <a:pt x="417" y="131"/>
                  <a:pt x="417" y="131"/>
                </a:cubicBezTo>
                <a:cubicBezTo>
                  <a:pt x="416" y="129"/>
                  <a:pt x="414" y="127"/>
                  <a:pt x="413" y="126"/>
                </a:cubicBezTo>
                <a:cubicBezTo>
                  <a:pt x="410" y="122"/>
                  <a:pt x="408" y="118"/>
                  <a:pt x="405" y="114"/>
                </a:cubicBezTo>
                <a:cubicBezTo>
                  <a:pt x="404" y="113"/>
                  <a:pt x="402" y="110"/>
                  <a:pt x="402" y="111"/>
                </a:cubicBezTo>
                <a:cubicBezTo>
                  <a:pt x="402" y="112"/>
                  <a:pt x="403" y="113"/>
                  <a:pt x="404" y="114"/>
                </a:cubicBezTo>
                <a:cubicBezTo>
                  <a:pt x="406" y="116"/>
                  <a:pt x="406" y="117"/>
                  <a:pt x="406" y="117"/>
                </a:cubicBezTo>
                <a:cubicBezTo>
                  <a:pt x="406" y="118"/>
                  <a:pt x="406" y="119"/>
                  <a:pt x="408" y="122"/>
                </a:cubicBezTo>
                <a:cubicBezTo>
                  <a:pt x="410" y="124"/>
                  <a:pt x="411" y="127"/>
                  <a:pt x="414" y="131"/>
                </a:cubicBezTo>
                <a:cubicBezTo>
                  <a:pt x="410" y="125"/>
                  <a:pt x="406" y="120"/>
                  <a:pt x="403" y="116"/>
                </a:cubicBezTo>
                <a:cubicBezTo>
                  <a:pt x="399" y="112"/>
                  <a:pt x="396" y="108"/>
                  <a:pt x="393" y="105"/>
                </a:cubicBezTo>
                <a:cubicBezTo>
                  <a:pt x="393" y="105"/>
                  <a:pt x="394" y="105"/>
                  <a:pt x="394" y="105"/>
                </a:cubicBezTo>
                <a:cubicBezTo>
                  <a:pt x="394" y="105"/>
                  <a:pt x="394" y="105"/>
                  <a:pt x="393" y="104"/>
                </a:cubicBezTo>
                <a:cubicBezTo>
                  <a:pt x="394" y="105"/>
                  <a:pt x="395" y="106"/>
                  <a:pt x="396" y="107"/>
                </a:cubicBezTo>
                <a:cubicBezTo>
                  <a:pt x="395" y="106"/>
                  <a:pt x="394" y="104"/>
                  <a:pt x="393" y="103"/>
                </a:cubicBezTo>
                <a:cubicBezTo>
                  <a:pt x="393" y="103"/>
                  <a:pt x="393" y="103"/>
                  <a:pt x="393" y="103"/>
                </a:cubicBezTo>
                <a:cubicBezTo>
                  <a:pt x="392" y="101"/>
                  <a:pt x="391" y="100"/>
                  <a:pt x="389" y="99"/>
                </a:cubicBezTo>
                <a:cubicBezTo>
                  <a:pt x="389" y="99"/>
                  <a:pt x="389" y="98"/>
                  <a:pt x="388" y="98"/>
                </a:cubicBezTo>
                <a:cubicBezTo>
                  <a:pt x="386" y="96"/>
                  <a:pt x="385" y="95"/>
                  <a:pt x="383" y="93"/>
                </a:cubicBezTo>
                <a:cubicBezTo>
                  <a:pt x="383" y="93"/>
                  <a:pt x="382" y="93"/>
                  <a:pt x="382" y="93"/>
                </a:cubicBezTo>
                <a:cubicBezTo>
                  <a:pt x="380" y="91"/>
                  <a:pt x="379" y="90"/>
                  <a:pt x="377" y="89"/>
                </a:cubicBezTo>
                <a:cubicBezTo>
                  <a:pt x="379" y="91"/>
                  <a:pt x="382" y="94"/>
                  <a:pt x="384" y="96"/>
                </a:cubicBezTo>
                <a:cubicBezTo>
                  <a:pt x="386" y="98"/>
                  <a:pt x="387" y="100"/>
                  <a:pt x="389" y="101"/>
                </a:cubicBezTo>
                <a:cubicBezTo>
                  <a:pt x="391" y="104"/>
                  <a:pt x="394" y="107"/>
                  <a:pt x="396" y="110"/>
                </a:cubicBezTo>
                <a:cubicBezTo>
                  <a:pt x="397" y="110"/>
                  <a:pt x="397" y="111"/>
                  <a:pt x="397" y="111"/>
                </a:cubicBezTo>
                <a:cubicBezTo>
                  <a:pt x="398" y="112"/>
                  <a:pt x="399" y="113"/>
                  <a:pt x="398" y="112"/>
                </a:cubicBezTo>
                <a:cubicBezTo>
                  <a:pt x="398" y="112"/>
                  <a:pt x="397" y="111"/>
                  <a:pt x="397" y="111"/>
                </a:cubicBezTo>
                <a:cubicBezTo>
                  <a:pt x="394" y="108"/>
                  <a:pt x="392" y="106"/>
                  <a:pt x="390" y="104"/>
                </a:cubicBezTo>
                <a:cubicBezTo>
                  <a:pt x="389" y="103"/>
                  <a:pt x="389" y="103"/>
                  <a:pt x="389" y="103"/>
                </a:cubicBezTo>
                <a:cubicBezTo>
                  <a:pt x="388" y="101"/>
                  <a:pt x="386" y="100"/>
                  <a:pt x="385" y="98"/>
                </a:cubicBezTo>
                <a:cubicBezTo>
                  <a:pt x="382" y="95"/>
                  <a:pt x="379" y="92"/>
                  <a:pt x="376" y="89"/>
                </a:cubicBezTo>
                <a:cubicBezTo>
                  <a:pt x="375" y="88"/>
                  <a:pt x="378" y="90"/>
                  <a:pt x="377" y="89"/>
                </a:cubicBezTo>
                <a:cubicBezTo>
                  <a:pt x="376" y="88"/>
                  <a:pt x="375" y="87"/>
                  <a:pt x="374" y="86"/>
                </a:cubicBezTo>
                <a:cubicBezTo>
                  <a:pt x="372" y="84"/>
                  <a:pt x="370" y="81"/>
                  <a:pt x="366" y="78"/>
                </a:cubicBezTo>
                <a:cubicBezTo>
                  <a:pt x="365" y="77"/>
                  <a:pt x="363" y="75"/>
                  <a:pt x="361" y="74"/>
                </a:cubicBezTo>
                <a:cubicBezTo>
                  <a:pt x="359" y="72"/>
                  <a:pt x="357" y="71"/>
                  <a:pt x="355" y="69"/>
                </a:cubicBezTo>
                <a:cubicBezTo>
                  <a:pt x="353" y="68"/>
                  <a:pt x="352" y="67"/>
                  <a:pt x="350" y="66"/>
                </a:cubicBezTo>
                <a:cubicBezTo>
                  <a:pt x="348" y="65"/>
                  <a:pt x="346" y="64"/>
                  <a:pt x="344" y="62"/>
                </a:cubicBezTo>
                <a:cubicBezTo>
                  <a:pt x="348" y="64"/>
                  <a:pt x="351" y="67"/>
                  <a:pt x="353" y="67"/>
                </a:cubicBezTo>
                <a:cubicBezTo>
                  <a:pt x="349" y="65"/>
                  <a:pt x="346" y="62"/>
                  <a:pt x="344" y="61"/>
                </a:cubicBezTo>
                <a:cubicBezTo>
                  <a:pt x="339" y="58"/>
                  <a:pt x="334" y="55"/>
                  <a:pt x="328" y="52"/>
                </a:cubicBezTo>
                <a:cubicBezTo>
                  <a:pt x="329" y="52"/>
                  <a:pt x="329" y="52"/>
                  <a:pt x="330" y="52"/>
                </a:cubicBezTo>
                <a:cubicBezTo>
                  <a:pt x="330" y="52"/>
                  <a:pt x="330" y="52"/>
                  <a:pt x="330" y="52"/>
                </a:cubicBezTo>
                <a:cubicBezTo>
                  <a:pt x="331" y="52"/>
                  <a:pt x="331" y="52"/>
                  <a:pt x="331" y="53"/>
                </a:cubicBezTo>
                <a:cubicBezTo>
                  <a:pt x="332" y="53"/>
                  <a:pt x="336" y="55"/>
                  <a:pt x="335" y="54"/>
                </a:cubicBezTo>
                <a:cubicBezTo>
                  <a:pt x="335" y="54"/>
                  <a:pt x="334" y="53"/>
                  <a:pt x="333" y="53"/>
                </a:cubicBezTo>
                <a:cubicBezTo>
                  <a:pt x="334" y="53"/>
                  <a:pt x="335" y="53"/>
                  <a:pt x="335" y="53"/>
                </a:cubicBezTo>
                <a:cubicBezTo>
                  <a:pt x="336" y="53"/>
                  <a:pt x="335" y="52"/>
                  <a:pt x="334" y="51"/>
                </a:cubicBezTo>
                <a:cubicBezTo>
                  <a:pt x="331" y="50"/>
                  <a:pt x="329" y="49"/>
                  <a:pt x="327" y="48"/>
                </a:cubicBezTo>
                <a:cubicBezTo>
                  <a:pt x="324" y="47"/>
                  <a:pt x="322" y="46"/>
                  <a:pt x="319" y="45"/>
                </a:cubicBezTo>
                <a:cubicBezTo>
                  <a:pt x="317" y="44"/>
                  <a:pt x="314" y="43"/>
                  <a:pt x="312" y="42"/>
                </a:cubicBezTo>
                <a:cubicBezTo>
                  <a:pt x="309" y="41"/>
                  <a:pt x="306" y="40"/>
                  <a:pt x="303" y="40"/>
                </a:cubicBezTo>
                <a:cubicBezTo>
                  <a:pt x="303" y="40"/>
                  <a:pt x="302" y="39"/>
                  <a:pt x="301" y="39"/>
                </a:cubicBezTo>
                <a:cubicBezTo>
                  <a:pt x="299" y="38"/>
                  <a:pt x="296" y="38"/>
                  <a:pt x="293" y="37"/>
                </a:cubicBezTo>
                <a:cubicBezTo>
                  <a:pt x="294" y="37"/>
                  <a:pt x="295" y="37"/>
                  <a:pt x="296" y="37"/>
                </a:cubicBezTo>
                <a:cubicBezTo>
                  <a:pt x="297" y="38"/>
                  <a:pt x="299" y="38"/>
                  <a:pt x="300" y="38"/>
                </a:cubicBezTo>
                <a:cubicBezTo>
                  <a:pt x="300" y="38"/>
                  <a:pt x="300" y="38"/>
                  <a:pt x="299" y="38"/>
                </a:cubicBezTo>
                <a:cubicBezTo>
                  <a:pt x="300" y="38"/>
                  <a:pt x="301" y="38"/>
                  <a:pt x="302" y="39"/>
                </a:cubicBezTo>
                <a:cubicBezTo>
                  <a:pt x="298" y="37"/>
                  <a:pt x="298" y="37"/>
                  <a:pt x="300" y="37"/>
                </a:cubicBezTo>
                <a:cubicBezTo>
                  <a:pt x="302" y="37"/>
                  <a:pt x="302" y="37"/>
                  <a:pt x="302" y="37"/>
                </a:cubicBezTo>
                <a:cubicBezTo>
                  <a:pt x="301" y="36"/>
                  <a:pt x="300" y="36"/>
                  <a:pt x="298" y="36"/>
                </a:cubicBezTo>
                <a:cubicBezTo>
                  <a:pt x="294" y="35"/>
                  <a:pt x="291" y="35"/>
                  <a:pt x="287" y="34"/>
                </a:cubicBezTo>
                <a:cubicBezTo>
                  <a:pt x="284" y="33"/>
                  <a:pt x="281" y="32"/>
                  <a:pt x="279" y="32"/>
                </a:cubicBezTo>
                <a:cubicBezTo>
                  <a:pt x="277" y="31"/>
                  <a:pt x="272" y="30"/>
                  <a:pt x="272" y="31"/>
                </a:cubicBezTo>
                <a:cubicBezTo>
                  <a:pt x="273" y="31"/>
                  <a:pt x="271" y="32"/>
                  <a:pt x="276" y="32"/>
                </a:cubicBezTo>
                <a:cubicBezTo>
                  <a:pt x="278" y="33"/>
                  <a:pt x="280" y="33"/>
                  <a:pt x="282" y="34"/>
                </a:cubicBezTo>
                <a:cubicBezTo>
                  <a:pt x="283" y="34"/>
                  <a:pt x="283" y="34"/>
                  <a:pt x="284" y="34"/>
                </a:cubicBezTo>
                <a:cubicBezTo>
                  <a:pt x="284" y="35"/>
                  <a:pt x="285" y="35"/>
                  <a:pt x="287" y="35"/>
                </a:cubicBezTo>
                <a:cubicBezTo>
                  <a:pt x="284" y="35"/>
                  <a:pt x="281" y="34"/>
                  <a:pt x="278" y="34"/>
                </a:cubicBezTo>
                <a:cubicBezTo>
                  <a:pt x="275" y="33"/>
                  <a:pt x="273" y="33"/>
                  <a:pt x="270" y="32"/>
                </a:cubicBezTo>
                <a:cubicBezTo>
                  <a:pt x="268" y="32"/>
                  <a:pt x="267" y="32"/>
                  <a:pt x="265" y="32"/>
                </a:cubicBezTo>
                <a:cubicBezTo>
                  <a:pt x="264" y="32"/>
                  <a:pt x="263" y="32"/>
                  <a:pt x="262" y="32"/>
                </a:cubicBezTo>
                <a:cubicBezTo>
                  <a:pt x="261" y="32"/>
                  <a:pt x="259" y="32"/>
                  <a:pt x="258" y="32"/>
                </a:cubicBezTo>
                <a:cubicBezTo>
                  <a:pt x="256" y="32"/>
                  <a:pt x="257" y="32"/>
                  <a:pt x="257" y="33"/>
                </a:cubicBezTo>
                <a:cubicBezTo>
                  <a:pt x="256" y="33"/>
                  <a:pt x="254" y="33"/>
                  <a:pt x="250" y="32"/>
                </a:cubicBezTo>
                <a:cubicBezTo>
                  <a:pt x="238" y="32"/>
                  <a:pt x="225" y="32"/>
                  <a:pt x="213" y="34"/>
                </a:cubicBezTo>
                <a:cubicBezTo>
                  <a:pt x="209" y="34"/>
                  <a:pt x="206" y="35"/>
                  <a:pt x="203" y="35"/>
                </a:cubicBezTo>
                <a:cubicBezTo>
                  <a:pt x="214" y="33"/>
                  <a:pt x="226" y="32"/>
                  <a:pt x="238" y="32"/>
                </a:cubicBezTo>
                <a:cubicBezTo>
                  <a:pt x="233" y="31"/>
                  <a:pt x="229" y="31"/>
                  <a:pt x="224" y="32"/>
                </a:cubicBezTo>
                <a:cubicBezTo>
                  <a:pt x="220" y="32"/>
                  <a:pt x="215" y="32"/>
                  <a:pt x="211" y="33"/>
                </a:cubicBezTo>
                <a:cubicBezTo>
                  <a:pt x="211" y="33"/>
                  <a:pt x="212" y="32"/>
                  <a:pt x="213" y="32"/>
                </a:cubicBezTo>
                <a:cubicBezTo>
                  <a:pt x="214" y="32"/>
                  <a:pt x="216" y="32"/>
                  <a:pt x="218" y="31"/>
                </a:cubicBezTo>
                <a:cubicBezTo>
                  <a:pt x="220" y="31"/>
                  <a:pt x="222" y="31"/>
                  <a:pt x="224" y="31"/>
                </a:cubicBezTo>
                <a:cubicBezTo>
                  <a:pt x="226" y="31"/>
                  <a:pt x="228" y="31"/>
                  <a:pt x="229" y="30"/>
                </a:cubicBezTo>
                <a:cubicBezTo>
                  <a:pt x="230" y="30"/>
                  <a:pt x="231" y="30"/>
                  <a:pt x="231" y="29"/>
                </a:cubicBezTo>
                <a:cubicBezTo>
                  <a:pt x="231" y="29"/>
                  <a:pt x="232" y="29"/>
                  <a:pt x="232" y="29"/>
                </a:cubicBezTo>
                <a:cubicBezTo>
                  <a:pt x="237" y="29"/>
                  <a:pt x="236" y="29"/>
                  <a:pt x="236" y="29"/>
                </a:cubicBezTo>
                <a:cubicBezTo>
                  <a:pt x="237" y="28"/>
                  <a:pt x="232" y="28"/>
                  <a:pt x="230" y="28"/>
                </a:cubicBezTo>
                <a:cubicBezTo>
                  <a:pt x="230" y="28"/>
                  <a:pt x="232" y="28"/>
                  <a:pt x="232" y="28"/>
                </a:cubicBezTo>
                <a:cubicBezTo>
                  <a:pt x="237" y="28"/>
                  <a:pt x="237" y="27"/>
                  <a:pt x="238" y="27"/>
                </a:cubicBezTo>
                <a:cubicBezTo>
                  <a:pt x="238" y="26"/>
                  <a:pt x="234" y="27"/>
                  <a:pt x="231" y="27"/>
                </a:cubicBezTo>
                <a:cubicBezTo>
                  <a:pt x="224" y="27"/>
                  <a:pt x="218" y="28"/>
                  <a:pt x="210" y="29"/>
                </a:cubicBezTo>
                <a:cubicBezTo>
                  <a:pt x="210" y="29"/>
                  <a:pt x="208" y="29"/>
                  <a:pt x="208" y="29"/>
                </a:cubicBezTo>
                <a:cubicBezTo>
                  <a:pt x="204" y="31"/>
                  <a:pt x="201" y="31"/>
                  <a:pt x="197" y="32"/>
                </a:cubicBezTo>
                <a:cubicBezTo>
                  <a:pt x="194" y="32"/>
                  <a:pt x="190" y="33"/>
                  <a:pt x="187" y="34"/>
                </a:cubicBezTo>
                <a:cubicBezTo>
                  <a:pt x="181" y="35"/>
                  <a:pt x="189" y="32"/>
                  <a:pt x="187" y="33"/>
                </a:cubicBezTo>
                <a:cubicBezTo>
                  <a:pt x="186" y="33"/>
                  <a:pt x="186" y="33"/>
                  <a:pt x="185" y="33"/>
                </a:cubicBezTo>
                <a:cubicBezTo>
                  <a:pt x="181" y="34"/>
                  <a:pt x="178" y="35"/>
                  <a:pt x="174" y="36"/>
                </a:cubicBezTo>
                <a:cubicBezTo>
                  <a:pt x="172" y="37"/>
                  <a:pt x="169" y="38"/>
                  <a:pt x="166" y="39"/>
                </a:cubicBezTo>
                <a:cubicBezTo>
                  <a:pt x="164" y="40"/>
                  <a:pt x="163" y="40"/>
                  <a:pt x="164" y="39"/>
                </a:cubicBezTo>
                <a:cubicBezTo>
                  <a:pt x="164" y="39"/>
                  <a:pt x="168" y="37"/>
                  <a:pt x="162" y="39"/>
                </a:cubicBezTo>
                <a:cubicBezTo>
                  <a:pt x="161" y="39"/>
                  <a:pt x="160" y="39"/>
                  <a:pt x="162" y="39"/>
                </a:cubicBezTo>
                <a:cubicBezTo>
                  <a:pt x="169" y="36"/>
                  <a:pt x="166" y="37"/>
                  <a:pt x="166" y="36"/>
                </a:cubicBezTo>
                <a:cubicBezTo>
                  <a:pt x="166" y="36"/>
                  <a:pt x="165" y="36"/>
                  <a:pt x="168" y="34"/>
                </a:cubicBezTo>
                <a:cubicBezTo>
                  <a:pt x="169" y="34"/>
                  <a:pt x="172" y="33"/>
                  <a:pt x="174" y="33"/>
                </a:cubicBezTo>
                <a:cubicBezTo>
                  <a:pt x="175" y="32"/>
                  <a:pt x="176" y="32"/>
                  <a:pt x="178" y="32"/>
                </a:cubicBezTo>
                <a:cubicBezTo>
                  <a:pt x="181" y="31"/>
                  <a:pt x="184" y="30"/>
                  <a:pt x="188" y="30"/>
                </a:cubicBezTo>
                <a:cubicBezTo>
                  <a:pt x="191" y="29"/>
                  <a:pt x="194" y="28"/>
                  <a:pt x="196" y="27"/>
                </a:cubicBezTo>
                <a:cubicBezTo>
                  <a:pt x="199" y="26"/>
                  <a:pt x="202" y="26"/>
                  <a:pt x="204" y="25"/>
                </a:cubicBezTo>
                <a:cubicBezTo>
                  <a:pt x="206" y="25"/>
                  <a:pt x="209" y="24"/>
                  <a:pt x="211" y="24"/>
                </a:cubicBezTo>
                <a:cubicBezTo>
                  <a:pt x="214" y="23"/>
                  <a:pt x="217" y="23"/>
                  <a:pt x="219" y="23"/>
                </a:cubicBezTo>
                <a:cubicBezTo>
                  <a:pt x="221" y="23"/>
                  <a:pt x="225" y="23"/>
                  <a:pt x="228" y="23"/>
                </a:cubicBezTo>
                <a:cubicBezTo>
                  <a:pt x="226" y="22"/>
                  <a:pt x="237" y="22"/>
                  <a:pt x="239" y="21"/>
                </a:cubicBezTo>
                <a:cubicBezTo>
                  <a:pt x="240" y="21"/>
                  <a:pt x="241" y="21"/>
                  <a:pt x="241" y="21"/>
                </a:cubicBezTo>
                <a:cubicBezTo>
                  <a:pt x="241" y="20"/>
                  <a:pt x="240" y="20"/>
                  <a:pt x="238" y="20"/>
                </a:cubicBezTo>
                <a:cubicBezTo>
                  <a:pt x="235" y="20"/>
                  <a:pt x="233" y="20"/>
                  <a:pt x="230" y="20"/>
                </a:cubicBezTo>
                <a:cubicBezTo>
                  <a:pt x="227" y="20"/>
                  <a:pt x="225" y="20"/>
                  <a:pt x="221" y="20"/>
                </a:cubicBezTo>
                <a:cubicBezTo>
                  <a:pt x="219" y="21"/>
                  <a:pt x="216" y="21"/>
                  <a:pt x="213" y="22"/>
                </a:cubicBezTo>
                <a:cubicBezTo>
                  <a:pt x="211" y="22"/>
                  <a:pt x="209" y="22"/>
                  <a:pt x="207" y="22"/>
                </a:cubicBezTo>
                <a:cubicBezTo>
                  <a:pt x="206" y="22"/>
                  <a:pt x="204" y="23"/>
                  <a:pt x="202" y="23"/>
                </a:cubicBezTo>
                <a:cubicBezTo>
                  <a:pt x="217" y="19"/>
                  <a:pt x="233" y="19"/>
                  <a:pt x="248" y="19"/>
                </a:cubicBezTo>
                <a:cubicBezTo>
                  <a:pt x="243" y="19"/>
                  <a:pt x="239" y="19"/>
                  <a:pt x="235" y="19"/>
                </a:cubicBezTo>
                <a:cubicBezTo>
                  <a:pt x="232" y="19"/>
                  <a:pt x="230" y="19"/>
                  <a:pt x="228" y="19"/>
                </a:cubicBezTo>
                <a:cubicBezTo>
                  <a:pt x="221" y="20"/>
                  <a:pt x="221" y="20"/>
                  <a:pt x="221" y="20"/>
                </a:cubicBezTo>
                <a:cubicBezTo>
                  <a:pt x="219" y="20"/>
                  <a:pt x="218" y="20"/>
                  <a:pt x="217" y="20"/>
                </a:cubicBezTo>
                <a:cubicBezTo>
                  <a:pt x="217" y="19"/>
                  <a:pt x="219" y="19"/>
                  <a:pt x="220" y="19"/>
                </a:cubicBezTo>
                <a:cubicBezTo>
                  <a:pt x="228" y="19"/>
                  <a:pt x="235" y="18"/>
                  <a:pt x="243" y="18"/>
                </a:cubicBezTo>
                <a:cubicBezTo>
                  <a:pt x="247" y="18"/>
                  <a:pt x="251" y="18"/>
                  <a:pt x="256" y="19"/>
                </a:cubicBezTo>
                <a:cubicBezTo>
                  <a:pt x="256" y="18"/>
                  <a:pt x="252" y="18"/>
                  <a:pt x="253" y="18"/>
                </a:cubicBezTo>
                <a:cubicBezTo>
                  <a:pt x="255" y="18"/>
                  <a:pt x="257" y="18"/>
                  <a:pt x="259" y="18"/>
                </a:cubicBezTo>
                <a:cubicBezTo>
                  <a:pt x="261" y="18"/>
                  <a:pt x="263" y="19"/>
                  <a:pt x="266" y="19"/>
                </a:cubicBezTo>
                <a:cubicBezTo>
                  <a:pt x="263" y="18"/>
                  <a:pt x="261" y="18"/>
                  <a:pt x="258" y="18"/>
                </a:cubicBezTo>
                <a:cubicBezTo>
                  <a:pt x="255" y="17"/>
                  <a:pt x="253" y="17"/>
                  <a:pt x="250" y="17"/>
                </a:cubicBezTo>
                <a:cubicBezTo>
                  <a:pt x="241" y="17"/>
                  <a:pt x="242" y="16"/>
                  <a:pt x="240" y="16"/>
                </a:cubicBezTo>
                <a:cubicBezTo>
                  <a:pt x="239" y="15"/>
                  <a:pt x="239" y="15"/>
                  <a:pt x="240" y="15"/>
                </a:cubicBezTo>
                <a:cubicBezTo>
                  <a:pt x="241" y="15"/>
                  <a:pt x="242" y="15"/>
                  <a:pt x="243" y="14"/>
                </a:cubicBezTo>
                <a:cubicBezTo>
                  <a:pt x="244" y="14"/>
                  <a:pt x="248" y="15"/>
                  <a:pt x="250" y="15"/>
                </a:cubicBezTo>
                <a:cubicBezTo>
                  <a:pt x="253" y="15"/>
                  <a:pt x="256" y="16"/>
                  <a:pt x="260" y="16"/>
                </a:cubicBezTo>
                <a:cubicBezTo>
                  <a:pt x="262" y="16"/>
                  <a:pt x="264" y="16"/>
                  <a:pt x="264" y="16"/>
                </a:cubicBezTo>
                <a:cubicBezTo>
                  <a:pt x="264" y="16"/>
                  <a:pt x="264" y="15"/>
                  <a:pt x="261" y="15"/>
                </a:cubicBezTo>
                <a:cubicBezTo>
                  <a:pt x="256" y="15"/>
                  <a:pt x="251" y="14"/>
                  <a:pt x="248" y="14"/>
                </a:cubicBezTo>
                <a:cubicBezTo>
                  <a:pt x="250" y="14"/>
                  <a:pt x="253" y="14"/>
                  <a:pt x="256" y="14"/>
                </a:cubicBezTo>
                <a:cubicBezTo>
                  <a:pt x="259" y="15"/>
                  <a:pt x="261" y="15"/>
                  <a:pt x="264" y="15"/>
                </a:cubicBezTo>
                <a:cubicBezTo>
                  <a:pt x="260" y="15"/>
                  <a:pt x="256" y="14"/>
                  <a:pt x="252" y="14"/>
                </a:cubicBezTo>
                <a:cubicBezTo>
                  <a:pt x="248" y="13"/>
                  <a:pt x="244" y="13"/>
                  <a:pt x="240" y="13"/>
                </a:cubicBezTo>
                <a:cubicBezTo>
                  <a:pt x="244" y="13"/>
                  <a:pt x="247" y="13"/>
                  <a:pt x="253" y="13"/>
                </a:cubicBezTo>
                <a:cubicBezTo>
                  <a:pt x="248" y="12"/>
                  <a:pt x="244" y="13"/>
                  <a:pt x="239" y="12"/>
                </a:cubicBezTo>
                <a:cubicBezTo>
                  <a:pt x="243" y="12"/>
                  <a:pt x="245" y="12"/>
                  <a:pt x="247" y="12"/>
                </a:cubicBezTo>
                <a:cubicBezTo>
                  <a:pt x="250" y="12"/>
                  <a:pt x="252" y="12"/>
                  <a:pt x="255" y="12"/>
                </a:cubicBezTo>
                <a:cubicBezTo>
                  <a:pt x="257" y="12"/>
                  <a:pt x="260" y="13"/>
                  <a:pt x="263" y="13"/>
                </a:cubicBezTo>
                <a:cubicBezTo>
                  <a:pt x="271" y="14"/>
                  <a:pt x="271" y="14"/>
                  <a:pt x="271" y="14"/>
                </a:cubicBezTo>
                <a:cubicBezTo>
                  <a:pt x="273" y="14"/>
                  <a:pt x="276" y="14"/>
                  <a:pt x="279" y="15"/>
                </a:cubicBezTo>
                <a:cubicBezTo>
                  <a:pt x="281" y="15"/>
                  <a:pt x="284" y="16"/>
                  <a:pt x="287" y="16"/>
                </a:cubicBezTo>
                <a:cubicBezTo>
                  <a:pt x="288" y="16"/>
                  <a:pt x="289" y="17"/>
                  <a:pt x="290" y="17"/>
                </a:cubicBezTo>
                <a:cubicBezTo>
                  <a:pt x="290" y="17"/>
                  <a:pt x="289" y="16"/>
                  <a:pt x="288" y="16"/>
                </a:cubicBezTo>
                <a:cubicBezTo>
                  <a:pt x="284" y="15"/>
                  <a:pt x="280" y="14"/>
                  <a:pt x="276" y="13"/>
                </a:cubicBezTo>
                <a:cubicBezTo>
                  <a:pt x="271" y="12"/>
                  <a:pt x="267" y="12"/>
                  <a:pt x="262" y="11"/>
                </a:cubicBezTo>
                <a:cubicBezTo>
                  <a:pt x="264" y="12"/>
                  <a:pt x="268" y="12"/>
                  <a:pt x="268" y="12"/>
                </a:cubicBezTo>
                <a:cubicBezTo>
                  <a:pt x="267" y="12"/>
                  <a:pt x="265" y="12"/>
                  <a:pt x="263" y="12"/>
                </a:cubicBezTo>
                <a:cubicBezTo>
                  <a:pt x="262" y="12"/>
                  <a:pt x="260" y="11"/>
                  <a:pt x="259" y="11"/>
                </a:cubicBezTo>
                <a:cubicBezTo>
                  <a:pt x="256" y="11"/>
                  <a:pt x="252" y="11"/>
                  <a:pt x="249" y="11"/>
                </a:cubicBezTo>
                <a:cubicBezTo>
                  <a:pt x="252" y="10"/>
                  <a:pt x="258" y="11"/>
                  <a:pt x="263" y="11"/>
                </a:cubicBezTo>
                <a:cubicBezTo>
                  <a:pt x="264" y="11"/>
                  <a:pt x="258" y="10"/>
                  <a:pt x="260" y="10"/>
                </a:cubicBezTo>
                <a:cubicBezTo>
                  <a:pt x="269" y="11"/>
                  <a:pt x="260" y="10"/>
                  <a:pt x="262" y="10"/>
                </a:cubicBezTo>
                <a:cubicBezTo>
                  <a:pt x="259" y="10"/>
                  <a:pt x="255" y="9"/>
                  <a:pt x="252" y="9"/>
                </a:cubicBezTo>
                <a:cubicBezTo>
                  <a:pt x="248" y="9"/>
                  <a:pt x="244" y="9"/>
                  <a:pt x="239" y="9"/>
                </a:cubicBezTo>
                <a:cubicBezTo>
                  <a:pt x="235" y="9"/>
                  <a:pt x="231" y="9"/>
                  <a:pt x="227" y="9"/>
                </a:cubicBezTo>
                <a:cubicBezTo>
                  <a:pt x="223" y="9"/>
                  <a:pt x="220" y="10"/>
                  <a:pt x="220" y="10"/>
                </a:cubicBezTo>
                <a:cubicBezTo>
                  <a:pt x="219" y="11"/>
                  <a:pt x="210" y="12"/>
                  <a:pt x="206" y="13"/>
                </a:cubicBezTo>
                <a:cubicBezTo>
                  <a:pt x="203" y="13"/>
                  <a:pt x="201" y="14"/>
                  <a:pt x="198" y="14"/>
                </a:cubicBezTo>
                <a:cubicBezTo>
                  <a:pt x="195" y="15"/>
                  <a:pt x="197" y="15"/>
                  <a:pt x="197" y="15"/>
                </a:cubicBezTo>
                <a:cubicBezTo>
                  <a:pt x="199" y="15"/>
                  <a:pt x="199" y="15"/>
                  <a:pt x="200" y="14"/>
                </a:cubicBezTo>
                <a:cubicBezTo>
                  <a:pt x="202" y="14"/>
                  <a:pt x="204" y="13"/>
                  <a:pt x="207" y="13"/>
                </a:cubicBezTo>
                <a:cubicBezTo>
                  <a:pt x="209" y="13"/>
                  <a:pt x="211" y="12"/>
                  <a:pt x="213" y="12"/>
                </a:cubicBezTo>
                <a:cubicBezTo>
                  <a:pt x="217" y="11"/>
                  <a:pt x="222" y="11"/>
                  <a:pt x="226" y="11"/>
                </a:cubicBezTo>
                <a:cubicBezTo>
                  <a:pt x="234" y="10"/>
                  <a:pt x="235" y="11"/>
                  <a:pt x="233" y="11"/>
                </a:cubicBezTo>
                <a:cubicBezTo>
                  <a:pt x="220" y="11"/>
                  <a:pt x="212" y="13"/>
                  <a:pt x="200" y="15"/>
                </a:cubicBezTo>
                <a:cubicBezTo>
                  <a:pt x="202" y="15"/>
                  <a:pt x="204" y="15"/>
                  <a:pt x="206" y="14"/>
                </a:cubicBezTo>
                <a:cubicBezTo>
                  <a:pt x="208" y="14"/>
                  <a:pt x="210" y="14"/>
                  <a:pt x="212" y="14"/>
                </a:cubicBezTo>
                <a:cubicBezTo>
                  <a:pt x="214" y="14"/>
                  <a:pt x="216" y="14"/>
                  <a:pt x="218" y="14"/>
                </a:cubicBezTo>
                <a:cubicBezTo>
                  <a:pt x="220" y="13"/>
                  <a:pt x="222" y="13"/>
                  <a:pt x="224" y="13"/>
                </a:cubicBezTo>
                <a:cubicBezTo>
                  <a:pt x="226" y="13"/>
                  <a:pt x="228" y="13"/>
                  <a:pt x="228" y="13"/>
                </a:cubicBezTo>
                <a:cubicBezTo>
                  <a:pt x="227" y="14"/>
                  <a:pt x="224" y="13"/>
                  <a:pt x="223" y="14"/>
                </a:cubicBezTo>
                <a:cubicBezTo>
                  <a:pt x="218" y="13"/>
                  <a:pt x="218" y="14"/>
                  <a:pt x="217" y="14"/>
                </a:cubicBezTo>
                <a:cubicBezTo>
                  <a:pt x="215" y="15"/>
                  <a:pt x="217" y="16"/>
                  <a:pt x="208" y="16"/>
                </a:cubicBezTo>
                <a:cubicBezTo>
                  <a:pt x="206" y="16"/>
                  <a:pt x="203" y="17"/>
                  <a:pt x="201" y="17"/>
                </a:cubicBezTo>
                <a:cubicBezTo>
                  <a:pt x="198" y="18"/>
                  <a:pt x="196" y="18"/>
                  <a:pt x="193" y="19"/>
                </a:cubicBezTo>
                <a:cubicBezTo>
                  <a:pt x="193" y="19"/>
                  <a:pt x="192" y="19"/>
                  <a:pt x="192" y="18"/>
                </a:cubicBezTo>
                <a:cubicBezTo>
                  <a:pt x="193" y="18"/>
                  <a:pt x="193" y="18"/>
                  <a:pt x="189" y="19"/>
                </a:cubicBezTo>
                <a:cubicBezTo>
                  <a:pt x="184" y="20"/>
                  <a:pt x="180" y="21"/>
                  <a:pt x="176" y="22"/>
                </a:cubicBezTo>
                <a:cubicBezTo>
                  <a:pt x="172" y="23"/>
                  <a:pt x="169" y="24"/>
                  <a:pt x="165" y="25"/>
                </a:cubicBezTo>
                <a:cubicBezTo>
                  <a:pt x="161" y="26"/>
                  <a:pt x="160" y="27"/>
                  <a:pt x="159" y="28"/>
                </a:cubicBezTo>
                <a:cubicBezTo>
                  <a:pt x="159" y="28"/>
                  <a:pt x="159" y="28"/>
                  <a:pt x="160" y="28"/>
                </a:cubicBezTo>
                <a:cubicBezTo>
                  <a:pt x="158" y="29"/>
                  <a:pt x="161" y="28"/>
                  <a:pt x="163" y="28"/>
                </a:cubicBezTo>
                <a:cubicBezTo>
                  <a:pt x="160" y="29"/>
                  <a:pt x="157" y="30"/>
                  <a:pt x="154" y="31"/>
                </a:cubicBezTo>
                <a:cubicBezTo>
                  <a:pt x="153" y="32"/>
                  <a:pt x="152" y="32"/>
                  <a:pt x="151" y="33"/>
                </a:cubicBezTo>
                <a:cubicBezTo>
                  <a:pt x="147" y="34"/>
                  <a:pt x="143" y="36"/>
                  <a:pt x="139" y="38"/>
                </a:cubicBezTo>
                <a:cubicBezTo>
                  <a:pt x="140" y="37"/>
                  <a:pt x="142" y="36"/>
                  <a:pt x="143" y="36"/>
                </a:cubicBezTo>
                <a:cubicBezTo>
                  <a:pt x="145" y="35"/>
                  <a:pt x="146" y="34"/>
                  <a:pt x="148" y="34"/>
                </a:cubicBezTo>
                <a:cubicBezTo>
                  <a:pt x="150" y="32"/>
                  <a:pt x="153" y="31"/>
                  <a:pt x="155" y="30"/>
                </a:cubicBezTo>
                <a:cubicBezTo>
                  <a:pt x="152" y="31"/>
                  <a:pt x="148" y="32"/>
                  <a:pt x="144" y="34"/>
                </a:cubicBezTo>
                <a:cubicBezTo>
                  <a:pt x="140" y="35"/>
                  <a:pt x="135" y="37"/>
                  <a:pt x="131" y="39"/>
                </a:cubicBezTo>
                <a:cubicBezTo>
                  <a:pt x="128" y="41"/>
                  <a:pt x="121" y="45"/>
                  <a:pt x="121" y="45"/>
                </a:cubicBezTo>
                <a:cubicBezTo>
                  <a:pt x="120" y="46"/>
                  <a:pt x="121" y="45"/>
                  <a:pt x="123" y="44"/>
                </a:cubicBezTo>
                <a:cubicBezTo>
                  <a:pt x="125" y="43"/>
                  <a:pt x="127" y="42"/>
                  <a:pt x="128" y="42"/>
                </a:cubicBezTo>
                <a:cubicBezTo>
                  <a:pt x="129" y="41"/>
                  <a:pt x="130" y="40"/>
                  <a:pt x="131" y="40"/>
                </a:cubicBezTo>
                <a:cubicBezTo>
                  <a:pt x="132" y="40"/>
                  <a:pt x="134" y="38"/>
                  <a:pt x="134" y="38"/>
                </a:cubicBezTo>
                <a:cubicBezTo>
                  <a:pt x="135" y="38"/>
                  <a:pt x="133" y="39"/>
                  <a:pt x="132" y="40"/>
                </a:cubicBezTo>
                <a:cubicBezTo>
                  <a:pt x="129" y="41"/>
                  <a:pt x="127" y="43"/>
                  <a:pt x="125" y="44"/>
                </a:cubicBezTo>
                <a:cubicBezTo>
                  <a:pt x="124" y="44"/>
                  <a:pt x="123" y="45"/>
                  <a:pt x="122" y="46"/>
                </a:cubicBezTo>
                <a:cubicBezTo>
                  <a:pt x="121" y="46"/>
                  <a:pt x="121" y="47"/>
                  <a:pt x="121" y="47"/>
                </a:cubicBezTo>
                <a:cubicBezTo>
                  <a:pt x="125" y="44"/>
                  <a:pt x="122" y="47"/>
                  <a:pt x="123" y="47"/>
                </a:cubicBezTo>
                <a:cubicBezTo>
                  <a:pt x="124" y="47"/>
                  <a:pt x="124" y="47"/>
                  <a:pt x="128" y="45"/>
                </a:cubicBezTo>
                <a:cubicBezTo>
                  <a:pt x="130" y="44"/>
                  <a:pt x="133" y="41"/>
                  <a:pt x="135" y="41"/>
                </a:cubicBezTo>
                <a:cubicBezTo>
                  <a:pt x="131" y="44"/>
                  <a:pt x="125" y="47"/>
                  <a:pt x="119" y="51"/>
                </a:cubicBezTo>
                <a:cubicBezTo>
                  <a:pt x="121" y="50"/>
                  <a:pt x="123" y="49"/>
                  <a:pt x="124" y="48"/>
                </a:cubicBezTo>
                <a:cubicBezTo>
                  <a:pt x="126" y="47"/>
                  <a:pt x="127" y="46"/>
                  <a:pt x="129" y="45"/>
                </a:cubicBezTo>
                <a:cubicBezTo>
                  <a:pt x="132" y="43"/>
                  <a:pt x="133" y="43"/>
                  <a:pt x="133" y="43"/>
                </a:cubicBezTo>
                <a:cubicBezTo>
                  <a:pt x="133" y="44"/>
                  <a:pt x="131" y="45"/>
                  <a:pt x="129" y="46"/>
                </a:cubicBezTo>
                <a:cubicBezTo>
                  <a:pt x="125" y="48"/>
                  <a:pt x="122" y="50"/>
                  <a:pt x="120" y="52"/>
                </a:cubicBezTo>
                <a:cubicBezTo>
                  <a:pt x="117" y="54"/>
                  <a:pt x="114" y="56"/>
                  <a:pt x="111" y="58"/>
                </a:cubicBezTo>
                <a:cubicBezTo>
                  <a:pt x="105" y="62"/>
                  <a:pt x="98" y="67"/>
                  <a:pt x="94" y="72"/>
                </a:cubicBezTo>
                <a:cubicBezTo>
                  <a:pt x="96" y="70"/>
                  <a:pt x="98" y="69"/>
                  <a:pt x="100" y="67"/>
                </a:cubicBezTo>
                <a:cubicBezTo>
                  <a:pt x="102" y="66"/>
                  <a:pt x="104" y="65"/>
                  <a:pt x="106" y="63"/>
                </a:cubicBezTo>
                <a:cubicBezTo>
                  <a:pt x="107" y="63"/>
                  <a:pt x="109" y="61"/>
                  <a:pt x="108" y="62"/>
                </a:cubicBezTo>
                <a:cubicBezTo>
                  <a:pt x="106" y="64"/>
                  <a:pt x="103" y="67"/>
                  <a:pt x="99" y="70"/>
                </a:cubicBezTo>
                <a:cubicBezTo>
                  <a:pt x="96" y="73"/>
                  <a:pt x="91" y="77"/>
                  <a:pt x="92" y="75"/>
                </a:cubicBezTo>
                <a:cubicBezTo>
                  <a:pt x="93" y="73"/>
                  <a:pt x="91" y="73"/>
                  <a:pt x="91" y="72"/>
                </a:cubicBezTo>
                <a:cubicBezTo>
                  <a:pt x="92" y="71"/>
                  <a:pt x="90" y="72"/>
                  <a:pt x="89" y="73"/>
                </a:cubicBezTo>
                <a:cubicBezTo>
                  <a:pt x="85" y="77"/>
                  <a:pt x="83" y="78"/>
                  <a:pt x="80" y="81"/>
                </a:cubicBezTo>
                <a:cubicBezTo>
                  <a:pt x="83" y="78"/>
                  <a:pt x="85" y="76"/>
                  <a:pt x="88" y="73"/>
                </a:cubicBezTo>
                <a:cubicBezTo>
                  <a:pt x="88" y="73"/>
                  <a:pt x="89" y="72"/>
                  <a:pt x="89" y="72"/>
                </a:cubicBezTo>
                <a:cubicBezTo>
                  <a:pt x="90" y="71"/>
                  <a:pt x="94" y="68"/>
                  <a:pt x="93" y="68"/>
                </a:cubicBezTo>
                <a:cubicBezTo>
                  <a:pt x="93" y="68"/>
                  <a:pt x="93" y="67"/>
                  <a:pt x="92" y="68"/>
                </a:cubicBezTo>
                <a:cubicBezTo>
                  <a:pt x="88" y="71"/>
                  <a:pt x="89" y="71"/>
                  <a:pt x="87" y="73"/>
                </a:cubicBezTo>
                <a:cubicBezTo>
                  <a:pt x="86" y="74"/>
                  <a:pt x="86" y="74"/>
                  <a:pt x="84" y="75"/>
                </a:cubicBezTo>
                <a:cubicBezTo>
                  <a:pt x="91" y="68"/>
                  <a:pt x="98" y="61"/>
                  <a:pt x="107" y="54"/>
                </a:cubicBezTo>
                <a:cubicBezTo>
                  <a:pt x="104" y="56"/>
                  <a:pt x="102" y="57"/>
                  <a:pt x="99" y="60"/>
                </a:cubicBezTo>
                <a:cubicBezTo>
                  <a:pt x="104" y="56"/>
                  <a:pt x="108" y="53"/>
                  <a:pt x="111" y="50"/>
                </a:cubicBezTo>
                <a:cubicBezTo>
                  <a:pt x="109" y="52"/>
                  <a:pt x="108" y="53"/>
                  <a:pt x="104" y="55"/>
                </a:cubicBezTo>
                <a:cubicBezTo>
                  <a:pt x="100" y="59"/>
                  <a:pt x="98" y="59"/>
                  <a:pt x="95" y="61"/>
                </a:cubicBezTo>
                <a:cubicBezTo>
                  <a:pt x="93" y="63"/>
                  <a:pt x="90" y="65"/>
                  <a:pt x="88" y="67"/>
                </a:cubicBezTo>
                <a:cubicBezTo>
                  <a:pt x="85" y="69"/>
                  <a:pt x="82" y="72"/>
                  <a:pt x="79" y="75"/>
                </a:cubicBezTo>
                <a:cubicBezTo>
                  <a:pt x="79" y="75"/>
                  <a:pt x="79" y="75"/>
                  <a:pt x="79" y="75"/>
                </a:cubicBezTo>
                <a:cubicBezTo>
                  <a:pt x="79" y="75"/>
                  <a:pt x="79" y="75"/>
                  <a:pt x="79" y="75"/>
                </a:cubicBezTo>
                <a:cubicBezTo>
                  <a:pt x="79" y="75"/>
                  <a:pt x="79" y="75"/>
                  <a:pt x="79" y="75"/>
                </a:cubicBezTo>
                <a:cubicBezTo>
                  <a:pt x="76" y="77"/>
                  <a:pt x="74" y="80"/>
                  <a:pt x="71" y="83"/>
                </a:cubicBezTo>
                <a:cubicBezTo>
                  <a:pt x="69" y="85"/>
                  <a:pt x="67" y="88"/>
                  <a:pt x="64" y="90"/>
                </a:cubicBezTo>
                <a:cubicBezTo>
                  <a:pt x="66" y="88"/>
                  <a:pt x="68" y="85"/>
                  <a:pt x="69" y="84"/>
                </a:cubicBezTo>
                <a:cubicBezTo>
                  <a:pt x="66" y="88"/>
                  <a:pt x="66" y="86"/>
                  <a:pt x="61" y="92"/>
                </a:cubicBezTo>
                <a:cubicBezTo>
                  <a:pt x="59" y="95"/>
                  <a:pt x="56" y="99"/>
                  <a:pt x="56" y="98"/>
                </a:cubicBezTo>
                <a:cubicBezTo>
                  <a:pt x="55" y="98"/>
                  <a:pt x="54" y="100"/>
                  <a:pt x="52" y="102"/>
                </a:cubicBezTo>
                <a:cubicBezTo>
                  <a:pt x="50" y="104"/>
                  <a:pt x="48" y="107"/>
                  <a:pt x="46" y="111"/>
                </a:cubicBezTo>
                <a:cubicBezTo>
                  <a:pt x="46" y="111"/>
                  <a:pt x="46" y="111"/>
                  <a:pt x="46" y="111"/>
                </a:cubicBezTo>
                <a:cubicBezTo>
                  <a:pt x="46" y="111"/>
                  <a:pt x="46" y="111"/>
                  <a:pt x="46" y="111"/>
                </a:cubicBezTo>
                <a:cubicBezTo>
                  <a:pt x="46" y="111"/>
                  <a:pt x="46" y="111"/>
                  <a:pt x="46" y="111"/>
                </a:cubicBezTo>
                <a:cubicBezTo>
                  <a:pt x="43" y="116"/>
                  <a:pt x="43" y="115"/>
                  <a:pt x="45" y="114"/>
                </a:cubicBezTo>
                <a:cubicBezTo>
                  <a:pt x="46" y="113"/>
                  <a:pt x="43" y="117"/>
                  <a:pt x="44" y="117"/>
                </a:cubicBezTo>
                <a:cubicBezTo>
                  <a:pt x="45" y="116"/>
                  <a:pt x="47" y="112"/>
                  <a:pt x="48" y="112"/>
                </a:cubicBezTo>
                <a:cubicBezTo>
                  <a:pt x="48" y="112"/>
                  <a:pt x="47" y="113"/>
                  <a:pt x="47" y="114"/>
                </a:cubicBezTo>
                <a:cubicBezTo>
                  <a:pt x="46" y="115"/>
                  <a:pt x="46" y="116"/>
                  <a:pt x="46" y="115"/>
                </a:cubicBezTo>
                <a:cubicBezTo>
                  <a:pt x="51" y="109"/>
                  <a:pt x="48" y="114"/>
                  <a:pt x="45" y="118"/>
                </a:cubicBezTo>
                <a:cubicBezTo>
                  <a:pt x="43" y="122"/>
                  <a:pt x="41" y="126"/>
                  <a:pt x="39" y="130"/>
                </a:cubicBezTo>
                <a:cubicBezTo>
                  <a:pt x="37" y="134"/>
                  <a:pt x="35" y="138"/>
                  <a:pt x="34" y="141"/>
                </a:cubicBezTo>
                <a:cubicBezTo>
                  <a:pt x="34" y="142"/>
                  <a:pt x="33" y="144"/>
                  <a:pt x="33" y="145"/>
                </a:cubicBezTo>
                <a:cubicBezTo>
                  <a:pt x="31" y="148"/>
                  <a:pt x="32" y="145"/>
                  <a:pt x="32" y="145"/>
                </a:cubicBezTo>
                <a:cubicBezTo>
                  <a:pt x="31" y="146"/>
                  <a:pt x="32" y="143"/>
                  <a:pt x="29" y="150"/>
                </a:cubicBezTo>
                <a:cubicBezTo>
                  <a:pt x="29" y="152"/>
                  <a:pt x="28" y="152"/>
                  <a:pt x="28" y="152"/>
                </a:cubicBezTo>
                <a:cubicBezTo>
                  <a:pt x="28" y="153"/>
                  <a:pt x="28" y="152"/>
                  <a:pt x="29" y="150"/>
                </a:cubicBezTo>
                <a:cubicBezTo>
                  <a:pt x="33" y="141"/>
                  <a:pt x="31" y="144"/>
                  <a:pt x="31" y="143"/>
                </a:cubicBezTo>
                <a:cubicBezTo>
                  <a:pt x="31" y="142"/>
                  <a:pt x="30" y="143"/>
                  <a:pt x="30" y="142"/>
                </a:cubicBezTo>
                <a:cubicBezTo>
                  <a:pt x="31" y="139"/>
                  <a:pt x="29" y="143"/>
                  <a:pt x="28" y="146"/>
                </a:cubicBezTo>
                <a:cubicBezTo>
                  <a:pt x="26" y="151"/>
                  <a:pt x="25" y="154"/>
                  <a:pt x="24" y="159"/>
                </a:cubicBezTo>
                <a:cubicBezTo>
                  <a:pt x="23" y="161"/>
                  <a:pt x="23" y="162"/>
                  <a:pt x="22" y="165"/>
                </a:cubicBezTo>
                <a:cubicBezTo>
                  <a:pt x="21" y="168"/>
                  <a:pt x="20" y="168"/>
                  <a:pt x="20" y="167"/>
                </a:cubicBezTo>
                <a:cubicBezTo>
                  <a:pt x="20" y="167"/>
                  <a:pt x="20" y="167"/>
                  <a:pt x="21" y="163"/>
                </a:cubicBezTo>
                <a:cubicBezTo>
                  <a:pt x="22" y="159"/>
                  <a:pt x="21" y="160"/>
                  <a:pt x="21" y="161"/>
                </a:cubicBezTo>
                <a:cubicBezTo>
                  <a:pt x="21" y="161"/>
                  <a:pt x="21" y="161"/>
                  <a:pt x="21" y="161"/>
                </a:cubicBezTo>
                <a:cubicBezTo>
                  <a:pt x="21" y="161"/>
                  <a:pt x="21" y="161"/>
                  <a:pt x="21" y="161"/>
                </a:cubicBezTo>
                <a:cubicBezTo>
                  <a:pt x="22" y="158"/>
                  <a:pt x="23" y="155"/>
                  <a:pt x="24" y="151"/>
                </a:cubicBezTo>
                <a:cubicBezTo>
                  <a:pt x="25" y="150"/>
                  <a:pt x="26" y="148"/>
                  <a:pt x="26" y="147"/>
                </a:cubicBezTo>
                <a:cubicBezTo>
                  <a:pt x="27" y="145"/>
                  <a:pt x="27" y="144"/>
                  <a:pt x="28" y="142"/>
                </a:cubicBezTo>
                <a:cubicBezTo>
                  <a:pt x="29" y="141"/>
                  <a:pt x="30" y="138"/>
                  <a:pt x="28" y="141"/>
                </a:cubicBezTo>
                <a:cubicBezTo>
                  <a:pt x="25" y="147"/>
                  <a:pt x="23" y="151"/>
                  <a:pt x="21" y="157"/>
                </a:cubicBezTo>
                <a:cubicBezTo>
                  <a:pt x="15" y="173"/>
                  <a:pt x="11" y="190"/>
                  <a:pt x="9" y="207"/>
                </a:cubicBezTo>
                <a:cubicBezTo>
                  <a:pt x="9" y="207"/>
                  <a:pt x="10" y="203"/>
                  <a:pt x="10" y="203"/>
                </a:cubicBezTo>
                <a:cubicBezTo>
                  <a:pt x="9" y="208"/>
                  <a:pt x="9" y="213"/>
                  <a:pt x="8" y="218"/>
                </a:cubicBezTo>
                <a:cubicBezTo>
                  <a:pt x="8" y="220"/>
                  <a:pt x="8" y="223"/>
                  <a:pt x="8" y="225"/>
                </a:cubicBezTo>
                <a:cubicBezTo>
                  <a:pt x="8" y="227"/>
                  <a:pt x="8" y="230"/>
                  <a:pt x="8" y="232"/>
                </a:cubicBezTo>
                <a:cubicBezTo>
                  <a:pt x="8" y="223"/>
                  <a:pt x="9" y="221"/>
                  <a:pt x="9" y="216"/>
                </a:cubicBezTo>
                <a:cubicBezTo>
                  <a:pt x="10" y="216"/>
                  <a:pt x="10" y="216"/>
                  <a:pt x="10" y="216"/>
                </a:cubicBezTo>
                <a:cubicBezTo>
                  <a:pt x="11" y="216"/>
                  <a:pt x="12" y="212"/>
                  <a:pt x="14" y="201"/>
                </a:cubicBezTo>
                <a:cubicBezTo>
                  <a:pt x="14" y="198"/>
                  <a:pt x="15" y="194"/>
                  <a:pt x="16" y="191"/>
                </a:cubicBezTo>
                <a:cubicBezTo>
                  <a:pt x="16" y="188"/>
                  <a:pt x="17" y="185"/>
                  <a:pt x="18" y="182"/>
                </a:cubicBezTo>
                <a:cubicBezTo>
                  <a:pt x="17" y="187"/>
                  <a:pt x="16" y="192"/>
                  <a:pt x="15" y="198"/>
                </a:cubicBezTo>
                <a:cubicBezTo>
                  <a:pt x="14" y="203"/>
                  <a:pt x="13" y="208"/>
                  <a:pt x="13" y="213"/>
                </a:cubicBezTo>
                <a:cubicBezTo>
                  <a:pt x="13" y="215"/>
                  <a:pt x="12" y="219"/>
                  <a:pt x="13" y="218"/>
                </a:cubicBezTo>
                <a:cubicBezTo>
                  <a:pt x="13" y="217"/>
                  <a:pt x="13" y="215"/>
                  <a:pt x="13" y="214"/>
                </a:cubicBezTo>
                <a:cubicBezTo>
                  <a:pt x="13" y="211"/>
                  <a:pt x="13" y="210"/>
                  <a:pt x="14" y="210"/>
                </a:cubicBezTo>
                <a:cubicBezTo>
                  <a:pt x="14" y="209"/>
                  <a:pt x="15" y="208"/>
                  <a:pt x="15" y="204"/>
                </a:cubicBezTo>
                <a:cubicBezTo>
                  <a:pt x="16" y="201"/>
                  <a:pt x="16" y="198"/>
                  <a:pt x="18" y="192"/>
                </a:cubicBezTo>
                <a:cubicBezTo>
                  <a:pt x="14" y="207"/>
                  <a:pt x="14" y="220"/>
                  <a:pt x="13" y="233"/>
                </a:cubicBezTo>
                <a:cubicBezTo>
                  <a:pt x="13" y="232"/>
                  <a:pt x="13" y="228"/>
                  <a:pt x="13" y="226"/>
                </a:cubicBezTo>
                <a:cubicBezTo>
                  <a:pt x="13" y="229"/>
                  <a:pt x="13" y="233"/>
                  <a:pt x="12" y="236"/>
                </a:cubicBezTo>
                <a:cubicBezTo>
                  <a:pt x="13" y="240"/>
                  <a:pt x="13" y="244"/>
                  <a:pt x="13" y="247"/>
                </a:cubicBezTo>
                <a:cubicBezTo>
                  <a:pt x="13" y="247"/>
                  <a:pt x="13" y="249"/>
                  <a:pt x="13" y="249"/>
                </a:cubicBezTo>
                <a:cubicBezTo>
                  <a:pt x="13" y="249"/>
                  <a:pt x="13" y="248"/>
                  <a:pt x="13" y="248"/>
                </a:cubicBezTo>
                <a:cubicBezTo>
                  <a:pt x="13" y="244"/>
                  <a:pt x="13" y="240"/>
                  <a:pt x="14" y="236"/>
                </a:cubicBezTo>
                <a:cubicBezTo>
                  <a:pt x="14" y="232"/>
                  <a:pt x="14" y="228"/>
                  <a:pt x="14" y="224"/>
                </a:cubicBezTo>
                <a:cubicBezTo>
                  <a:pt x="14" y="223"/>
                  <a:pt x="14" y="222"/>
                  <a:pt x="14" y="222"/>
                </a:cubicBezTo>
                <a:cubicBezTo>
                  <a:pt x="15" y="221"/>
                  <a:pt x="15" y="219"/>
                  <a:pt x="15" y="220"/>
                </a:cubicBezTo>
                <a:cubicBezTo>
                  <a:pt x="15" y="220"/>
                  <a:pt x="15" y="222"/>
                  <a:pt x="15" y="222"/>
                </a:cubicBezTo>
                <a:cubicBezTo>
                  <a:pt x="14" y="225"/>
                  <a:pt x="14" y="228"/>
                  <a:pt x="14" y="231"/>
                </a:cubicBezTo>
                <a:cubicBezTo>
                  <a:pt x="14" y="234"/>
                  <a:pt x="14" y="237"/>
                  <a:pt x="14" y="240"/>
                </a:cubicBezTo>
                <a:cubicBezTo>
                  <a:pt x="14" y="249"/>
                  <a:pt x="15" y="249"/>
                  <a:pt x="16" y="247"/>
                </a:cubicBezTo>
                <a:cubicBezTo>
                  <a:pt x="16" y="246"/>
                  <a:pt x="16" y="244"/>
                  <a:pt x="17" y="249"/>
                </a:cubicBezTo>
                <a:cubicBezTo>
                  <a:pt x="17" y="253"/>
                  <a:pt x="18" y="256"/>
                  <a:pt x="18" y="260"/>
                </a:cubicBezTo>
                <a:cubicBezTo>
                  <a:pt x="18" y="263"/>
                  <a:pt x="19" y="267"/>
                  <a:pt x="20" y="271"/>
                </a:cubicBezTo>
                <a:cubicBezTo>
                  <a:pt x="22" y="289"/>
                  <a:pt x="27" y="307"/>
                  <a:pt x="34" y="324"/>
                </a:cubicBezTo>
                <a:cubicBezTo>
                  <a:pt x="37" y="329"/>
                  <a:pt x="39" y="333"/>
                  <a:pt x="42" y="340"/>
                </a:cubicBezTo>
                <a:cubicBezTo>
                  <a:pt x="41" y="337"/>
                  <a:pt x="39" y="334"/>
                  <a:pt x="38" y="331"/>
                </a:cubicBezTo>
                <a:cubicBezTo>
                  <a:pt x="37" y="330"/>
                  <a:pt x="36" y="329"/>
                  <a:pt x="36" y="328"/>
                </a:cubicBezTo>
                <a:cubicBezTo>
                  <a:pt x="36" y="327"/>
                  <a:pt x="35" y="327"/>
                  <a:pt x="35" y="327"/>
                </a:cubicBezTo>
                <a:cubicBezTo>
                  <a:pt x="35" y="326"/>
                  <a:pt x="34" y="326"/>
                  <a:pt x="34" y="325"/>
                </a:cubicBezTo>
                <a:cubicBezTo>
                  <a:pt x="33" y="323"/>
                  <a:pt x="33" y="322"/>
                  <a:pt x="32" y="321"/>
                </a:cubicBezTo>
                <a:cubicBezTo>
                  <a:pt x="31" y="318"/>
                  <a:pt x="30" y="315"/>
                  <a:pt x="29" y="313"/>
                </a:cubicBezTo>
                <a:cubicBezTo>
                  <a:pt x="29" y="313"/>
                  <a:pt x="28" y="311"/>
                  <a:pt x="28" y="310"/>
                </a:cubicBezTo>
                <a:cubicBezTo>
                  <a:pt x="27" y="307"/>
                  <a:pt x="26" y="304"/>
                  <a:pt x="25" y="302"/>
                </a:cubicBezTo>
                <a:cubicBezTo>
                  <a:pt x="26" y="302"/>
                  <a:pt x="26" y="303"/>
                  <a:pt x="27" y="305"/>
                </a:cubicBezTo>
                <a:cubicBezTo>
                  <a:pt x="27" y="306"/>
                  <a:pt x="28" y="308"/>
                  <a:pt x="28" y="307"/>
                </a:cubicBezTo>
                <a:cubicBezTo>
                  <a:pt x="28" y="307"/>
                  <a:pt x="27" y="305"/>
                  <a:pt x="27" y="304"/>
                </a:cubicBezTo>
                <a:cubicBezTo>
                  <a:pt x="27" y="303"/>
                  <a:pt x="26" y="301"/>
                  <a:pt x="26" y="300"/>
                </a:cubicBezTo>
                <a:cubicBezTo>
                  <a:pt x="25" y="298"/>
                  <a:pt x="24" y="296"/>
                  <a:pt x="24" y="294"/>
                </a:cubicBezTo>
                <a:cubicBezTo>
                  <a:pt x="23" y="292"/>
                  <a:pt x="23" y="290"/>
                  <a:pt x="22" y="288"/>
                </a:cubicBezTo>
                <a:cubicBezTo>
                  <a:pt x="22" y="286"/>
                  <a:pt x="22" y="284"/>
                  <a:pt x="21" y="282"/>
                </a:cubicBezTo>
                <a:cubicBezTo>
                  <a:pt x="21" y="280"/>
                  <a:pt x="21" y="278"/>
                  <a:pt x="20" y="276"/>
                </a:cubicBezTo>
                <a:cubicBezTo>
                  <a:pt x="20" y="274"/>
                  <a:pt x="19" y="272"/>
                  <a:pt x="19" y="270"/>
                </a:cubicBezTo>
                <a:cubicBezTo>
                  <a:pt x="19" y="272"/>
                  <a:pt x="19" y="275"/>
                  <a:pt x="20" y="278"/>
                </a:cubicBezTo>
                <a:cubicBezTo>
                  <a:pt x="20" y="279"/>
                  <a:pt x="20" y="281"/>
                  <a:pt x="20" y="282"/>
                </a:cubicBezTo>
                <a:cubicBezTo>
                  <a:pt x="21" y="284"/>
                  <a:pt x="21" y="285"/>
                  <a:pt x="21" y="287"/>
                </a:cubicBezTo>
                <a:cubicBezTo>
                  <a:pt x="22" y="293"/>
                  <a:pt x="24" y="299"/>
                  <a:pt x="25" y="303"/>
                </a:cubicBezTo>
                <a:cubicBezTo>
                  <a:pt x="24" y="302"/>
                  <a:pt x="22" y="294"/>
                  <a:pt x="21" y="294"/>
                </a:cubicBezTo>
                <a:cubicBezTo>
                  <a:pt x="20" y="293"/>
                  <a:pt x="24" y="302"/>
                  <a:pt x="24" y="305"/>
                </a:cubicBezTo>
                <a:cubicBezTo>
                  <a:pt x="22" y="299"/>
                  <a:pt x="20" y="292"/>
                  <a:pt x="20" y="292"/>
                </a:cubicBezTo>
                <a:cubicBezTo>
                  <a:pt x="19" y="293"/>
                  <a:pt x="17" y="289"/>
                  <a:pt x="18" y="295"/>
                </a:cubicBezTo>
                <a:cubicBezTo>
                  <a:pt x="19" y="297"/>
                  <a:pt x="20" y="299"/>
                  <a:pt x="21" y="302"/>
                </a:cubicBezTo>
                <a:cubicBezTo>
                  <a:pt x="21" y="303"/>
                  <a:pt x="21" y="304"/>
                  <a:pt x="22" y="305"/>
                </a:cubicBezTo>
                <a:cubicBezTo>
                  <a:pt x="22" y="306"/>
                  <a:pt x="23" y="308"/>
                  <a:pt x="23" y="309"/>
                </a:cubicBezTo>
                <a:cubicBezTo>
                  <a:pt x="24" y="309"/>
                  <a:pt x="24" y="310"/>
                  <a:pt x="24" y="310"/>
                </a:cubicBezTo>
                <a:cubicBezTo>
                  <a:pt x="27" y="316"/>
                  <a:pt x="28" y="319"/>
                  <a:pt x="30" y="322"/>
                </a:cubicBezTo>
                <a:cubicBezTo>
                  <a:pt x="31" y="326"/>
                  <a:pt x="32" y="329"/>
                  <a:pt x="35" y="336"/>
                </a:cubicBezTo>
                <a:cubicBezTo>
                  <a:pt x="36" y="339"/>
                  <a:pt x="38" y="342"/>
                  <a:pt x="40" y="346"/>
                </a:cubicBezTo>
                <a:cubicBezTo>
                  <a:pt x="41" y="349"/>
                  <a:pt x="43" y="352"/>
                  <a:pt x="45" y="355"/>
                </a:cubicBezTo>
                <a:cubicBezTo>
                  <a:pt x="46" y="357"/>
                  <a:pt x="46" y="356"/>
                  <a:pt x="46" y="355"/>
                </a:cubicBezTo>
                <a:cubicBezTo>
                  <a:pt x="46" y="354"/>
                  <a:pt x="45" y="353"/>
                  <a:pt x="45" y="353"/>
                </a:cubicBezTo>
                <a:cubicBezTo>
                  <a:pt x="46" y="353"/>
                  <a:pt x="45" y="351"/>
                  <a:pt x="44" y="349"/>
                </a:cubicBezTo>
                <a:cubicBezTo>
                  <a:pt x="41" y="344"/>
                  <a:pt x="40" y="341"/>
                  <a:pt x="39" y="338"/>
                </a:cubicBezTo>
                <a:cubicBezTo>
                  <a:pt x="40" y="340"/>
                  <a:pt x="41" y="343"/>
                  <a:pt x="41" y="344"/>
                </a:cubicBezTo>
                <a:cubicBezTo>
                  <a:pt x="43" y="348"/>
                  <a:pt x="45" y="351"/>
                  <a:pt x="46" y="352"/>
                </a:cubicBezTo>
                <a:cubicBezTo>
                  <a:pt x="48" y="354"/>
                  <a:pt x="43" y="347"/>
                  <a:pt x="44" y="347"/>
                </a:cubicBezTo>
                <a:cubicBezTo>
                  <a:pt x="45" y="349"/>
                  <a:pt x="47" y="351"/>
                  <a:pt x="48" y="354"/>
                </a:cubicBezTo>
                <a:cubicBezTo>
                  <a:pt x="49" y="356"/>
                  <a:pt x="51" y="358"/>
                  <a:pt x="52" y="361"/>
                </a:cubicBezTo>
                <a:cubicBezTo>
                  <a:pt x="53" y="361"/>
                  <a:pt x="54" y="363"/>
                  <a:pt x="55" y="364"/>
                </a:cubicBezTo>
                <a:cubicBezTo>
                  <a:pt x="56" y="367"/>
                  <a:pt x="58" y="369"/>
                  <a:pt x="60" y="371"/>
                </a:cubicBezTo>
                <a:cubicBezTo>
                  <a:pt x="59" y="369"/>
                  <a:pt x="60" y="370"/>
                  <a:pt x="62" y="372"/>
                </a:cubicBezTo>
                <a:cubicBezTo>
                  <a:pt x="63" y="374"/>
                  <a:pt x="65" y="376"/>
                  <a:pt x="66" y="377"/>
                </a:cubicBezTo>
                <a:cubicBezTo>
                  <a:pt x="68" y="379"/>
                  <a:pt x="68" y="379"/>
                  <a:pt x="68" y="379"/>
                </a:cubicBezTo>
                <a:cubicBezTo>
                  <a:pt x="69" y="380"/>
                  <a:pt x="67" y="377"/>
                  <a:pt x="66" y="376"/>
                </a:cubicBezTo>
                <a:cubicBezTo>
                  <a:pt x="65" y="375"/>
                  <a:pt x="64" y="373"/>
                  <a:pt x="63" y="371"/>
                </a:cubicBezTo>
                <a:cubicBezTo>
                  <a:pt x="61" y="370"/>
                  <a:pt x="61" y="368"/>
                  <a:pt x="62" y="369"/>
                </a:cubicBezTo>
                <a:cubicBezTo>
                  <a:pt x="63" y="371"/>
                  <a:pt x="67" y="375"/>
                  <a:pt x="70" y="378"/>
                </a:cubicBezTo>
                <a:cubicBezTo>
                  <a:pt x="73" y="381"/>
                  <a:pt x="73" y="382"/>
                  <a:pt x="74" y="384"/>
                </a:cubicBezTo>
                <a:cubicBezTo>
                  <a:pt x="76" y="387"/>
                  <a:pt x="78" y="389"/>
                  <a:pt x="80" y="391"/>
                </a:cubicBezTo>
                <a:cubicBezTo>
                  <a:pt x="81" y="392"/>
                  <a:pt x="82" y="393"/>
                  <a:pt x="83" y="395"/>
                </a:cubicBezTo>
                <a:cubicBezTo>
                  <a:pt x="85" y="396"/>
                  <a:pt x="86" y="397"/>
                  <a:pt x="87" y="398"/>
                </a:cubicBezTo>
                <a:cubicBezTo>
                  <a:pt x="88" y="399"/>
                  <a:pt x="89" y="400"/>
                  <a:pt x="91" y="402"/>
                </a:cubicBezTo>
                <a:cubicBezTo>
                  <a:pt x="92" y="403"/>
                  <a:pt x="94" y="404"/>
                  <a:pt x="95" y="405"/>
                </a:cubicBezTo>
                <a:cubicBezTo>
                  <a:pt x="97" y="406"/>
                  <a:pt x="95" y="403"/>
                  <a:pt x="95" y="402"/>
                </a:cubicBezTo>
                <a:cubicBezTo>
                  <a:pt x="95" y="401"/>
                  <a:pt x="95" y="401"/>
                  <a:pt x="96" y="402"/>
                </a:cubicBezTo>
                <a:cubicBezTo>
                  <a:pt x="98" y="403"/>
                  <a:pt x="100" y="405"/>
                  <a:pt x="105" y="408"/>
                </a:cubicBezTo>
                <a:cubicBezTo>
                  <a:pt x="102" y="406"/>
                  <a:pt x="98" y="403"/>
                  <a:pt x="96" y="400"/>
                </a:cubicBezTo>
                <a:cubicBezTo>
                  <a:pt x="110" y="414"/>
                  <a:pt x="125" y="422"/>
                  <a:pt x="140" y="429"/>
                </a:cubicBezTo>
                <a:cubicBezTo>
                  <a:pt x="133" y="425"/>
                  <a:pt x="127" y="422"/>
                  <a:pt x="121" y="418"/>
                </a:cubicBezTo>
                <a:cubicBezTo>
                  <a:pt x="113" y="412"/>
                  <a:pt x="106" y="407"/>
                  <a:pt x="98" y="401"/>
                </a:cubicBezTo>
                <a:cubicBezTo>
                  <a:pt x="96" y="399"/>
                  <a:pt x="95" y="398"/>
                  <a:pt x="95" y="398"/>
                </a:cubicBezTo>
                <a:cubicBezTo>
                  <a:pt x="96" y="398"/>
                  <a:pt x="97" y="399"/>
                  <a:pt x="99" y="401"/>
                </a:cubicBezTo>
                <a:cubicBezTo>
                  <a:pt x="102" y="404"/>
                  <a:pt x="107" y="407"/>
                  <a:pt x="110" y="410"/>
                </a:cubicBezTo>
                <a:cubicBezTo>
                  <a:pt x="110" y="410"/>
                  <a:pt x="112" y="411"/>
                  <a:pt x="112" y="411"/>
                </a:cubicBezTo>
                <a:cubicBezTo>
                  <a:pt x="113" y="411"/>
                  <a:pt x="114" y="412"/>
                  <a:pt x="112" y="411"/>
                </a:cubicBezTo>
                <a:cubicBezTo>
                  <a:pt x="111" y="409"/>
                  <a:pt x="109" y="408"/>
                  <a:pt x="107" y="406"/>
                </a:cubicBezTo>
                <a:cubicBezTo>
                  <a:pt x="106" y="405"/>
                  <a:pt x="105" y="404"/>
                  <a:pt x="104" y="403"/>
                </a:cubicBezTo>
                <a:cubicBezTo>
                  <a:pt x="103" y="402"/>
                  <a:pt x="101" y="401"/>
                  <a:pt x="100" y="400"/>
                </a:cubicBezTo>
                <a:cubicBezTo>
                  <a:pt x="98" y="398"/>
                  <a:pt x="95" y="396"/>
                  <a:pt x="93" y="394"/>
                </a:cubicBezTo>
                <a:cubicBezTo>
                  <a:pt x="95" y="395"/>
                  <a:pt x="98" y="398"/>
                  <a:pt x="100" y="399"/>
                </a:cubicBezTo>
                <a:cubicBezTo>
                  <a:pt x="102" y="400"/>
                  <a:pt x="103" y="401"/>
                  <a:pt x="104" y="402"/>
                </a:cubicBezTo>
                <a:cubicBezTo>
                  <a:pt x="105" y="403"/>
                  <a:pt x="106" y="403"/>
                  <a:pt x="107" y="404"/>
                </a:cubicBezTo>
                <a:cubicBezTo>
                  <a:pt x="105" y="402"/>
                  <a:pt x="103" y="401"/>
                  <a:pt x="101" y="399"/>
                </a:cubicBezTo>
                <a:cubicBezTo>
                  <a:pt x="100" y="398"/>
                  <a:pt x="98" y="396"/>
                  <a:pt x="97" y="395"/>
                </a:cubicBezTo>
                <a:cubicBezTo>
                  <a:pt x="100" y="398"/>
                  <a:pt x="104" y="402"/>
                  <a:pt x="107" y="403"/>
                </a:cubicBezTo>
                <a:cubicBezTo>
                  <a:pt x="108" y="404"/>
                  <a:pt x="110" y="406"/>
                  <a:pt x="109" y="404"/>
                </a:cubicBezTo>
                <a:cubicBezTo>
                  <a:pt x="109" y="404"/>
                  <a:pt x="105" y="402"/>
                  <a:pt x="107" y="403"/>
                </a:cubicBezTo>
                <a:cubicBezTo>
                  <a:pt x="108" y="403"/>
                  <a:pt x="111" y="405"/>
                  <a:pt x="113" y="407"/>
                </a:cubicBezTo>
                <a:cubicBezTo>
                  <a:pt x="114" y="409"/>
                  <a:pt x="121" y="413"/>
                  <a:pt x="127" y="417"/>
                </a:cubicBezTo>
                <a:cubicBezTo>
                  <a:pt x="123" y="415"/>
                  <a:pt x="122" y="414"/>
                  <a:pt x="120" y="413"/>
                </a:cubicBezTo>
                <a:cubicBezTo>
                  <a:pt x="119" y="412"/>
                  <a:pt x="117" y="410"/>
                  <a:pt x="116" y="410"/>
                </a:cubicBezTo>
                <a:cubicBezTo>
                  <a:pt x="115" y="410"/>
                  <a:pt x="117" y="411"/>
                  <a:pt x="119" y="412"/>
                </a:cubicBezTo>
                <a:cubicBezTo>
                  <a:pt x="121" y="414"/>
                  <a:pt x="123" y="416"/>
                  <a:pt x="125" y="418"/>
                </a:cubicBezTo>
                <a:cubicBezTo>
                  <a:pt x="126" y="418"/>
                  <a:pt x="127" y="419"/>
                  <a:pt x="129" y="420"/>
                </a:cubicBezTo>
                <a:cubicBezTo>
                  <a:pt x="130" y="421"/>
                  <a:pt x="131" y="422"/>
                  <a:pt x="133" y="423"/>
                </a:cubicBezTo>
                <a:cubicBezTo>
                  <a:pt x="134" y="424"/>
                  <a:pt x="134" y="424"/>
                  <a:pt x="133" y="423"/>
                </a:cubicBezTo>
                <a:cubicBezTo>
                  <a:pt x="132" y="423"/>
                  <a:pt x="133" y="424"/>
                  <a:pt x="135" y="425"/>
                </a:cubicBezTo>
                <a:cubicBezTo>
                  <a:pt x="138" y="427"/>
                  <a:pt x="141" y="428"/>
                  <a:pt x="143" y="430"/>
                </a:cubicBezTo>
                <a:cubicBezTo>
                  <a:pt x="146" y="432"/>
                  <a:pt x="149" y="433"/>
                  <a:pt x="152" y="434"/>
                </a:cubicBezTo>
                <a:cubicBezTo>
                  <a:pt x="153" y="434"/>
                  <a:pt x="155" y="434"/>
                  <a:pt x="157" y="435"/>
                </a:cubicBezTo>
                <a:cubicBezTo>
                  <a:pt x="159" y="436"/>
                  <a:pt x="162" y="437"/>
                  <a:pt x="164" y="438"/>
                </a:cubicBezTo>
                <a:cubicBezTo>
                  <a:pt x="170" y="441"/>
                  <a:pt x="177" y="443"/>
                  <a:pt x="184" y="445"/>
                </a:cubicBezTo>
                <a:cubicBezTo>
                  <a:pt x="188" y="446"/>
                  <a:pt x="192" y="447"/>
                  <a:pt x="193" y="446"/>
                </a:cubicBezTo>
                <a:cubicBezTo>
                  <a:pt x="193" y="446"/>
                  <a:pt x="187" y="445"/>
                  <a:pt x="185" y="444"/>
                </a:cubicBezTo>
                <a:cubicBezTo>
                  <a:pt x="184" y="444"/>
                  <a:pt x="184" y="444"/>
                  <a:pt x="184" y="444"/>
                </a:cubicBezTo>
                <a:cubicBezTo>
                  <a:pt x="187" y="445"/>
                  <a:pt x="190" y="445"/>
                  <a:pt x="193" y="446"/>
                </a:cubicBezTo>
                <a:cubicBezTo>
                  <a:pt x="192" y="445"/>
                  <a:pt x="190" y="444"/>
                  <a:pt x="188" y="444"/>
                </a:cubicBezTo>
                <a:cubicBezTo>
                  <a:pt x="185" y="443"/>
                  <a:pt x="182" y="442"/>
                  <a:pt x="179" y="441"/>
                </a:cubicBezTo>
                <a:cubicBezTo>
                  <a:pt x="177" y="441"/>
                  <a:pt x="175" y="440"/>
                  <a:pt x="174" y="440"/>
                </a:cubicBezTo>
                <a:cubicBezTo>
                  <a:pt x="170" y="438"/>
                  <a:pt x="174" y="439"/>
                  <a:pt x="174" y="439"/>
                </a:cubicBezTo>
                <a:cubicBezTo>
                  <a:pt x="174" y="439"/>
                  <a:pt x="174" y="439"/>
                  <a:pt x="174" y="439"/>
                </a:cubicBezTo>
                <a:cubicBezTo>
                  <a:pt x="174" y="439"/>
                  <a:pt x="174" y="439"/>
                  <a:pt x="174" y="439"/>
                </a:cubicBezTo>
                <a:cubicBezTo>
                  <a:pt x="174" y="439"/>
                  <a:pt x="174" y="439"/>
                  <a:pt x="174" y="439"/>
                </a:cubicBezTo>
                <a:cubicBezTo>
                  <a:pt x="178" y="441"/>
                  <a:pt x="182" y="442"/>
                  <a:pt x="186" y="443"/>
                </a:cubicBezTo>
                <a:cubicBezTo>
                  <a:pt x="190" y="444"/>
                  <a:pt x="195" y="445"/>
                  <a:pt x="199" y="446"/>
                </a:cubicBezTo>
                <a:cubicBezTo>
                  <a:pt x="200" y="446"/>
                  <a:pt x="201" y="446"/>
                  <a:pt x="200" y="446"/>
                </a:cubicBezTo>
                <a:cubicBezTo>
                  <a:pt x="197" y="445"/>
                  <a:pt x="199" y="445"/>
                  <a:pt x="201" y="446"/>
                </a:cubicBezTo>
                <a:cubicBezTo>
                  <a:pt x="204" y="446"/>
                  <a:pt x="207" y="446"/>
                  <a:pt x="211" y="447"/>
                </a:cubicBezTo>
                <a:cubicBezTo>
                  <a:pt x="210" y="446"/>
                  <a:pt x="209" y="446"/>
                  <a:pt x="208" y="446"/>
                </a:cubicBezTo>
                <a:cubicBezTo>
                  <a:pt x="207" y="446"/>
                  <a:pt x="206" y="446"/>
                  <a:pt x="205" y="445"/>
                </a:cubicBezTo>
                <a:cubicBezTo>
                  <a:pt x="203" y="445"/>
                  <a:pt x="201" y="445"/>
                  <a:pt x="198" y="444"/>
                </a:cubicBezTo>
                <a:cubicBezTo>
                  <a:pt x="196" y="444"/>
                  <a:pt x="190" y="442"/>
                  <a:pt x="189" y="441"/>
                </a:cubicBezTo>
                <a:cubicBezTo>
                  <a:pt x="192" y="442"/>
                  <a:pt x="195" y="443"/>
                  <a:pt x="197" y="443"/>
                </a:cubicBezTo>
                <a:cubicBezTo>
                  <a:pt x="199" y="444"/>
                  <a:pt x="201" y="444"/>
                  <a:pt x="204" y="444"/>
                </a:cubicBezTo>
                <a:cubicBezTo>
                  <a:pt x="207" y="445"/>
                  <a:pt x="210" y="445"/>
                  <a:pt x="210" y="445"/>
                </a:cubicBezTo>
                <a:cubicBezTo>
                  <a:pt x="210" y="444"/>
                  <a:pt x="208" y="444"/>
                  <a:pt x="203" y="443"/>
                </a:cubicBezTo>
                <a:cubicBezTo>
                  <a:pt x="202" y="443"/>
                  <a:pt x="200" y="442"/>
                  <a:pt x="198" y="442"/>
                </a:cubicBezTo>
                <a:cubicBezTo>
                  <a:pt x="197" y="442"/>
                  <a:pt x="195" y="441"/>
                  <a:pt x="193" y="441"/>
                </a:cubicBezTo>
                <a:cubicBezTo>
                  <a:pt x="192" y="441"/>
                  <a:pt x="190" y="440"/>
                  <a:pt x="188" y="440"/>
                </a:cubicBezTo>
                <a:cubicBezTo>
                  <a:pt x="187" y="439"/>
                  <a:pt x="185" y="439"/>
                  <a:pt x="183" y="439"/>
                </a:cubicBezTo>
                <a:cubicBezTo>
                  <a:pt x="181" y="438"/>
                  <a:pt x="180" y="438"/>
                  <a:pt x="180" y="437"/>
                </a:cubicBezTo>
                <a:cubicBezTo>
                  <a:pt x="180" y="437"/>
                  <a:pt x="182" y="437"/>
                  <a:pt x="184" y="438"/>
                </a:cubicBezTo>
                <a:cubicBezTo>
                  <a:pt x="187" y="439"/>
                  <a:pt x="191" y="440"/>
                  <a:pt x="195" y="441"/>
                </a:cubicBezTo>
                <a:cubicBezTo>
                  <a:pt x="195" y="441"/>
                  <a:pt x="191" y="440"/>
                  <a:pt x="193" y="440"/>
                </a:cubicBezTo>
                <a:cubicBezTo>
                  <a:pt x="198" y="440"/>
                  <a:pt x="188" y="438"/>
                  <a:pt x="186" y="437"/>
                </a:cubicBezTo>
                <a:cubicBezTo>
                  <a:pt x="183" y="436"/>
                  <a:pt x="180" y="436"/>
                  <a:pt x="177" y="435"/>
                </a:cubicBezTo>
                <a:cubicBezTo>
                  <a:pt x="174" y="434"/>
                  <a:pt x="172" y="433"/>
                  <a:pt x="171" y="433"/>
                </a:cubicBezTo>
                <a:cubicBezTo>
                  <a:pt x="167" y="431"/>
                  <a:pt x="164" y="430"/>
                  <a:pt x="161" y="429"/>
                </a:cubicBezTo>
                <a:cubicBezTo>
                  <a:pt x="157" y="427"/>
                  <a:pt x="154" y="426"/>
                  <a:pt x="151" y="424"/>
                </a:cubicBezTo>
                <a:cubicBezTo>
                  <a:pt x="150" y="424"/>
                  <a:pt x="150" y="425"/>
                  <a:pt x="148" y="423"/>
                </a:cubicBezTo>
                <a:cubicBezTo>
                  <a:pt x="148" y="423"/>
                  <a:pt x="147" y="422"/>
                  <a:pt x="151" y="424"/>
                </a:cubicBezTo>
                <a:cubicBezTo>
                  <a:pt x="163" y="429"/>
                  <a:pt x="174" y="433"/>
                  <a:pt x="186" y="436"/>
                </a:cubicBezTo>
                <a:cubicBezTo>
                  <a:pt x="188" y="437"/>
                  <a:pt x="190" y="437"/>
                  <a:pt x="191" y="437"/>
                </a:cubicBezTo>
                <a:cubicBezTo>
                  <a:pt x="193" y="438"/>
                  <a:pt x="194" y="438"/>
                  <a:pt x="194" y="438"/>
                </a:cubicBezTo>
                <a:cubicBezTo>
                  <a:pt x="196" y="438"/>
                  <a:pt x="197" y="438"/>
                  <a:pt x="196" y="437"/>
                </a:cubicBezTo>
                <a:cubicBezTo>
                  <a:pt x="193" y="437"/>
                  <a:pt x="193" y="437"/>
                  <a:pt x="188" y="435"/>
                </a:cubicBezTo>
                <a:cubicBezTo>
                  <a:pt x="187" y="435"/>
                  <a:pt x="188" y="435"/>
                  <a:pt x="186" y="435"/>
                </a:cubicBezTo>
                <a:cubicBezTo>
                  <a:pt x="174" y="432"/>
                  <a:pt x="163" y="427"/>
                  <a:pt x="153" y="422"/>
                </a:cubicBezTo>
                <a:cubicBezTo>
                  <a:pt x="154" y="422"/>
                  <a:pt x="154" y="422"/>
                  <a:pt x="155" y="423"/>
                </a:cubicBezTo>
                <a:cubicBezTo>
                  <a:pt x="162" y="426"/>
                  <a:pt x="169" y="429"/>
                  <a:pt x="177" y="431"/>
                </a:cubicBezTo>
                <a:cubicBezTo>
                  <a:pt x="178" y="431"/>
                  <a:pt x="180" y="433"/>
                  <a:pt x="180" y="432"/>
                </a:cubicBezTo>
                <a:cubicBezTo>
                  <a:pt x="181" y="432"/>
                  <a:pt x="178" y="431"/>
                  <a:pt x="177" y="431"/>
                </a:cubicBezTo>
                <a:cubicBezTo>
                  <a:pt x="175" y="430"/>
                  <a:pt x="174" y="430"/>
                  <a:pt x="172" y="429"/>
                </a:cubicBezTo>
                <a:cubicBezTo>
                  <a:pt x="170" y="428"/>
                  <a:pt x="169" y="428"/>
                  <a:pt x="169" y="428"/>
                </a:cubicBezTo>
                <a:cubicBezTo>
                  <a:pt x="170" y="427"/>
                  <a:pt x="172" y="428"/>
                  <a:pt x="173" y="429"/>
                </a:cubicBezTo>
                <a:cubicBezTo>
                  <a:pt x="175" y="429"/>
                  <a:pt x="177" y="430"/>
                  <a:pt x="179" y="431"/>
                </a:cubicBezTo>
                <a:cubicBezTo>
                  <a:pt x="181" y="431"/>
                  <a:pt x="183" y="432"/>
                  <a:pt x="185" y="433"/>
                </a:cubicBezTo>
                <a:cubicBezTo>
                  <a:pt x="189" y="434"/>
                  <a:pt x="192" y="435"/>
                  <a:pt x="197" y="436"/>
                </a:cubicBezTo>
                <a:cubicBezTo>
                  <a:pt x="198" y="436"/>
                  <a:pt x="196" y="436"/>
                  <a:pt x="199" y="437"/>
                </a:cubicBezTo>
                <a:cubicBezTo>
                  <a:pt x="201" y="437"/>
                  <a:pt x="199" y="436"/>
                  <a:pt x="197" y="436"/>
                </a:cubicBezTo>
                <a:cubicBezTo>
                  <a:pt x="194" y="435"/>
                  <a:pt x="191" y="434"/>
                  <a:pt x="188" y="434"/>
                </a:cubicBezTo>
                <a:cubicBezTo>
                  <a:pt x="188" y="433"/>
                  <a:pt x="188" y="433"/>
                  <a:pt x="188" y="433"/>
                </a:cubicBezTo>
                <a:cubicBezTo>
                  <a:pt x="192" y="434"/>
                  <a:pt x="195" y="435"/>
                  <a:pt x="199" y="436"/>
                </a:cubicBezTo>
                <a:cubicBezTo>
                  <a:pt x="202" y="436"/>
                  <a:pt x="206" y="437"/>
                  <a:pt x="209" y="437"/>
                </a:cubicBezTo>
                <a:cubicBezTo>
                  <a:pt x="208" y="437"/>
                  <a:pt x="205" y="436"/>
                  <a:pt x="204" y="436"/>
                </a:cubicBezTo>
                <a:cubicBezTo>
                  <a:pt x="206" y="436"/>
                  <a:pt x="208" y="436"/>
                  <a:pt x="210" y="437"/>
                </a:cubicBezTo>
                <a:cubicBezTo>
                  <a:pt x="212" y="437"/>
                  <a:pt x="213" y="437"/>
                  <a:pt x="215" y="438"/>
                </a:cubicBezTo>
                <a:cubicBezTo>
                  <a:pt x="219" y="439"/>
                  <a:pt x="223" y="439"/>
                  <a:pt x="227" y="439"/>
                </a:cubicBezTo>
                <a:cubicBezTo>
                  <a:pt x="216" y="438"/>
                  <a:pt x="205" y="435"/>
                  <a:pt x="195" y="433"/>
                </a:cubicBezTo>
                <a:cubicBezTo>
                  <a:pt x="191" y="431"/>
                  <a:pt x="186" y="430"/>
                  <a:pt x="188" y="430"/>
                </a:cubicBezTo>
                <a:cubicBezTo>
                  <a:pt x="189" y="429"/>
                  <a:pt x="185" y="428"/>
                  <a:pt x="185" y="427"/>
                </a:cubicBezTo>
                <a:cubicBezTo>
                  <a:pt x="186" y="428"/>
                  <a:pt x="188" y="428"/>
                  <a:pt x="190" y="429"/>
                </a:cubicBezTo>
                <a:cubicBezTo>
                  <a:pt x="192" y="429"/>
                  <a:pt x="193" y="430"/>
                  <a:pt x="195" y="430"/>
                </a:cubicBezTo>
                <a:cubicBezTo>
                  <a:pt x="197" y="431"/>
                  <a:pt x="198" y="431"/>
                  <a:pt x="200" y="431"/>
                </a:cubicBezTo>
                <a:cubicBezTo>
                  <a:pt x="202" y="432"/>
                  <a:pt x="204" y="432"/>
                  <a:pt x="205" y="432"/>
                </a:cubicBezTo>
                <a:cubicBezTo>
                  <a:pt x="210" y="433"/>
                  <a:pt x="206" y="431"/>
                  <a:pt x="212" y="432"/>
                </a:cubicBezTo>
                <a:cubicBezTo>
                  <a:pt x="215" y="433"/>
                  <a:pt x="220" y="433"/>
                  <a:pt x="224" y="434"/>
                </a:cubicBezTo>
                <a:cubicBezTo>
                  <a:pt x="229" y="434"/>
                  <a:pt x="229" y="434"/>
                  <a:pt x="226" y="433"/>
                </a:cubicBezTo>
                <a:cubicBezTo>
                  <a:pt x="224" y="433"/>
                  <a:pt x="225" y="432"/>
                  <a:pt x="227" y="433"/>
                </a:cubicBezTo>
                <a:cubicBezTo>
                  <a:pt x="231" y="433"/>
                  <a:pt x="232" y="433"/>
                  <a:pt x="235" y="433"/>
                </a:cubicBezTo>
                <a:cubicBezTo>
                  <a:pt x="234" y="432"/>
                  <a:pt x="232" y="432"/>
                  <a:pt x="230" y="432"/>
                </a:cubicBezTo>
                <a:cubicBezTo>
                  <a:pt x="228" y="432"/>
                  <a:pt x="226" y="432"/>
                  <a:pt x="225" y="432"/>
                </a:cubicBezTo>
                <a:cubicBezTo>
                  <a:pt x="230" y="432"/>
                  <a:pt x="234" y="432"/>
                  <a:pt x="239" y="432"/>
                </a:cubicBezTo>
                <a:cubicBezTo>
                  <a:pt x="241" y="432"/>
                  <a:pt x="243" y="431"/>
                  <a:pt x="246" y="431"/>
                </a:cubicBezTo>
                <a:cubicBezTo>
                  <a:pt x="248" y="431"/>
                  <a:pt x="250" y="431"/>
                  <a:pt x="252" y="431"/>
                </a:cubicBezTo>
                <a:cubicBezTo>
                  <a:pt x="254" y="430"/>
                  <a:pt x="257" y="430"/>
                  <a:pt x="259" y="430"/>
                </a:cubicBezTo>
                <a:cubicBezTo>
                  <a:pt x="261" y="430"/>
                  <a:pt x="262" y="430"/>
                  <a:pt x="261" y="430"/>
                </a:cubicBezTo>
                <a:cubicBezTo>
                  <a:pt x="259" y="432"/>
                  <a:pt x="264" y="432"/>
                  <a:pt x="271" y="430"/>
                </a:cubicBezTo>
                <a:cubicBezTo>
                  <a:pt x="272" y="430"/>
                  <a:pt x="274" y="430"/>
                  <a:pt x="275" y="430"/>
                </a:cubicBezTo>
                <a:cubicBezTo>
                  <a:pt x="276" y="430"/>
                  <a:pt x="276" y="430"/>
                  <a:pt x="276" y="430"/>
                </a:cubicBezTo>
                <a:cubicBezTo>
                  <a:pt x="275" y="430"/>
                  <a:pt x="273" y="431"/>
                  <a:pt x="273" y="431"/>
                </a:cubicBezTo>
                <a:cubicBezTo>
                  <a:pt x="271" y="430"/>
                  <a:pt x="269" y="431"/>
                  <a:pt x="267" y="431"/>
                </a:cubicBezTo>
                <a:cubicBezTo>
                  <a:pt x="266" y="431"/>
                  <a:pt x="267" y="431"/>
                  <a:pt x="267" y="432"/>
                </a:cubicBezTo>
                <a:cubicBezTo>
                  <a:pt x="268" y="432"/>
                  <a:pt x="271" y="431"/>
                  <a:pt x="273" y="431"/>
                </a:cubicBezTo>
                <a:cubicBezTo>
                  <a:pt x="274" y="431"/>
                  <a:pt x="275" y="430"/>
                  <a:pt x="276" y="430"/>
                </a:cubicBezTo>
                <a:cubicBezTo>
                  <a:pt x="279" y="430"/>
                  <a:pt x="282" y="429"/>
                  <a:pt x="283" y="429"/>
                </a:cubicBezTo>
                <a:cubicBezTo>
                  <a:pt x="286" y="428"/>
                  <a:pt x="279" y="429"/>
                  <a:pt x="279" y="429"/>
                </a:cubicBezTo>
                <a:cubicBezTo>
                  <a:pt x="289" y="427"/>
                  <a:pt x="299" y="424"/>
                  <a:pt x="310" y="421"/>
                </a:cubicBezTo>
                <a:cubicBezTo>
                  <a:pt x="310" y="421"/>
                  <a:pt x="309" y="421"/>
                  <a:pt x="307" y="422"/>
                </a:cubicBezTo>
                <a:cubicBezTo>
                  <a:pt x="306" y="422"/>
                  <a:pt x="304" y="423"/>
                  <a:pt x="302" y="423"/>
                </a:cubicBezTo>
                <a:cubicBezTo>
                  <a:pt x="298" y="425"/>
                  <a:pt x="295" y="426"/>
                  <a:pt x="295" y="426"/>
                </a:cubicBezTo>
                <a:cubicBezTo>
                  <a:pt x="302" y="425"/>
                  <a:pt x="308" y="422"/>
                  <a:pt x="315" y="419"/>
                </a:cubicBezTo>
                <a:cubicBezTo>
                  <a:pt x="317" y="418"/>
                  <a:pt x="314" y="418"/>
                  <a:pt x="314" y="417"/>
                </a:cubicBezTo>
                <a:cubicBezTo>
                  <a:pt x="312" y="419"/>
                  <a:pt x="309" y="420"/>
                  <a:pt x="306" y="421"/>
                </a:cubicBezTo>
                <a:cubicBezTo>
                  <a:pt x="303" y="422"/>
                  <a:pt x="300" y="423"/>
                  <a:pt x="298" y="424"/>
                </a:cubicBezTo>
                <a:cubicBezTo>
                  <a:pt x="292" y="426"/>
                  <a:pt x="291" y="426"/>
                  <a:pt x="295" y="424"/>
                </a:cubicBezTo>
                <a:cubicBezTo>
                  <a:pt x="291" y="425"/>
                  <a:pt x="288" y="426"/>
                  <a:pt x="284" y="427"/>
                </a:cubicBezTo>
                <a:cubicBezTo>
                  <a:pt x="283" y="427"/>
                  <a:pt x="281" y="428"/>
                  <a:pt x="279" y="428"/>
                </a:cubicBezTo>
                <a:cubicBezTo>
                  <a:pt x="277" y="429"/>
                  <a:pt x="276" y="429"/>
                  <a:pt x="274" y="429"/>
                </a:cubicBezTo>
                <a:cubicBezTo>
                  <a:pt x="275" y="429"/>
                  <a:pt x="276" y="429"/>
                  <a:pt x="277" y="428"/>
                </a:cubicBezTo>
                <a:cubicBezTo>
                  <a:pt x="278" y="428"/>
                  <a:pt x="280" y="428"/>
                  <a:pt x="281" y="428"/>
                </a:cubicBezTo>
                <a:cubicBezTo>
                  <a:pt x="293" y="425"/>
                  <a:pt x="301" y="422"/>
                  <a:pt x="311" y="418"/>
                </a:cubicBezTo>
                <a:cubicBezTo>
                  <a:pt x="312" y="418"/>
                  <a:pt x="313" y="418"/>
                  <a:pt x="313" y="418"/>
                </a:cubicBezTo>
                <a:cubicBezTo>
                  <a:pt x="313" y="417"/>
                  <a:pt x="314" y="416"/>
                  <a:pt x="316" y="415"/>
                </a:cubicBezTo>
                <a:cubicBezTo>
                  <a:pt x="318" y="414"/>
                  <a:pt x="321" y="413"/>
                  <a:pt x="322" y="412"/>
                </a:cubicBezTo>
                <a:cubicBezTo>
                  <a:pt x="321" y="413"/>
                  <a:pt x="318" y="414"/>
                  <a:pt x="316" y="415"/>
                </a:cubicBezTo>
                <a:cubicBezTo>
                  <a:pt x="321" y="413"/>
                  <a:pt x="324" y="411"/>
                  <a:pt x="326" y="409"/>
                </a:cubicBezTo>
                <a:cubicBezTo>
                  <a:pt x="328" y="408"/>
                  <a:pt x="329" y="408"/>
                  <a:pt x="331" y="407"/>
                </a:cubicBezTo>
                <a:cubicBezTo>
                  <a:pt x="332" y="406"/>
                  <a:pt x="333" y="406"/>
                  <a:pt x="335" y="405"/>
                </a:cubicBezTo>
                <a:cubicBezTo>
                  <a:pt x="335" y="404"/>
                  <a:pt x="335" y="404"/>
                  <a:pt x="334" y="404"/>
                </a:cubicBezTo>
                <a:cubicBezTo>
                  <a:pt x="334" y="405"/>
                  <a:pt x="332" y="405"/>
                  <a:pt x="331" y="406"/>
                </a:cubicBezTo>
                <a:cubicBezTo>
                  <a:pt x="328" y="408"/>
                  <a:pt x="324" y="410"/>
                  <a:pt x="323" y="410"/>
                </a:cubicBezTo>
                <a:cubicBezTo>
                  <a:pt x="323" y="410"/>
                  <a:pt x="327" y="408"/>
                  <a:pt x="329" y="406"/>
                </a:cubicBezTo>
                <a:cubicBezTo>
                  <a:pt x="327" y="407"/>
                  <a:pt x="324" y="408"/>
                  <a:pt x="321" y="410"/>
                </a:cubicBezTo>
                <a:cubicBezTo>
                  <a:pt x="318" y="411"/>
                  <a:pt x="315" y="412"/>
                  <a:pt x="312" y="414"/>
                </a:cubicBezTo>
                <a:cubicBezTo>
                  <a:pt x="314" y="413"/>
                  <a:pt x="317" y="412"/>
                  <a:pt x="318" y="411"/>
                </a:cubicBezTo>
                <a:cubicBezTo>
                  <a:pt x="316" y="411"/>
                  <a:pt x="314" y="413"/>
                  <a:pt x="313" y="413"/>
                </a:cubicBezTo>
                <a:cubicBezTo>
                  <a:pt x="322" y="409"/>
                  <a:pt x="330" y="405"/>
                  <a:pt x="338" y="400"/>
                </a:cubicBezTo>
                <a:cubicBezTo>
                  <a:pt x="337" y="401"/>
                  <a:pt x="335" y="402"/>
                  <a:pt x="333" y="403"/>
                </a:cubicBezTo>
                <a:cubicBezTo>
                  <a:pt x="335" y="403"/>
                  <a:pt x="340" y="400"/>
                  <a:pt x="342" y="399"/>
                </a:cubicBezTo>
                <a:cubicBezTo>
                  <a:pt x="344" y="398"/>
                  <a:pt x="348" y="396"/>
                  <a:pt x="349" y="395"/>
                </a:cubicBezTo>
                <a:cubicBezTo>
                  <a:pt x="352" y="393"/>
                  <a:pt x="348" y="395"/>
                  <a:pt x="347" y="395"/>
                </a:cubicBezTo>
                <a:cubicBezTo>
                  <a:pt x="346" y="396"/>
                  <a:pt x="346" y="395"/>
                  <a:pt x="345" y="396"/>
                </a:cubicBezTo>
                <a:cubicBezTo>
                  <a:pt x="343" y="398"/>
                  <a:pt x="343" y="398"/>
                  <a:pt x="341" y="398"/>
                </a:cubicBezTo>
                <a:cubicBezTo>
                  <a:pt x="343" y="397"/>
                  <a:pt x="345" y="396"/>
                  <a:pt x="346" y="395"/>
                </a:cubicBezTo>
                <a:cubicBezTo>
                  <a:pt x="347" y="394"/>
                  <a:pt x="348" y="393"/>
                  <a:pt x="348" y="393"/>
                </a:cubicBezTo>
                <a:cubicBezTo>
                  <a:pt x="349" y="392"/>
                  <a:pt x="348" y="393"/>
                  <a:pt x="346" y="393"/>
                </a:cubicBezTo>
                <a:cubicBezTo>
                  <a:pt x="346" y="393"/>
                  <a:pt x="346" y="393"/>
                  <a:pt x="345" y="393"/>
                </a:cubicBezTo>
                <a:cubicBezTo>
                  <a:pt x="342" y="395"/>
                  <a:pt x="345" y="393"/>
                  <a:pt x="347" y="392"/>
                </a:cubicBezTo>
                <a:cubicBezTo>
                  <a:pt x="349" y="390"/>
                  <a:pt x="351" y="389"/>
                  <a:pt x="353" y="387"/>
                </a:cubicBezTo>
                <a:cubicBezTo>
                  <a:pt x="354" y="386"/>
                  <a:pt x="355" y="385"/>
                  <a:pt x="357" y="383"/>
                </a:cubicBezTo>
                <a:cubicBezTo>
                  <a:pt x="355" y="384"/>
                  <a:pt x="352" y="387"/>
                  <a:pt x="349" y="389"/>
                </a:cubicBezTo>
                <a:cubicBezTo>
                  <a:pt x="351" y="387"/>
                  <a:pt x="353" y="385"/>
                  <a:pt x="355" y="383"/>
                </a:cubicBezTo>
                <a:cubicBezTo>
                  <a:pt x="358" y="381"/>
                  <a:pt x="360" y="380"/>
                  <a:pt x="362" y="378"/>
                </a:cubicBezTo>
                <a:cubicBezTo>
                  <a:pt x="362" y="378"/>
                  <a:pt x="362" y="377"/>
                  <a:pt x="363" y="377"/>
                </a:cubicBezTo>
                <a:cubicBezTo>
                  <a:pt x="363" y="377"/>
                  <a:pt x="363" y="377"/>
                  <a:pt x="363" y="377"/>
                </a:cubicBezTo>
                <a:cubicBezTo>
                  <a:pt x="363" y="377"/>
                  <a:pt x="363" y="377"/>
                  <a:pt x="363" y="377"/>
                </a:cubicBezTo>
                <a:cubicBezTo>
                  <a:pt x="363" y="377"/>
                  <a:pt x="363" y="377"/>
                  <a:pt x="363" y="377"/>
                </a:cubicBezTo>
                <a:cubicBezTo>
                  <a:pt x="363" y="377"/>
                  <a:pt x="363" y="377"/>
                  <a:pt x="363" y="377"/>
                </a:cubicBezTo>
                <a:cubicBezTo>
                  <a:pt x="363" y="377"/>
                  <a:pt x="363" y="377"/>
                  <a:pt x="363" y="377"/>
                </a:cubicBezTo>
                <a:cubicBezTo>
                  <a:pt x="364" y="376"/>
                  <a:pt x="365" y="375"/>
                  <a:pt x="366" y="374"/>
                </a:cubicBezTo>
                <a:cubicBezTo>
                  <a:pt x="368" y="371"/>
                  <a:pt x="370" y="369"/>
                  <a:pt x="372" y="366"/>
                </a:cubicBezTo>
                <a:cubicBezTo>
                  <a:pt x="373" y="365"/>
                  <a:pt x="374" y="364"/>
                  <a:pt x="375" y="363"/>
                </a:cubicBezTo>
                <a:cubicBezTo>
                  <a:pt x="376" y="361"/>
                  <a:pt x="377" y="360"/>
                  <a:pt x="378" y="359"/>
                </a:cubicBezTo>
                <a:cubicBezTo>
                  <a:pt x="379" y="358"/>
                  <a:pt x="379" y="357"/>
                  <a:pt x="379" y="357"/>
                </a:cubicBezTo>
                <a:cubicBezTo>
                  <a:pt x="380" y="356"/>
                  <a:pt x="380" y="356"/>
                  <a:pt x="380" y="355"/>
                </a:cubicBezTo>
                <a:cubicBezTo>
                  <a:pt x="380" y="355"/>
                  <a:pt x="381" y="355"/>
                  <a:pt x="381" y="354"/>
                </a:cubicBezTo>
                <a:cubicBezTo>
                  <a:pt x="381" y="354"/>
                  <a:pt x="381" y="354"/>
                  <a:pt x="381" y="354"/>
                </a:cubicBezTo>
                <a:cubicBezTo>
                  <a:pt x="382" y="352"/>
                  <a:pt x="383" y="350"/>
                  <a:pt x="385" y="348"/>
                </a:cubicBezTo>
                <a:cubicBezTo>
                  <a:pt x="387" y="346"/>
                  <a:pt x="389" y="343"/>
                  <a:pt x="391" y="341"/>
                </a:cubicBezTo>
                <a:cubicBezTo>
                  <a:pt x="394" y="336"/>
                  <a:pt x="390" y="343"/>
                  <a:pt x="391" y="342"/>
                </a:cubicBezTo>
                <a:cubicBezTo>
                  <a:pt x="392" y="341"/>
                  <a:pt x="392" y="341"/>
                  <a:pt x="393" y="340"/>
                </a:cubicBezTo>
                <a:cubicBezTo>
                  <a:pt x="395" y="337"/>
                  <a:pt x="397" y="334"/>
                  <a:pt x="398" y="331"/>
                </a:cubicBezTo>
                <a:cubicBezTo>
                  <a:pt x="400" y="327"/>
                  <a:pt x="403" y="319"/>
                  <a:pt x="403" y="323"/>
                </a:cubicBezTo>
                <a:cubicBezTo>
                  <a:pt x="403" y="324"/>
                  <a:pt x="403" y="327"/>
                  <a:pt x="405" y="322"/>
                </a:cubicBezTo>
                <a:cubicBezTo>
                  <a:pt x="406" y="321"/>
                  <a:pt x="406" y="320"/>
                  <a:pt x="406" y="322"/>
                </a:cubicBezTo>
                <a:cubicBezTo>
                  <a:pt x="403" y="328"/>
                  <a:pt x="404" y="326"/>
                  <a:pt x="405" y="327"/>
                </a:cubicBezTo>
                <a:cubicBezTo>
                  <a:pt x="405" y="327"/>
                  <a:pt x="405" y="327"/>
                  <a:pt x="405" y="327"/>
                </a:cubicBezTo>
                <a:cubicBezTo>
                  <a:pt x="405" y="327"/>
                  <a:pt x="405" y="327"/>
                  <a:pt x="404" y="327"/>
                </a:cubicBezTo>
                <a:cubicBezTo>
                  <a:pt x="403" y="331"/>
                  <a:pt x="403" y="331"/>
                  <a:pt x="402" y="332"/>
                </a:cubicBezTo>
                <a:cubicBezTo>
                  <a:pt x="402" y="332"/>
                  <a:pt x="402" y="332"/>
                  <a:pt x="402" y="332"/>
                </a:cubicBezTo>
                <a:cubicBezTo>
                  <a:pt x="402" y="332"/>
                  <a:pt x="402" y="332"/>
                  <a:pt x="402" y="332"/>
                </a:cubicBezTo>
                <a:cubicBezTo>
                  <a:pt x="402" y="332"/>
                  <a:pt x="402" y="332"/>
                  <a:pt x="402" y="332"/>
                </a:cubicBezTo>
                <a:cubicBezTo>
                  <a:pt x="401" y="332"/>
                  <a:pt x="403" y="329"/>
                  <a:pt x="403" y="329"/>
                </a:cubicBezTo>
                <a:cubicBezTo>
                  <a:pt x="402" y="330"/>
                  <a:pt x="402" y="331"/>
                  <a:pt x="401" y="333"/>
                </a:cubicBezTo>
                <a:cubicBezTo>
                  <a:pt x="401" y="332"/>
                  <a:pt x="403" y="328"/>
                  <a:pt x="402" y="329"/>
                </a:cubicBezTo>
                <a:cubicBezTo>
                  <a:pt x="402" y="329"/>
                  <a:pt x="401" y="330"/>
                  <a:pt x="401" y="331"/>
                </a:cubicBezTo>
                <a:cubicBezTo>
                  <a:pt x="399" y="333"/>
                  <a:pt x="398" y="336"/>
                  <a:pt x="396" y="339"/>
                </a:cubicBezTo>
                <a:cubicBezTo>
                  <a:pt x="394" y="341"/>
                  <a:pt x="392" y="344"/>
                  <a:pt x="391" y="346"/>
                </a:cubicBezTo>
                <a:cubicBezTo>
                  <a:pt x="389" y="348"/>
                  <a:pt x="385" y="354"/>
                  <a:pt x="386" y="353"/>
                </a:cubicBezTo>
                <a:cubicBezTo>
                  <a:pt x="388" y="353"/>
                  <a:pt x="386" y="355"/>
                  <a:pt x="384" y="357"/>
                </a:cubicBezTo>
                <a:cubicBezTo>
                  <a:pt x="383" y="359"/>
                  <a:pt x="380" y="362"/>
                  <a:pt x="379" y="364"/>
                </a:cubicBezTo>
                <a:cubicBezTo>
                  <a:pt x="380" y="363"/>
                  <a:pt x="381" y="361"/>
                  <a:pt x="382" y="360"/>
                </a:cubicBezTo>
                <a:cubicBezTo>
                  <a:pt x="384" y="358"/>
                  <a:pt x="385" y="357"/>
                  <a:pt x="386" y="355"/>
                </a:cubicBezTo>
                <a:cubicBezTo>
                  <a:pt x="383" y="359"/>
                  <a:pt x="384" y="359"/>
                  <a:pt x="385" y="358"/>
                </a:cubicBezTo>
                <a:cubicBezTo>
                  <a:pt x="386" y="357"/>
                  <a:pt x="388" y="355"/>
                  <a:pt x="387" y="356"/>
                </a:cubicBezTo>
                <a:cubicBezTo>
                  <a:pt x="390" y="353"/>
                  <a:pt x="388" y="354"/>
                  <a:pt x="390" y="351"/>
                </a:cubicBezTo>
                <a:cubicBezTo>
                  <a:pt x="391" y="351"/>
                  <a:pt x="391" y="351"/>
                  <a:pt x="391" y="351"/>
                </a:cubicBezTo>
                <a:cubicBezTo>
                  <a:pt x="391" y="351"/>
                  <a:pt x="391" y="352"/>
                  <a:pt x="390" y="352"/>
                </a:cubicBezTo>
                <a:cubicBezTo>
                  <a:pt x="390" y="352"/>
                  <a:pt x="390" y="353"/>
                  <a:pt x="390" y="353"/>
                </a:cubicBezTo>
                <a:cubicBezTo>
                  <a:pt x="390" y="353"/>
                  <a:pt x="389" y="354"/>
                  <a:pt x="389" y="354"/>
                </a:cubicBezTo>
                <a:cubicBezTo>
                  <a:pt x="388" y="355"/>
                  <a:pt x="388" y="356"/>
                  <a:pt x="388" y="356"/>
                </a:cubicBezTo>
                <a:cubicBezTo>
                  <a:pt x="388" y="357"/>
                  <a:pt x="387" y="357"/>
                  <a:pt x="387" y="358"/>
                </a:cubicBezTo>
                <a:cubicBezTo>
                  <a:pt x="384" y="362"/>
                  <a:pt x="382" y="366"/>
                  <a:pt x="378" y="370"/>
                </a:cubicBezTo>
                <a:cubicBezTo>
                  <a:pt x="377" y="370"/>
                  <a:pt x="374" y="373"/>
                  <a:pt x="373" y="375"/>
                </a:cubicBezTo>
                <a:cubicBezTo>
                  <a:pt x="374" y="375"/>
                  <a:pt x="367" y="382"/>
                  <a:pt x="367" y="384"/>
                </a:cubicBezTo>
                <a:cubicBezTo>
                  <a:pt x="366" y="385"/>
                  <a:pt x="366" y="386"/>
                  <a:pt x="366" y="386"/>
                </a:cubicBezTo>
                <a:cubicBezTo>
                  <a:pt x="366" y="386"/>
                  <a:pt x="367" y="386"/>
                  <a:pt x="368" y="384"/>
                </a:cubicBezTo>
                <a:cubicBezTo>
                  <a:pt x="372" y="381"/>
                  <a:pt x="375" y="378"/>
                  <a:pt x="379" y="373"/>
                </a:cubicBezTo>
                <a:cubicBezTo>
                  <a:pt x="380" y="372"/>
                  <a:pt x="381" y="371"/>
                  <a:pt x="382" y="370"/>
                </a:cubicBezTo>
                <a:cubicBezTo>
                  <a:pt x="382" y="369"/>
                  <a:pt x="383" y="368"/>
                  <a:pt x="384" y="367"/>
                </a:cubicBezTo>
                <a:cubicBezTo>
                  <a:pt x="386" y="364"/>
                  <a:pt x="388" y="362"/>
                  <a:pt x="391" y="359"/>
                </a:cubicBezTo>
                <a:cubicBezTo>
                  <a:pt x="386" y="365"/>
                  <a:pt x="382" y="371"/>
                  <a:pt x="377" y="377"/>
                </a:cubicBezTo>
                <a:cubicBezTo>
                  <a:pt x="372" y="382"/>
                  <a:pt x="368" y="388"/>
                  <a:pt x="363" y="392"/>
                </a:cubicBezTo>
                <a:cubicBezTo>
                  <a:pt x="367" y="388"/>
                  <a:pt x="367" y="388"/>
                  <a:pt x="367" y="388"/>
                </a:cubicBezTo>
                <a:cubicBezTo>
                  <a:pt x="369" y="387"/>
                  <a:pt x="370" y="385"/>
                  <a:pt x="372" y="383"/>
                </a:cubicBezTo>
                <a:cubicBezTo>
                  <a:pt x="380" y="374"/>
                  <a:pt x="380" y="374"/>
                  <a:pt x="380" y="374"/>
                </a:cubicBezTo>
                <a:cubicBezTo>
                  <a:pt x="381" y="373"/>
                  <a:pt x="382" y="372"/>
                  <a:pt x="383" y="372"/>
                </a:cubicBezTo>
                <a:cubicBezTo>
                  <a:pt x="383" y="372"/>
                  <a:pt x="382" y="373"/>
                  <a:pt x="382" y="374"/>
                </a:cubicBezTo>
                <a:cubicBezTo>
                  <a:pt x="379" y="376"/>
                  <a:pt x="377" y="379"/>
                  <a:pt x="375" y="382"/>
                </a:cubicBezTo>
                <a:cubicBezTo>
                  <a:pt x="373" y="383"/>
                  <a:pt x="372" y="384"/>
                  <a:pt x="371" y="386"/>
                </a:cubicBezTo>
                <a:cubicBezTo>
                  <a:pt x="370" y="387"/>
                  <a:pt x="369" y="388"/>
                  <a:pt x="367" y="390"/>
                </a:cubicBezTo>
                <a:cubicBezTo>
                  <a:pt x="364" y="392"/>
                  <a:pt x="361" y="395"/>
                  <a:pt x="358" y="398"/>
                </a:cubicBezTo>
                <a:cubicBezTo>
                  <a:pt x="358" y="398"/>
                  <a:pt x="361" y="396"/>
                  <a:pt x="360" y="397"/>
                </a:cubicBezTo>
                <a:cubicBezTo>
                  <a:pt x="359" y="398"/>
                  <a:pt x="358" y="399"/>
                  <a:pt x="356" y="401"/>
                </a:cubicBezTo>
                <a:cubicBezTo>
                  <a:pt x="356" y="401"/>
                  <a:pt x="356" y="401"/>
                  <a:pt x="356" y="401"/>
                </a:cubicBezTo>
                <a:cubicBezTo>
                  <a:pt x="355" y="401"/>
                  <a:pt x="356" y="400"/>
                  <a:pt x="354" y="402"/>
                </a:cubicBezTo>
                <a:cubicBezTo>
                  <a:pt x="343" y="409"/>
                  <a:pt x="332" y="416"/>
                  <a:pt x="320" y="422"/>
                </a:cubicBezTo>
                <a:cubicBezTo>
                  <a:pt x="318" y="422"/>
                  <a:pt x="315" y="423"/>
                  <a:pt x="316" y="424"/>
                </a:cubicBezTo>
                <a:cubicBezTo>
                  <a:pt x="318" y="423"/>
                  <a:pt x="320" y="422"/>
                  <a:pt x="321" y="421"/>
                </a:cubicBezTo>
                <a:cubicBezTo>
                  <a:pt x="323" y="421"/>
                  <a:pt x="324" y="420"/>
                  <a:pt x="325" y="420"/>
                </a:cubicBezTo>
                <a:cubicBezTo>
                  <a:pt x="325" y="420"/>
                  <a:pt x="325" y="420"/>
                  <a:pt x="325" y="420"/>
                </a:cubicBezTo>
                <a:cubicBezTo>
                  <a:pt x="325" y="420"/>
                  <a:pt x="325" y="420"/>
                  <a:pt x="325" y="420"/>
                </a:cubicBezTo>
                <a:cubicBezTo>
                  <a:pt x="325" y="420"/>
                  <a:pt x="325" y="420"/>
                  <a:pt x="325" y="420"/>
                </a:cubicBezTo>
                <a:cubicBezTo>
                  <a:pt x="325" y="420"/>
                  <a:pt x="325" y="420"/>
                  <a:pt x="325" y="420"/>
                </a:cubicBezTo>
                <a:cubicBezTo>
                  <a:pt x="325" y="420"/>
                  <a:pt x="325" y="420"/>
                  <a:pt x="326" y="420"/>
                </a:cubicBezTo>
                <a:cubicBezTo>
                  <a:pt x="325" y="420"/>
                  <a:pt x="326" y="420"/>
                  <a:pt x="325" y="421"/>
                </a:cubicBezTo>
                <a:cubicBezTo>
                  <a:pt x="327" y="421"/>
                  <a:pt x="331" y="420"/>
                  <a:pt x="338" y="415"/>
                </a:cubicBezTo>
                <a:cubicBezTo>
                  <a:pt x="338" y="415"/>
                  <a:pt x="339" y="415"/>
                  <a:pt x="340" y="414"/>
                </a:cubicBezTo>
                <a:cubicBezTo>
                  <a:pt x="342" y="413"/>
                  <a:pt x="344" y="413"/>
                  <a:pt x="345" y="412"/>
                </a:cubicBezTo>
                <a:cubicBezTo>
                  <a:pt x="347" y="411"/>
                  <a:pt x="349" y="409"/>
                  <a:pt x="351" y="408"/>
                </a:cubicBezTo>
                <a:cubicBezTo>
                  <a:pt x="353" y="407"/>
                  <a:pt x="356" y="405"/>
                  <a:pt x="359" y="403"/>
                </a:cubicBezTo>
                <a:cubicBezTo>
                  <a:pt x="359" y="403"/>
                  <a:pt x="358" y="403"/>
                  <a:pt x="358" y="403"/>
                </a:cubicBezTo>
                <a:cubicBezTo>
                  <a:pt x="356" y="405"/>
                  <a:pt x="355" y="406"/>
                  <a:pt x="355" y="406"/>
                </a:cubicBezTo>
                <a:cubicBezTo>
                  <a:pt x="355" y="406"/>
                  <a:pt x="355" y="406"/>
                  <a:pt x="355" y="406"/>
                </a:cubicBezTo>
                <a:cubicBezTo>
                  <a:pt x="353" y="408"/>
                  <a:pt x="351" y="410"/>
                  <a:pt x="349" y="411"/>
                </a:cubicBezTo>
                <a:cubicBezTo>
                  <a:pt x="351" y="410"/>
                  <a:pt x="353" y="409"/>
                  <a:pt x="354" y="408"/>
                </a:cubicBezTo>
                <a:cubicBezTo>
                  <a:pt x="358" y="405"/>
                  <a:pt x="357" y="406"/>
                  <a:pt x="358" y="406"/>
                </a:cubicBezTo>
                <a:cubicBezTo>
                  <a:pt x="358" y="406"/>
                  <a:pt x="358" y="406"/>
                  <a:pt x="358" y="406"/>
                </a:cubicBezTo>
                <a:cubicBezTo>
                  <a:pt x="345" y="415"/>
                  <a:pt x="333" y="422"/>
                  <a:pt x="322" y="428"/>
                </a:cubicBezTo>
                <a:cubicBezTo>
                  <a:pt x="324" y="427"/>
                  <a:pt x="327" y="426"/>
                  <a:pt x="329" y="425"/>
                </a:cubicBezTo>
                <a:cubicBezTo>
                  <a:pt x="331" y="424"/>
                  <a:pt x="334" y="423"/>
                  <a:pt x="335" y="421"/>
                </a:cubicBezTo>
                <a:cubicBezTo>
                  <a:pt x="335" y="421"/>
                  <a:pt x="337" y="421"/>
                  <a:pt x="337" y="421"/>
                </a:cubicBezTo>
                <a:cubicBezTo>
                  <a:pt x="340" y="420"/>
                  <a:pt x="344" y="417"/>
                  <a:pt x="347" y="415"/>
                </a:cubicBezTo>
                <a:cubicBezTo>
                  <a:pt x="348" y="415"/>
                  <a:pt x="345" y="417"/>
                  <a:pt x="343" y="418"/>
                </a:cubicBezTo>
                <a:cubicBezTo>
                  <a:pt x="341" y="419"/>
                  <a:pt x="338" y="420"/>
                  <a:pt x="337" y="421"/>
                </a:cubicBezTo>
                <a:cubicBezTo>
                  <a:pt x="339" y="421"/>
                  <a:pt x="341" y="419"/>
                  <a:pt x="343" y="418"/>
                </a:cubicBezTo>
                <a:cubicBezTo>
                  <a:pt x="344" y="418"/>
                  <a:pt x="335" y="423"/>
                  <a:pt x="344" y="419"/>
                </a:cubicBezTo>
                <a:cubicBezTo>
                  <a:pt x="345" y="418"/>
                  <a:pt x="338" y="423"/>
                  <a:pt x="342" y="422"/>
                </a:cubicBezTo>
                <a:cubicBezTo>
                  <a:pt x="342" y="422"/>
                  <a:pt x="342" y="421"/>
                  <a:pt x="344" y="421"/>
                </a:cubicBezTo>
                <a:cubicBezTo>
                  <a:pt x="343" y="421"/>
                  <a:pt x="342" y="422"/>
                  <a:pt x="341" y="423"/>
                </a:cubicBezTo>
                <a:cubicBezTo>
                  <a:pt x="340" y="423"/>
                  <a:pt x="339" y="424"/>
                  <a:pt x="339" y="425"/>
                </a:cubicBezTo>
                <a:cubicBezTo>
                  <a:pt x="338" y="425"/>
                  <a:pt x="340" y="424"/>
                  <a:pt x="340" y="424"/>
                </a:cubicBezTo>
                <a:cubicBezTo>
                  <a:pt x="344" y="422"/>
                  <a:pt x="347" y="420"/>
                  <a:pt x="350" y="418"/>
                </a:cubicBezTo>
                <a:cubicBezTo>
                  <a:pt x="354" y="415"/>
                  <a:pt x="357" y="413"/>
                  <a:pt x="361" y="410"/>
                </a:cubicBezTo>
                <a:cubicBezTo>
                  <a:pt x="360" y="410"/>
                  <a:pt x="356" y="413"/>
                  <a:pt x="356" y="413"/>
                </a:cubicBezTo>
                <a:cubicBezTo>
                  <a:pt x="357" y="412"/>
                  <a:pt x="358" y="411"/>
                  <a:pt x="360" y="410"/>
                </a:cubicBezTo>
                <a:cubicBezTo>
                  <a:pt x="360" y="409"/>
                  <a:pt x="361" y="409"/>
                  <a:pt x="362" y="408"/>
                </a:cubicBezTo>
                <a:cubicBezTo>
                  <a:pt x="365" y="406"/>
                  <a:pt x="367" y="404"/>
                  <a:pt x="368" y="403"/>
                </a:cubicBezTo>
                <a:cubicBezTo>
                  <a:pt x="368" y="403"/>
                  <a:pt x="368" y="403"/>
                  <a:pt x="369" y="403"/>
                </a:cubicBezTo>
                <a:cubicBezTo>
                  <a:pt x="367" y="405"/>
                  <a:pt x="364" y="408"/>
                  <a:pt x="361" y="411"/>
                </a:cubicBezTo>
                <a:cubicBezTo>
                  <a:pt x="360" y="412"/>
                  <a:pt x="364" y="408"/>
                  <a:pt x="363" y="409"/>
                </a:cubicBezTo>
                <a:cubicBezTo>
                  <a:pt x="356" y="415"/>
                  <a:pt x="363" y="410"/>
                  <a:pt x="362" y="412"/>
                </a:cubicBezTo>
                <a:cubicBezTo>
                  <a:pt x="364" y="409"/>
                  <a:pt x="368" y="407"/>
                  <a:pt x="370" y="405"/>
                </a:cubicBezTo>
                <a:cubicBezTo>
                  <a:pt x="372" y="402"/>
                  <a:pt x="375" y="399"/>
                  <a:pt x="379" y="396"/>
                </a:cubicBezTo>
                <a:cubicBezTo>
                  <a:pt x="383" y="391"/>
                  <a:pt x="391" y="383"/>
                  <a:pt x="391" y="382"/>
                </a:cubicBezTo>
                <a:cubicBezTo>
                  <a:pt x="390" y="381"/>
                  <a:pt x="396" y="374"/>
                  <a:pt x="398" y="371"/>
                </a:cubicBezTo>
                <a:cubicBezTo>
                  <a:pt x="399" y="369"/>
                  <a:pt x="401" y="366"/>
                  <a:pt x="402" y="364"/>
                </a:cubicBezTo>
                <a:cubicBezTo>
                  <a:pt x="404" y="362"/>
                  <a:pt x="403" y="363"/>
                  <a:pt x="402" y="363"/>
                </a:cubicBezTo>
                <a:cubicBezTo>
                  <a:pt x="401" y="365"/>
                  <a:pt x="401" y="365"/>
                  <a:pt x="401" y="366"/>
                </a:cubicBezTo>
                <a:cubicBezTo>
                  <a:pt x="396" y="372"/>
                  <a:pt x="391" y="379"/>
                  <a:pt x="385" y="386"/>
                </a:cubicBezTo>
                <a:cubicBezTo>
                  <a:pt x="381" y="391"/>
                  <a:pt x="379" y="392"/>
                  <a:pt x="380" y="390"/>
                </a:cubicBezTo>
                <a:cubicBezTo>
                  <a:pt x="381" y="389"/>
                  <a:pt x="382" y="388"/>
                  <a:pt x="383" y="387"/>
                </a:cubicBezTo>
                <a:cubicBezTo>
                  <a:pt x="386" y="384"/>
                  <a:pt x="389" y="381"/>
                  <a:pt x="391" y="378"/>
                </a:cubicBezTo>
                <a:cubicBezTo>
                  <a:pt x="394" y="374"/>
                  <a:pt x="397" y="369"/>
                  <a:pt x="400" y="364"/>
                </a:cubicBezTo>
                <a:cubicBezTo>
                  <a:pt x="397" y="368"/>
                  <a:pt x="395" y="371"/>
                  <a:pt x="392" y="373"/>
                </a:cubicBezTo>
                <a:cubicBezTo>
                  <a:pt x="391" y="375"/>
                  <a:pt x="390" y="376"/>
                  <a:pt x="389" y="378"/>
                </a:cubicBezTo>
                <a:cubicBezTo>
                  <a:pt x="387" y="379"/>
                  <a:pt x="386" y="380"/>
                  <a:pt x="385" y="382"/>
                </a:cubicBezTo>
                <a:cubicBezTo>
                  <a:pt x="384" y="383"/>
                  <a:pt x="382" y="385"/>
                  <a:pt x="382" y="384"/>
                </a:cubicBezTo>
                <a:cubicBezTo>
                  <a:pt x="382" y="383"/>
                  <a:pt x="385" y="382"/>
                  <a:pt x="385" y="381"/>
                </a:cubicBezTo>
                <a:cubicBezTo>
                  <a:pt x="388" y="378"/>
                  <a:pt x="388" y="378"/>
                  <a:pt x="388" y="376"/>
                </a:cubicBezTo>
                <a:cubicBezTo>
                  <a:pt x="389" y="375"/>
                  <a:pt x="388" y="375"/>
                  <a:pt x="389" y="374"/>
                </a:cubicBezTo>
                <a:cubicBezTo>
                  <a:pt x="389" y="373"/>
                  <a:pt x="390" y="373"/>
                  <a:pt x="390" y="372"/>
                </a:cubicBezTo>
                <a:cubicBezTo>
                  <a:pt x="392" y="370"/>
                  <a:pt x="394" y="368"/>
                  <a:pt x="396" y="365"/>
                </a:cubicBezTo>
                <a:cubicBezTo>
                  <a:pt x="393" y="368"/>
                  <a:pt x="392" y="370"/>
                  <a:pt x="391" y="371"/>
                </a:cubicBezTo>
                <a:cubicBezTo>
                  <a:pt x="390" y="372"/>
                  <a:pt x="390" y="372"/>
                  <a:pt x="389" y="373"/>
                </a:cubicBezTo>
                <a:cubicBezTo>
                  <a:pt x="390" y="372"/>
                  <a:pt x="391" y="371"/>
                  <a:pt x="393" y="369"/>
                </a:cubicBezTo>
                <a:cubicBezTo>
                  <a:pt x="396" y="365"/>
                  <a:pt x="399" y="361"/>
                  <a:pt x="402" y="357"/>
                </a:cubicBezTo>
                <a:cubicBezTo>
                  <a:pt x="402" y="357"/>
                  <a:pt x="402" y="357"/>
                  <a:pt x="402" y="357"/>
                </a:cubicBezTo>
                <a:cubicBezTo>
                  <a:pt x="403" y="358"/>
                  <a:pt x="403" y="358"/>
                  <a:pt x="405" y="355"/>
                </a:cubicBezTo>
                <a:cubicBezTo>
                  <a:pt x="407" y="351"/>
                  <a:pt x="409" y="347"/>
                  <a:pt x="412" y="344"/>
                </a:cubicBezTo>
                <a:cubicBezTo>
                  <a:pt x="414" y="341"/>
                  <a:pt x="415" y="338"/>
                  <a:pt x="417" y="335"/>
                </a:cubicBezTo>
                <a:cubicBezTo>
                  <a:pt x="419" y="331"/>
                  <a:pt x="419" y="330"/>
                  <a:pt x="419" y="329"/>
                </a:cubicBezTo>
                <a:cubicBezTo>
                  <a:pt x="419" y="327"/>
                  <a:pt x="417" y="331"/>
                  <a:pt x="416" y="333"/>
                </a:cubicBezTo>
                <a:cubicBezTo>
                  <a:pt x="415" y="335"/>
                  <a:pt x="414" y="336"/>
                  <a:pt x="413" y="338"/>
                </a:cubicBezTo>
                <a:cubicBezTo>
                  <a:pt x="412" y="340"/>
                  <a:pt x="412" y="342"/>
                  <a:pt x="410" y="343"/>
                </a:cubicBezTo>
                <a:cubicBezTo>
                  <a:pt x="410" y="343"/>
                  <a:pt x="410" y="343"/>
                  <a:pt x="410" y="343"/>
                </a:cubicBezTo>
                <a:cubicBezTo>
                  <a:pt x="417" y="333"/>
                  <a:pt x="420" y="322"/>
                  <a:pt x="426" y="309"/>
                </a:cubicBezTo>
                <a:cubicBezTo>
                  <a:pt x="425" y="312"/>
                  <a:pt x="424" y="315"/>
                  <a:pt x="423" y="317"/>
                </a:cubicBezTo>
                <a:cubicBezTo>
                  <a:pt x="422" y="320"/>
                  <a:pt x="421" y="323"/>
                  <a:pt x="420" y="325"/>
                </a:cubicBezTo>
                <a:cubicBezTo>
                  <a:pt x="422" y="322"/>
                  <a:pt x="424" y="319"/>
                  <a:pt x="426" y="315"/>
                </a:cubicBezTo>
                <a:cubicBezTo>
                  <a:pt x="428" y="312"/>
                  <a:pt x="430" y="307"/>
                  <a:pt x="432" y="303"/>
                </a:cubicBezTo>
                <a:cubicBezTo>
                  <a:pt x="433" y="301"/>
                  <a:pt x="435" y="293"/>
                  <a:pt x="435" y="292"/>
                </a:cubicBezTo>
                <a:cubicBezTo>
                  <a:pt x="434" y="290"/>
                  <a:pt x="433" y="298"/>
                  <a:pt x="432" y="300"/>
                </a:cubicBezTo>
                <a:cubicBezTo>
                  <a:pt x="432" y="300"/>
                  <a:pt x="431" y="302"/>
                  <a:pt x="431" y="302"/>
                </a:cubicBezTo>
                <a:cubicBezTo>
                  <a:pt x="430" y="303"/>
                  <a:pt x="431" y="306"/>
                  <a:pt x="430" y="306"/>
                </a:cubicBezTo>
                <a:cubicBezTo>
                  <a:pt x="429" y="306"/>
                  <a:pt x="430" y="304"/>
                  <a:pt x="430" y="303"/>
                </a:cubicBezTo>
                <a:cubicBezTo>
                  <a:pt x="431" y="301"/>
                  <a:pt x="431" y="298"/>
                  <a:pt x="432" y="296"/>
                </a:cubicBezTo>
                <a:cubicBezTo>
                  <a:pt x="433" y="295"/>
                  <a:pt x="433" y="294"/>
                  <a:pt x="433" y="293"/>
                </a:cubicBezTo>
                <a:cubicBezTo>
                  <a:pt x="433" y="292"/>
                  <a:pt x="433" y="291"/>
                  <a:pt x="433" y="292"/>
                </a:cubicBezTo>
                <a:cubicBezTo>
                  <a:pt x="431" y="296"/>
                  <a:pt x="432" y="292"/>
                  <a:pt x="431" y="293"/>
                </a:cubicBezTo>
                <a:cubicBezTo>
                  <a:pt x="430" y="293"/>
                  <a:pt x="430" y="293"/>
                  <a:pt x="429" y="298"/>
                </a:cubicBezTo>
                <a:cubicBezTo>
                  <a:pt x="428" y="299"/>
                  <a:pt x="427" y="303"/>
                  <a:pt x="426" y="304"/>
                </a:cubicBezTo>
                <a:cubicBezTo>
                  <a:pt x="427" y="300"/>
                  <a:pt x="429" y="294"/>
                  <a:pt x="431" y="287"/>
                </a:cubicBezTo>
                <a:cubicBezTo>
                  <a:pt x="429" y="292"/>
                  <a:pt x="429" y="295"/>
                  <a:pt x="428" y="297"/>
                </a:cubicBezTo>
                <a:cubicBezTo>
                  <a:pt x="427" y="301"/>
                  <a:pt x="426" y="301"/>
                  <a:pt x="426" y="301"/>
                </a:cubicBezTo>
                <a:cubicBezTo>
                  <a:pt x="425" y="301"/>
                  <a:pt x="426" y="299"/>
                  <a:pt x="427" y="297"/>
                </a:cubicBezTo>
                <a:cubicBezTo>
                  <a:pt x="429" y="290"/>
                  <a:pt x="431" y="284"/>
                  <a:pt x="432" y="278"/>
                </a:cubicBezTo>
                <a:cubicBezTo>
                  <a:pt x="433" y="271"/>
                  <a:pt x="434" y="263"/>
                  <a:pt x="434" y="258"/>
                </a:cubicBezTo>
                <a:cubicBezTo>
                  <a:pt x="433" y="260"/>
                  <a:pt x="433" y="262"/>
                  <a:pt x="432" y="264"/>
                </a:cubicBezTo>
                <a:cubicBezTo>
                  <a:pt x="432" y="267"/>
                  <a:pt x="431" y="269"/>
                  <a:pt x="431" y="271"/>
                </a:cubicBezTo>
                <a:cubicBezTo>
                  <a:pt x="430" y="272"/>
                  <a:pt x="430" y="274"/>
                  <a:pt x="430" y="273"/>
                </a:cubicBezTo>
                <a:cubicBezTo>
                  <a:pt x="429" y="271"/>
                  <a:pt x="430" y="267"/>
                  <a:pt x="430" y="262"/>
                </a:cubicBezTo>
                <a:cubicBezTo>
                  <a:pt x="431" y="258"/>
                  <a:pt x="432" y="253"/>
                  <a:pt x="433" y="254"/>
                </a:cubicBezTo>
                <a:cubicBezTo>
                  <a:pt x="434" y="257"/>
                  <a:pt x="435" y="255"/>
                  <a:pt x="436" y="256"/>
                </a:cubicBezTo>
                <a:cubicBezTo>
                  <a:pt x="437" y="257"/>
                  <a:pt x="437" y="255"/>
                  <a:pt x="437" y="254"/>
                </a:cubicBezTo>
                <a:cubicBezTo>
                  <a:pt x="437" y="249"/>
                  <a:pt x="438" y="247"/>
                  <a:pt x="439" y="243"/>
                </a:cubicBezTo>
                <a:cubicBezTo>
                  <a:pt x="439" y="247"/>
                  <a:pt x="439" y="249"/>
                  <a:pt x="439" y="253"/>
                </a:cubicBezTo>
                <a:cubicBezTo>
                  <a:pt x="439" y="254"/>
                  <a:pt x="439" y="254"/>
                  <a:pt x="439" y="254"/>
                </a:cubicBezTo>
                <a:cubicBezTo>
                  <a:pt x="439" y="256"/>
                  <a:pt x="438" y="260"/>
                  <a:pt x="439" y="260"/>
                </a:cubicBezTo>
                <a:cubicBezTo>
                  <a:pt x="439" y="260"/>
                  <a:pt x="439" y="260"/>
                  <a:pt x="440" y="259"/>
                </a:cubicBezTo>
                <a:cubicBezTo>
                  <a:pt x="440" y="255"/>
                  <a:pt x="440" y="255"/>
                  <a:pt x="440" y="252"/>
                </a:cubicBezTo>
                <a:cubicBezTo>
                  <a:pt x="440" y="251"/>
                  <a:pt x="440" y="251"/>
                  <a:pt x="440" y="249"/>
                </a:cubicBezTo>
                <a:cubicBezTo>
                  <a:pt x="440" y="254"/>
                  <a:pt x="440" y="258"/>
                  <a:pt x="440" y="263"/>
                </a:cubicBezTo>
                <a:cubicBezTo>
                  <a:pt x="440" y="267"/>
                  <a:pt x="440" y="272"/>
                  <a:pt x="439" y="278"/>
                </a:cubicBezTo>
                <a:cubicBezTo>
                  <a:pt x="439" y="275"/>
                  <a:pt x="440" y="273"/>
                  <a:pt x="441" y="268"/>
                </a:cubicBezTo>
                <a:cubicBezTo>
                  <a:pt x="440" y="274"/>
                  <a:pt x="439" y="279"/>
                  <a:pt x="439" y="283"/>
                </a:cubicBezTo>
                <a:cubicBezTo>
                  <a:pt x="439" y="280"/>
                  <a:pt x="440" y="279"/>
                  <a:pt x="441" y="275"/>
                </a:cubicBezTo>
                <a:cubicBezTo>
                  <a:pt x="441" y="270"/>
                  <a:pt x="442" y="269"/>
                  <a:pt x="443" y="265"/>
                </a:cubicBezTo>
                <a:cubicBezTo>
                  <a:pt x="444" y="259"/>
                  <a:pt x="446" y="254"/>
                  <a:pt x="447" y="246"/>
                </a:cubicBezTo>
                <a:cubicBezTo>
                  <a:pt x="447" y="246"/>
                  <a:pt x="447" y="246"/>
                  <a:pt x="447" y="246"/>
                </a:cubicBezTo>
                <a:cubicBezTo>
                  <a:pt x="447" y="246"/>
                  <a:pt x="447" y="246"/>
                  <a:pt x="447" y="246"/>
                </a:cubicBezTo>
                <a:cubicBezTo>
                  <a:pt x="447" y="246"/>
                  <a:pt x="447" y="246"/>
                  <a:pt x="447" y="246"/>
                </a:cubicBezTo>
                <a:cubicBezTo>
                  <a:pt x="447" y="239"/>
                  <a:pt x="446" y="232"/>
                  <a:pt x="447" y="226"/>
                </a:cubicBezTo>
                <a:cubicBezTo>
                  <a:pt x="448" y="228"/>
                  <a:pt x="447" y="232"/>
                  <a:pt x="448" y="234"/>
                </a:cubicBezTo>
                <a:cubicBezTo>
                  <a:pt x="447" y="228"/>
                  <a:pt x="449" y="230"/>
                  <a:pt x="448" y="223"/>
                </a:cubicBezTo>
                <a:cubicBezTo>
                  <a:pt x="447" y="219"/>
                  <a:pt x="447" y="215"/>
                  <a:pt x="448" y="215"/>
                </a:cubicBezTo>
                <a:cubicBezTo>
                  <a:pt x="448" y="215"/>
                  <a:pt x="448" y="215"/>
                  <a:pt x="448" y="215"/>
                </a:cubicBezTo>
                <a:cubicBezTo>
                  <a:pt x="448" y="219"/>
                  <a:pt x="449" y="224"/>
                  <a:pt x="449" y="229"/>
                </a:cubicBezTo>
                <a:cubicBezTo>
                  <a:pt x="449" y="229"/>
                  <a:pt x="449" y="229"/>
                  <a:pt x="449" y="228"/>
                </a:cubicBezTo>
                <a:cubicBezTo>
                  <a:pt x="449" y="229"/>
                  <a:pt x="449" y="229"/>
                  <a:pt x="449" y="229"/>
                </a:cubicBezTo>
                <a:cubicBezTo>
                  <a:pt x="449" y="231"/>
                  <a:pt x="449" y="233"/>
                  <a:pt x="449" y="236"/>
                </a:cubicBezTo>
                <a:cubicBezTo>
                  <a:pt x="449" y="237"/>
                  <a:pt x="449" y="238"/>
                  <a:pt x="449" y="239"/>
                </a:cubicBezTo>
                <a:cubicBezTo>
                  <a:pt x="449" y="242"/>
                  <a:pt x="449" y="245"/>
                  <a:pt x="448" y="248"/>
                </a:cubicBezTo>
                <a:cubicBezTo>
                  <a:pt x="449" y="248"/>
                  <a:pt x="450" y="248"/>
                  <a:pt x="450" y="246"/>
                </a:cubicBezTo>
                <a:close/>
                <a:moveTo>
                  <a:pt x="434" y="165"/>
                </a:moveTo>
                <a:cubicBezTo>
                  <a:pt x="434" y="165"/>
                  <a:pt x="434" y="166"/>
                  <a:pt x="434" y="166"/>
                </a:cubicBezTo>
                <a:cubicBezTo>
                  <a:pt x="434" y="165"/>
                  <a:pt x="433" y="164"/>
                  <a:pt x="433" y="163"/>
                </a:cubicBezTo>
                <a:cubicBezTo>
                  <a:pt x="433" y="163"/>
                  <a:pt x="433" y="164"/>
                  <a:pt x="434" y="165"/>
                </a:cubicBezTo>
                <a:close/>
                <a:moveTo>
                  <a:pt x="168" y="26"/>
                </a:moveTo>
                <a:cubicBezTo>
                  <a:pt x="170" y="25"/>
                  <a:pt x="173" y="24"/>
                  <a:pt x="176" y="23"/>
                </a:cubicBezTo>
                <a:cubicBezTo>
                  <a:pt x="176" y="23"/>
                  <a:pt x="176" y="23"/>
                  <a:pt x="176" y="23"/>
                </a:cubicBezTo>
                <a:cubicBezTo>
                  <a:pt x="173" y="24"/>
                  <a:pt x="170" y="25"/>
                  <a:pt x="167" y="26"/>
                </a:cubicBezTo>
                <a:cubicBezTo>
                  <a:pt x="167" y="26"/>
                  <a:pt x="168" y="26"/>
                  <a:pt x="168" y="26"/>
                </a:cubicBezTo>
                <a:close/>
                <a:moveTo>
                  <a:pt x="317" y="61"/>
                </a:moveTo>
                <a:cubicBezTo>
                  <a:pt x="318" y="62"/>
                  <a:pt x="319" y="62"/>
                  <a:pt x="320" y="62"/>
                </a:cubicBezTo>
                <a:cubicBezTo>
                  <a:pt x="319" y="62"/>
                  <a:pt x="319" y="62"/>
                  <a:pt x="318" y="62"/>
                </a:cubicBezTo>
                <a:cubicBezTo>
                  <a:pt x="318" y="62"/>
                  <a:pt x="317" y="61"/>
                  <a:pt x="316" y="61"/>
                </a:cubicBezTo>
                <a:cubicBezTo>
                  <a:pt x="317" y="61"/>
                  <a:pt x="317" y="61"/>
                  <a:pt x="317" y="61"/>
                </a:cubicBezTo>
                <a:close/>
                <a:moveTo>
                  <a:pt x="311" y="60"/>
                </a:moveTo>
                <a:cubicBezTo>
                  <a:pt x="310" y="60"/>
                  <a:pt x="310" y="60"/>
                  <a:pt x="309" y="59"/>
                </a:cubicBezTo>
                <a:cubicBezTo>
                  <a:pt x="309" y="59"/>
                  <a:pt x="308" y="59"/>
                  <a:pt x="308" y="59"/>
                </a:cubicBezTo>
                <a:cubicBezTo>
                  <a:pt x="309" y="59"/>
                  <a:pt x="310" y="60"/>
                  <a:pt x="311" y="60"/>
                </a:cubicBezTo>
                <a:close/>
                <a:moveTo>
                  <a:pt x="300" y="41"/>
                </a:moveTo>
                <a:cubicBezTo>
                  <a:pt x="299" y="40"/>
                  <a:pt x="298" y="40"/>
                  <a:pt x="298" y="40"/>
                </a:cubicBezTo>
                <a:cubicBezTo>
                  <a:pt x="299" y="40"/>
                  <a:pt x="299" y="40"/>
                  <a:pt x="300" y="41"/>
                </a:cubicBezTo>
                <a:close/>
                <a:moveTo>
                  <a:pt x="297" y="53"/>
                </a:moveTo>
                <a:cubicBezTo>
                  <a:pt x="298" y="53"/>
                  <a:pt x="298" y="54"/>
                  <a:pt x="299" y="54"/>
                </a:cubicBezTo>
                <a:cubicBezTo>
                  <a:pt x="298" y="54"/>
                  <a:pt x="298" y="54"/>
                  <a:pt x="297" y="53"/>
                </a:cubicBezTo>
                <a:cubicBezTo>
                  <a:pt x="296" y="53"/>
                  <a:pt x="296" y="53"/>
                  <a:pt x="295" y="53"/>
                </a:cubicBezTo>
                <a:cubicBezTo>
                  <a:pt x="296" y="53"/>
                  <a:pt x="296" y="53"/>
                  <a:pt x="297" y="53"/>
                </a:cubicBezTo>
                <a:close/>
                <a:moveTo>
                  <a:pt x="289" y="37"/>
                </a:moveTo>
                <a:cubicBezTo>
                  <a:pt x="288" y="37"/>
                  <a:pt x="288" y="37"/>
                  <a:pt x="288" y="37"/>
                </a:cubicBezTo>
                <a:cubicBezTo>
                  <a:pt x="288" y="37"/>
                  <a:pt x="288" y="37"/>
                  <a:pt x="288" y="37"/>
                </a:cubicBezTo>
                <a:cubicBezTo>
                  <a:pt x="288" y="37"/>
                  <a:pt x="288" y="37"/>
                  <a:pt x="289" y="37"/>
                </a:cubicBezTo>
                <a:close/>
                <a:moveTo>
                  <a:pt x="274" y="49"/>
                </a:moveTo>
                <a:cubicBezTo>
                  <a:pt x="276" y="49"/>
                  <a:pt x="277" y="49"/>
                  <a:pt x="279" y="49"/>
                </a:cubicBezTo>
                <a:cubicBezTo>
                  <a:pt x="281" y="50"/>
                  <a:pt x="282" y="50"/>
                  <a:pt x="284" y="51"/>
                </a:cubicBezTo>
                <a:cubicBezTo>
                  <a:pt x="286" y="51"/>
                  <a:pt x="288" y="52"/>
                  <a:pt x="289" y="52"/>
                </a:cubicBezTo>
                <a:cubicBezTo>
                  <a:pt x="289" y="52"/>
                  <a:pt x="288" y="52"/>
                  <a:pt x="287" y="52"/>
                </a:cubicBezTo>
                <a:cubicBezTo>
                  <a:pt x="284" y="51"/>
                  <a:pt x="280" y="50"/>
                  <a:pt x="277" y="50"/>
                </a:cubicBezTo>
                <a:cubicBezTo>
                  <a:pt x="271" y="49"/>
                  <a:pt x="272" y="49"/>
                  <a:pt x="270" y="48"/>
                </a:cubicBezTo>
                <a:cubicBezTo>
                  <a:pt x="270" y="48"/>
                  <a:pt x="272" y="48"/>
                  <a:pt x="274" y="49"/>
                </a:cubicBezTo>
                <a:close/>
                <a:moveTo>
                  <a:pt x="184" y="197"/>
                </a:moveTo>
                <a:cubicBezTo>
                  <a:pt x="183" y="198"/>
                  <a:pt x="183" y="198"/>
                  <a:pt x="182" y="198"/>
                </a:cubicBezTo>
                <a:cubicBezTo>
                  <a:pt x="183" y="198"/>
                  <a:pt x="183" y="198"/>
                  <a:pt x="184" y="197"/>
                </a:cubicBezTo>
                <a:close/>
                <a:moveTo>
                  <a:pt x="132" y="186"/>
                </a:moveTo>
                <a:cubicBezTo>
                  <a:pt x="132" y="186"/>
                  <a:pt x="132" y="186"/>
                  <a:pt x="132" y="186"/>
                </a:cubicBezTo>
                <a:cubicBezTo>
                  <a:pt x="132" y="186"/>
                  <a:pt x="131" y="186"/>
                  <a:pt x="131" y="187"/>
                </a:cubicBezTo>
                <a:cubicBezTo>
                  <a:pt x="131" y="186"/>
                  <a:pt x="132" y="186"/>
                  <a:pt x="132" y="186"/>
                </a:cubicBezTo>
                <a:close/>
                <a:moveTo>
                  <a:pt x="128" y="188"/>
                </a:moveTo>
                <a:cubicBezTo>
                  <a:pt x="128" y="188"/>
                  <a:pt x="128" y="188"/>
                  <a:pt x="128" y="188"/>
                </a:cubicBezTo>
                <a:cubicBezTo>
                  <a:pt x="128" y="187"/>
                  <a:pt x="128" y="187"/>
                  <a:pt x="128" y="187"/>
                </a:cubicBezTo>
                <a:cubicBezTo>
                  <a:pt x="128" y="187"/>
                  <a:pt x="128" y="187"/>
                  <a:pt x="128" y="187"/>
                </a:cubicBezTo>
                <a:cubicBezTo>
                  <a:pt x="128" y="187"/>
                  <a:pt x="128" y="187"/>
                  <a:pt x="128" y="187"/>
                </a:cubicBezTo>
                <a:cubicBezTo>
                  <a:pt x="128" y="187"/>
                  <a:pt x="128" y="187"/>
                  <a:pt x="128" y="187"/>
                </a:cubicBezTo>
                <a:cubicBezTo>
                  <a:pt x="128" y="188"/>
                  <a:pt x="128" y="189"/>
                  <a:pt x="127" y="190"/>
                </a:cubicBezTo>
                <a:cubicBezTo>
                  <a:pt x="127" y="189"/>
                  <a:pt x="128" y="189"/>
                  <a:pt x="128" y="188"/>
                </a:cubicBezTo>
                <a:close/>
                <a:moveTo>
                  <a:pt x="115" y="209"/>
                </a:moveTo>
                <a:cubicBezTo>
                  <a:pt x="115" y="208"/>
                  <a:pt x="116" y="207"/>
                  <a:pt x="117" y="206"/>
                </a:cubicBezTo>
                <a:cubicBezTo>
                  <a:pt x="116" y="207"/>
                  <a:pt x="116" y="207"/>
                  <a:pt x="116" y="207"/>
                </a:cubicBezTo>
                <a:cubicBezTo>
                  <a:pt x="116" y="208"/>
                  <a:pt x="116" y="209"/>
                  <a:pt x="115" y="210"/>
                </a:cubicBezTo>
                <a:cubicBezTo>
                  <a:pt x="115" y="211"/>
                  <a:pt x="115" y="211"/>
                  <a:pt x="114" y="212"/>
                </a:cubicBezTo>
                <a:cubicBezTo>
                  <a:pt x="114" y="213"/>
                  <a:pt x="114" y="214"/>
                  <a:pt x="115" y="213"/>
                </a:cubicBezTo>
                <a:cubicBezTo>
                  <a:pt x="116" y="213"/>
                  <a:pt x="116" y="214"/>
                  <a:pt x="114" y="217"/>
                </a:cubicBezTo>
                <a:cubicBezTo>
                  <a:pt x="114" y="218"/>
                  <a:pt x="113" y="219"/>
                  <a:pt x="112" y="221"/>
                </a:cubicBezTo>
                <a:cubicBezTo>
                  <a:pt x="113" y="220"/>
                  <a:pt x="113" y="219"/>
                  <a:pt x="113" y="218"/>
                </a:cubicBezTo>
                <a:cubicBezTo>
                  <a:pt x="113" y="217"/>
                  <a:pt x="113" y="216"/>
                  <a:pt x="114" y="214"/>
                </a:cubicBezTo>
                <a:cubicBezTo>
                  <a:pt x="114" y="213"/>
                  <a:pt x="114" y="212"/>
                  <a:pt x="114" y="211"/>
                </a:cubicBezTo>
                <a:cubicBezTo>
                  <a:pt x="114" y="210"/>
                  <a:pt x="115" y="210"/>
                  <a:pt x="115" y="209"/>
                </a:cubicBezTo>
                <a:close/>
                <a:moveTo>
                  <a:pt x="113" y="211"/>
                </a:moveTo>
                <a:cubicBezTo>
                  <a:pt x="113" y="211"/>
                  <a:pt x="114" y="211"/>
                  <a:pt x="114" y="211"/>
                </a:cubicBezTo>
                <a:cubicBezTo>
                  <a:pt x="114" y="211"/>
                  <a:pt x="114" y="211"/>
                  <a:pt x="114" y="211"/>
                </a:cubicBezTo>
                <a:cubicBezTo>
                  <a:pt x="113" y="215"/>
                  <a:pt x="112" y="219"/>
                  <a:pt x="112" y="222"/>
                </a:cubicBezTo>
                <a:cubicBezTo>
                  <a:pt x="112" y="224"/>
                  <a:pt x="111" y="225"/>
                  <a:pt x="111" y="226"/>
                </a:cubicBezTo>
                <a:cubicBezTo>
                  <a:pt x="111" y="221"/>
                  <a:pt x="113" y="217"/>
                  <a:pt x="113" y="211"/>
                </a:cubicBezTo>
                <a:close/>
                <a:moveTo>
                  <a:pt x="235" y="389"/>
                </a:moveTo>
                <a:cubicBezTo>
                  <a:pt x="235" y="389"/>
                  <a:pt x="235" y="389"/>
                  <a:pt x="235" y="389"/>
                </a:cubicBezTo>
                <a:cubicBezTo>
                  <a:pt x="235" y="389"/>
                  <a:pt x="235" y="389"/>
                  <a:pt x="235" y="389"/>
                </a:cubicBezTo>
                <a:cubicBezTo>
                  <a:pt x="235" y="389"/>
                  <a:pt x="235" y="389"/>
                  <a:pt x="235" y="389"/>
                </a:cubicBezTo>
                <a:close/>
                <a:moveTo>
                  <a:pt x="233" y="374"/>
                </a:moveTo>
                <a:cubicBezTo>
                  <a:pt x="234" y="374"/>
                  <a:pt x="236" y="374"/>
                  <a:pt x="237" y="374"/>
                </a:cubicBezTo>
                <a:cubicBezTo>
                  <a:pt x="236" y="374"/>
                  <a:pt x="234" y="374"/>
                  <a:pt x="233" y="374"/>
                </a:cubicBezTo>
                <a:close/>
                <a:moveTo>
                  <a:pt x="232" y="374"/>
                </a:moveTo>
                <a:cubicBezTo>
                  <a:pt x="232" y="374"/>
                  <a:pt x="232" y="374"/>
                  <a:pt x="232" y="374"/>
                </a:cubicBezTo>
                <a:cubicBezTo>
                  <a:pt x="232" y="374"/>
                  <a:pt x="232" y="374"/>
                  <a:pt x="232" y="374"/>
                </a:cubicBezTo>
                <a:cubicBezTo>
                  <a:pt x="233" y="374"/>
                  <a:pt x="235" y="373"/>
                  <a:pt x="236" y="373"/>
                </a:cubicBezTo>
                <a:cubicBezTo>
                  <a:pt x="238" y="373"/>
                  <a:pt x="238" y="373"/>
                  <a:pt x="238" y="373"/>
                </a:cubicBezTo>
                <a:cubicBezTo>
                  <a:pt x="237" y="373"/>
                  <a:pt x="237" y="373"/>
                  <a:pt x="235" y="373"/>
                </a:cubicBezTo>
                <a:cubicBezTo>
                  <a:pt x="235" y="373"/>
                  <a:pt x="234" y="373"/>
                  <a:pt x="233" y="373"/>
                </a:cubicBezTo>
                <a:cubicBezTo>
                  <a:pt x="232" y="373"/>
                  <a:pt x="232" y="373"/>
                  <a:pt x="232" y="373"/>
                </a:cubicBezTo>
                <a:cubicBezTo>
                  <a:pt x="232" y="373"/>
                  <a:pt x="232" y="373"/>
                  <a:pt x="232" y="373"/>
                </a:cubicBezTo>
                <a:cubicBezTo>
                  <a:pt x="234" y="373"/>
                  <a:pt x="235" y="372"/>
                  <a:pt x="236" y="373"/>
                </a:cubicBezTo>
                <a:cubicBezTo>
                  <a:pt x="237" y="373"/>
                  <a:pt x="239" y="373"/>
                  <a:pt x="240" y="373"/>
                </a:cubicBezTo>
                <a:cubicBezTo>
                  <a:pt x="242" y="373"/>
                  <a:pt x="243" y="373"/>
                  <a:pt x="243" y="374"/>
                </a:cubicBezTo>
                <a:cubicBezTo>
                  <a:pt x="243" y="374"/>
                  <a:pt x="244" y="374"/>
                  <a:pt x="244" y="374"/>
                </a:cubicBezTo>
                <a:cubicBezTo>
                  <a:pt x="240" y="374"/>
                  <a:pt x="237" y="374"/>
                  <a:pt x="232" y="374"/>
                </a:cubicBezTo>
                <a:close/>
                <a:moveTo>
                  <a:pt x="240" y="370"/>
                </a:moveTo>
                <a:cubicBezTo>
                  <a:pt x="241" y="370"/>
                  <a:pt x="243" y="370"/>
                  <a:pt x="243" y="370"/>
                </a:cubicBezTo>
                <a:cubicBezTo>
                  <a:pt x="244" y="369"/>
                  <a:pt x="245" y="369"/>
                  <a:pt x="246" y="369"/>
                </a:cubicBezTo>
                <a:cubicBezTo>
                  <a:pt x="246" y="369"/>
                  <a:pt x="246" y="369"/>
                  <a:pt x="246" y="369"/>
                </a:cubicBezTo>
                <a:cubicBezTo>
                  <a:pt x="246" y="370"/>
                  <a:pt x="244" y="370"/>
                  <a:pt x="243" y="370"/>
                </a:cubicBezTo>
                <a:cubicBezTo>
                  <a:pt x="241" y="370"/>
                  <a:pt x="240" y="370"/>
                  <a:pt x="238" y="371"/>
                </a:cubicBezTo>
                <a:cubicBezTo>
                  <a:pt x="237" y="370"/>
                  <a:pt x="236" y="370"/>
                  <a:pt x="235" y="370"/>
                </a:cubicBezTo>
                <a:cubicBezTo>
                  <a:pt x="236" y="370"/>
                  <a:pt x="238" y="370"/>
                  <a:pt x="240" y="370"/>
                </a:cubicBezTo>
                <a:close/>
                <a:moveTo>
                  <a:pt x="235" y="369"/>
                </a:moveTo>
                <a:cubicBezTo>
                  <a:pt x="236" y="369"/>
                  <a:pt x="237" y="369"/>
                  <a:pt x="238" y="369"/>
                </a:cubicBezTo>
                <a:cubicBezTo>
                  <a:pt x="239" y="369"/>
                  <a:pt x="240" y="369"/>
                  <a:pt x="241" y="369"/>
                </a:cubicBezTo>
                <a:cubicBezTo>
                  <a:pt x="242" y="369"/>
                  <a:pt x="243" y="369"/>
                  <a:pt x="244" y="369"/>
                </a:cubicBezTo>
                <a:cubicBezTo>
                  <a:pt x="245" y="369"/>
                  <a:pt x="245" y="369"/>
                  <a:pt x="246" y="369"/>
                </a:cubicBezTo>
                <a:cubicBezTo>
                  <a:pt x="246" y="369"/>
                  <a:pt x="246" y="369"/>
                  <a:pt x="246" y="369"/>
                </a:cubicBezTo>
                <a:cubicBezTo>
                  <a:pt x="243" y="369"/>
                  <a:pt x="240" y="369"/>
                  <a:pt x="238" y="370"/>
                </a:cubicBezTo>
                <a:cubicBezTo>
                  <a:pt x="238" y="370"/>
                  <a:pt x="236" y="369"/>
                  <a:pt x="235" y="369"/>
                </a:cubicBezTo>
                <a:cubicBezTo>
                  <a:pt x="235" y="369"/>
                  <a:pt x="235" y="369"/>
                  <a:pt x="235" y="369"/>
                </a:cubicBezTo>
                <a:close/>
                <a:moveTo>
                  <a:pt x="246" y="375"/>
                </a:moveTo>
                <a:cubicBezTo>
                  <a:pt x="246" y="375"/>
                  <a:pt x="246" y="374"/>
                  <a:pt x="247" y="374"/>
                </a:cubicBezTo>
                <a:cubicBezTo>
                  <a:pt x="246" y="374"/>
                  <a:pt x="246" y="375"/>
                  <a:pt x="246" y="375"/>
                </a:cubicBezTo>
                <a:cubicBezTo>
                  <a:pt x="246" y="375"/>
                  <a:pt x="246" y="375"/>
                  <a:pt x="246" y="375"/>
                </a:cubicBezTo>
                <a:close/>
                <a:moveTo>
                  <a:pt x="256" y="392"/>
                </a:moveTo>
                <a:cubicBezTo>
                  <a:pt x="255" y="392"/>
                  <a:pt x="255" y="392"/>
                  <a:pt x="254" y="392"/>
                </a:cubicBezTo>
                <a:cubicBezTo>
                  <a:pt x="253" y="392"/>
                  <a:pt x="253" y="392"/>
                  <a:pt x="252" y="392"/>
                </a:cubicBezTo>
                <a:cubicBezTo>
                  <a:pt x="250" y="392"/>
                  <a:pt x="248" y="393"/>
                  <a:pt x="246" y="393"/>
                </a:cubicBezTo>
                <a:cubicBezTo>
                  <a:pt x="248" y="392"/>
                  <a:pt x="250" y="392"/>
                  <a:pt x="253" y="392"/>
                </a:cubicBezTo>
                <a:cubicBezTo>
                  <a:pt x="254" y="392"/>
                  <a:pt x="256" y="392"/>
                  <a:pt x="257" y="391"/>
                </a:cubicBezTo>
                <a:cubicBezTo>
                  <a:pt x="257" y="391"/>
                  <a:pt x="256" y="392"/>
                  <a:pt x="256" y="392"/>
                </a:cubicBezTo>
                <a:close/>
                <a:moveTo>
                  <a:pt x="258" y="391"/>
                </a:moveTo>
                <a:cubicBezTo>
                  <a:pt x="257" y="391"/>
                  <a:pt x="256" y="391"/>
                  <a:pt x="255" y="391"/>
                </a:cubicBezTo>
                <a:cubicBezTo>
                  <a:pt x="256" y="391"/>
                  <a:pt x="256" y="391"/>
                  <a:pt x="257" y="390"/>
                </a:cubicBezTo>
                <a:cubicBezTo>
                  <a:pt x="257" y="390"/>
                  <a:pt x="257" y="390"/>
                  <a:pt x="257" y="390"/>
                </a:cubicBezTo>
                <a:cubicBezTo>
                  <a:pt x="258" y="390"/>
                  <a:pt x="258" y="390"/>
                  <a:pt x="259" y="390"/>
                </a:cubicBezTo>
                <a:cubicBezTo>
                  <a:pt x="259" y="390"/>
                  <a:pt x="259" y="390"/>
                  <a:pt x="260" y="390"/>
                </a:cubicBezTo>
                <a:cubicBezTo>
                  <a:pt x="260" y="390"/>
                  <a:pt x="260" y="390"/>
                  <a:pt x="258" y="391"/>
                </a:cubicBezTo>
                <a:close/>
                <a:moveTo>
                  <a:pt x="261" y="377"/>
                </a:moveTo>
                <a:cubicBezTo>
                  <a:pt x="260" y="377"/>
                  <a:pt x="258" y="377"/>
                  <a:pt x="257" y="377"/>
                </a:cubicBezTo>
                <a:cubicBezTo>
                  <a:pt x="258" y="377"/>
                  <a:pt x="260" y="376"/>
                  <a:pt x="262" y="376"/>
                </a:cubicBezTo>
                <a:cubicBezTo>
                  <a:pt x="262" y="376"/>
                  <a:pt x="262" y="376"/>
                  <a:pt x="261" y="377"/>
                </a:cubicBezTo>
                <a:close/>
                <a:moveTo>
                  <a:pt x="263" y="376"/>
                </a:moveTo>
                <a:cubicBezTo>
                  <a:pt x="262" y="376"/>
                  <a:pt x="262" y="376"/>
                  <a:pt x="262" y="376"/>
                </a:cubicBezTo>
                <a:cubicBezTo>
                  <a:pt x="262" y="375"/>
                  <a:pt x="262" y="375"/>
                  <a:pt x="262" y="375"/>
                </a:cubicBezTo>
                <a:cubicBezTo>
                  <a:pt x="262" y="375"/>
                  <a:pt x="263" y="375"/>
                  <a:pt x="263" y="375"/>
                </a:cubicBezTo>
                <a:cubicBezTo>
                  <a:pt x="263" y="375"/>
                  <a:pt x="263" y="375"/>
                  <a:pt x="263" y="376"/>
                </a:cubicBezTo>
                <a:close/>
                <a:moveTo>
                  <a:pt x="264" y="375"/>
                </a:moveTo>
                <a:cubicBezTo>
                  <a:pt x="264" y="375"/>
                  <a:pt x="263" y="375"/>
                  <a:pt x="263" y="375"/>
                </a:cubicBezTo>
                <a:cubicBezTo>
                  <a:pt x="263" y="375"/>
                  <a:pt x="255" y="375"/>
                  <a:pt x="255" y="375"/>
                </a:cubicBezTo>
                <a:cubicBezTo>
                  <a:pt x="255" y="375"/>
                  <a:pt x="255" y="375"/>
                  <a:pt x="256" y="375"/>
                </a:cubicBezTo>
                <a:cubicBezTo>
                  <a:pt x="259" y="375"/>
                  <a:pt x="262" y="374"/>
                  <a:pt x="265" y="374"/>
                </a:cubicBezTo>
                <a:cubicBezTo>
                  <a:pt x="264" y="375"/>
                  <a:pt x="264" y="375"/>
                  <a:pt x="264" y="375"/>
                </a:cubicBezTo>
                <a:close/>
                <a:moveTo>
                  <a:pt x="289" y="402"/>
                </a:moveTo>
                <a:cubicBezTo>
                  <a:pt x="288" y="403"/>
                  <a:pt x="287" y="403"/>
                  <a:pt x="286" y="404"/>
                </a:cubicBezTo>
                <a:cubicBezTo>
                  <a:pt x="286" y="404"/>
                  <a:pt x="286" y="404"/>
                  <a:pt x="286" y="404"/>
                </a:cubicBezTo>
                <a:cubicBezTo>
                  <a:pt x="283" y="405"/>
                  <a:pt x="283" y="405"/>
                  <a:pt x="283" y="405"/>
                </a:cubicBezTo>
                <a:cubicBezTo>
                  <a:pt x="281" y="405"/>
                  <a:pt x="281" y="405"/>
                  <a:pt x="281" y="405"/>
                </a:cubicBezTo>
                <a:cubicBezTo>
                  <a:pt x="279" y="406"/>
                  <a:pt x="277" y="406"/>
                  <a:pt x="275" y="406"/>
                </a:cubicBezTo>
                <a:cubicBezTo>
                  <a:pt x="275" y="406"/>
                  <a:pt x="275" y="406"/>
                  <a:pt x="275" y="406"/>
                </a:cubicBezTo>
                <a:cubicBezTo>
                  <a:pt x="275" y="406"/>
                  <a:pt x="275" y="406"/>
                  <a:pt x="275" y="406"/>
                </a:cubicBezTo>
                <a:cubicBezTo>
                  <a:pt x="275" y="406"/>
                  <a:pt x="275" y="406"/>
                  <a:pt x="275" y="406"/>
                </a:cubicBezTo>
                <a:cubicBezTo>
                  <a:pt x="277" y="405"/>
                  <a:pt x="282" y="405"/>
                  <a:pt x="285" y="404"/>
                </a:cubicBezTo>
                <a:cubicBezTo>
                  <a:pt x="284" y="404"/>
                  <a:pt x="283" y="404"/>
                  <a:pt x="282" y="404"/>
                </a:cubicBezTo>
                <a:cubicBezTo>
                  <a:pt x="283" y="403"/>
                  <a:pt x="285" y="403"/>
                  <a:pt x="286" y="402"/>
                </a:cubicBezTo>
                <a:cubicBezTo>
                  <a:pt x="289" y="401"/>
                  <a:pt x="283" y="405"/>
                  <a:pt x="288" y="403"/>
                </a:cubicBezTo>
                <a:cubicBezTo>
                  <a:pt x="288" y="403"/>
                  <a:pt x="289" y="402"/>
                  <a:pt x="289" y="402"/>
                </a:cubicBezTo>
                <a:cubicBezTo>
                  <a:pt x="289" y="402"/>
                  <a:pt x="289" y="402"/>
                  <a:pt x="289" y="402"/>
                </a:cubicBezTo>
                <a:close/>
                <a:moveTo>
                  <a:pt x="312" y="385"/>
                </a:moveTo>
                <a:cubicBezTo>
                  <a:pt x="310" y="387"/>
                  <a:pt x="307" y="388"/>
                  <a:pt x="305" y="390"/>
                </a:cubicBezTo>
                <a:cubicBezTo>
                  <a:pt x="304" y="390"/>
                  <a:pt x="303" y="391"/>
                  <a:pt x="303" y="391"/>
                </a:cubicBezTo>
                <a:cubicBezTo>
                  <a:pt x="302" y="392"/>
                  <a:pt x="302" y="392"/>
                  <a:pt x="302" y="392"/>
                </a:cubicBezTo>
                <a:cubicBezTo>
                  <a:pt x="301" y="392"/>
                  <a:pt x="302" y="392"/>
                  <a:pt x="303" y="392"/>
                </a:cubicBezTo>
                <a:cubicBezTo>
                  <a:pt x="304" y="392"/>
                  <a:pt x="305" y="391"/>
                  <a:pt x="305" y="392"/>
                </a:cubicBezTo>
                <a:cubicBezTo>
                  <a:pt x="301" y="394"/>
                  <a:pt x="298" y="395"/>
                  <a:pt x="294" y="397"/>
                </a:cubicBezTo>
                <a:cubicBezTo>
                  <a:pt x="289" y="399"/>
                  <a:pt x="289" y="399"/>
                  <a:pt x="289" y="399"/>
                </a:cubicBezTo>
                <a:cubicBezTo>
                  <a:pt x="287" y="400"/>
                  <a:pt x="286" y="401"/>
                  <a:pt x="284" y="401"/>
                </a:cubicBezTo>
                <a:cubicBezTo>
                  <a:pt x="282" y="402"/>
                  <a:pt x="280" y="403"/>
                  <a:pt x="280" y="404"/>
                </a:cubicBezTo>
                <a:cubicBezTo>
                  <a:pt x="280" y="404"/>
                  <a:pt x="280" y="404"/>
                  <a:pt x="280" y="404"/>
                </a:cubicBezTo>
                <a:cubicBezTo>
                  <a:pt x="278" y="405"/>
                  <a:pt x="277" y="405"/>
                  <a:pt x="274" y="405"/>
                </a:cubicBezTo>
                <a:cubicBezTo>
                  <a:pt x="271" y="406"/>
                  <a:pt x="270" y="406"/>
                  <a:pt x="272" y="405"/>
                </a:cubicBezTo>
                <a:cubicBezTo>
                  <a:pt x="273" y="405"/>
                  <a:pt x="273" y="405"/>
                  <a:pt x="272" y="404"/>
                </a:cubicBezTo>
                <a:cubicBezTo>
                  <a:pt x="272" y="404"/>
                  <a:pt x="272" y="404"/>
                  <a:pt x="271" y="404"/>
                </a:cubicBezTo>
                <a:cubicBezTo>
                  <a:pt x="272" y="404"/>
                  <a:pt x="273" y="403"/>
                  <a:pt x="274" y="403"/>
                </a:cubicBezTo>
                <a:cubicBezTo>
                  <a:pt x="276" y="402"/>
                  <a:pt x="278" y="401"/>
                  <a:pt x="280" y="400"/>
                </a:cubicBezTo>
                <a:cubicBezTo>
                  <a:pt x="281" y="399"/>
                  <a:pt x="282" y="399"/>
                  <a:pt x="282" y="399"/>
                </a:cubicBezTo>
                <a:cubicBezTo>
                  <a:pt x="280" y="401"/>
                  <a:pt x="282" y="399"/>
                  <a:pt x="284" y="399"/>
                </a:cubicBezTo>
                <a:cubicBezTo>
                  <a:pt x="285" y="398"/>
                  <a:pt x="287" y="398"/>
                  <a:pt x="288" y="397"/>
                </a:cubicBezTo>
                <a:cubicBezTo>
                  <a:pt x="290" y="396"/>
                  <a:pt x="291" y="396"/>
                  <a:pt x="293" y="395"/>
                </a:cubicBezTo>
                <a:cubicBezTo>
                  <a:pt x="292" y="396"/>
                  <a:pt x="290" y="397"/>
                  <a:pt x="289" y="397"/>
                </a:cubicBezTo>
                <a:cubicBezTo>
                  <a:pt x="287" y="398"/>
                  <a:pt x="285" y="399"/>
                  <a:pt x="284" y="399"/>
                </a:cubicBezTo>
                <a:cubicBezTo>
                  <a:pt x="281" y="401"/>
                  <a:pt x="277" y="402"/>
                  <a:pt x="274" y="403"/>
                </a:cubicBezTo>
                <a:cubicBezTo>
                  <a:pt x="277" y="404"/>
                  <a:pt x="283" y="400"/>
                  <a:pt x="288" y="399"/>
                </a:cubicBezTo>
                <a:cubicBezTo>
                  <a:pt x="278" y="403"/>
                  <a:pt x="278" y="403"/>
                  <a:pt x="278" y="403"/>
                </a:cubicBezTo>
                <a:cubicBezTo>
                  <a:pt x="281" y="402"/>
                  <a:pt x="284" y="401"/>
                  <a:pt x="287" y="400"/>
                </a:cubicBezTo>
                <a:cubicBezTo>
                  <a:pt x="290" y="399"/>
                  <a:pt x="292" y="397"/>
                  <a:pt x="293" y="396"/>
                </a:cubicBezTo>
                <a:cubicBezTo>
                  <a:pt x="296" y="395"/>
                  <a:pt x="297" y="394"/>
                  <a:pt x="299" y="392"/>
                </a:cubicBezTo>
                <a:cubicBezTo>
                  <a:pt x="303" y="391"/>
                  <a:pt x="306" y="389"/>
                  <a:pt x="309" y="387"/>
                </a:cubicBezTo>
                <a:cubicBezTo>
                  <a:pt x="309" y="387"/>
                  <a:pt x="310" y="386"/>
                  <a:pt x="311" y="386"/>
                </a:cubicBezTo>
                <a:cubicBezTo>
                  <a:pt x="312" y="385"/>
                  <a:pt x="313" y="385"/>
                  <a:pt x="314" y="384"/>
                </a:cubicBezTo>
                <a:cubicBezTo>
                  <a:pt x="313" y="385"/>
                  <a:pt x="313" y="385"/>
                  <a:pt x="312" y="385"/>
                </a:cubicBezTo>
                <a:close/>
                <a:moveTo>
                  <a:pt x="283" y="343"/>
                </a:move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lose/>
                <a:moveTo>
                  <a:pt x="325" y="276"/>
                </a:moveTo>
                <a:cubicBezTo>
                  <a:pt x="324" y="279"/>
                  <a:pt x="323" y="280"/>
                  <a:pt x="323" y="279"/>
                </a:cubicBezTo>
                <a:cubicBezTo>
                  <a:pt x="321" y="278"/>
                  <a:pt x="320" y="276"/>
                  <a:pt x="318" y="276"/>
                </a:cubicBezTo>
                <a:cubicBezTo>
                  <a:pt x="318" y="279"/>
                  <a:pt x="317" y="284"/>
                  <a:pt x="317" y="285"/>
                </a:cubicBezTo>
                <a:cubicBezTo>
                  <a:pt x="318" y="287"/>
                  <a:pt x="315" y="290"/>
                  <a:pt x="315" y="292"/>
                </a:cubicBezTo>
                <a:cubicBezTo>
                  <a:pt x="314" y="292"/>
                  <a:pt x="315" y="294"/>
                  <a:pt x="314" y="294"/>
                </a:cubicBezTo>
                <a:cubicBezTo>
                  <a:pt x="313" y="293"/>
                  <a:pt x="312" y="296"/>
                  <a:pt x="311" y="297"/>
                </a:cubicBezTo>
                <a:cubicBezTo>
                  <a:pt x="311" y="297"/>
                  <a:pt x="312" y="296"/>
                  <a:pt x="312" y="296"/>
                </a:cubicBezTo>
                <a:cubicBezTo>
                  <a:pt x="312" y="297"/>
                  <a:pt x="312" y="298"/>
                  <a:pt x="311" y="299"/>
                </a:cubicBezTo>
                <a:cubicBezTo>
                  <a:pt x="311" y="300"/>
                  <a:pt x="310" y="300"/>
                  <a:pt x="310" y="301"/>
                </a:cubicBezTo>
                <a:cubicBezTo>
                  <a:pt x="309" y="302"/>
                  <a:pt x="309" y="302"/>
                  <a:pt x="309" y="303"/>
                </a:cubicBezTo>
                <a:cubicBezTo>
                  <a:pt x="310" y="301"/>
                  <a:pt x="311" y="299"/>
                  <a:pt x="312" y="298"/>
                </a:cubicBezTo>
                <a:cubicBezTo>
                  <a:pt x="313" y="297"/>
                  <a:pt x="314" y="296"/>
                  <a:pt x="315" y="296"/>
                </a:cubicBezTo>
                <a:cubicBezTo>
                  <a:pt x="314" y="297"/>
                  <a:pt x="313" y="298"/>
                  <a:pt x="312" y="299"/>
                </a:cubicBezTo>
                <a:cubicBezTo>
                  <a:pt x="311" y="301"/>
                  <a:pt x="310" y="302"/>
                  <a:pt x="310" y="302"/>
                </a:cubicBezTo>
                <a:cubicBezTo>
                  <a:pt x="310" y="303"/>
                  <a:pt x="310" y="303"/>
                  <a:pt x="311" y="303"/>
                </a:cubicBezTo>
                <a:cubicBezTo>
                  <a:pt x="311" y="303"/>
                  <a:pt x="311" y="303"/>
                  <a:pt x="311" y="304"/>
                </a:cubicBezTo>
                <a:cubicBezTo>
                  <a:pt x="310" y="305"/>
                  <a:pt x="308" y="306"/>
                  <a:pt x="307" y="307"/>
                </a:cubicBezTo>
                <a:cubicBezTo>
                  <a:pt x="306" y="308"/>
                  <a:pt x="305" y="309"/>
                  <a:pt x="305" y="309"/>
                </a:cubicBezTo>
                <a:cubicBezTo>
                  <a:pt x="304" y="310"/>
                  <a:pt x="303" y="311"/>
                  <a:pt x="302" y="312"/>
                </a:cubicBezTo>
                <a:cubicBezTo>
                  <a:pt x="303" y="311"/>
                  <a:pt x="304" y="310"/>
                  <a:pt x="303" y="310"/>
                </a:cubicBezTo>
                <a:cubicBezTo>
                  <a:pt x="300" y="313"/>
                  <a:pt x="301" y="313"/>
                  <a:pt x="302" y="314"/>
                </a:cubicBezTo>
                <a:cubicBezTo>
                  <a:pt x="302" y="316"/>
                  <a:pt x="304" y="313"/>
                  <a:pt x="306" y="311"/>
                </a:cubicBezTo>
                <a:cubicBezTo>
                  <a:pt x="305" y="313"/>
                  <a:pt x="303" y="315"/>
                  <a:pt x="304" y="315"/>
                </a:cubicBezTo>
                <a:cubicBezTo>
                  <a:pt x="304" y="316"/>
                  <a:pt x="304" y="316"/>
                  <a:pt x="304" y="317"/>
                </a:cubicBezTo>
                <a:cubicBezTo>
                  <a:pt x="303" y="318"/>
                  <a:pt x="302" y="319"/>
                  <a:pt x="301" y="320"/>
                </a:cubicBezTo>
                <a:cubicBezTo>
                  <a:pt x="300" y="321"/>
                  <a:pt x="299" y="322"/>
                  <a:pt x="298" y="323"/>
                </a:cubicBezTo>
                <a:cubicBezTo>
                  <a:pt x="298" y="324"/>
                  <a:pt x="297" y="323"/>
                  <a:pt x="296" y="325"/>
                </a:cubicBezTo>
                <a:cubicBezTo>
                  <a:pt x="297" y="325"/>
                  <a:pt x="296" y="327"/>
                  <a:pt x="295" y="329"/>
                </a:cubicBezTo>
                <a:cubicBezTo>
                  <a:pt x="296" y="327"/>
                  <a:pt x="298" y="325"/>
                  <a:pt x="300" y="324"/>
                </a:cubicBezTo>
                <a:cubicBezTo>
                  <a:pt x="301" y="323"/>
                  <a:pt x="302" y="322"/>
                  <a:pt x="302" y="322"/>
                </a:cubicBezTo>
                <a:cubicBezTo>
                  <a:pt x="305" y="319"/>
                  <a:pt x="305" y="319"/>
                  <a:pt x="305" y="319"/>
                </a:cubicBezTo>
                <a:cubicBezTo>
                  <a:pt x="304" y="320"/>
                  <a:pt x="304" y="321"/>
                  <a:pt x="303" y="322"/>
                </a:cubicBezTo>
                <a:cubicBezTo>
                  <a:pt x="302" y="323"/>
                  <a:pt x="302" y="323"/>
                  <a:pt x="301" y="324"/>
                </a:cubicBezTo>
                <a:cubicBezTo>
                  <a:pt x="299" y="326"/>
                  <a:pt x="298" y="327"/>
                  <a:pt x="297" y="329"/>
                </a:cubicBezTo>
                <a:cubicBezTo>
                  <a:pt x="298" y="328"/>
                  <a:pt x="299" y="328"/>
                  <a:pt x="300" y="328"/>
                </a:cubicBezTo>
                <a:cubicBezTo>
                  <a:pt x="302" y="327"/>
                  <a:pt x="302" y="326"/>
                  <a:pt x="303" y="325"/>
                </a:cubicBezTo>
                <a:cubicBezTo>
                  <a:pt x="303" y="324"/>
                  <a:pt x="304" y="324"/>
                  <a:pt x="305" y="323"/>
                </a:cubicBezTo>
                <a:cubicBezTo>
                  <a:pt x="303" y="325"/>
                  <a:pt x="306" y="323"/>
                  <a:pt x="306" y="325"/>
                </a:cubicBezTo>
                <a:cubicBezTo>
                  <a:pt x="305" y="325"/>
                  <a:pt x="305" y="326"/>
                  <a:pt x="305" y="326"/>
                </a:cubicBezTo>
                <a:cubicBezTo>
                  <a:pt x="303" y="327"/>
                  <a:pt x="302" y="329"/>
                  <a:pt x="300" y="330"/>
                </a:cubicBezTo>
                <a:cubicBezTo>
                  <a:pt x="299" y="330"/>
                  <a:pt x="298" y="331"/>
                  <a:pt x="297" y="332"/>
                </a:cubicBezTo>
                <a:cubicBezTo>
                  <a:pt x="296" y="333"/>
                  <a:pt x="295" y="333"/>
                  <a:pt x="295" y="333"/>
                </a:cubicBezTo>
                <a:cubicBezTo>
                  <a:pt x="293" y="335"/>
                  <a:pt x="291" y="337"/>
                  <a:pt x="288" y="339"/>
                </a:cubicBezTo>
                <a:cubicBezTo>
                  <a:pt x="286" y="340"/>
                  <a:pt x="283" y="342"/>
                  <a:pt x="281" y="343"/>
                </a:cubicBezTo>
                <a:cubicBezTo>
                  <a:pt x="281" y="342"/>
                  <a:pt x="283" y="342"/>
                  <a:pt x="284" y="341"/>
                </a:cubicBezTo>
                <a:cubicBezTo>
                  <a:pt x="285" y="340"/>
                  <a:pt x="285" y="340"/>
                  <a:pt x="283" y="341"/>
                </a:cubicBezTo>
                <a:cubicBezTo>
                  <a:pt x="283" y="340"/>
                  <a:pt x="285" y="340"/>
                  <a:pt x="285" y="339"/>
                </a:cubicBezTo>
                <a:cubicBezTo>
                  <a:pt x="286" y="338"/>
                  <a:pt x="289" y="337"/>
                  <a:pt x="288" y="337"/>
                </a:cubicBezTo>
                <a:cubicBezTo>
                  <a:pt x="286" y="338"/>
                  <a:pt x="284" y="339"/>
                  <a:pt x="282" y="340"/>
                </a:cubicBezTo>
                <a:cubicBezTo>
                  <a:pt x="279" y="342"/>
                  <a:pt x="279" y="342"/>
                  <a:pt x="279" y="342"/>
                </a:cubicBezTo>
                <a:cubicBezTo>
                  <a:pt x="278" y="343"/>
                  <a:pt x="277" y="343"/>
                  <a:pt x="276" y="344"/>
                </a:cubicBezTo>
                <a:cubicBezTo>
                  <a:pt x="274" y="345"/>
                  <a:pt x="272" y="345"/>
                  <a:pt x="271" y="345"/>
                </a:cubicBezTo>
                <a:cubicBezTo>
                  <a:pt x="270" y="345"/>
                  <a:pt x="270" y="345"/>
                  <a:pt x="269" y="345"/>
                </a:cubicBezTo>
                <a:cubicBezTo>
                  <a:pt x="268" y="345"/>
                  <a:pt x="267" y="345"/>
                  <a:pt x="266" y="346"/>
                </a:cubicBezTo>
                <a:cubicBezTo>
                  <a:pt x="266" y="346"/>
                  <a:pt x="266" y="347"/>
                  <a:pt x="266" y="348"/>
                </a:cubicBezTo>
                <a:cubicBezTo>
                  <a:pt x="267" y="348"/>
                  <a:pt x="267" y="348"/>
                  <a:pt x="268" y="348"/>
                </a:cubicBezTo>
                <a:cubicBezTo>
                  <a:pt x="269" y="348"/>
                  <a:pt x="270" y="348"/>
                  <a:pt x="271" y="347"/>
                </a:cubicBezTo>
                <a:cubicBezTo>
                  <a:pt x="272" y="347"/>
                  <a:pt x="273" y="346"/>
                  <a:pt x="273" y="346"/>
                </a:cubicBezTo>
                <a:cubicBezTo>
                  <a:pt x="272" y="347"/>
                  <a:pt x="271" y="348"/>
                  <a:pt x="269" y="349"/>
                </a:cubicBezTo>
                <a:cubicBezTo>
                  <a:pt x="268" y="349"/>
                  <a:pt x="267" y="350"/>
                  <a:pt x="266" y="351"/>
                </a:cubicBezTo>
                <a:cubicBezTo>
                  <a:pt x="265" y="352"/>
                  <a:pt x="266" y="352"/>
                  <a:pt x="267" y="352"/>
                </a:cubicBezTo>
                <a:cubicBezTo>
                  <a:pt x="266" y="353"/>
                  <a:pt x="263" y="354"/>
                  <a:pt x="261" y="355"/>
                </a:cubicBezTo>
                <a:cubicBezTo>
                  <a:pt x="259" y="356"/>
                  <a:pt x="256" y="356"/>
                  <a:pt x="254" y="357"/>
                </a:cubicBezTo>
                <a:cubicBezTo>
                  <a:pt x="256" y="357"/>
                  <a:pt x="258" y="357"/>
                  <a:pt x="261" y="357"/>
                </a:cubicBezTo>
                <a:cubicBezTo>
                  <a:pt x="263" y="356"/>
                  <a:pt x="265" y="355"/>
                  <a:pt x="268" y="354"/>
                </a:cubicBezTo>
                <a:cubicBezTo>
                  <a:pt x="271" y="353"/>
                  <a:pt x="271" y="353"/>
                  <a:pt x="271" y="353"/>
                </a:cubicBezTo>
                <a:cubicBezTo>
                  <a:pt x="272" y="353"/>
                  <a:pt x="273" y="352"/>
                  <a:pt x="274" y="352"/>
                </a:cubicBezTo>
                <a:cubicBezTo>
                  <a:pt x="277" y="351"/>
                  <a:pt x="279" y="350"/>
                  <a:pt x="281" y="349"/>
                </a:cubicBezTo>
                <a:cubicBezTo>
                  <a:pt x="278" y="351"/>
                  <a:pt x="274" y="352"/>
                  <a:pt x="271" y="354"/>
                </a:cubicBezTo>
                <a:cubicBezTo>
                  <a:pt x="269" y="355"/>
                  <a:pt x="267" y="355"/>
                  <a:pt x="265" y="356"/>
                </a:cubicBezTo>
                <a:cubicBezTo>
                  <a:pt x="263" y="357"/>
                  <a:pt x="261" y="358"/>
                  <a:pt x="259" y="358"/>
                </a:cubicBezTo>
                <a:cubicBezTo>
                  <a:pt x="260" y="358"/>
                  <a:pt x="261" y="358"/>
                  <a:pt x="262" y="358"/>
                </a:cubicBezTo>
                <a:cubicBezTo>
                  <a:pt x="263" y="358"/>
                  <a:pt x="264" y="358"/>
                  <a:pt x="264" y="358"/>
                </a:cubicBezTo>
                <a:cubicBezTo>
                  <a:pt x="266" y="357"/>
                  <a:pt x="267" y="357"/>
                  <a:pt x="268" y="356"/>
                </a:cubicBezTo>
                <a:cubicBezTo>
                  <a:pt x="269" y="355"/>
                  <a:pt x="269" y="355"/>
                  <a:pt x="269" y="355"/>
                </a:cubicBezTo>
                <a:cubicBezTo>
                  <a:pt x="270" y="356"/>
                  <a:pt x="273" y="355"/>
                  <a:pt x="272" y="355"/>
                </a:cubicBezTo>
                <a:cubicBezTo>
                  <a:pt x="270" y="356"/>
                  <a:pt x="268" y="357"/>
                  <a:pt x="266" y="358"/>
                </a:cubicBezTo>
                <a:cubicBezTo>
                  <a:pt x="264" y="359"/>
                  <a:pt x="262" y="360"/>
                  <a:pt x="260" y="361"/>
                </a:cubicBezTo>
                <a:cubicBezTo>
                  <a:pt x="261" y="361"/>
                  <a:pt x="262" y="361"/>
                  <a:pt x="263" y="361"/>
                </a:cubicBezTo>
                <a:cubicBezTo>
                  <a:pt x="263" y="360"/>
                  <a:pt x="264" y="360"/>
                  <a:pt x="264" y="360"/>
                </a:cubicBezTo>
                <a:cubicBezTo>
                  <a:pt x="265" y="360"/>
                  <a:pt x="266" y="360"/>
                  <a:pt x="268" y="360"/>
                </a:cubicBezTo>
                <a:cubicBezTo>
                  <a:pt x="259" y="363"/>
                  <a:pt x="250" y="364"/>
                  <a:pt x="241" y="366"/>
                </a:cubicBezTo>
                <a:cubicBezTo>
                  <a:pt x="241" y="366"/>
                  <a:pt x="239" y="367"/>
                  <a:pt x="241" y="366"/>
                </a:cubicBezTo>
                <a:cubicBezTo>
                  <a:pt x="242" y="366"/>
                  <a:pt x="238" y="366"/>
                  <a:pt x="241" y="365"/>
                </a:cubicBezTo>
                <a:cubicBezTo>
                  <a:pt x="243" y="365"/>
                  <a:pt x="245" y="364"/>
                  <a:pt x="246" y="364"/>
                </a:cubicBezTo>
                <a:cubicBezTo>
                  <a:pt x="248" y="364"/>
                  <a:pt x="250" y="364"/>
                  <a:pt x="251" y="363"/>
                </a:cubicBezTo>
                <a:cubicBezTo>
                  <a:pt x="250" y="363"/>
                  <a:pt x="248" y="364"/>
                  <a:pt x="248" y="363"/>
                </a:cubicBezTo>
                <a:cubicBezTo>
                  <a:pt x="248" y="362"/>
                  <a:pt x="252" y="362"/>
                  <a:pt x="254" y="361"/>
                </a:cubicBezTo>
                <a:cubicBezTo>
                  <a:pt x="252" y="360"/>
                  <a:pt x="248" y="361"/>
                  <a:pt x="244" y="362"/>
                </a:cubicBezTo>
                <a:cubicBezTo>
                  <a:pt x="245" y="362"/>
                  <a:pt x="247" y="362"/>
                  <a:pt x="247" y="362"/>
                </a:cubicBezTo>
                <a:cubicBezTo>
                  <a:pt x="245" y="363"/>
                  <a:pt x="242" y="363"/>
                  <a:pt x="240" y="364"/>
                </a:cubicBezTo>
                <a:cubicBezTo>
                  <a:pt x="238" y="364"/>
                  <a:pt x="236" y="364"/>
                  <a:pt x="234" y="365"/>
                </a:cubicBezTo>
                <a:cubicBezTo>
                  <a:pt x="234" y="365"/>
                  <a:pt x="233" y="365"/>
                  <a:pt x="233" y="365"/>
                </a:cubicBezTo>
                <a:cubicBezTo>
                  <a:pt x="231" y="364"/>
                  <a:pt x="227" y="365"/>
                  <a:pt x="224" y="364"/>
                </a:cubicBezTo>
                <a:cubicBezTo>
                  <a:pt x="223" y="364"/>
                  <a:pt x="222" y="364"/>
                  <a:pt x="222" y="365"/>
                </a:cubicBezTo>
                <a:cubicBezTo>
                  <a:pt x="222" y="365"/>
                  <a:pt x="223" y="365"/>
                  <a:pt x="224" y="365"/>
                </a:cubicBezTo>
                <a:cubicBezTo>
                  <a:pt x="225" y="365"/>
                  <a:pt x="226" y="365"/>
                  <a:pt x="227" y="365"/>
                </a:cubicBezTo>
                <a:cubicBezTo>
                  <a:pt x="231" y="365"/>
                  <a:pt x="229" y="366"/>
                  <a:pt x="228" y="366"/>
                </a:cubicBezTo>
                <a:cubicBezTo>
                  <a:pt x="230" y="366"/>
                  <a:pt x="231" y="366"/>
                  <a:pt x="233" y="366"/>
                </a:cubicBezTo>
                <a:cubicBezTo>
                  <a:pt x="234" y="366"/>
                  <a:pt x="236" y="366"/>
                  <a:pt x="237" y="366"/>
                </a:cubicBezTo>
                <a:cubicBezTo>
                  <a:pt x="235" y="367"/>
                  <a:pt x="233" y="367"/>
                  <a:pt x="231" y="367"/>
                </a:cubicBezTo>
                <a:cubicBezTo>
                  <a:pt x="228" y="367"/>
                  <a:pt x="228" y="367"/>
                  <a:pt x="226" y="368"/>
                </a:cubicBezTo>
                <a:cubicBezTo>
                  <a:pt x="230" y="368"/>
                  <a:pt x="234" y="367"/>
                  <a:pt x="237" y="367"/>
                </a:cubicBezTo>
                <a:cubicBezTo>
                  <a:pt x="239" y="367"/>
                  <a:pt x="240" y="367"/>
                  <a:pt x="242" y="367"/>
                </a:cubicBezTo>
                <a:cubicBezTo>
                  <a:pt x="243" y="367"/>
                  <a:pt x="244" y="367"/>
                  <a:pt x="245" y="367"/>
                </a:cubicBezTo>
                <a:cubicBezTo>
                  <a:pt x="245" y="367"/>
                  <a:pt x="244" y="367"/>
                  <a:pt x="243" y="367"/>
                </a:cubicBezTo>
                <a:cubicBezTo>
                  <a:pt x="242" y="367"/>
                  <a:pt x="241" y="368"/>
                  <a:pt x="240" y="368"/>
                </a:cubicBezTo>
                <a:cubicBezTo>
                  <a:pt x="238" y="368"/>
                  <a:pt x="236" y="368"/>
                  <a:pt x="234" y="368"/>
                </a:cubicBezTo>
                <a:cubicBezTo>
                  <a:pt x="232" y="368"/>
                  <a:pt x="230" y="369"/>
                  <a:pt x="228" y="369"/>
                </a:cubicBezTo>
                <a:cubicBezTo>
                  <a:pt x="227" y="369"/>
                  <a:pt x="226" y="369"/>
                  <a:pt x="225" y="368"/>
                </a:cubicBezTo>
                <a:cubicBezTo>
                  <a:pt x="218" y="367"/>
                  <a:pt x="211" y="366"/>
                  <a:pt x="204" y="365"/>
                </a:cubicBezTo>
                <a:cubicBezTo>
                  <a:pt x="203" y="364"/>
                  <a:pt x="201" y="364"/>
                  <a:pt x="201" y="364"/>
                </a:cubicBezTo>
                <a:cubicBezTo>
                  <a:pt x="200" y="363"/>
                  <a:pt x="202" y="364"/>
                  <a:pt x="202" y="364"/>
                </a:cubicBezTo>
                <a:cubicBezTo>
                  <a:pt x="200" y="363"/>
                  <a:pt x="204" y="363"/>
                  <a:pt x="201" y="363"/>
                </a:cubicBezTo>
                <a:cubicBezTo>
                  <a:pt x="200" y="362"/>
                  <a:pt x="198" y="362"/>
                  <a:pt x="197" y="361"/>
                </a:cubicBezTo>
                <a:cubicBezTo>
                  <a:pt x="198" y="362"/>
                  <a:pt x="199" y="362"/>
                  <a:pt x="200" y="362"/>
                </a:cubicBezTo>
                <a:cubicBezTo>
                  <a:pt x="201" y="362"/>
                  <a:pt x="205" y="364"/>
                  <a:pt x="205" y="363"/>
                </a:cubicBezTo>
                <a:cubicBezTo>
                  <a:pt x="205" y="362"/>
                  <a:pt x="201" y="362"/>
                  <a:pt x="199" y="361"/>
                </a:cubicBezTo>
                <a:cubicBezTo>
                  <a:pt x="199" y="361"/>
                  <a:pt x="199" y="361"/>
                  <a:pt x="198" y="360"/>
                </a:cubicBezTo>
                <a:cubicBezTo>
                  <a:pt x="200" y="361"/>
                  <a:pt x="201" y="361"/>
                  <a:pt x="203" y="362"/>
                </a:cubicBezTo>
                <a:cubicBezTo>
                  <a:pt x="204" y="363"/>
                  <a:pt x="205" y="363"/>
                  <a:pt x="206" y="362"/>
                </a:cubicBezTo>
                <a:cubicBezTo>
                  <a:pt x="206" y="362"/>
                  <a:pt x="207" y="362"/>
                  <a:pt x="205" y="361"/>
                </a:cubicBezTo>
                <a:cubicBezTo>
                  <a:pt x="204" y="361"/>
                  <a:pt x="203" y="361"/>
                  <a:pt x="202" y="361"/>
                </a:cubicBezTo>
                <a:cubicBezTo>
                  <a:pt x="197" y="360"/>
                  <a:pt x="191" y="358"/>
                  <a:pt x="186" y="355"/>
                </a:cubicBezTo>
                <a:cubicBezTo>
                  <a:pt x="183" y="355"/>
                  <a:pt x="182" y="355"/>
                  <a:pt x="180" y="355"/>
                </a:cubicBezTo>
                <a:cubicBezTo>
                  <a:pt x="180" y="355"/>
                  <a:pt x="181" y="355"/>
                  <a:pt x="182" y="356"/>
                </a:cubicBezTo>
                <a:cubicBezTo>
                  <a:pt x="179" y="354"/>
                  <a:pt x="179" y="354"/>
                  <a:pt x="177" y="354"/>
                </a:cubicBezTo>
                <a:cubicBezTo>
                  <a:pt x="176" y="354"/>
                  <a:pt x="174" y="352"/>
                  <a:pt x="173" y="352"/>
                </a:cubicBezTo>
                <a:cubicBezTo>
                  <a:pt x="174" y="353"/>
                  <a:pt x="175" y="353"/>
                  <a:pt x="176" y="354"/>
                </a:cubicBezTo>
                <a:cubicBezTo>
                  <a:pt x="177" y="355"/>
                  <a:pt x="178" y="355"/>
                  <a:pt x="179" y="356"/>
                </a:cubicBezTo>
                <a:cubicBezTo>
                  <a:pt x="180" y="357"/>
                  <a:pt x="181" y="357"/>
                  <a:pt x="182" y="358"/>
                </a:cubicBezTo>
                <a:cubicBezTo>
                  <a:pt x="183" y="358"/>
                  <a:pt x="184" y="359"/>
                  <a:pt x="185" y="359"/>
                </a:cubicBezTo>
                <a:cubicBezTo>
                  <a:pt x="185" y="359"/>
                  <a:pt x="181" y="358"/>
                  <a:pt x="182" y="359"/>
                </a:cubicBezTo>
                <a:cubicBezTo>
                  <a:pt x="184" y="359"/>
                  <a:pt x="185" y="360"/>
                  <a:pt x="187" y="361"/>
                </a:cubicBezTo>
                <a:cubicBezTo>
                  <a:pt x="187" y="361"/>
                  <a:pt x="187" y="361"/>
                  <a:pt x="187" y="361"/>
                </a:cubicBezTo>
                <a:cubicBezTo>
                  <a:pt x="186" y="361"/>
                  <a:pt x="185" y="361"/>
                  <a:pt x="184" y="360"/>
                </a:cubicBezTo>
                <a:cubicBezTo>
                  <a:pt x="183" y="359"/>
                  <a:pt x="181" y="359"/>
                  <a:pt x="180" y="358"/>
                </a:cubicBezTo>
                <a:cubicBezTo>
                  <a:pt x="182" y="359"/>
                  <a:pt x="183" y="360"/>
                  <a:pt x="184" y="360"/>
                </a:cubicBezTo>
                <a:cubicBezTo>
                  <a:pt x="185" y="361"/>
                  <a:pt x="186" y="361"/>
                  <a:pt x="187" y="362"/>
                </a:cubicBezTo>
                <a:cubicBezTo>
                  <a:pt x="188" y="362"/>
                  <a:pt x="189" y="363"/>
                  <a:pt x="189" y="363"/>
                </a:cubicBezTo>
                <a:cubicBezTo>
                  <a:pt x="192" y="363"/>
                  <a:pt x="194" y="364"/>
                  <a:pt x="196" y="365"/>
                </a:cubicBezTo>
                <a:cubicBezTo>
                  <a:pt x="197" y="366"/>
                  <a:pt x="198" y="366"/>
                  <a:pt x="200" y="367"/>
                </a:cubicBezTo>
                <a:cubicBezTo>
                  <a:pt x="200" y="367"/>
                  <a:pt x="201" y="368"/>
                  <a:pt x="203" y="368"/>
                </a:cubicBezTo>
                <a:cubicBezTo>
                  <a:pt x="205" y="368"/>
                  <a:pt x="203" y="368"/>
                  <a:pt x="204" y="368"/>
                </a:cubicBezTo>
                <a:cubicBezTo>
                  <a:pt x="205" y="367"/>
                  <a:pt x="203" y="367"/>
                  <a:pt x="201" y="366"/>
                </a:cubicBezTo>
                <a:cubicBezTo>
                  <a:pt x="200" y="366"/>
                  <a:pt x="199" y="366"/>
                  <a:pt x="199" y="365"/>
                </a:cubicBezTo>
                <a:cubicBezTo>
                  <a:pt x="208" y="368"/>
                  <a:pt x="216" y="370"/>
                  <a:pt x="226" y="371"/>
                </a:cubicBezTo>
                <a:cubicBezTo>
                  <a:pt x="225" y="371"/>
                  <a:pt x="224" y="371"/>
                  <a:pt x="223" y="372"/>
                </a:cubicBezTo>
                <a:cubicBezTo>
                  <a:pt x="225" y="372"/>
                  <a:pt x="227" y="372"/>
                  <a:pt x="229" y="372"/>
                </a:cubicBezTo>
                <a:cubicBezTo>
                  <a:pt x="228" y="372"/>
                  <a:pt x="227" y="372"/>
                  <a:pt x="227" y="372"/>
                </a:cubicBezTo>
                <a:cubicBezTo>
                  <a:pt x="226" y="372"/>
                  <a:pt x="225" y="372"/>
                  <a:pt x="224" y="372"/>
                </a:cubicBezTo>
                <a:cubicBezTo>
                  <a:pt x="224" y="372"/>
                  <a:pt x="224" y="372"/>
                  <a:pt x="223" y="372"/>
                </a:cubicBezTo>
                <a:cubicBezTo>
                  <a:pt x="223" y="372"/>
                  <a:pt x="221" y="372"/>
                  <a:pt x="221" y="372"/>
                </a:cubicBezTo>
                <a:cubicBezTo>
                  <a:pt x="223" y="371"/>
                  <a:pt x="219" y="371"/>
                  <a:pt x="216" y="370"/>
                </a:cubicBezTo>
                <a:cubicBezTo>
                  <a:pt x="214" y="370"/>
                  <a:pt x="213" y="370"/>
                  <a:pt x="212" y="369"/>
                </a:cubicBezTo>
                <a:cubicBezTo>
                  <a:pt x="215" y="370"/>
                  <a:pt x="216" y="371"/>
                  <a:pt x="215" y="371"/>
                </a:cubicBezTo>
                <a:cubicBezTo>
                  <a:pt x="214" y="371"/>
                  <a:pt x="215" y="372"/>
                  <a:pt x="216" y="372"/>
                </a:cubicBezTo>
                <a:cubicBezTo>
                  <a:pt x="215" y="372"/>
                  <a:pt x="214" y="372"/>
                  <a:pt x="212" y="372"/>
                </a:cubicBezTo>
                <a:cubicBezTo>
                  <a:pt x="211" y="372"/>
                  <a:pt x="209" y="372"/>
                  <a:pt x="206" y="372"/>
                </a:cubicBezTo>
                <a:cubicBezTo>
                  <a:pt x="206" y="372"/>
                  <a:pt x="206" y="372"/>
                  <a:pt x="206" y="372"/>
                </a:cubicBezTo>
                <a:cubicBezTo>
                  <a:pt x="206" y="372"/>
                  <a:pt x="206" y="372"/>
                  <a:pt x="206" y="372"/>
                </a:cubicBezTo>
                <a:cubicBezTo>
                  <a:pt x="204" y="371"/>
                  <a:pt x="204" y="371"/>
                  <a:pt x="205" y="372"/>
                </a:cubicBezTo>
                <a:cubicBezTo>
                  <a:pt x="203" y="372"/>
                  <a:pt x="201" y="371"/>
                  <a:pt x="200" y="371"/>
                </a:cubicBezTo>
                <a:cubicBezTo>
                  <a:pt x="199" y="371"/>
                  <a:pt x="199" y="371"/>
                  <a:pt x="197" y="370"/>
                </a:cubicBezTo>
                <a:cubicBezTo>
                  <a:pt x="196" y="369"/>
                  <a:pt x="192" y="368"/>
                  <a:pt x="190" y="366"/>
                </a:cubicBezTo>
                <a:cubicBezTo>
                  <a:pt x="187" y="366"/>
                  <a:pt x="186" y="365"/>
                  <a:pt x="185" y="364"/>
                </a:cubicBezTo>
                <a:cubicBezTo>
                  <a:pt x="184" y="364"/>
                  <a:pt x="185" y="363"/>
                  <a:pt x="183" y="362"/>
                </a:cubicBezTo>
                <a:cubicBezTo>
                  <a:pt x="181" y="362"/>
                  <a:pt x="182" y="363"/>
                  <a:pt x="182" y="363"/>
                </a:cubicBezTo>
                <a:cubicBezTo>
                  <a:pt x="183" y="364"/>
                  <a:pt x="182" y="364"/>
                  <a:pt x="184" y="365"/>
                </a:cubicBezTo>
                <a:cubicBezTo>
                  <a:pt x="186" y="366"/>
                  <a:pt x="185" y="366"/>
                  <a:pt x="184" y="365"/>
                </a:cubicBezTo>
                <a:cubicBezTo>
                  <a:pt x="183" y="365"/>
                  <a:pt x="183" y="365"/>
                  <a:pt x="183" y="365"/>
                </a:cubicBezTo>
                <a:cubicBezTo>
                  <a:pt x="182" y="365"/>
                  <a:pt x="182" y="366"/>
                  <a:pt x="183" y="366"/>
                </a:cubicBezTo>
                <a:cubicBezTo>
                  <a:pt x="184" y="367"/>
                  <a:pt x="184" y="367"/>
                  <a:pt x="185" y="367"/>
                </a:cubicBezTo>
                <a:cubicBezTo>
                  <a:pt x="186" y="368"/>
                  <a:pt x="188" y="368"/>
                  <a:pt x="189" y="369"/>
                </a:cubicBezTo>
                <a:cubicBezTo>
                  <a:pt x="191" y="370"/>
                  <a:pt x="194" y="370"/>
                  <a:pt x="194" y="371"/>
                </a:cubicBezTo>
                <a:cubicBezTo>
                  <a:pt x="191" y="370"/>
                  <a:pt x="191" y="370"/>
                  <a:pt x="191" y="370"/>
                </a:cubicBezTo>
                <a:cubicBezTo>
                  <a:pt x="189" y="369"/>
                  <a:pt x="189" y="369"/>
                  <a:pt x="189" y="369"/>
                </a:cubicBezTo>
                <a:cubicBezTo>
                  <a:pt x="187" y="369"/>
                  <a:pt x="185" y="368"/>
                  <a:pt x="183" y="367"/>
                </a:cubicBezTo>
                <a:cubicBezTo>
                  <a:pt x="182" y="366"/>
                  <a:pt x="180" y="366"/>
                  <a:pt x="179" y="365"/>
                </a:cubicBezTo>
                <a:cubicBezTo>
                  <a:pt x="178" y="365"/>
                  <a:pt x="176" y="364"/>
                  <a:pt x="175" y="363"/>
                </a:cubicBezTo>
                <a:cubicBezTo>
                  <a:pt x="172" y="362"/>
                  <a:pt x="170" y="361"/>
                  <a:pt x="167" y="359"/>
                </a:cubicBezTo>
                <a:cubicBezTo>
                  <a:pt x="165" y="358"/>
                  <a:pt x="166" y="359"/>
                  <a:pt x="166" y="360"/>
                </a:cubicBezTo>
                <a:cubicBezTo>
                  <a:pt x="167" y="360"/>
                  <a:pt x="170" y="362"/>
                  <a:pt x="168" y="361"/>
                </a:cubicBezTo>
                <a:cubicBezTo>
                  <a:pt x="166" y="361"/>
                  <a:pt x="165" y="360"/>
                  <a:pt x="164" y="359"/>
                </a:cubicBezTo>
                <a:cubicBezTo>
                  <a:pt x="163" y="359"/>
                  <a:pt x="163" y="359"/>
                  <a:pt x="160" y="358"/>
                </a:cubicBezTo>
                <a:cubicBezTo>
                  <a:pt x="162" y="359"/>
                  <a:pt x="164" y="360"/>
                  <a:pt x="165" y="361"/>
                </a:cubicBezTo>
                <a:cubicBezTo>
                  <a:pt x="165" y="361"/>
                  <a:pt x="164" y="361"/>
                  <a:pt x="164" y="361"/>
                </a:cubicBezTo>
                <a:cubicBezTo>
                  <a:pt x="162" y="360"/>
                  <a:pt x="161" y="359"/>
                  <a:pt x="160" y="358"/>
                </a:cubicBezTo>
                <a:cubicBezTo>
                  <a:pt x="160" y="358"/>
                  <a:pt x="159" y="358"/>
                  <a:pt x="159" y="358"/>
                </a:cubicBezTo>
                <a:cubicBezTo>
                  <a:pt x="158" y="356"/>
                  <a:pt x="155" y="353"/>
                  <a:pt x="150" y="349"/>
                </a:cubicBezTo>
                <a:cubicBezTo>
                  <a:pt x="151" y="350"/>
                  <a:pt x="152" y="350"/>
                  <a:pt x="153" y="351"/>
                </a:cubicBezTo>
                <a:cubicBezTo>
                  <a:pt x="150" y="348"/>
                  <a:pt x="147" y="345"/>
                  <a:pt x="143" y="342"/>
                </a:cubicBezTo>
                <a:cubicBezTo>
                  <a:pt x="143" y="342"/>
                  <a:pt x="143" y="342"/>
                  <a:pt x="144" y="343"/>
                </a:cubicBezTo>
                <a:cubicBezTo>
                  <a:pt x="144" y="344"/>
                  <a:pt x="146" y="345"/>
                  <a:pt x="147" y="347"/>
                </a:cubicBezTo>
                <a:cubicBezTo>
                  <a:pt x="145" y="345"/>
                  <a:pt x="142" y="343"/>
                  <a:pt x="143" y="344"/>
                </a:cubicBezTo>
                <a:cubicBezTo>
                  <a:pt x="143" y="345"/>
                  <a:pt x="143" y="345"/>
                  <a:pt x="147" y="349"/>
                </a:cubicBezTo>
                <a:cubicBezTo>
                  <a:pt x="149" y="351"/>
                  <a:pt x="151" y="352"/>
                  <a:pt x="154" y="354"/>
                </a:cubicBezTo>
                <a:cubicBezTo>
                  <a:pt x="156" y="356"/>
                  <a:pt x="158" y="358"/>
                  <a:pt x="161" y="359"/>
                </a:cubicBezTo>
                <a:cubicBezTo>
                  <a:pt x="161" y="360"/>
                  <a:pt x="163" y="360"/>
                  <a:pt x="164" y="361"/>
                </a:cubicBezTo>
                <a:cubicBezTo>
                  <a:pt x="165" y="362"/>
                  <a:pt x="166" y="363"/>
                  <a:pt x="166" y="363"/>
                </a:cubicBezTo>
                <a:cubicBezTo>
                  <a:pt x="166" y="363"/>
                  <a:pt x="165" y="363"/>
                  <a:pt x="164" y="362"/>
                </a:cubicBezTo>
                <a:cubicBezTo>
                  <a:pt x="163" y="361"/>
                  <a:pt x="162" y="360"/>
                  <a:pt x="161" y="360"/>
                </a:cubicBezTo>
                <a:cubicBezTo>
                  <a:pt x="159" y="359"/>
                  <a:pt x="158" y="358"/>
                  <a:pt x="157" y="357"/>
                </a:cubicBezTo>
                <a:cubicBezTo>
                  <a:pt x="153" y="354"/>
                  <a:pt x="153" y="354"/>
                  <a:pt x="153" y="354"/>
                </a:cubicBezTo>
                <a:cubicBezTo>
                  <a:pt x="152" y="353"/>
                  <a:pt x="151" y="352"/>
                  <a:pt x="149" y="351"/>
                </a:cubicBezTo>
                <a:cubicBezTo>
                  <a:pt x="147" y="350"/>
                  <a:pt x="145" y="347"/>
                  <a:pt x="142" y="345"/>
                </a:cubicBezTo>
                <a:cubicBezTo>
                  <a:pt x="142" y="346"/>
                  <a:pt x="142" y="346"/>
                  <a:pt x="142" y="346"/>
                </a:cubicBezTo>
                <a:cubicBezTo>
                  <a:pt x="140" y="344"/>
                  <a:pt x="138" y="343"/>
                  <a:pt x="136" y="342"/>
                </a:cubicBezTo>
                <a:cubicBezTo>
                  <a:pt x="135" y="340"/>
                  <a:pt x="133" y="338"/>
                  <a:pt x="131" y="336"/>
                </a:cubicBezTo>
                <a:cubicBezTo>
                  <a:pt x="130" y="334"/>
                  <a:pt x="128" y="332"/>
                  <a:pt x="127" y="331"/>
                </a:cubicBezTo>
                <a:cubicBezTo>
                  <a:pt x="126" y="329"/>
                  <a:pt x="124" y="327"/>
                  <a:pt x="123" y="326"/>
                </a:cubicBezTo>
                <a:cubicBezTo>
                  <a:pt x="120" y="323"/>
                  <a:pt x="120" y="322"/>
                  <a:pt x="119" y="320"/>
                </a:cubicBezTo>
                <a:cubicBezTo>
                  <a:pt x="119" y="320"/>
                  <a:pt x="118" y="318"/>
                  <a:pt x="119" y="319"/>
                </a:cubicBezTo>
                <a:cubicBezTo>
                  <a:pt x="120" y="320"/>
                  <a:pt x="121" y="322"/>
                  <a:pt x="122" y="324"/>
                </a:cubicBezTo>
                <a:cubicBezTo>
                  <a:pt x="122" y="324"/>
                  <a:pt x="123" y="324"/>
                  <a:pt x="123" y="325"/>
                </a:cubicBezTo>
                <a:cubicBezTo>
                  <a:pt x="121" y="321"/>
                  <a:pt x="121" y="321"/>
                  <a:pt x="124" y="325"/>
                </a:cubicBezTo>
                <a:cubicBezTo>
                  <a:pt x="126" y="326"/>
                  <a:pt x="127" y="327"/>
                  <a:pt x="128" y="329"/>
                </a:cubicBezTo>
                <a:cubicBezTo>
                  <a:pt x="129" y="330"/>
                  <a:pt x="131" y="331"/>
                  <a:pt x="132" y="332"/>
                </a:cubicBezTo>
                <a:cubicBezTo>
                  <a:pt x="132" y="333"/>
                  <a:pt x="133" y="333"/>
                  <a:pt x="134" y="334"/>
                </a:cubicBezTo>
                <a:cubicBezTo>
                  <a:pt x="134" y="335"/>
                  <a:pt x="135" y="335"/>
                  <a:pt x="136" y="336"/>
                </a:cubicBezTo>
                <a:cubicBezTo>
                  <a:pt x="137" y="337"/>
                  <a:pt x="139" y="339"/>
                  <a:pt x="141" y="341"/>
                </a:cubicBezTo>
                <a:cubicBezTo>
                  <a:pt x="139" y="339"/>
                  <a:pt x="138" y="337"/>
                  <a:pt x="136" y="335"/>
                </a:cubicBezTo>
                <a:cubicBezTo>
                  <a:pt x="136" y="335"/>
                  <a:pt x="135" y="334"/>
                  <a:pt x="134" y="333"/>
                </a:cubicBezTo>
                <a:cubicBezTo>
                  <a:pt x="133" y="332"/>
                  <a:pt x="133" y="332"/>
                  <a:pt x="132" y="331"/>
                </a:cubicBezTo>
                <a:cubicBezTo>
                  <a:pt x="129" y="327"/>
                  <a:pt x="124" y="322"/>
                  <a:pt x="123" y="318"/>
                </a:cubicBezTo>
                <a:cubicBezTo>
                  <a:pt x="126" y="322"/>
                  <a:pt x="128" y="326"/>
                  <a:pt x="132" y="330"/>
                </a:cubicBezTo>
                <a:cubicBezTo>
                  <a:pt x="131" y="329"/>
                  <a:pt x="131" y="328"/>
                  <a:pt x="130" y="328"/>
                </a:cubicBezTo>
                <a:cubicBezTo>
                  <a:pt x="130" y="327"/>
                  <a:pt x="130" y="326"/>
                  <a:pt x="129" y="326"/>
                </a:cubicBezTo>
                <a:cubicBezTo>
                  <a:pt x="128" y="324"/>
                  <a:pt x="127" y="323"/>
                  <a:pt x="125" y="321"/>
                </a:cubicBezTo>
                <a:cubicBezTo>
                  <a:pt x="121" y="316"/>
                  <a:pt x="119" y="310"/>
                  <a:pt x="116" y="305"/>
                </a:cubicBezTo>
                <a:cubicBezTo>
                  <a:pt x="114" y="302"/>
                  <a:pt x="114" y="302"/>
                  <a:pt x="114" y="302"/>
                </a:cubicBezTo>
                <a:cubicBezTo>
                  <a:pt x="114" y="302"/>
                  <a:pt x="114" y="303"/>
                  <a:pt x="113" y="301"/>
                </a:cubicBezTo>
                <a:cubicBezTo>
                  <a:pt x="112" y="299"/>
                  <a:pt x="112" y="298"/>
                  <a:pt x="112" y="298"/>
                </a:cubicBezTo>
                <a:cubicBezTo>
                  <a:pt x="112" y="298"/>
                  <a:pt x="113" y="299"/>
                  <a:pt x="115" y="301"/>
                </a:cubicBezTo>
                <a:cubicBezTo>
                  <a:pt x="115" y="302"/>
                  <a:pt x="116" y="303"/>
                  <a:pt x="116" y="304"/>
                </a:cubicBezTo>
                <a:cubicBezTo>
                  <a:pt x="118" y="307"/>
                  <a:pt x="118" y="307"/>
                  <a:pt x="118" y="307"/>
                </a:cubicBezTo>
                <a:cubicBezTo>
                  <a:pt x="119" y="308"/>
                  <a:pt x="119" y="309"/>
                  <a:pt x="120" y="310"/>
                </a:cubicBezTo>
                <a:cubicBezTo>
                  <a:pt x="120" y="311"/>
                  <a:pt x="121" y="312"/>
                  <a:pt x="122" y="313"/>
                </a:cubicBezTo>
                <a:cubicBezTo>
                  <a:pt x="122" y="314"/>
                  <a:pt x="123" y="315"/>
                  <a:pt x="124" y="316"/>
                </a:cubicBezTo>
                <a:cubicBezTo>
                  <a:pt x="124" y="317"/>
                  <a:pt x="125" y="317"/>
                  <a:pt x="125" y="318"/>
                </a:cubicBezTo>
                <a:cubicBezTo>
                  <a:pt x="126" y="318"/>
                  <a:pt x="126" y="319"/>
                  <a:pt x="127" y="319"/>
                </a:cubicBezTo>
                <a:cubicBezTo>
                  <a:pt x="127" y="319"/>
                  <a:pt x="126" y="317"/>
                  <a:pt x="125" y="315"/>
                </a:cubicBezTo>
                <a:cubicBezTo>
                  <a:pt x="123" y="312"/>
                  <a:pt x="126" y="317"/>
                  <a:pt x="125" y="316"/>
                </a:cubicBezTo>
                <a:cubicBezTo>
                  <a:pt x="124" y="315"/>
                  <a:pt x="123" y="314"/>
                  <a:pt x="123" y="314"/>
                </a:cubicBezTo>
                <a:cubicBezTo>
                  <a:pt x="123" y="313"/>
                  <a:pt x="121" y="310"/>
                  <a:pt x="121" y="309"/>
                </a:cubicBezTo>
                <a:cubicBezTo>
                  <a:pt x="122" y="310"/>
                  <a:pt x="122" y="311"/>
                  <a:pt x="123" y="311"/>
                </a:cubicBezTo>
                <a:cubicBezTo>
                  <a:pt x="123" y="311"/>
                  <a:pt x="123" y="311"/>
                  <a:pt x="123" y="311"/>
                </a:cubicBezTo>
                <a:cubicBezTo>
                  <a:pt x="123" y="311"/>
                  <a:pt x="123" y="311"/>
                  <a:pt x="123" y="311"/>
                </a:cubicBezTo>
                <a:cubicBezTo>
                  <a:pt x="123" y="311"/>
                  <a:pt x="123" y="311"/>
                  <a:pt x="123" y="311"/>
                </a:cubicBezTo>
                <a:cubicBezTo>
                  <a:pt x="125" y="315"/>
                  <a:pt x="127" y="318"/>
                  <a:pt x="130" y="320"/>
                </a:cubicBezTo>
                <a:cubicBezTo>
                  <a:pt x="130" y="321"/>
                  <a:pt x="133" y="323"/>
                  <a:pt x="134" y="325"/>
                </a:cubicBezTo>
                <a:cubicBezTo>
                  <a:pt x="136" y="328"/>
                  <a:pt x="138" y="330"/>
                  <a:pt x="141" y="333"/>
                </a:cubicBezTo>
                <a:cubicBezTo>
                  <a:pt x="141" y="333"/>
                  <a:pt x="140" y="331"/>
                  <a:pt x="138" y="329"/>
                </a:cubicBezTo>
                <a:cubicBezTo>
                  <a:pt x="138" y="329"/>
                  <a:pt x="137" y="328"/>
                  <a:pt x="137" y="327"/>
                </a:cubicBezTo>
                <a:cubicBezTo>
                  <a:pt x="137" y="327"/>
                  <a:pt x="137" y="327"/>
                  <a:pt x="137" y="327"/>
                </a:cubicBezTo>
                <a:cubicBezTo>
                  <a:pt x="137" y="328"/>
                  <a:pt x="138" y="328"/>
                  <a:pt x="139" y="329"/>
                </a:cubicBezTo>
                <a:cubicBezTo>
                  <a:pt x="140" y="331"/>
                  <a:pt x="141" y="332"/>
                  <a:pt x="144" y="334"/>
                </a:cubicBezTo>
                <a:cubicBezTo>
                  <a:pt x="142" y="333"/>
                  <a:pt x="142" y="332"/>
                  <a:pt x="141" y="331"/>
                </a:cubicBezTo>
                <a:cubicBezTo>
                  <a:pt x="142" y="332"/>
                  <a:pt x="142" y="332"/>
                  <a:pt x="142" y="332"/>
                </a:cubicBezTo>
                <a:cubicBezTo>
                  <a:pt x="143" y="334"/>
                  <a:pt x="145" y="333"/>
                  <a:pt x="146" y="336"/>
                </a:cubicBezTo>
                <a:cubicBezTo>
                  <a:pt x="148" y="338"/>
                  <a:pt x="150" y="339"/>
                  <a:pt x="152" y="340"/>
                </a:cubicBezTo>
                <a:cubicBezTo>
                  <a:pt x="151" y="339"/>
                  <a:pt x="149" y="338"/>
                  <a:pt x="148" y="336"/>
                </a:cubicBezTo>
                <a:cubicBezTo>
                  <a:pt x="152" y="340"/>
                  <a:pt x="155" y="342"/>
                  <a:pt x="158" y="345"/>
                </a:cubicBezTo>
                <a:cubicBezTo>
                  <a:pt x="164" y="349"/>
                  <a:pt x="164" y="349"/>
                  <a:pt x="169" y="351"/>
                </a:cubicBezTo>
                <a:cubicBezTo>
                  <a:pt x="165" y="349"/>
                  <a:pt x="161" y="347"/>
                  <a:pt x="159" y="344"/>
                </a:cubicBezTo>
                <a:cubicBezTo>
                  <a:pt x="161" y="346"/>
                  <a:pt x="163" y="347"/>
                  <a:pt x="165" y="348"/>
                </a:cubicBezTo>
                <a:cubicBezTo>
                  <a:pt x="166" y="349"/>
                  <a:pt x="168" y="351"/>
                  <a:pt x="169" y="350"/>
                </a:cubicBezTo>
                <a:cubicBezTo>
                  <a:pt x="169" y="350"/>
                  <a:pt x="166" y="349"/>
                  <a:pt x="166" y="348"/>
                </a:cubicBezTo>
                <a:cubicBezTo>
                  <a:pt x="166" y="348"/>
                  <a:pt x="165" y="347"/>
                  <a:pt x="165" y="347"/>
                </a:cubicBezTo>
                <a:cubicBezTo>
                  <a:pt x="167" y="347"/>
                  <a:pt x="168" y="348"/>
                  <a:pt x="170" y="348"/>
                </a:cubicBezTo>
                <a:cubicBezTo>
                  <a:pt x="171" y="349"/>
                  <a:pt x="170" y="348"/>
                  <a:pt x="171" y="347"/>
                </a:cubicBezTo>
                <a:cubicBezTo>
                  <a:pt x="171" y="347"/>
                  <a:pt x="170" y="346"/>
                  <a:pt x="168" y="345"/>
                </a:cubicBezTo>
                <a:cubicBezTo>
                  <a:pt x="165" y="344"/>
                  <a:pt x="164" y="342"/>
                  <a:pt x="164" y="341"/>
                </a:cubicBezTo>
                <a:cubicBezTo>
                  <a:pt x="163" y="341"/>
                  <a:pt x="161" y="340"/>
                  <a:pt x="159" y="339"/>
                </a:cubicBezTo>
                <a:cubicBezTo>
                  <a:pt x="158" y="338"/>
                  <a:pt x="156" y="336"/>
                  <a:pt x="154" y="335"/>
                </a:cubicBezTo>
                <a:cubicBezTo>
                  <a:pt x="151" y="331"/>
                  <a:pt x="151" y="332"/>
                  <a:pt x="151" y="333"/>
                </a:cubicBezTo>
                <a:cubicBezTo>
                  <a:pt x="151" y="333"/>
                  <a:pt x="152" y="333"/>
                  <a:pt x="151" y="333"/>
                </a:cubicBezTo>
                <a:cubicBezTo>
                  <a:pt x="151" y="333"/>
                  <a:pt x="151" y="333"/>
                  <a:pt x="151" y="333"/>
                </a:cubicBezTo>
                <a:cubicBezTo>
                  <a:pt x="149" y="333"/>
                  <a:pt x="153" y="335"/>
                  <a:pt x="153" y="335"/>
                </a:cubicBezTo>
                <a:cubicBezTo>
                  <a:pt x="152" y="335"/>
                  <a:pt x="151" y="335"/>
                  <a:pt x="150" y="334"/>
                </a:cubicBezTo>
                <a:cubicBezTo>
                  <a:pt x="145" y="329"/>
                  <a:pt x="141" y="324"/>
                  <a:pt x="137" y="319"/>
                </a:cubicBezTo>
                <a:cubicBezTo>
                  <a:pt x="136" y="317"/>
                  <a:pt x="136" y="316"/>
                  <a:pt x="135" y="315"/>
                </a:cubicBezTo>
                <a:cubicBezTo>
                  <a:pt x="135" y="314"/>
                  <a:pt x="134" y="314"/>
                  <a:pt x="134" y="313"/>
                </a:cubicBezTo>
                <a:cubicBezTo>
                  <a:pt x="134" y="313"/>
                  <a:pt x="135" y="312"/>
                  <a:pt x="136" y="313"/>
                </a:cubicBezTo>
                <a:cubicBezTo>
                  <a:pt x="136" y="313"/>
                  <a:pt x="137" y="314"/>
                  <a:pt x="135" y="311"/>
                </a:cubicBezTo>
                <a:cubicBezTo>
                  <a:pt x="134" y="309"/>
                  <a:pt x="133" y="308"/>
                  <a:pt x="132" y="306"/>
                </a:cubicBezTo>
                <a:cubicBezTo>
                  <a:pt x="131" y="305"/>
                  <a:pt x="130" y="304"/>
                  <a:pt x="129" y="302"/>
                </a:cubicBezTo>
                <a:cubicBezTo>
                  <a:pt x="127" y="300"/>
                  <a:pt x="125" y="296"/>
                  <a:pt x="123" y="292"/>
                </a:cubicBezTo>
                <a:cubicBezTo>
                  <a:pt x="127" y="299"/>
                  <a:pt x="123" y="292"/>
                  <a:pt x="123" y="291"/>
                </a:cubicBezTo>
                <a:cubicBezTo>
                  <a:pt x="124" y="293"/>
                  <a:pt x="125" y="294"/>
                  <a:pt x="126" y="297"/>
                </a:cubicBezTo>
                <a:cubicBezTo>
                  <a:pt x="125" y="294"/>
                  <a:pt x="125" y="293"/>
                  <a:pt x="124" y="290"/>
                </a:cubicBezTo>
                <a:cubicBezTo>
                  <a:pt x="121" y="285"/>
                  <a:pt x="120" y="279"/>
                  <a:pt x="117" y="275"/>
                </a:cubicBezTo>
                <a:cubicBezTo>
                  <a:pt x="118" y="277"/>
                  <a:pt x="119" y="279"/>
                  <a:pt x="119" y="281"/>
                </a:cubicBezTo>
                <a:cubicBezTo>
                  <a:pt x="120" y="284"/>
                  <a:pt x="121" y="286"/>
                  <a:pt x="122" y="288"/>
                </a:cubicBezTo>
                <a:cubicBezTo>
                  <a:pt x="122" y="289"/>
                  <a:pt x="122" y="290"/>
                  <a:pt x="122" y="289"/>
                </a:cubicBezTo>
                <a:cubicBezTo>
                  <a:pt x="121" y="287"/>
                  <a:pt x="121" y="287"/>
                  <a:pt x="121" y="287"/>
                </a:cubicBezTo>
                <a:cubicBezTo>
                  <a:pt x="121" y="287"/>
                  <a:pt x="121" y="288"/>
                  <a:pt x="121" y="288"/>
                </a:cubicBezTo>
                <a:cubicBezTo>
                  <a:pt x="121" y="291"/>
                  <a:pt x="120" y="290"/>
                  <a:pt x="118" y="284"/>
                </a:cubicBezTo>
                <a:cubicBezTo>
                  <a:pt x="117" y="283"/>
                  <a:pt x="116" y="282"/>
                  <a:pt x="116" y="280"/>
                </a:cubicBezTo>
                <a:cubicBezTo>
                  <a:pt x="115" y="279"/>
                  <a:pt x="115" y="278"/>
                  <a:pt x="114" y="276"/>
                </a:cubicBezTo>
                <a:cubicBezTo>
                  <a:pt x="114" y="275"/>
                  <a:pt x="113" y="273"/>
                  <a:pt x="113" y="272"/>
                </a:cubicBezTo>
                <a:cubicBezTo>
                  <a:pt x="112" y="266"/>
                  <a:pt x="112" y="264"/>
                  <a:pt x="114" y="265"/>
                </a:cubicBezTo>
                <a:cubicBezTo>
                  <a:pt x="114" y="265"/>
                  <a:pt x="115" y="267"/>
                  <a:pt x="115" y="266"/>
                </a:cubicBezTo>
                <a:cubicBezTo>
                  <a:pt x="115" y="266"/>
                  <a:pt x="116" y="266"/>
                  <a:pt x="115" y="264"/>
                </a:cubicBezTo>
                <a:cubicBezTo>
                  <a:pt x="115" y="263"/>
                  <a:pt x="115" y="262"/>
                  <a:pt x="114" y="262"/>
                </a:cubicBezTo>
                <a:cubicBezTo>
                  <a:pt x="113" y="259"/>
                  <a:pt x="112" y="255"/>
                  <a:pt x="111" y="251"/>
                </a:cubicBezTo>
                <a:cubicBezTo>
                  <a:pt x="112" y="251"/>
                  <a:pt x="112" y="250"/>
                  <a:pt x="112" y="249"/>
                </a:cubicBezTo>
                <a:cubicBezTo>
                  <a:pt x="112" y="247"/>
                  <a:pt x="113" y="244"/>
                  <a:pt x="113" y="242"/>
                </a:cubicBezTo>
                <a:cubicBezTo>
                  <a:pt x="114" y="240"/>
                  <a:pt x="115" y="238"/>
                  <a:pt x="115" y="235"/>
                </a:cubicBezTo>
                <a:cubicBezTo>
                  <a:pt x="116" y="236"/>
                  <a:pt x="115" y="239"/>
                  <a:pt x="116" y="240"/>
                </a:cubicBezTo>
                <a:cubicBezTo>
                  <a:pt x="116" y="237"/>
                  <a:pt x="116" y="236"/>
                  <a:pt x="117" y="235"/>
                </a:cubicBezTo>
                <a:cubicBezTo>
                  <a:pt x="117" y="235"/>
                  <a:pt x="118" y="234"/>
                  <a:pt x="118" y="234"/>
                </a:cubicBezTo>
                <a:cubicBezTo>
                  <a:pt x="118" y="231"/>
                  <a:pt x="119" y="229"/>
                  <a:pt x="120" y="227"/>
                </a:cubicBezTo>
                <a:cubicBezTo>
                  <a:pt x="120" y="226"/>
                  <a:pt x="121" y="225"/>
                  <a:pt x="121" y="224"/>
                </a:cubicBezTo>
                <a:cubicBezTo>
                  <a:pt x="121" y="223"/>
                  <a:pt x="122" y="222"/>
                  <a:pt x="122" y="221"/>
                </a:cubicBezTo>
                <a:cubicBezTo>
                  <a:pt x="122" y="222"/>
                  <a:pt x="121" y="224"/>
                  <a:pt x="122" y="224"/>
                </a:cubicBezTo>
                <a:cubicBezTo>
                  <a:pt x="123" y="219"/>
                  <a:pt x="123" y="220"/>
                  <a:pt x="123" y="217"/>
                </a:cubicBezTo>
                <a:cubicBezTo>
                  <a:pt x="123" y="215"/>
                  <a:pt x="122" y="216"/>
                  <a:pt x="120" y="219"/>
                </a:cubicBezTo>
                <a:cubicBezTo>
                  <a:pt x="118" y="223"/>
                  <a:pt x="119" y="223"/>
                  <a:pt x="119" y="223"/>
                </a:cubicBezTo>
                <a:cubicBezTo>
                  <a:pt x="119" y="224"/>
                  <a:pt x="120" y="221"/>
                  <a:pt x="121" y="221"/>
                </a:cubicBezTo>
                <a:cubicBezTo>
                  <a:pt x="120" y="222"/>
                  <a:pt x="120" y="223"/>
                  <a:pt x="120" y="224"/>
                </a:cubicBezTo>
                <a:cubicBezTo>
                  <a:pt x="120" y="225"/>
                  <a:pt x="119" y="226"/>
                  <a:pt x="119" y="226"/>
                </a:cubicBezTo>
                <a:cubicBezTo>
                  <a:pt x="119" y="227"/>
                  <a:pt x="118" y="227"/>
                  <a:pt x="118" y="228"/>
                </a:cubicBezTo>
                <a:cubicBezTo>
                  <a:pt x="117" y="228"/>
                  <a:pt x="116" y="227"/>
                  <a:pt x="116" y="228"/>
                </a:cubicBezTo>
                <a:cubicBezTo>
                  <a:pt x="114" y="231"/>
                  <a:pt x="116" y="226"/>
                  <a:pt x="115" y="227"/>
                </a:cubicBezTo>
                <a:cubicBezTo>
                  <a:pt x="114" y="230"/>
                  <a:pt x="114" y="228"/>
                  <a:pt x="114" y="227"/>
                </a:cubicBezTo>
                <a:cubicBezTo>
                  <a:pt x="113" y="225"/>
                  <a:pt x="113" y="229"/>
                  <a:pt x="113" y="228"/>
                </a:cubicBezTo>
                <a:cubicBezTo>
                  <a:pt x="113" y="226"/>
                  <a:pt x="113" y="225"/>
                  <a:pt x="114" y="223"/>
                </a:cubicBezTo>
                <a:cubicBezTo>
                  <a:pt x="114" y="223"/>
                  <a:pt x="114" y="223"/>
                  <a:pt x="114" y="223"/>
                </a:cubicBezTo>
                <a:cubicBezTo>
                  <a:pt x="113" y="226"/>
                  <a:pt x="113" y="226"/>
                  <a:pt x="113" y="226"/>
                </a:cubicBezTo>
                <a:cubicBezTo>
                  <a:pt x="113" y="225"/>
                  <a:pt x="113" y="223"/>
                  <a:pt x="114" y="222"/>
                </a:cubicBezTo>
                <a:cubicBezTo>
                  <a:pt x="115" y="219"/>
                  <a:pt x="115" y="219"/>
                  <a:pt x="115" y="219"/>
                </a:cubicBezTo>
                <a:cubicBezTo>
                  <a:pt x="116" y="216"/>
                  <a:pt x="116" y="214"/>
                  <a:pt x="118" y="212"/>
                </a:cubicBezTo>
                <a:cubicBezTo>
                  <a:pt x="118" y="212"/>
                  <a:pt x="118" y="212"/>
                  <a:pt x="118" y="212"/>
                </a:cubicBezTo>
                <a:cubicBezTo>
                  <a:pt x="118" y="213"/>
                  <a:pt x="116" y="214"/>
                  <a:pt x="117" y="215"/>
                </a:cubicBezTo>
                <a:cubicBezTo>
                  <a:pt x="118" y="213"/>
                  <a:pt x="118" y="212"/>
                  <a:pt x="119" y="210"/>
                </a:cubicBezTo>
                <a:cubicBezTo>
                  <a:pt x="120" y="208"/>
                  <a:pt x="120" y="207"/>
                  <a:pt x="120" y="205"/>
                </a:cubicBezTo>
                <a:cubicBezTo>
                  <a:pt x="121" y="204"/>
                  <a:pt x="118" y="207"/>
                  <a:pt x="120" y="204"/>
                </a:cubicBezTo>
                <a:cubicBezTo>
                  <a:pt x="122" y="202"/>
                  <a:pt x="121" y="201"/>
                  <a:pt x="122" y="200"/>
                </a:cubicBezTo>
                <a:cubicBezTo>
                  <a:pt x="123" y="197"/>
                  <a:pt x="123" y="196"/>
                  <a:pt x="124" y="194"/>
                </a:cubicBezTo>
                <a:cubicBezTo>
                  <a:pt x="124" y="193"/>
                  <a:pt x="125" y="192"/>
                  <a:pt x="125" y="191"/>
                </a:cubicBezTo>
                <a:cubicBezTo>
                  <a:pt x="125" y="193"/>
                  <a:pt x="124" y="195"/>
                  <a:pt x="124" y="196"/>
                </a:cubicBezTo>
                <a:cubicBezTo>
                  <a:pt x="125" y="193"/>
                  <a:pt x="125" y="195"/>
                  <a:pt x="127" y="193"/>
                </a:cubicBezTo>
                <a:cubicBezTo>
                  <a:pt x="126" y="195"/>
                  <a:pt x="125" y="196"/>
                  <a:pt x="125" y="197"/>
                </a:cubicBezTo>
                <a:cubicBezTo>
                  <a:pt x="125" y="197"/>
                  <a:pt x="125" y="197"/>
                  <a:pt x="125" y="197"/>
                </a:cubicBezTo>
                <a:cubicBezTo>
                  <a:pt x="126" y="195"/>
                  <a:pt x="127" y="192"/>
                  <a:pt x="128" y="190"/>
                </a:cubicBezTo>
                <a:cubicBezTo>
                  <a:pt x="129" y="189"/>
                  <a:pt x="129" y="188"/>
                  <a:pt x="130" y="187"/>
                </a:cubicBezTo>
                <a:cubicBezTo>
                  <a:pt x="130" y="187"/>
                  <a:pt x="131" y="187"/>
                  <a:pt x="131" y="186"/>
                </a:cubicBezTo>
                <a:cubicBezTo>
                  <a:pt x="129" y="191"/>
                  <a:pt x="127" y="195"/>
                  <a:pt x="126" y="199"/>
                </a:cubicBezTo>
                <a:cubicBezTo>
                  <a:pt x="127" y="197"/>
                  <a:pt x="129" y="194"/>
                  <a:pt x="129" y="191"/>
                </a:cubicBezTo>
                <a:cubicBezTo>
                  <a:pt x="129" y="190"/>
                  <a:pt x="130" y="189"/>
                  <a:pt x="131" y="188"/>
                </a:cubicBezTo>
                <a:cubicBezTo>
                  <a:pt x="131" y="188"/>
                  <a:pt x="131" y="187"/>
                  <a:pt x="132" y="186"/>
                </a:cubicBezTo>
                <a:cubicBezTo>
                  <a:pt x="132" y="186"/>
                  <a:pt x="132" y="186"/>
                  <a:pt x="132" y="186"/>
                </a:cubicBezTo>
                <a:cubicBezTo>
                  <a:pt x="132" y="187"/>
                  <a:pt x="132" y="187"/>
                  <a:pt x="132" y="187"/>
                </a:cubicBezTo>
                <a:cubicBezTo>
                  <a:pt x="132" y="188"/>
                  <a:pt x="132" y="189"/>
                  <a:pt x="131" y="189"/>
                </a:cubicBezTo>
                <a:cubicBezTo>
                  <a:pt x="131" y="190"/>
                  <a:pt x="131" y="191"/>
                  <a:pt x="130" y="191"/>
                </a:cubicBezTo>
                <a:cubicBezTo>
                  <a:pt x="130" y="192"/>
                  <a:pt x="130" y="193"/>
                  <a:pt x="129" y="194"/>
                </a:cubicBezTo>
                <a:cubicBezTo>
                  <a:pt x="129" y="195"/>
                  <a:pt x="128" y="197"/>
                  <a:pt x="127" y="198"/>
                </a:cubicBezTo>
                <a:cubicBezTo>
                  <a:pt x="127" y="199"/>
                  <a:pt x="126" y="201"/>
                  <a:pt x="127" y="200"/>
                </a:cubicBezTo>
                <a:cubicBezTo>
                  <a:pt x="128" y="199"/>
                  <a:pt x="128" y="200"/>
                  <a:pt x="128" y="200"/>
                </a:cubicBezTo>
                <a:cubicBezTo>
                  <a:pt x="129" y="200"/>
                  <a:pt x="129" y="200"/>
                  <a:pt x="128" y="203"/>
                </a:cubicBezTo>
                <a:cubicBezTo>
                  <a:pt x="127" y="205"/>
                  <a:pt x="126" y="207"/>
                  <a:pt x="127" y="209"/>
                </a:cubicBezTo>
                <a:cubicBezTo>
                  <a:pt x="128" y="202"/>
                  <a:pt x="131" y="196"/>
                  <a:pt x="133" y="190"/>
                </a:cubicBezTo>
                <a:cubicBezTo>
                  <a:pt x="133" y="189"/>
                  <a:pt x="134" y="188"/>
                  <a:pt x="134" y="187"/>
                </a:cubicBezTo>
                <a:cubicBezTo>
                  <a:pt x="134" y="187"/>
                  <a:pt x="135" y="187"/>
                  <a:pt x="135" y="187"/>
                </a:cubicBezTo>
                <a:cubicBezTo>
                  <a:pt x="136" y="187"/>
                  <a:pt x="136" y="187"/>
                  <a:pt x="138" y="184"/>
                </a:cubicBezTo>
                <a:cubicBezTo>
                  <a:pt x="140" y="182"/>
                  <a:pt x="141" y="179"/>
                  <a:pt x="144" y="177"/>
                </a:cubicBezTo>
                <a:cubicBezTo>
                  <a:pt x="143" y="178"/>
                  <a:pt x="142" y="179"/>
                  <a:pt x="142" y="179"/>
                </a:cubicBezTo>
                <a:cubicBezTo>
                  <a:pt x="141" y="180"/>
                  <a:pt x="141" y="181"/>
                  <a:pt x="140" y="181"/>
                </a:cubicBezTo>
                <a:cubicBezTo>
                  <a:pt x="139" y="183"/>
                  <a:pt x="138" y="184"/>
                  <a:pt x="137" y="186"/>
                </a:cubicBezTo>
                <a:cubicBezTo>
                  <a:pt x="135" y="189"/>
                  <a:pt x="135" y="190"/>
                  <a:pt x="136" y="191"/>
                </a:cubicBezTo>
                <a:cubicBezTo>
                  <a:pt x="136" y="191"/>
                  <a:pt x="138" y="188"/>
                  <a:pt x="139" y="187"/>
                </a:cubicBezTo>
                <a:cubicBezTo>
                  <a:pt x="139" y="186"/>
                  <a:pt x="140" y="185"/>
                  <a:pt x="140" y="185"/>
                </a:cubicBezTo>
                <a:cubicBezTo>
                  <a:pt x="141" y="184"/>
                  <a:pt x="142" y="182"/>
                  <a:pt x="143" y="182"/>
                </a:cubicBezTo>
                <a:cubicBezTo>
                  <a:pt x="143" y="182"/>
                  <a:pt x="142" y="184"/>
                  <a:pt x="141" y="185"/>
                </a:cubicBezTo>
                <a:cubicBezTo>
                  <a:pt x="140" y="187"/>
                  <a:pt x="138" y="190"/>
                  <a:pt x="137" y="192"/>
                </a:cubicBezTo>
                <a:cubicBezTo>
                  <a:pt x="136" y="194"/>
                  <a:pt x="134" y="197"/>
                  <a:pt x="133" y="199"/>
                </a:cubicBezTo>
                <a:cubicBezTo>
                  <a:pt x="133" y="199"/>
                  <a:pt x="133" y="199"/>
                  <a:pt x="133" y="199"/>
                </a:cubicBezTo>
                <a:cubicBezTo>
                  <a:pt x="132" y="201"/>
                  <a:pt x="131" y="203"/>
                  <a:pt x="131" y="205"/>
                </a:cubicBezTo>
                <a:cubicBezTo>
                  <a:pt x="130" y="205"/>
                  <a:pt x="130" y="205"/>
                  <a:pt x="130" y="204"/>
                </a:cubicBezTo>
                <a:cubicBezTo>
                  <a:pt x="129" y="204"/>
                  <a:pt x="130" y="203"/>
                  <a:pt x="131" y="202"/>
                </a:cubicBezTo>
                <a:cubicBezTo>
                  <a:pt x="131" y="202"/>
                  <a:pt x="132" y="201"/>
                  <a:pt x="131" y="200"/>
                </a:cubicBezTo>
                <a:cubicBezTo>
                  <a:pt x="130" y="202"/>
                  <a:pt x="129" y="204"/>
                  <a:pt x="128" y="206"/>
                </a:cubicBezTo>
                <a:cubicBezTo>
                  <a:pt x="128" y="207"/>
                  <a:pt x="127" y="208"/>
                  <a:pt x="128" y="208"/>
                </a:cubicBezTo>
                <a:cubicBezTo>
                  <a:pt x="129" y="206"/>
                  <a:pt x="130" y="206"/>
                  <a:pt x="132" y="203"/>
                </a:cubicBezTo>
                <a:cubicBezTo>
                  <a:pt x="135" y="199"/>
                  <a:pt x="137" y="198"/>
                  <a:pt x="139" y="195"/>
                </a:cubicBezTo>
                <a:cubicBezTo>
                  <a:pt x="142" y="190"/>
                  <a:pt x="142" y="193"/>
                  <a:pt x="143" y="193"/>
                </a:cubicBezTo>
                <a:cubicBezTo>
                  <a:pt x="144" y="193"/>
                  <a:pt x="144" y="192"/>
                  <a:pt x="143" y="194"/>
                </a:cubicBezTo>
                <a:cubicBezTo>
                  <a:pt x="143" y="195"/>
                  <a:pt x="144" y="195"/>
                  <a:pt x="145" y="195"/>
                </a:cubicBezTo>
                <a:cubicBezTo>
                  <a:pt x="146" y="194"/>
                  <a:pt x="146" y="192"/>
                  <a:pt x="147" y="191"/>
                </a:cubicBezTo>
                <a:cubicBezTo>
                  <a:pt x="148" y="191"/>
                  <a:pt x="148" y="190"/>
                  <a:pt x="149" y="189"/>
                </a:cubicBezTo>
                <a:cubicBezTo>
                  <a:pt x="149" y="191"/>
                  <a:pt x="148" y="192"/>
                  <a:pt x="148" y="194"/>
                </a:cubicBezTo>
                <a:cubicBezTo>
                  <a:pt x="147" y="195"/>
                  <a:pt x="145" y="197"/>
                  <a:pt x="144" y="199"/>
                </a:cubicBezTo>
                <a:cubicBezTo>
                  <a:pt x="144" y="200"/>
                  <a:pt x="144" y="200"/>
                  <a:pt x="144" y="200"/>
                </a:cubicBezTo>
                <a:cubicBezTo>
                  <a:pt x="145" y="199"/>
                  <a:pt x="145" y="199"/>
                  <a:pt x="146" y="199"/>
                </a:cubicBezTo>
                <a:cubicBezTo>
                  <a:pt x="146" y="199"/>
                  <a:pt x="147" y="199"/>
                  <a:pt x="148" y="197"/>
                </a:cubicBezTo>
                <a:cubicBezTo>
                  <a:pt x="150" y="195"/>
                  <a:pt x="152" y="193"/>
                  <a:pt x="154" y="191"/>
                </a:cubicBezTo>
                <a:cubicBezTo>
                  <a:pt x="155" y="190"/>
                  <a:pt x="156" y="189"/>
                  <a:pt x="157" y="188"/>
                </a:cubicBezTo>
                <a:cubicBezTo>
                  <a:pt x="158" y="187"/>
                  <a:pt x="159" y="186"/>
                  <a:pt x="160" y="185"/>
                </a:cubicBezTo>
                <a:cubicBezTo>
                  <a:pt x="159" y="188"/>
                  <a:pt x="155" y="190"/>
                  <a:pt x="155" y="193"/>
                </a:cubicBezTo>
                <a:cubicBezTo>
                  <a:pt x="156" y="192"/>
                  <a:pt x="156" y="190"/>
                  <a:pt x="158" y="190"/>
                </a:cubicBezTo>
                <a:cubicBezTo>
                  <a:pt x="154" y="195"/>
                  <a:pt x="157" y="194"/>
                  <a:pt x="157" y="195"/>
                </a:cubicBezTo>
                <a:cubicBezTo>
                  <a:pt x="158" y="194"/>
                  <a:pt x="159" y="192"/>
                  <a:pt x="160" y="192"/>
                </a:cubicBezTo>
                <a:cubicBezTo>
                  <a:pt x="160" y="192"/>
                  <a:pt x="160" y="193"/>
                  <a:pt x="159" y="193"/>
                </a:cubicBezTo>
                <a:cubicBezTo>
                  <a:pt x="158" y="194"/>
                  <a:pt x="158" y="195"/>
                  <a:pt x="159" y="195"/>
                </a:cubicBezTo>
                <a:cubicBezTo>
                  <a:pt x="159" y="195"/>
                  <a:pt x="160" y="194"/>
                  <a:pt x="160" y="193"/>
                </a:cubicBezTo>
                <a:cubicBezTo>
                  <a:pt x="161" y="191"/>
                  <a:pt x="163" y="189"/>
                  <a:pt x="163" y="188"/>
                </a:cubicBezTo>
                <a:cubicBezTo>
                  <a:pt x="164" y="187"/>
                  <a:pt x="165" y="185"/>
                  <a:pt x="166" y="185"/>
                </a:cubicBezTo>
                <a:cubicBezTo>
                  <a:pt x="167" y="184"/>
                  <a:pt x="167" y="183"/>
                  <a:pt x="168" y="183"/>
                </a:cubicBezTo>
                <a:cubicBezTo>
                  <a:pt x="169" y="183"/>
                  <a:pt x="172" y="181"/>
                  <a:pt x="174" y="179"/>
                </a:cubicBezTo>
                <a:cubicBezTo>
                  <a:pt x="173" y="181"/>
                  <a:pt x="172" y="182"/>
                  <a:pt x="170" y="183"/>
                </a:cubicBezTo>
                <a:cubicBezTo>
                  <a:pt x="167" y="186"/>
                  <a:pt x="165" y="189"/>
                  <a:pt x="163" y="192"/>
                </a:cubicBezTo>
                <a:cubicBezTo>
                  <a:pt x="165" y="191"/>
                  <a:pt x="166" y="189"/>
                  <a:pt x="168" y="188"/>
                </a:cubicBezTo>
                <a:cubicBezTo>
                  <a:pt x="168" y="188"/>
                  <a:pt x="170" y="186"/>
                  <a:pt x="170" y="186"/>
                </a:cubicBezTo>
                <a:cubicBezTo>
                  <a:pt x="171" y="187"/>
                  <a:pt x="170" y="188"/>
                  <a:pt x="169" y="189"/>
                </a:cubicBezTo>
                <a:cubicBezTo>
                  <a:pt x="168" y="191"/>
                  <a:pt x="167" y="191"/>
                  <a:pt x="166" y="191"/>
                </a:cubicBezTo>
                <a:cubicBezTo>
                  <a:pt x="166" y="191"/>
                  <a:pt x="166" y="192"/>
                  <a:pt x="166" y="192"/>
                </a:cubicBezTo>
                <a:cubicBezTo>
                  <a:pt x="163" y="195"/>
                  <a:pt x="162" y="195"/>
                  <a:pt x="162" y="193"/>
                </a:cubicBezTo>
                <a:cubicBezTo>
                  <a:pt x="162" y="193"/>
                  <a:pt x="161" y="193"/>
                  <a:pt x="160" y="194"/>
                </a:cubicBezTo>
                <a:cubicBezTo>
                  <a:pt x="158" y="197"/>
                  <a:pt x="156" y="199"/>
                  <a:pt x="155" y="201"/>
                </a:cubicBezTo>
                <a:cubicBezTo>
                  <a:pt x="153" y="202"/>
                  <a:pt x="152" y="204"/>
                  <a:pt x="151" y="206"/>
                </a:cubicBezTo>
                <a:cubicBezTo>
                  <a:pt x="150" y="208"/>
                  <a:pt x="149" y="210"/>
                  <a:pt x="148" y="211"/>
                </a:cubicBezTo>
                <a:cubicBezTo>
                  <a:pt x="149" y="211"/>
                  <a:pt x="150" y="209"/>
                  <a:pt x="151" y="208"/>
                </a:cubicBezTo>
                <a:cubicBezTo>
                  <a:pt x="151" y="209"/>
                  <a:pt x="150" y="210"/>
                  <a:pt x="150" y="212"/>
                </a:cubicBezTo>
                <a:cubicBezTo>
                  <a:pt x="149" y="213"/>
                  <a:pt x="149" y="215"/>
                  <a:pt x="148" y="217"/>
                </a:cubicBezTo>
                <a:cubicBezTo>
                  <a:pt x="148" y="218"/>
                  <a:pt x="148" y="219"/>
                  <a:pt x="147" y="220"/>
                </a:cubicBezTo>
                <a:cubicBezTo>
                  <a:pt x="146" y="220"/>
                  <a:pt x="145" y="222"/>
                  <a:pt x="144" y="225"/>
                </a:cubicBezTo>
                <a:cubicBezTo>
                  <a:pt x="146" y="223"/>
                  <a:pt x="146" y="223"/>
                  <a:pt x="147" y="223"/>
                </a:cubicBezTo>
                <a:cubicBezTo>
                  <a:pt x="146" y="224"/>
                  <a:pt x="145" y="224"/>
                  <a:pt x="144" y="226"/>
                </a:cubicBezTo>
                <a:cubicBezTo>
                  <a:pt x="144" y="229"/>
                  <a:pt x="146" y="227"/>
                  <a:pt x="147" y="227"/>
                </a:cubicBezTo>
                <a:cubicBezTo>
                  <a:pt x="146" y="228"/>
                  <a:pt x="145" y="230"/>
                  <a:pt x="145" y="231"/>
                </a:cubicBezTo>
                <a:cubicBezTo>
                  <a:pt x="145" y="231"/>
                  <a:pt x="145" y="232"/>
                  <a:pt x="146" y="232"/>
                </a:cubicBezTo>
                <a:cubicBezTo>
                  <a:pt x="146" y="232"/>
                  <a:pt x="146" y="231"/>
                  <a:pt x="146" y="231"/>
                </a:cubicBezTo>
                <a:cubicBezTo>
                  <a:pt x="147" y="229"/>
                  <a:pt x="148" y="227"/>
                  <a:pt x="148" y="225"/>
                </a:cubicBezTo>
                <a:cubicBezTo>
                  <a:pt x="149" y="225"/>
                  <a:pt x="149" y="224"/>
                  <a:pt x="150" y="223"/>
                </a:cubicBezTo>
                <a:cubicBezTo>
                  <a:pt x="150" y="222"/>
                  <a:pt x="151" y="221"/>
                  <a:pt x="151" y="220"/>
                </a:cubicBezTo>
                <a:cubicBezTo>
                  <a:pt x="150" y="222"/>
                  <a:pt x="150" y="224"/>
                  <a:pt x="149" y="225"/>
                </a:cubicBezTo>
                <a:cubicBezTo>
                  <a:pt x="150" y="225"/>
                  <a:pt x="150" y="224"/>
                  <a:pt x="150" y="223"/>
                </a:cubicBezTo>
                <a:cubicBezTo>
                  <a:pt x="151" y="222"/>
                  <a:pt x="153" y="220"/>
                  <a:pt x="152" y="219"/>
                </a:cubicBezTo>
                <a:cubicBezTo>
                  <a:pt x="151" y="219"/>
                  <a:pt x="153" y="217"/>
                  <a:pt x="153" y="217"/>
                </a:cubicBezTo>
                <a:cubicBezTo>
                  <a:pt x="153" y="217"/>
                  <a:pt x="154" y="216"/>
                  <a:pt x="155" y="215"/>
                </a:cubicBezTo>
                <a:cubicBezTo>
                  <a:pt x="156" y="214"/>
                  <a:pt x="157" y="213"/>
                  <a:pt x="158" y="214"/>
                </a:cubicBezTo>
                <a:cubicBezTo>
                  <a:pt x="156" y="215"/>
                  <a:pt x="156" y="217"/>
                  <a:pt x="155" y="219"/>
                </a:cubicBezTo>
                <a:cubicBezTo>
                  <a:pt x="154" y="220"/>
                  <a:pt x="153" y="221"/>
                  <a:pt x="152" y="222"/>
                </a:cubicBezTo>
                <a:cubicBezTo>
                  <a:pt x="151" y="224"/>
                  <a:pt x="151" y="225"/>
                  <a:pt x="150" y="227"/>
                </a:cubicBezTo>
                <a:cubicBezTo>
                  <a:pt x="149" y="229"/>
                  <a:pt x="150" y="229"/>
                  <a:pt x="150" y="229"/>
                </a:cubicBezTo>
                <a:cubicBezTo>
                  <a:pt x="151" y="229"/>
                  <a:pt x="151" y="229"/>
                  <a:pt x="152" y="228"/>
                </a:cubicBezTo>
                <a:cubicBezTo>
                  <a:pt x="152" y="226"/>
                  <a:pt x="153" y="225"/>
                  <a:pt x="153" y="224"/>
                </a:cubicBezTo>
                <a:cubicBezTo>
                  <a:pt x="154" y="222"/>
                  <a:pt x="155" y="221"/>
                  <a:pt x="155" y="220"/>
                </a:cubicBezTo>
                <a:cubicBezTo>
                  <a:pt x="157" y="216"/>
                  <a:pt x="157" y="216"/>
                  <a:pt x="157" y="216"/>
                </a:cubicBezTo>
                <a:cubicBezTo>
                  <a:pt x="158" y="214"/>
                  <a:pt x="159" y="213"/>
                  <a:pt x="159" y="212"/>
                </a:cubicBezTo>
                <a:cubicBezTo>
                  <a:pt x="160" y="211"/>
                  <a:pt x="161" y="210"/>
                  <a:pt x="162" y="210"/>
                </a:cubicBezTo>
                <a:cubicBezTo>
                  <a:pt x="160" y="212"/>
                  <a:pt x="162" y="210"/>
                  <a:pt x="162" y="211"/>
                </a:cubicBezTo>
                <a:cubicBezTo>
                  <a:pt x="162" y="211"/>
                  <a:pt x="162" y="212"/>
                  <a:pt x="161" y="213"/>
                </a:cubicBezTo>
                <a:cubicBezTo>
                  <a:pt x="160" y="214"/>
                  <a:pt x="160" y="215"/>
                  <a:pt x="159" y="216"/>
                </a:cubicBezTo>
                <a:cubicBezTo>
                  <a:pt x="158" y="217"/>
                  <a:pt x="158" y="219"/>
                  <a:pt x="157" y="220"/>
                </a:cubicBezTo>
                <a:cubicBezTo>
                  <a:pt x="158" y="219"/>
                  <a:pt x="159" y="218"/>
                  <a:pt x="160" y="217"/>
                </a:cubicBezTo>
                <a:cubicBezTo>
                  <a:pt x="161" y="215"/>
                  <a:pt x="163" y="213"/>
                  <a:pt x="164" y="211"/>
                </a:cubicBezTo>
                <a:cubicBezTo>
                  <a:pt x="165" y="209"/>
                  <a:pt x="166" y="209"/>
                  <a:pt x="167" y="208"/>
                </a:cubicBezTo>
                <a:cubicBezTo>
                  <a:pt x="168" y="206"/>
                  <a:pt x="169" y="205"/>
                  <a:pt x="170" y="204"/>
                </a:cubicBezTo>
                <a:cubicBezTo>
                  <a:pt x="170" y="205"/>
                  <a:pt x="169" y="207"/>
                  <a:pt x="167" y="208"/>
                </a:cubicBezTo>
                <a:cubicBezTo>
                  <a:pt x="167" y="209"/>
                  <a:pt x="166" y="210"/>
                  <a:pt x="166" y="210"/>
                </a:cubicBezTo>
                <a:cubicBezTo>
                  <a:pt x="165" y="211"/>
                  <a:pt x="165" y="211"/>
                  <a:pt x="165" y="211"/>
                </a:cubicBezTo>
                <a:cubicBezTo>
                  <a:pt x="165" y="212"/>
                  <a:pt x="165" y="213"/>
                  <a:pt x="164" y="214"/>
                </a:cubicBezTo>
                <a:cubicBezTo>
                  <a:pt x="164" y="214"/>
                  <a:pt x="165" y="212"/>
                  <a:pt x="166" y="210"/>
                </a:cubicBezTo>
                <a:cubicBezTo>
                  <a:pt x="168" y="209"/>
                  <a:pt x="169" y="207"/>
                  <a:pt x="169" y="207"/>
                </a:cubicBezTo>
                <a:cubicBezTo>
                  <a:pt x="169" y="208"/>
                  <a:pt x="169" y="208"/>
                  <a:pt x="169" y="208"/>
                </a:cubicBezTo>
                <a:cubicBezTo>
                  <a:pt x="169" y="208"/>
                  <a:pt x="168" y="209"/>
                  <a:pt x="167" y="210"/>
                </a:cubicBezTo>
                <a:cubicBezTo>
                  <a:pt x="166" y="211"/>
                  <a:pt x="166" y="212"/>
                  <a:pt x="166" y="212"/>
                </a:cubicBezTo>
                <a:cubicBezTo>
                  <a:pt x="167" y="211"/>
                  <a:pt x="168" y="209"/>
                  <a:pt x="169" y="209"/>
                </a:cubicBezTo>
                <a:cubicBezTo>
                  <a:pt x="170" y="209"/>
                  <a:pt x="173" y="205"/>
                  <a:pt x="173" y="205"/>
                </a:cubicBezTo>
                <a:cubicBezTo>
                  <a:pt x="173" y="206"/>
                  <a:pt x="172" y="207"/>
                  <a:pt x="171" y="209"/>
                </a:cubicBezTo>
                <a:cubicBezTo>
                  <a:pt x="173" y="207"/>
                  <a:pt x="175" y="207"/>
                  <a:pt x="177" y="203"/>
                </a:cubicBezTo>
                <a:cubicBezTo>
                  <a:pt x="177" y="203"/>
                  <a:pt x="178" y="202"/>
                  <a:pt x="179" y="202"/>
                </a:cubicBezTo>
                <a:cubicBezTo>
                  <a:pt x="180" y="201"/>
                  <a:pt x="181" y="200"/>
                  <a:pt x="182" y="200"/>
                </a:cubicBezTo>
                <a:cubicBezTo>
                  <a:pt x="183" y="199"/>
                  <a:pt x="184" y="198"/>
                  <a:pt x="185" y="197"/>
                </a:cubicBezTo>
                <a:cubicBezTo>
                  <a:pt x="185" y="197"/>
                  <a:pt x="185" y="197"/>
                  <a:pt x="185" y="197"/>
                </a:cubicBezTo>
                <a:cubicBezTo>
                  <a:pt x="185" y="197"/>
                  <a:pt x="185" y="197"/>
                  <a:pt x="185" y="197"/>
                </a:cubicBezTo>
                <a:cubicBezTo>
                  <a:pt x="185" y="197"/>
                  <a:pt x="184" y="198"/>
                  <a:pt x="183" y="199"/>
                </a:cubicBezTo>
                <a:cubicBezTo>
                  <a:pt x="182" y="200"/>
                  <a:pt x="182" y="200"/>
                  <a:pt x="183" y="200"/>
                </a:cubicBezTo>
                <a:cubicBezTo>
                  <a:pt x="183" y="200"/>
                  <a:pt x="184" y="200"/>
                  <a:pt x="184" y="199"/>
                </a:cubicBezTo>
                <a:cubicBezTo>
                  <a:pt x="184" y="199"/>
                  <a:pt x="185" y="197"/>
                  <a:pt x="186" y="197"/>
                </a:cubicBezTo>
                <a:cubicBezTo>
                  <a:pt x="187" y="196"/>
                  <a:pt x="188" y="196"/>
                  <a:pt x="188" y="195"/>
                </a:cubicBezTo>
                <a:cubicBezTo>
                  <a:pt x="189" y="195"/>
                  <a:pt x="189" y="194"/>
                  <a:pt x="189" y="194"/>
                </a:cubicBezTo>
                <a:cubicBezTo>
                  <a:pt x="190" y="194"/>
                  <a:pt x="191" y="193"/>
                  <a:pt x="191" y="193"/>
                </a:cubicBezTo>
                <a:cubicBezTo>
                  <a:pt x="191" y="195"/>
                  <a:pt x="192" y="194"/>
                  <a:pt x="194" y="192"/>
                </a:cubicBezTo>
                <a:cubicBezTo>
                  <a:pt x="195" y="192"/>
                  <a:pt x="195" y="191"/>
                  <a:pt x="196" y="191"/>
                </a:cubicBezTo>
                <a:cubicBezTo>
                  <a:pt x="194" y="192"/>
                  <a:pt x="193" y="192"/>
                  <a:pt x="193" y="191"/>
                </a:cubicBezTo>
                <a:cubicBezTo>
                  <a:pt x="194" y="190"/>
                  <a:pt x="193" y="191"/>
                  <a:pt x="192" y="191"/>
                </a:cubicBezTo>
                <a:cubicBezTo>
                  <a:pt x="193" y="190"/>
                  <a:pt x="193" y="189"/>
                  <a:pt x="193" y="188"/>
                </a:cubicBezTo>
                <a:cubicBezTo>
                  <a:pt x="194" y="187"/>
                  <a:pt x="195" y="186"/>
                  <a:pt x="196" y="185"/>
                </a:cubicBezTo>
                <a:cubicBezTo>
                  <a:pt x="196" y="185"/>
                  <a:pt x="196" y="185"/>
                  <a:pt x="196" y="185"/>
                </a:cubicBezTo>
                <a:cubicBezTo>
                  <a:pt x="196" y="185"/>
                  <a:pt x="196" y="185"/>
                  <a:pt x="196" y="185"/>
                </a:cubicBezTo>
                <a:cubicBezTo>
                  <a:pt x="197" y="184"/>
                  <a:pt x="197" y="184"/>
                  <a:pt x="196" y="184"/>
                </a:cubicBezTo>
                <a:cubicBezTo>
                  <a:pt x="197" y="183"/>
                  <a:pt x="198" y="183"/>
                  <a:pt x="199" y="182"/>
                </a:cubicBezTo>
                <a:cubicBezTo>
                  <a:pt x="199" y="182"/>
                  <a:pt x="199" y="181"/>
                  <a:pt x="200" y="181"/>
                </a:cubicBezTo>
                <a:cubicBezTo>
                  <a:pt x="201" y="182"/>
                  <a:pt x="204" y="180"/>
                  <a:pt x="205" y="180"/>
                </a:cubicBezTo>
                <a:cubicBezTo>
                  <a:pt x="206" y="179"/>
                  <a:pt x="207" y="179"/>
                  <a:pt x="208" y="179"/>
                </a:cubicBezTo>
                <a:cubicBezTo>
                  <a:pt x="209" y="179"/>
                  <a:pt x="209" y="180"/>
                  <a:pt x="210" y="179"/>
                </a:cubicBezTo>
                <a:cubicBezTo>
                  <a:pt x="211" y="179"/>
                  <a:pt x="210" y="178"/>
                  <a:pt x="210" y="178"/>
                </a:cubicBezTo>
                <a:cubicBezTo>
                  <a:pt x="209" y="178"/>
                  <a:pt x="210" y="177"/>
                  <a:pt x="208" y="178"/>
                </a:cubicBezTo>
                <a:cubicBezTo>
                  <a:pt x="207" y="178"/>
                  <a:pt x="207" y="177"/>
                  <a:pt x="208" y="177"/>
                </a:cubicBezTo>
                <a:cubicBezTo>
                  <a:pt x="209" y="177"/>
                  <a:pt x="208" y="177"/>
                  <a:pt x="208" y="176"/>
                </a:cubicBezTo>
                <a:cubicBezTo>
                  <a:pt x="208" y="176"/>
                  <a:pt x="208" y="175"/>
                  <a:pt x="207" y="176"/>
                </a:cubicBezTo>
                <a:cubicBezTo>
                  <a:pt x="207" y="176"/>
                  <a:pt x="206" y="176"/>
                  <a:pt x="206" y="176"/>
                </a:cubicBezTo>
                <a:cubicBezTo>
                  <a:pt x="205" y="176"/>
                  <a:pt x="205" y="176"/>
                  <a:pt x="204" y="177"/>
                </a:cubicBezTo>
                <a:cubicBezTo>
                  <a:pt x="203" y="178"/>
                  <a:pt x="201" y="179"/>
                  <a:pt x="200" y="178"/>
                </a:cubicBezTo>
                <a:cubicBezTo>
                  <a:pt x="201" y="177"/>
                  <a:pt x="203" y="177"/>
                  <a:pt x="204" y="176"/>
                </a:cubicBezTo>
                <a:cubicBezTo>
                  <a:pt x="205" y="176"/>
                  <a:pt x="206" y="175"/>
                  <a:pt x="207" y="175"/>
                </a:cubicBezTo>
                <a:cubicBezTo>
                  <a:pt x="211" y="173"/>
                  <a:pt x="214" y="172"/>
                  <a:pt x="217" y="170"/>
                </a:cubicBezTo>
                <a:cubicBezTo>
                  <a:pt x="219" y="169"/>
                  <a:pt x="218" y="169"/>
                  <a:pt x="217" y="169"/>
                </a:cubicBezTo>
                <a:cubicBezTo>
                  <a:pt x="217" y="169"/>
                  <a:pt x="215" y="170"/>
                  <a:pt x="216" y="169"/>
                </a:cubicBezTo>
                <a:cubicBezTo>
                  <a:pt x="217" y="168"/>
                  <a:pt x="218" y="169"/>
                  <a:pt x="219" y="168"/>
                </a:cubicBezTo>
                <a:cubicBezTo>
                  <a:pt x="219" y="167"/>
                  <a:pt x="219" y="167"/>
                  <a:pt x="221" y="166"/>
                </a:cubicBezTo>
                <a:cubicBezTo>
                  <a:pt x="219" y="166"/>
                  <a:pt x="218" y="167"/>
                  <a:pt x="217" y="167"/>
                </a:cubicBezTo>
                <a:cubicBezTo>
                  <a:pt x="217" y="167"/>
                  <a:pt x="217" y="166"/>
                  <a:pt x="218" y="166"/>
                </a:cubicBezTo>
                <a:cubicBezTo>
                  <a:pt x="219" y="165"/>
                  <a:pt x="220" y="165"/>
                  <a:pt x="221" y="165"/>
                </a:cubicBezTo>
                <a:cubicBezTo>
                  <a:pt x="221" y="165"/>
                  <a:pt x="221" y="165"/>
                  <a:pt x="221" y="165"/>
                </a:cubicBezTo>
                <a:cubicBezTo>
                  <a:pt x="223" y="166"/>
                  <a:pt x="225" y="166"/>
                  <a:pt x="230" y="165"/>
                </a:cubicBezTo>
                <a:cubicBezTo>
                  <a:pt x="228" y="166"/>
                  <a:pt x="228" y="166"/>
                  <a:pt x="227" y="166"/>
                </a:cubicBezTo>
                <a:cubicBezTo>
                  <a:pt x="228" y="167"/>
                  <a:pt x="230" y="166"/>
                  <a:pt x="231" y="167"/>
                </a:cubicBezTo>
                <a:cubicBezTo>
                  <a:pt x="232" y="167"/>
                  <a:pt x="234" y="167"/>
                  <a:pt x="236" y="166"/>
                </a:cubicBezTo>
                <a:cubicBezTo>
                  <a:pt x="236" y="165"/>
                  <a:pt x="234" y="165"/>
                  <a:pt x="232" y="165"/>
                </a:cubicBezTo>
                <a:cubicBezTo>
                  <a:pt x="233" y="165"/>
                  <a:pt x="235" y="165"/>
                  <a:pt x="235" y="164"/>
                </a:cubicBezTo>
                <a:cubicBezTo>
                  <a:pt x="234" y="163"/>
                  <a:pt x="234" y="162"/>
                  <a:pt x="231" y="163"/>
                </a:cubicBezTo>
                <a:cubicBezTo>
                  <a:pt x="229" y="163"/>
                  <a:pt x="227" y="163"/>
                  <a:pt x="225" y="164"/>
                </a:cubicBezTo>
                <a:cubicBezTo>
                  <a:pt x="223" y="164"/>
                  <a:pt x="221" y="164"/>
                  <a:pt x="220" y="165"/>
                </a:cubicBezTo>
                <a:cubicBezTo>
                  <a:pt x="219" y="165"/>
                  <a:pt x="216" y="166"/>
                  <a:pt x="215" y="165"/>
                </a:cubicBezTo>
                <a:cubicBezTo>
                  <a:pt x="215" y="164"/>
                  <a:pt x="218" y="165"/>
                  <a:pt x="219" y="164"/>
                </a:cubicBezTo>
                <a:cubicBezTo>
                  <a:pt x="220" y="164"/>
                  <a:pt x="221" y="163"/>
                  <a:pt x="223" y="163"/>
                </a:cubicBezTo>
                <a:cubicBezTo>
                  <a:pt x="226" y="163"/>
                  <a:pt x="230" y="162"/>
                  <a:pt x="234" y="162"/>
                </a:cubicBezTo>
                <a:cubicBezTo>
                  <a:pt x="234" y="162"/>
                  <a:pt x="234" y="161"/>
                  <a:pt x="234" y="161"/>
                </a:cubicBezTo>
                <a:cubicBezTo>
                  <a:pt x="236" y="160"/>
                  <a:pt x="237" y="160"/>
                  <a:pt x="239" y="160"/>
                </a:cubicBezTo>
                <a:cubicBezTo>
                  <a:pt x="240" y="159"/>
                  <a:pt x="242" y="159"/>
                  <a:pt x="244" y="160"/>
                </a:cubicBezTo>
                <a:cubicBezTo>
                  <a:pt x="245" y="160"/>
                  <a:pt x="246" y="160"/>
                  <a:pt x="248" y="160"/>
                </a:cubicBezTo>
                <a:cubicBezTo>
                  <a:pt x="249" y="160"/>
                  <a:pt x="251" y="160"/>
                  <a:pt x="252" y="160"/>
                </a:cubicBezTo>
                <a:cubicBezTo>
                  <a:pt x="255" y="160"/>
                  <a:pt x="255" y="161"/>
                  <a:pt x="256" y="161"/>
                </a:cubicBezTo>
                <a:cubicBezTo>
                  <a:pt x="257" y="161"/>
                  <a:pt x="257" y="162"/>
                  <a:pt x="257" y="162"/>
                </a:cubicBezTo>
                <a:cubicBezTo>
                  <a:pt x="256" y="162"/>
                  <a:pt x="254" y="162"/>
                  <a:pt x="253" y="161"/>
                </a:cubicBezTo>
                <a:cubicBezTo>
                  <a:pt x="253" y="161"/>
                  <a:pt x="253" y="161"/>
                  <a:pt x="252" y="161"/>
                </a:cubicBezTo>
                <a:cubicBezTo>
                  <a:pt x="255" y="162"/>
                  <a:pt x="255" y="163"/>
                  <a:pt x="251" y="163"/>
                </a:cubicBezTo>
                <a:cubicBezTo>
                  <a:pt x="250" y="163"/>
                  <a:pt x="249" y="163"/>
                  <a:pt x="248" y="163"/>
                </a:cubicBezTo>
                <a:cubicBezTo>
                  <a:pt x="247" y="163"/>
                  <a:pt x="246" y="164"/>
                  <a:pt x="245" y="164"/>
                </a:cubicBezTo>
                <a:cubicBezTo>
                  <a:pt x="244" y="164"/>
                  <a:pt x="242" y="164"/>
                  <a:pt x="241" y="165"/>
                </a:cubicBezTo>
                <a:cubicBezTo>
                  <a:pt x="240" y="165"/>
                  <a:pt x="239" y="165"/>
                  <a:pt x="237" y="165"/>
                </a:cubicBezTo>
                <a:cubicBezTo>
                  <a:pt x="239" y="165"/>
                  <a:pt x="240" y="165"/>
                  <a:pt x="241" y="166"/>
                </a:cubicBezTo>
                <a:cubicBezTo>
                  <a:pt x="242" y="166"/>
                  <a:pt x="244" y="166"/>
                  <a:pt x="245" y="166"/>
                </a:cubicBezTo>
                <a:cubicBezTo>
                  <a:pt x="246" y="166"/>
                  <a:pt x="247" y="165"/>
                  <a:pt x="248" y="165"/>
                </a:cubicBezTo>
                <a:cubicBezTo>
                  <a:pt x="248" y="166"/>
                  <a:pt x="249" y="166"/>
                  <a:pt x="250" y="166"/>
                </a:cubicBezTo>
                <a:cubicBezTo>
                  <a:pt x="252" y="166"/>
                  <a:pt x="254" y="166"/>
                  <a:pt x="254" y="167"/>
                </a:cubicBezTo>
                <a:cubicBezTo>
                  <a:pt x="253" y="167"/>
                  <a:pt x="252" y="167"/>
                  <a:pt x="250" y="167"/>
                </a:cubicBezTo>
                <a:cubicBezTo>
                  <a:pt x="249" y="166"/>
                  <a:pt x="247" y="166"/>
                  <a:pt x="245" y="167"/>
                </a:cubicBezTo>
                <a:cubicBezTo>
                  <a:pt x="246" y="167"/>
                  <a:pt x="247" y="167"/>
                  <a:pt x="247" y="167"/>
                </a:cubicBezTo>
                <a:cubicBezTo>
                  <a:pt x="248" y="167"/>
                  <a:pt x="248" y="167"/>
                  <a:pt x="248" y="167"/>
                </a:cubicBezTo>
                <a:cubicBezTo>
                  <a:pt x="249" y="168"/>
                  <a:pt x="251" y="168"/>
                  <a:pt x="252" y="168"/>
                </a:cubicBezTo>
                <a:cubicBezTo>
                  <a:pt x="253" y="167"/>
                  <a:pt x="254" y="167"/>
                  <a:pt x="255" y="168"/>
                </a:cubicBezTo>
                <a:cubicBezTo>
                  <a:pt x="256" y="168"/>
                  <a:pt x="257" y="168"/>
                  <a:pt x="258" y="168"/>
                </a:cubicBezTo>
                <a:cubicBezTo>
                  <a:pt x="259" y="169"/>
                  <a:pt x="261" y="170"/>
                  <a:pt x="263" y="170"/>
                </a:cubicBezTo>
                <a:cubicBezTo>
                  <a:pt x="265" y="171"/>
                  <a:pt x="265" y="171"/>
                  <a:pt x="265" y="170"/>
                </a:cubicBezTo>
                <a:cubicBezTo>
                  <a:pt x="265" y="170"/>
                  <a:pt x="265" y="169"/>
                  <a:pt x="266" y="170"/>
                </a:cubicBezTo>
                <a:cubicBezTo>
                  <a:pt x="268" y="170"/>
                  <a:pt x="268" y="171"/>
                  <a:pt x="268" y="171"/>
                </a:cubicBezTo>
                <a:cubicBezTo>
                  <a:pt x="267" y="172"/>
                  <a:pt x="267" y="172"/>
                  <a:pt x="265" y="172"/>
                </a:cubicBezTo>
                <a:cubicBezTo>
                  <a:pt x="264" y="172"/>
                  <a:pt x="264" y="171"/>
                  <a:pt x="263" y="171"/>
                </a:cubicBezTo>
                <a:cubicBezTo>
                  <a:pt x="261" y="171"/>
                  <a:pt x="261" y="171"/>
                  <a:pt x="261" y="171"/>
                </a:cubicBezTo>
                <a:cubicBezTo>
                  <a:pt x="259" y="171"/>
                  <a:pt x="258" y="170"/>
                  <a:pt x="257" y="170"/>
                </a:cubicBezTo>
                <a:cubicBezTo>
                  <a:pt x="256" y="170"/>
                  <a:pt x="255" y="170"/>
                  <a:pt x="255" y="170"/>
                </a:cubicBezTo>
                <a:cubicBezTo>
                  <a:pt x="254" y="170"/>
                  <a:pt x="254" y="170"/>
                  <a:pt x="253" y="170"/>
                </a:cubicBezTo>
                <a:cubicBezTo>
                  <a:pt x="253" y="170"/>
                  <a:pt x="252" y="171"/>
                  <a:pt x="252" y="171"/>
                </a:cubicBezTo>
                <a:cubicBezTo>
                  <a:pt x="252" y="171"/>
                  <a:pt x="253" y="172"/>
                  <a:pt x="254" y="172"/>
                </a:cubicBezTo>
                <a:cubicBezTo>
                  <a:pt x="256" y="172"/>
                  <a:pt x="253" y="172"/>
                  <a:pt x="254" y="171"/>
                </a:cubicBezTo>
                <a:cubicBezTo>
                  <a:pt x="255" y="171"/>
                  <a:pt x="256" y="171"/>
                  <a:pt x="256" y="171"/>
                </a:cubicBezTo>
                <a:cubicBezTo>
                  <a:pt x="256" y="172"/>
                  <a:pt x="258" y="172"/>
                  <a:pt x="259" y="173"/>
                </a:cubicBezTo>
                <a:cubicBezTo>
                  <a:pt x="258" y="172"/>
                  <a:pt x="257" y="173"/>
                  <a:pt x="257" y="173"/>
                </a:cubicBezTo>
                <a:cubicBezTo>
                  <a:pt x="257" y="173"/>
                  <a:pt x="257" y="173"/>
                  <a:pt x="257" y="173"/>
                </a:cubicBezTo>
                <a:cubicBezTo>
                  <a:pt x="257" y="173"/>
                  <a:pt x="257" y="173"/>
                  <a:pt x="257" y="173"/>
                </a:cubicBezTo>
                <a:cubicBezTo>
                  <a:pt x="257" y="173"/>
                  <a:pt x="257" y="173"/>
                  <a:pt x="257" y="173"/>
                </a:cubicBezTo>
                <a:cubicBezTo>
                  <a:pt x="254" y="172"/>
                  <a:pt x="252" y="172"/>
                  <a:pt x="250" y="173"/>
                </a:cubicBezTo>
                <a:cubicBezTo>
                  <a:pt x="249" y="173"/>
                  <a:pt x="247" y="174"/>
                  <a:pt x="246" y="173"/>
                </a:cubicBezTo>
                <a:cubicBezTo>
                  <a:pt x="244" y="172"/>
                  <a:pt x="242" y="173"/>
                  <a:pt x="240" y="173"/>
                </a:cubicBezTo>
                <a:cubicBezTo>
                  <a:pt x="240" y="174"/>
                  <a:pt x="241" y="174"/>
                  <a:pt x="242" y="174"/>
                </a:cubicBezTo>
                <a:cubicBezTo>
                  <a:pt x="243" y="174"/>
                  <a:pt x="244" y="174"/>
                  <a:pt x="244" y="174"/>
                </a:cubicBezTo>
                <a:cubicBezTo>
                  <a:pt x="244" y="174"/>
                  <a:pt x="244" y="174"/>
                  <a:pt x="244" y="174"/>
                </a:cubicBezTo>
                <a:cubicBezTo>
                  <a:pt x="243" y="174"/>
                  <a:pt x="243" y="174"/>
                  <a:pt x="242" y="174"/>
                </a:cubicBezTo>
                <a:cubicBezTo>
                  <a:pt x="241" y="174"/>
                  <a:pt x="240" y="174"/>
                  <a:pt x="238" y="174"/>
                </a:cubicBezTo>
                <a:cubicBezTo>
                  <a:pt x="239" y="174"/>
                  <a:pt x="240" y="174"/>
                  <a:pt x="240" y="174"/>
                </a:cubicBezTo>
                <a:cubicBezTo>
                  <a:pt x="240" y="175"/>
                  <a:pt x="240" y="175"/>
                  <a:pt x="240" y="175"/>
                </a:cubicBezTo>
                <a:cubicBezTo>
                  <a:pt x="238" y="174"/>
                  <a:pt x="238" y="176"/>
                  <a:pt x="236" y="176"/>
                </a:cubicBezTo>
                <a:cubicBezTo>
                  <a:pt x="235" y="175"/>
                  <a:pt x="233" y="176"/>
                  <a:pt x="232" y="176"/>
                </a:cubicBezTo>
                <a:cubicBezTo>
                  <a:pt x="233" y="176"/>
                  <a:pt x="234" y="176"/>
                  <a:pt x="235" y="177"/>
                </a:cubicBezTo>
                <a:cubicBezTo>
                  <a:pt x="234" y="177"/>
                  <a:pt x="233" y="177"/>
                  <a:pt x="232" y="177"/>
                </a:cubicBezTo>
                <a:cubicBezTo>
                  <a:pt x="230" y="177"/>
                  <a:pt x="229" y="178"/>
                  <a:pt x="228" y="178"/>
                </a:cubicBezTo>
                <a:cubicBezTo>
                  <a:pt x="226" y="178"/>
                  <a:pt x="225" y="178"/>
                  <a:pt x="224" y="179"/>
                </a:cubicBezTo>
                <a:cubicBezTo>
                  <a:pt x="223" y="179"/>
                  <a:pt x="222" y="179"/>
                  <a:pt x="221" y="180"/>
                </a:cubicBezTo>
                <a:cubicBezTo>
                  <a:pt x="223" y="180"/>
                  <a:pt x="226" y="178"/>
                  <a:pt x="228" y="179"/>
                </a:cubicBezTo>
                <a:cubicBezTo>
                  <a:pt x="226" y="180"/>
                  <a:pt x="225" y="180"/>
                  <a:pt x="224" y="180"/>
                </a:cubicBezTo>
                <a:cubicBezTo>
                  <a:pt x="223" y="180"/>
                  <a:pt x="222" y="180"/>
                  <a:pt x="221" y="181"/>
                </a:cubicBezTo>
                <a:cubicBezTo>
                  <a:pt x="221" y="182"/>
                  <a:pt x="223" y="181"/>
                  <a:pt x="224" y="181"/>
                </a:cubicBezTo>
                <a:cubicBezTo>
                  <a:pt x="224" y="181"/>
                  <a:pt x="224" y="182"/>
                  <a:pt x="224" y="182"/>
                </a:cubicBezTo>
                <a:cubicBezTo>
                  <a:pt x="224" y="183"/>
                  <a:pt x="223" y="184"/>
                  <a:pt x="222" y="185"/>
                </a:cubicBezTo>
                <a:cubicBezTo>
                  <a:pt x="222" y="185"/>
                  <a:pt x="222" y="186"/>
                  <a:pt x="222" y="187"/>
                </a:cubicBezTo>
                <a:cubicBezTo>
                  <a:pt x="222" y="187"/>
                  <a:pt x="223" y="187"/>
                  <a:pt x="224" y="186"/>
                </a:cubicBezTo>
                <a:cubicBezTo>
                  <a:pt x="226" y="186"/>
                  <a:pt x="227" y="186"/>
                  <a:pt x="228" y="187"/>
                </a:cubicBezTo>
                <a:cubicBezTo>
                  <a:pt x="228" y="186"/>
                  <a:pt x="231" y="184"/>
                  <a:pt x="234" y="185"/>
                </a:cubicBezTo>
                <a:cubicBezTo>
                  <a:pt x="236" y="185"/>
                  <a:pt x="236" y="184"/>
                  <a:pt x="236" y="184"/>
                </a:cubicBezTo>
                <a:cubicBezTo>
                  <a:pt x="236" y="183"/>
                  <a:pt x="235" y="183"/>
                  <a:pt x="235" y="183"/>
                </a:cubicBezTo>
                <a:cubicBezTo>
                  <a:pt x="235" y="183"/>
                  <a:pt x="235" y="183"/>
                  <a:pt x="235" y="183"/>
                </a:cubicBezTo>
                <a:cubicBezTo>
                  <a:pt x="236" y="182"/>
                  <a:pt x="234" y="183"/>
                  <a:pt x="234" y="183"/>
                </a:cubicBezTo>
                <a:cubicBezTo>
                  <a:pt x="235" y="182"/>
                  <a:pt x="235" y="181"/>
                  <a:pt x="236" y="182"/>
                </a:cubicBezTo>
                <a:cubicBezTo>
                  <a:pt x="237" y="182"/>
                  <a:pt x="237" y="182"/>
                  <a:pt x="238" y="182"/>
                </a:cubicBezTo>
                <a:cubicBezTo>
                  <a:pt x="239" y="182"/>
                  <a:pt x="240" y="182"/>
                  <a:pt x="241" y="182"/>
                </a:cubicBezTo>
                <a:cubicBezTo>
                  <a:pt x="243" y="182"/>
                  <a:pt x="245" y="182"/>
                  <a:pt x="246" y="183"/>
                </a:cubicBezTo>
                <a:cubicBezTo>
                  <a:pt x="250" y="184"/>
                  <a:pt x="250" y="184"/>
                  <a:pt x="249" y="186"/>
                </a:cubicBezTo>
                <a:cubicBezTo>
                  <a:pt x="249" y="186"/>
                  <a:pt x="248" y="187"/>
                  <a:pt x="250" y="187"/>
                </a:cubicBezTo>
                <a:cubicBezTo>
                  <a:pt x="250" y="187"/>
                  <a:pt x="251" y="187"/>
                  <a:pt x="252" y="187"/>
                </a:cubicBezTo>
                <a:cubicBezTo>
                  <a:pt x="253" y="187"/>
                  <a:pt x="254" y="187"/>
                  <a:pt x="255" y="187"/>
                </a:cubicBezTo>
                <a:cubicBezTo>
                  <a:pt x="256" y="187"/>
                  <a:pt x="257" y="187"/>
                  <a:pt x="258" y="187"/>
                </a:cubicBezTo>
                <a:cubicBezTo>
                  <a:pt x="259" y="187"/>
                  <a:pt x="260" y="187"/>
                  <a:pt x="261" y="188"/>
                </a:cubicBezTo>
                <a:cubicBezTo>
                  <a:pt x="257" y="188"/>
                  <a:pt x="261" y="189"/>
                  <a:pt x="261" y="189"/>
                </a:cubicBezTo>
                <a:cubicBezTo>
                  <a:pt x="260" y="190"/>
                  <a:pt x="260" y="189"/>
                  <a:pt x="258" y="188"/>
                </a:cubicBezTo>
                <a:cubicBezTo>
                  <a:pt x="260" y="189"/>
                  <a:pt x="259" y="191"/>
                  <a:pt x="261" y="191"/>
                </a:cubicBezTo>
                <a:cubicBezTo>
                  <a:pt x="262" y="191"/>
                  <a:pt x="262" y="191"/>
                  <a:pt x="263" y="191"/>
                </a:cubicBezTo>
                <a:cubicBezTo>
                  <a:pt x="265" y="192"/>
                  <a:pt x="265" y="192"/>
                  <a:pt x="265" y="192"/>
                </a:cubicBezTo>
                <a:cubicBezTo>
                  <a:pt x="266" y="193"/>
                  <a:pt x="268" y="193"/>
                  <a:pt x="269" y="193"/>
                </a:cubicBezTo>
                <a:cubicBezTo>
                  <a:pt x="268" y="193"/>
                  <a:pt x="267" y="192"/>
                  <a:pt x="266" y="191"/>
                </a:cubicBezTo>
                <a:cubicBezTo>
                  <a:pt x="265" y="191"/>
                  <a:pt x="264" y="190"/>
                  <a:pt x="263" y="190"/>
                </a:cubicBezTo>
                <a:cubicBezTo>
                  <a:pt x="262" y="190"/>
                  <a:pt x="262" y="189"/>
                  <a:pt x="262" y="189"/>
                </a:cubicBezTo>
                <a:cubicBezTo>
                  <a:pt x="263" y="189"/>
                  <a:pt x="264" y="189"/>
                  <a:pt x="264" y="189"/>
                </a:cubicBezTo>
                <a:cubicBezTo>
                  <a:pt x="264" y="189"/>
                  <a:pt x="264" y="189"/>
                  <a:pt x="263" y="189"/>
                </a:cubicBezTo>
                <a:cubicBezTo>
                  <a:pt x="263" y="187"/>
                  <a:pt x="264" y="186"/>
                  <a:pt x="267" y="188"/>
                </a:cubicBezTo>
                <a:cubicBezTo>
                  <a:pt x="268" y="188"/>
                  <a:pt x="268" y="188"/>
                  <a:pt x="269" y="188"/>
                </a:cubicBezTo>
                <a:cubicBezTo>
                  <a:pt x="270" y="188"/>
                  <a:pt x="271" y="188"/>
                  <a:pt x="272" y="188"/>
                </a:cubicBezTo>
                <a:cubicBezTo>
                  <a:pt x="272" y="189"/>
                  <a:pt x="273" y="189"/>
                  <a:pt x="274" y="189"/>
                </a:cubicBezTo>
                <a:cubicBezTo>
                  <a:pt x="276" y="191"/>
                  <a:pt x="276" y="193"/>
                  <a:pt x="275" y="194"/>
                </a:cubicBezTo>
                <a:cubicBezTo>
                  <a:pt x="274" y="195"/>
                  <a:pt x="273" y="194"/>
                  <a:pt x="273" y="195"/>
                </a:cubicBezTo>
                <a:cubicBezTo>
                  <a:pt x="273" y="196"/>
                  <a:pt x="273" y="196"/>
                  <a:pt x="273" y="196"/>
                </a:cubicBezTo>
                <a:cubicBezTo>
                  <a:pt x="274" y="197"/>
                  <a:pt x="274" y="197"/>
                  <a:pt x="275" y="197"/>
                </a:cubicBezTo>
                <a:cubicBezTo>
                  <a:pt x="276" y="197"/>
                  <a:pt x="277" y="197"/>
                  <a:pt x="278" y="198"/>
                </a:cubicBezTo>
                <a:cubicBezTo>
                  <a:pt x="279" y="198"/>
                  <a:pt x="281" y="198"/>
                  <a:pt x="282" y="199"/>
                </a:cubicBezTo>
                <a:cubicBezTo>
                  <a:pt x="282" y="199"/>
                  <a:pt x="283" y="199"/>
                  <a:pt x="283" y="200"/>
                </a:cubicBezTo>
                <a:cubicBezTo>
                  <a:pt x="283" y="200"/>
                  <a:pt x="281" y="199"/>
                  <a:pt x="282" y="200"/>
                </a:cubicBezTo>
                <a:cubicBezTo>
                  <a:pt x="283" y="201"/>
                  <a:pt x="283" y="202"/>
                  <a:pt x="284" y="202"/>
                </a:cubicBezTo>
                <a:cubicBezTo>
                  <a:pt x="285" y="203"/>
                  <a:pt x="286" y="203"/>
                  <a:pt x="286" y="204"/>
                </a:cubicBezTo>
                <a:cubicBezTo>
                  <a:pt x="288" y="204"/>
                  <a:pt x="288" y="203"/>
                  <a:pt x="287" y="201"/>
                </a:cubicBezTo>
                <a:cubicBezTo>
                  <a:pt x="287" y="201"/>
                  <a:pt x="287" y="200"/>
                  <a:pt x="288" y="200"/>
                </a:cubicBezTo>
                <a:cubicBezTo>
                  <a:pt x="288" y="201"/>
                  <a:pt x="289" y="202"/>
                  <a:pt x="289" y="202"/>
                </a:cubicBezTo>
                <a:cubicBezTo>
                  <a:pt x="290" y="203"/>
                  <a:pt x="290" y="203"/>
                  <a:pt x="289" y="203"/>
                </a:cubicBezTo>
                <a:cubicBezTo>
                  <a:pt x="289" y="203"/>
                  <a:pt x="289" y="204"/>
                  <a:pt x="289" y="204"/>
                </a:cubicBezTo>
                <a:cubicBezTo>
                  <a:pt x="290" y="205"/>
                  <a:pt x="290" y="206"/>
                  <a:pt x="290" y="206"/>
                </a:cubicBezTo>
                <a:cubicBezTo>
                  <a:pt x="291" y="207"/>
                  <a:pt x="291" y="207"/>
                  <a:pt x="291" y="208"/>
                </a:cubicBezTo>
                <a:cubicBezTo>
                  <a:pt x="291" y="208"/>
                  <a:pt x="291" y="208"/>
                  <a:pt x="291" y="209"/>
                </a:cubicBezTo>
                <a:cubicBezTo>
                  <a:pt x="292" y="211"/>
                  <a:pt x="293" y="212"/>
                  <a:pt x="294" y="214"/>
                </a:cubicBezTo>
                <a:cubicBezTo>
                  <a:pt x="295" y="214"/>
                  <a:pt x="294" y="214"/>
                  <a:pt x="295" y="214"/>
                </a:cubicBezTo>
                <a:cubicBezTo>
                  <a:pt x="294" y="213"/>
                  <a:pt x="293" y="213"/>
                  <a:pt x="292" y="212"/>
                </a:cubicBezTo>
                <a:cubicBezTo>
                  <a:pt x="292" y="211"/>
                  <a:pt x="291" y="210"/>
                  <a:pt x="290" y="209"/>
                </a:cubicBezTo>
                <a:cubicBezTo>
                  <a:pt x="290" y="209"/>
                  <a:pt x="290" y="209"/>
                  <a:pt x="290" y="210"/>
                </a:cubicBezTo>
                <a:cubicBezTo>
                  <a:pt x="291" y="211"/>
                  <a:pt x="292" y="212"/>
                  <a:pt x="292" y="213"/>
                </a:cubicBezTo>
                <a:cubicBezTo>
                  <a:pt x="293" y="213"/>
                  <a:pt x="293" y="214"/>
                  <a:pt x="293" y="214"/>
                </a:cubicBezTo>
                <a:cubicBezTo>
                  <a:pt x="294" y="215"/>
                  <a:pt x="294" y="215"/>
                  <a:pt x="294" y="216"/>
                </a:cubicBezTo>
                <a:cubicBezTo>
                  <a:pt x="294" y="218"/>
                  <a:pt x="295" y="219"/>
                  <a:pt x="295" y="221"/>
                </a:cubicBezTo>
                <a:cubicBezTo>
                  <a:pt x="296" y="221"/>
                  <a:pt x="296" y="222"/>
                  <a:pt x="296" y="222"/>
                </a:cubicBezTo>
                <a:cubicBezTo>
                  <a:pt x="297" y="222"/>
                  <a:pt x="298" y="222"/>
                  <a:pt x="297" y="220"/>
                </a:cubicBezTo>
                <a:cubicBezTo>
                  <a:pt x="297" y="219"/>
                  <a:pt x="297" y="219"/>
                  <a:pt x="296" y="219"/>
                </a:cubicBezTo>
                <a:cubicBezTo>
                  <a:pt x="296" y="219"/>
                  <a:pt x="296" y="220"/>
                  <a:pt x="296" y="219"/>
                </a:cubicBezTo>
                <a:cubicBezTo>
                  <a:pt x="295" y="218"/>
                  <a:pt x="294" y="217"/>
                  <a:pt x="295" y="217"/>
                </a:cubicBezTo>
                <a:cubicBezTo>
                  <a:pt x="296" y="217"/>
                  <a:pt x="294" y="216"/>
                  <a:pt x="295" y="215"/>
                </a:cubicBezTo>
                <a:cubicBezTo>
                  <a:pt x="296" y="217"/>
                  <a:pt x="298" y="217"/>
                  <a:pt x="298" y="219"/>
                </a:cubicBezTo>
                <a:cubicBezTo>
                  <a:pt x="298" y="220"/>
                  <a:pt x="298" y="220"/>
                  <a:pt x="298" y="220"/>
                </a:cubicBezTo>
                <a:cubicBezTo>
                  <a:pt x="298" y="220"/>
                  <a:pt x="298" y="220"/>
                  <a:pt x="298" y="220"/>
                </a:cubicBezTo>
                <a:cubicBezTo>
                  <a:pt x="300" y="221"/>
                  <a:pt x="302" y="224"/>
                  <a:pt x="303" y="227"/>
                </a:cubicBezTo>
                <a:cubicBezTo>
                  <a:pt x="304" y="228"/>
                  <a:pt x="304" y="229"/>
                  <a:pt x="304" y="230"/>
                </a:cubicBezTo>
                <a:cubicBezTo>
                  <a:pt x="303" y="231"/>
                  <a:pt x="303" y="232"/>
                  <a:pt x="302" y="232"/>
                </a:cubicBezTo>
                <a:cubicBezTo>
                  <a:pt x="302" y="232"/>
                  <a:pt x="301" y="232"/>
                  <a:pt x="300" y="233"/>
                </a:cubicBezTo>
                <a:cubicBezTo>
                  <a:pt x="300" y="234"/>
                  <a:pt x="301" y="236"/>
                  <a:pt x="302" y="237"/>
                </a:cubicBezTo>
                <a:cubicBezTo>
                  <a:pt x="303" y="238"/>
                  <a:pt x="303" y="239"/>
                  <a:pt x="303" y="240"/>
                </a:cubicBezTo>
                <a:cubicBezTo>
                  <a:pt x="303" y="241"/>
                  <a:pt x="303" y="242"/>
                  <a:pt x="303" y="244"/>
                </a:cubicBezTo>
                <a:cubicBezTo>
                  <a:pt x="303" y="245"/>
                  <a:pt x="303" y="246"/>
                  <a:pt x="303" y="247"/>
                </a:cubicBezTo>
                <a:cubicBezTo>
                  <a:pt x="304" y="244"/>
                  <a:pt x="303" y="241"/>
                  <a:pt x="303" y="239"/>
                </a:cubicBezTo>
                <a:cubicBezTo>
                  <a:pt x="303" y="238"/>
                  <a:pt x="303" y="238"/>
                  <a:pt x="303" y="238"/>
                </a:cubicBezTo>
                <a:cubicBezTo>
                  <a:pt x="303" y="237"/>
                  <a:pt x="303" y="237"/>
                  <a:pt x="303" y="237"/>
                </a:cubicBezTo>
                <a:cubicBezTo>
                  <a:pt x="303" y="236"/>
                  <a:pt x="303" y="236"/>
                  <a:pt x="303" y="235"/>
                </a:cubicBezTo>
                <a:cubicBezTo>
                  <a:pt x="303" y="235"/>
                  <a:pt x="303" y="234"/>
                  <a:pt x="303" y="233"/>
                </a:cubicBezTo>
                <a:cubicBezTo>
                  <a:pt x="304" y="235"/>
                  <a:pt x="304" y="237"/>
                  <a:pt x="304" y="238"/>
                </a:cubicBezTo>
                <a:cubicBezTo>
                  <a:pt x="304" y="240"/>
                  <a:pt x="304" y="241"/>
                  <a:pt x="305" y="243"/>
                </a:cubicBezTo>
                <a:cubicBezTo>
                  <a:pt x="305" y="242"/>
                  <a:pt x="306" y="241"/>
                  <a:pt x="306" y="244"/>
                </a:cubicBezTo>
                <a:cubicBezTo>
                  <a:pt x="306" y="245"/>
                  <a:pt x="306" y="246"/>
                  <a:pt x="306" y="246"/>
                </a:cubicBezTo>
                <a:cubicBezTo>
                  <a:pt x="306" y="248"/>
                  <a:pt x="306" y="249"/>
                  <a:pt x="307" y="251"/>
                </a:cubicBezTo>
                <a:cubicBezTo>
                  <a:pt x="307" y="252"/>
                  <a:pt x="307" y="253"/>
                  <a:pt x="307" y="254"/>
                </a:cubicBezTo>
                <a:cubicBezTo>
                  <a:pt x="307" y="253"/>
                  <a:pt x="308" y="252"/>
                  <a:pt x="308" y="251"/>
                </a:cubicBezTo>
                <a:cubicBezTo>
                  <a:pt x="308" y="249"/>
                  <a:pt x="308" y="248"/>
                  <a:pt x="308" y="247"/>
                </a:cubicBezTo>
                <a:cubicBezTo>
                  <a:pt x="308" y="245"/>
                  <a:pt x="308" y="244"/>
                  <a:pt x="308" y="243"/>
                </a:cubicBezTo>
                <a:cubicBezTo>
                  <a:pt x="308" y="241"/>
                  <a:pt x="308" y="240"/>
                  <a:pt x="308" y="239"/>
                </a:cubicBezTo>
                <a:cubicBezTo>
                  <a:pt x="309" y="241"/>
                  <a:pt x="309" y="243"/>
                  <a:pt x="310" y="245"/>
                </a:cubicBezTo>
                <a:cubicBezTo>
                  <a:pt x="310" y="245"/>
                  <a:pt x="310" y="245"/>
                  <a:pt x="310" y="244"/>
                </a:cubicBezTo>
                <a:cubicBezTo>
                  <a:pt x="310" y="243"/>
                  <a:pt x="309" y="242"/>
                  <a:pt x="309" y="241"/>
                </a:cubicBezTo>
                <a:cubicBezTo>
                  <a:pt x="309" y="239"/>
                  <a:pt x="309" y="237"/>
                  <a:pt x="309" y="236"/>
                </a:cubicBezTo>
                <a:cubicBezTo>
                  <a:pt x="309" y="236"/>
                  <a:pt x="309" y="236"/>
                  <a:pt x="309" y="236"/>
                </a:cubicBezTo>
                <a:cubicBezTo>
                  <a:pt x="309" y="236"/>
                  <a:pt x="309" y="236"/>
                  <a:pt x="309" y="236"/>
                </a:cubicBezTo>
                <a:cubicBezTo>
                  <a:pt x="310" y="240"/>
                  <a:pt x="311" y="243"/>
                  <a:pt x="310" y="248"/>
                </a:cubicBezTo>
                <a:cubicBezTo>
                  <a:pt x="310" y="248"/>
                  <a:pt x="311" y="248"/>
                  <a:pt x="311" y="248"/>
                </a:cubicBezTo>
                <a:cubicBezTo>
                  <a:pt x="312" y="250"/>
                  <a:pt x="312" y="253"/>
                  <a:pt x="312" y="256"/>
                </a:cubicBezTo>
                <a:cubicBezTo>
                  <a:pt x="311" y="260"/>
                  <a:pt x="313" y="256"/>
                  <a:pt x="313" y="257"/>
                </a:cubicBezTo>
                <a:cubicBezTo>
                  <a:pt x="313" y="258"/>
                  <a:pt x="313" y="257"/>
                  <a:pt x="313" y="256"/>
                </a:cubicBezTo>
                <a:cubicBezTo>
                  <a:pt x="313" y="253"/>
                  <a:pt x="313" y="251"/>
                  <a:pt x="314" y="247"/>
                </a:cubicBezTo>
                <a:cubicBezTo>
                  <a:pt x="314" y="248"/>
                  <a:pt x="314" y="249"/>
                  <a:pt x="314" y="249"/>
                </a:cubicBezTo>
                <a:cubicBezTo>
                  <a:pt x="314" y="250"/>
                  <a:pt x="314" y="251"/>
                  <a:pt x="314" y="251"/>
                </a:cubicBezTo>
                <a:cubicBezTo>
                  <a:pt x="315" y="251"/>
                  <a:pt x="315" y="249"/>
                  <a:pt x="315" y="249"/>
                </a:cubicBezTo>
                <a:cubicBezTo>
                  <a:pt x="314" y="247"/>
                  <a:pt x="314" y="246"/>
                  <a:pt x="314" y="245"/>
                </a:cubicBezTo>
                <a:cubicBezTo>
                  <a:pt x="314" y="243"/>
                  <a:pt x="314" y="243"/>
                  <a:pt x="314" y="243"/>
                </a:cubicBezTo>
                <a:cubicBezTo>
                  <a:pt x="314" y="242"/>
                  <a:pt x="314" y="242"/>
                  <a:pt x="314" y="241"/>
                </a:cubicBezTo>
                <a:cubicBezTo>
                  <a:pt x="315" y="241"/>
                  <a:pt x="315" y="242"/>
                  <a:pt x="315" y="243"/>
                </a:cubicBezTo>
                <a:cubicBezTo>
                  <a:pt x="315" y="243"/>
                  <a:pt x="315" y="244"/>
                  <a:pt x="315" y="245"/>
                </a:cubicBezTo>
                <a:cubicBezTo>
                  <a:pt x="315" y="246"/>
                  <a:pt x="315" y="248"/>
                  <a:pt x="316" y="248"/>
                </a:cubicBezTo>
                <a:cubicBezTo>
                  <a:pt x="316" y="248"/>
                  <a:pt x="316" y="248"/>
                  <a:pt x="316" y="249"/>
                </a:cubicBezTo>
                <a:cubicBezTo>
                  <a:pt x="316" y="249"/>
                  <a:pt x="316" y="250"/>
                  <a:pt x="316" y="250"/>
                </a:cubicBezTo>
                <a:cubicBezTo>
                  <a:pt x="316" y="251"/>
                  <a:pt x="316" y="251"/>
                  <a:pt x="316" y="251"/>
                </a:cubicBezTo>
                <a:cubicBezTo>
                  <a:pt x="315" y="251"/>
                  <a:pt x="315" y="251"/>
                  <a:pt x="315" y="252"/>
                </a:cubicBezTo>
                <a:cubicBezTo>
                  <a:pt x="315" y="255"/>
                  <a:pt x="314" y="258"/>
                  <a:pt x="313" y="261"/>
                </a:cubicBezTo>
                <a:cubicBezTo>
                  <a:pt x="313" y="263"/>
                  <a:pt x="313" y="266"/>
                  <a:pt x="312" y="268"/>
                </a:cubicBezTo>
                <a:cubicBezTo>
                  <a:pt x="313" y="267"/>
                  <a:pt x="313" y="266"/>
                  <a:pt x="313" y="266"/>
                </a:cubicBezTo>
                <a:cubicBezTo>
                  <a:pt x="314" y="265"/>
                  <a:pt x="314" y="264"/>
                  <a:pt x="314" y="264"/>
                </a:cubicBezTo>
                <a:cubicBezTo>
                  <a:pt x="315" y="263"/>
                  <a:pt x="316" y="262"/>
                  <a:pt x="317" y="261"/>
                </a:cubicBezTo>
                <a:cubicBezTo>
                  <a:pt x="317" y="262"/>
                  <a:pt x="316" y="265"/>
                  <a:pt x="316" y="266"/>
                </a:cubicBezTo>
                <a:cubicBezTo>
                  <a:pt x="317" y="266"/>
                  <a:pt x="317" y="263"/>
                  <a:pt x="318" y="261"/>
                </a:cubicBezTo>
                <a:cubicBezTo>
                  <a:pt x="318" y="263"/>
                  <a:pt x="317" y="264"/>
                  <a:pt x="317" y="266"/>
                </a:cubicBezTo>
                <a:cubicBezTo>
                  <a:pt x="317" y="267"/>
                  <a:pt x="317" y="268"/>
                  <a:pt x="317" y="269"/>
                </a:cubicBezTo>
                <a:cubicBezTo>
                  <a:pt x="318" y="268"/>
                  <a:pt x="318" y="267"/>
                  <a:pt x="318" y="266"/>
                </a:cubicBezTo>
                <a:cubicBezTo>
                  <a:pt x="318" y="265"/>
                  <a:pt x="318" y="263"/>
                  <a:pt x="319" y="262"/>
                </a:cubicBezTo>
                <a:cubicBezTo>
                  <a:pt x="319" y="263"/>
                  <a:pt x="319" y="265"/>
                  <a:pt x="319" y="267"/>
                </a:cubicBezTo>
                <a:cubicBezTo>
                  <a:pt x="318" y="268"/>
                  <a:pt x="318" y="270"/>
                  <a:pt x="317" y="271"/>
                </a:cubicBezTo>
                <a:cubicBezTo>
                  <a:pt x="317" y="272"/>
                  <a:pt x="317" y="274"/>
                  <a:pt x="316" y="275"/>
                </a:cubicBezTo>
                <a:cubicBezTo>
                  <a:pt x="316" y="276"/>
                  <a:pt x="316" y="278"/>
                  <a:pt x="316" y="279"/>
                </a:cubicBezTo>
                <a:cubicBezTo>
                  <a:pt x="317" y="278"/>
                  <a:pt x="317" y="275"/>
                  <a:pt x="318" y="274"/>
                </a:cubicBezTo>
                <a:cubicBezTo>
                  <a:pt x="319" y="272"/>
                  <a:pt x="319" y="269"/>
                  <a:pt x="320" y="267"/>
                </a:cubicBezTo>
                <a:cubicBezTo>
                  <a:pt x="319" y="266"/>
                  <a:pt x="319" y="266"/>
                  <a:pt x="319" y="266"/>
                </a:cubicBezTo>
                <a:cubicBezTo>
                  <a:pt x="319" y="264"/>
                  <a:pt x="320" y="262"/>
                  <a:pt x="320" y="261"/>
                </a:cubicBezTo>
                <a:cubicBezTo>
                  <a:pt x="320" y="258"/>
                  <a:pt x="320" y="258"/>
                  <a:pt x="320" y="258"/>
                </a:cubicBezTo>
                <a:cubicBezTo>
                  <a:pt x="320" y="256"/>
                  <a:pt x="320" y="256"/>
                  <a:pt x="320" y="256"/>
                </a:cubicBezTo>
                <a:cubicBezTo>
                  <a:pt x="321" y="254"/>
                  <a:pt x="321" y="253"/>
                  <a:pt x="321" y="251"/>
                </a:cubicBezTo>
                <a:cubicBezTo>
                  <a:pt x="321" y="250"/>
                  <a:pt x="321" y="250"/>
                  <a:pt x="321" y="249"/>
                </a:cubicBezTo>
                <a:cubicBezTo>
                  <a:pt x="321" y="246"/>
                  <a:pt x="321" y="246"/>
                  <a:pt x="321" y="246"/>
                </a:cubicBezTo>
                <a:cubicBezTo>
                  <a:pt x="321" y="246"/>
                  <a:pt x="321" y="246"/>
                  <a:pt x="322" y="246"/>
                </a:cubicBezTo>
                <a:cubicBezTo>
                  <a:pt x="322" y="246"/>
                  <a:pt x="321" y="259"/>
                  <a:pt x="321" y="261"/>
                </a:cubicBezTo>
                <a:cubicBezTo>
                  <a:pt x="321" y="261"/>
                  <a:pt x="321" y="260"/>
                  <a:pt x="322" y="259"/>
                </a:cubicBezTo>
                <a:cubicBezTo>
                  <a:pt x="321" y="261"/>
                  <a:pt x="321" y="262"/>
                  <a:pt x="321" y="264"/>
                </a:cubicBezTo>
                <a:cubicBezTo>
                  <a:pt x="320" y="265"/>
                  <a:pt x="320" y="267"/>
                  <a:pt x="320" y="268"/>
                </a:cubicBezTo>
                <a:cubicBezTo>
                  <a:pt x="320" y="271"/>
                  <a:pt x="323" y="269"/>
                  <a:pt x="322" y="274"/>
                </a:cubicBezTo>
                <a:cubicBezTo>
                  <a:pt x="323" y="270"/>
                  <a:pt x="324" y="269"/>
                  <a:pt x="325" y="270"/>
                </a:cubicBezTo>
                <a:cubicBezTo>
                  <a:pt x="326" y="271"/>
                  <a:pt x="325" y="274"/>
                  <a:pt x="325" y="276"/>
                </a:cubicBezTo>
                <a:close/>
                <a:moveTo>
                  <a:pt x="155" y="205"/>
                </a:moveTo>
                <a:cubicBezTo>
                  <a:pt x="155" y="205"/>
                  <a:pt x="155" y="205"/>
                  <a:pt x="155" y="205"/>
                </a:cubicBezTo>
                <a:cubicBezTo>
                  <a:pt x="155" y="205"/>
                  <a:pt x="155" y="205"/>
                  <a:pt x="155" y="206"/>
                </a:cubicBezTo>
                <a:cubicBezTo>
                  <a:pt x="155" y="206"/>
                  <a:pt x="155" y="207"/>
                  <a:pt x="155" y="207"/>
                </a:cubicBezTo>
                <a:cubicBezTo>
                  <a:pt x="155" y="207"/>
                  <a:pt x="155" y="206"/>
                  <a:pt x="155" y="206"/>
                </a:cubicBezTo>
                <a:cubicBezTo>
                  <a:pt x="155" y="205"/>
                  <a:pt x="155" y="205"/>
                  <a:pt x="155" y="205"/>
                </a:cubicBezTo>
                <a:close/>
                <a:moveTo>
                  <a:pt x="337" y="70"/>
                </a:moveTo>
                <a:cubicBezTo>
                  <a:pt x="331" y="67"/>
                  <a:pt x="331" y="67"/>
                  <a:pt x="331" y="67"/>
                </a:cubicBezTo>
                <a:cubicBezTo>
                  <a:pt x="323" y="64"/>
                  <a:pt x="323" y="64"/>
                  <a:pt x="323" y="64"/>
                </a:cubicBezTo>
                <a:cubicBezTo>
                  <a:pt x="321" y="63"/>
                  <a:pt x="319" y="62"/>
                  <a:pt x="318" y="61"/>
                </a:cubicBezTo>
                <a:cubicBezTo>
                  <a:pt x="318" y="61"/>
                  <a:pt x="318" y="61"/>
                  <a:pt x="318" y="61"/>
                </a:cubicBezTo>
                <a:cubicBezTo>
                  <a:pt x="319" y="62"/>
                  <a:pt x="320" y="62"/>
                  <a:pt x="320" y="62"/>
                </a:cubicBezTo>
                <a:cubicBezTo>
                  <a:pt x="323" y="63"/>
                  <a:pt x="325" y="64"/>
                  <a:pt x="326" y="64"/>
                </a:cubicBezTo>
                <a:cubicBezTo>
                  <a:pt x="326" y="64"/>
                  <a:pt x="326" y="64"/>
                  <a:pt x="326" y="64"/>
                </a:cubicBezTo>
                <a:cubicBezTo>
                  <a:pt x="327" y="65"/>
                  <a:pt x="329" y="65"/>
                  <a:pt x="330" y="65"/>
                </a:cubicBezTo>
                <a:cubicBezTo>
                  <a:pt x="331" y="66"/>
                  <a:pt x="332" y="66"/>
                  <a:pt x="333" y="67"/>
                </a:cubicBezTo>
                <a:cubicBezTo>
                  <a:pt x="335" y="67"/>
                  <a:pt x="338" y="68"/>
                  <a:pt x="340" y="70"/>
                </a:cubicBezTo>
                <a:cubicBezTo>
                  <a:pt x="339" y="70"/>
                  <a:pt x="338" y="69"/>
                  <a:pt x="337" y="69"/>
                </a:cubicBezTo>
                <a:cubicBezTo>
                  <a:pt x="336" y="68"/>
                  <a:pt x="335" y="68"/>
                  <a:pt x="335" y="68"/>
                </a:cubicBezTo>
                <a:cubicBezTo>
                  <a:pt x="335" y="68"/>
                  <a:pt x="336" y="69"/>
                  <a:pt x="337" y="70"/>
                </a:cubicBezTo>
                <a:cubicBezTo>
                  <a:pt x="338" y="70"/>
                  <a:pt x="340" y="71"/>
                  <a:pt x="340" y="71"/>
                </a:cubicBezTo>
                <a:cubicBezTo>
                  <a:pt x="344" y="73"/>
                  <a:pt x="347" y="74"/>
                  <a:pt x="350" y="76"/>
                </a:cubicBezTo>
                <a:cubicBezTo>
                  <a:pt x="352" y="77"/>
                  <a:pt x="353" y="78"/>
                  <a:pt x="354" y="79"/>
                </a:cubicBezTo>
                <a:cubicBezTo>
                  <a:pt x="356" y="80"/>
                  <a:pt x="357" y="81"/>
                  <a:pt x="359" y="82"/>
                </a:cubicBezTo>
                <a:cubicBezTo>
                  <a:pt x="360" y="83"/>
                  <a:pt x="361" y="84"/>
                  <a:pt x="362" y="85"/>
                </a:cubicBezTo>
                <a:cubicBezTo>
                  <a:pt x="363" y="85"/>
                  <a:pt x="364" y="86"/>
                  <a:pt x="364" y="87"/>
                </a:cubicBezTo>
                <a:cubicBezTo>
                  <a:pt x="364" y="86"/>
                  <a:pt x="363" y="86"/>
                  <a:pt x="362" y="85"/>
                </a:cubicBezTo>
                <a:cubicBezTo>
                  <a:pt x="359" y="83"/>
                  <a:pt x="356" y="81"/>
                  <a:pt x="352" y="78"/>
                </a:cubicBezTo>
                <a:cubicBezTo>
                  <a:pt x="342" y="73"/>
                  <a:pt x="342" y="73"/>
                  <a:pt x="342" y="73"/>
                </a:cubicBezTo>
                <a:cubicBezTo>
                  <a:pt x="340" y="72"/>
                  <a:pt x="338" y="71"/>
                  <a:pt x="337" y="70"/>
                </a:cubicBezTo>
                <a:close/>
                <a:moveTo>
                  <a:pt x="343" y="387"/>
                </a:moveTo>
                <a:cubicBezTo>
                  <a:pt x="343" y="387"/>
                  <a:pt x="343" y="387"/>
                  <a:pt x="343" y="387"/>
                </a:cubicBezTo>
                <a:cubicBezTo>
                  <a:pt x="344" y="386"/>
                  <a:pt x="345" y="385"/>
                  <a:pt x="346" y="385"/>
                </a:cubicBezTo>
                <a:cubicBezTo>
                  <a:pt x="345" y="386"/>
                  <a:pt x="344" y="387"/>
                  <a:pt x="343" y="387"/>
                </a:cubicBezTo>
                <a:close/>
                <a:moveTo>
                  <a:pt x="351" y="384"/>
                </a:moveTo>
                <a:cubicBezTo>
                  <a:pt x="354" y="381"/>
                  <a:pt x="357" y="378"/>
                  <a:pt x="361" y="375"/>
                </a:cubicBezTo>
                <a:cubicBezTo>
                  <a:pt x="361" y="375"/>
                  <a:pt x="361" y="375"/>
                  <a:pt x="361" y="375"/>
                </a:cubicBezTo>
                <a:cubicBezTo>
                  <a:pt x="361" y="375"/>
                  <a:pt x="361" y="375"/>
                  <a:pt x="361" y="375"/>
                </a:cubicBezTo>
                <a:cubicBezTo>
                  <a:pt x="358" y="378"/>
                  <a:pt x="354" y="381"/>
                  <a:pt x="351" y="384"/>
                </a:cubicBezTo>
                <a:close/>
                <a:moveTo>
                  <a:pt x="362" y="375"/>
                </a:moveTo>
                <a:cubicBezTo>
                  <a:pt x="362" y="376"/>
                  <a:pt x="361" y="376"/>
                  <a:pt x="361" y="377"/>
                </a:cubicBezTo>
                <a:cubicBezTo>
                  <a:pt x="361" y="376"/>
                  <a:pt x="362" y="375"/>
                  <a:pt x="363" y="374"/>
                </a:cubicBezTo>
                <a:cubicBezTo>
                  <a:pt x="363" y="375"/>
                  <a:pt x="363" y="375"/>
                  <a:pt x="362" y="375"/>
                </a:cubicBezTo>
                <a:close/>
                <a:moveTo>
                  <a:pt x="364" y="373"/>
                </a:moveTo>
                <a:cubicBezTo>
                  <a:pt x="364" y="373"/>
                  <a:pt x="364" y="373"/>
                  <a:pt x="364" y="373"/>
                </a:cubicBezTo>
                <a:cubicBezTo>
                  <a:pt x="363" y="374"/>
                  <a:pt x="363" y="374"/>
                  <a:pt x="362" y="375"/>
                </a:cubicBezTo>
                <a:cubicBezTo>
                  <a:pt x="363" y="374"/>
                  <a:pt x="364" y="372"/>
                  <a:pt x="365" y="372"/>
                </a:cubicBezTo>
                <a:cubicBezTo>
                  <a:pt x="365" y="372"/>
                  <a:pt x="365" y="372"/>
                  <a:pt x="364" y="373"/>
                </a:cubicBezTo>
                <a:close/>
                <a:moveTo>
                  <a:pt x="368" y="361"/>
                </a:moveTo>
                <a:cubicBezTo>
                  <a:pt x="364" y="365"/>
                  <a:pt x="360" y="369"/>
                  <a:pt x="357" y="373"/>
                </a:cubicBezTo>
                <a:cubicBezTo>
                  <a:pt x="363" y="368"/>
                  <a:pt x="369" y="362"/>
                  <a:pt x="374" y="355"/>
                </a:cubicBezTo>
                <a:cubicBezTo>
                  <a:pt x="374" y="356"/>
                  <a:pt x="374" y="357"/>
                  <a:pt x="373" y="357"/>
                </a:cubicBezTo>
                <a:cubicBezTo>
                  <a:pt x="372" y="360"/>
                  <a:pt x="369" y="363"/>
                  <a:pt x="366" y="366"/>
                </a:cubicBezTo>
                <a:cubicBezTo>
                  <a:pt x="362" y="370"/>
                  <a:pt x="357" y="374"/>
                  <a:pt x="352" y="378"/>
                </a:cubicBezTo>
                <a:cubicBezTo>
                  <a:pt x="351" y="379"/>
                  <a:pt x="351" y="380"/>
                  <a:pt x="350" y="380"/>
                </a:cubicBezTo>
                <a:cubicBezTo>
                  <a:pt x="351" y="380"/>
                  <a:pt x="352" y="379"/>
                  <a:pt x="353" y="379"/>
                </a:cubicBezTo>
                <a:cubicBezTo>
                  <a:pt x="350" y="380"/>
                  <a:pt x="348" y="382"/>
                  <a:pt x="346" y="384"/>
                </a:cubicBezTo>
                <a:cubicBezTo>
                  <a:pt x="345" y="385"/>
                  <a:pt x="344" y="385"/>
                  <a:pt x="343" y="386"/>
                </a:cubicBezTo>
                <a:cubicBezTo>
                  <a:pt x="343" y="386"/>
                  <a:pt x="344" y="386"/>
                  <a:pt x="344" y="386"/>
                </a:cubicBezTo>
                <a:cubicBezTo>
                  <a:pt x="344" y="385"/>
                  <a:pt x="344" y="385"/>
                  <a:pt x="345" y="384"/>
                </a:cubicBezTo>
                <a:cubicBezTo>
                  <a:pt x="347" y="382"/>
                  <a:pt x="347" y="381"/>
                  <a:pt x="351" y="379"/>
                </a:cubicBezTo>
                <a:cubicBezTo>
                  <a:pt x="350" y="379"/>
                  <a:pt x="349" y="380"/>
                  <a:pt x="349" y="380"/>
                </a:cubicBezTo>
                <a:cubicBezTo>
                  <a:pt x="351" y="378"/>
                  <a:pt x="353" y="377"/>
                  <a:pt x="355" y="375"/>
                </a:cubicBezTo>
                <a:cubicBezTo>
                  <a:pt x="357" y="373"/>
                  <a:pt x="358" y="371"/>
                  <a:pt x="360" y="368"/>
                </a:cubicBezTo>
                <a:cubicBezTo>
                  <a:pt x="364" y="364"/>
                  <a:pt x="368" y="360"/>
                  <a:pt x="372" y="355"/>
                </a:cubicBezTo>
                <a:cubicBezTo>
                  <a:pt x="373" y="353"/>
                  <a:pt x="375" y="351"/>
                  <a:pt x="377" y="349"/>
                </a:cubicBezTo>
                <a:cubicBezTo>
                  <a:pt x="374" y="353"/>
                  <a:pt x="371" y="357"/>
                  <a:pt x="368" y="361"/>
                </a:cubicBezTo>
                <a:close/>
                <a:moveTo>
                  <a:pt x="376" y="93"/>
                </a:moveTo>
                <a:cubicBezTo>
                  <a:pt x="376" y="94"/>
                  <a:pt x="377" y="96"/>
                  <a:pt x="378" y="97"/>
                </a:cubicBezTo>
                <a:cubicBezTo>
                  <a:pt x="378" y="97"/>
                  <a:pt x="378" y="97"/>
                  <a:pt x="378" y="97"/>
                </a:cubicBezTo>
                <a:cubicBezTo>
                  <a:pt x="375" y="95"/>
                  <a:pt x="373" y="93"/>
                  <a:pt x="371" y="91"/>
                </a:cubicBezTo>
                <a:cubicBezTo>
                  <a:pt x="371" y="91"/>
                  <a:pt x="372" y="92"/>
                  <a:pt x="372" y="92"/>
                </a:cubicBezTo>
                <a:cubicBezTo>
                  <a:pt x="373" y="92"/>
                  <a:pt x="373" y="92"/>
                  <a:pt x="373" y="92"/>
                </a:cubicBezTo>
                <a:cubicBezTo>
                  <a:pt x="369" y="89"/>
                  <a:pt x="366" y="87"/>
                  <a:pt x="364" y="85"/>
                </a:cubicBezTo>
                <a:cubicBezTo>
                  <a:pt x="362" y="82"/>
                  <a:pt x="358" y="80"/>
                  <a:pt x="355" y="78"/>
                </a:cubicBezTo>
                <a:cubicBezTo>
                  <a:pt x="354" y="77"/>
                  <a:pt x="353" y="76"/>
                  <a:pt x="353" y="77"/>
                </a:cubicBezTo>
                <a:cubicBezTo>
                  <a:pt x="353" y="76"/>
                  <a:pt x="352" y="76"/>
                  <a:pt x="352" y="76"/>
                </a:cubicBezTo>
                <a:cubicBezTo>
                  <a:pt x="347" y="73"/>
                  <a:pt x="343" y="70"/>
                  <a:pt x="340" y="67"/>
                </a:cubicBezTo>
                <a:cubicBezTo>
                  <a:pt x="341" y="67"/>
                  <a:pt x="345" y="70"/>
                  <a:pt x="347" y="71"/>
                </a:cubicBezTo>
                <a:cubicBezTo>
                  <a:pt x="349" y="73"/>
                  <a:pt x="352" y="74"/>
                  <a:pt x="354" y="76"/>
                </a:cubicBezTo>
                <a:cubicBezTo>
                  <a:pt x="355" y="77"/>
                  <a:pt x="356" y="78"/>
                  <a:pt x="356" y="78"/>
                </a:cubicBezTo>
                <a:cubicBezTo>
                  <a:pt x="356" y="77"/>
                  <a:pt x="357" y="78"/>
                  <a:pt x="358" y="79"/>
                </a:cubicBezTo>
                <a:cubicBezTo>
                  <a:pt x="359" y="79"/>
                  <a:pt x="360" y="81"/>
                  <a:pt x="362" y="82"/>
                </a:cubicBezTo>
                <a:cubicBezTo>
                  <a:pt x="364" y="83"/>
                  <a:pt x="366" y="85"/>
                  <a:pt x="369" y="87"/>
                </a:cubicBezTo>
                <a:cubicBezTo>
                  <a:pt x="371" y="89"/>
                  <a:pt x="373" y="91"/>
                  <a:pt x="375" y="93"/>
                </a:cubicBezTo>
                <a:cubicBezTo>
                  <a:pt x="374" y="90"/>
                  <a:pt x="376" y="93"/>
                  <a:pt x="380" y="96"/>
                </a:cubicBezTo>
                <a:cubicBezTo>
                  <a:pt x="372" y="88"/>
                  <a:pt x="364" y="81"/>
                  <a:pt x="356" y="75"/>
                </a:cubicBezTo>
                <a:cubicBezTo>
                  <a:pt x="356" y="75"/>
                  <a:pt x="356" y="75"/>
                  <a:pt x="356" y="75"/>
                </a:cubicBezTo>
                <a:cubicBezTo>
                  <a:pt x="359" y="77"/>
                  <a:pt x="362" y="79"/>
                  <a:pt x="365" y="81"/>
                </a:cubicBezTo>
                <a:cubicBezTo>
                  <a:pt x="368" y="83"/>
                  <a:pt x="370" y="86"/>
                  <a:pt x="373" y="89"/>
                </a:cubicBezTo>
                <a:cubicBezTo>
                  <a:pt x="375" y="91"/>
                  <a:pt x="378" y="93"/>
                  <a:pt x="380" y="95"/>
                </a:cubicBezTo>
                <a:cubicBezTo>
                  <a:pt x="380" y="96"/>
                  <a:pt x="380" y="96"/>
                  <a:pt x="380" y="97"/>
                </a:cubicBezTo>
                <a:cubicBezTo>
                  <a:pt x="380" y="97"/>
                  <a:pt x="380" y="97"/>
                  <a:pt x="380" y="97"/>
                </a:cubicBezTo>
                <a:cubicBezTo>
                  <a:pt x="379" y="96"/>
                  <a:pt x="377" y="95"/>
                  <a:pt x="376" y="93"/>
                </a:cubicBezTo>
                <a:close/>
                <a:moveTo>
                  <a:pt x="344" y="420"/>
                </a:moveTo>
                <a:cubicBezTo>
                  <a:pt x="341" y="421"/>
                  <a:pt x="345" y="419"/>
                  <a:pt x="348" y="417"/>
                </a:cubicBezTo>
                <a:cubicBezTo>
                  <a:pt x="347" y="418"/>
                  <a:pt x="345" y="419"/>
                  <a:pt x="344" y="420"/>
                </a:cubicBezTo>
                <a:close/>
                <a:moveTo>
                  <a:pt x="363" y="396"/>
                </a:moveTo>
                <a:cubicBezTo>
                  <a:pt x="368" y="390"/>
                  <a:pt x="369" y="391"/>
                  <a:pt x="371" y="390"/>
                </a:cubicBezTo>
                <a:cubicBezTo>
                  <a:pt x="370" y="391"/>
                  <a:pt x="369" y="392"/>
                  <a:pt x="368" y="392"/>
                </a:cubicBezTo>
                <a:cubicBezTo>
                  <a:pt x="364" y="395"/>
                  <a:pt x="364" y="395"/>
                  <a:pt x="364" y="395"/>
                </a:cubicBezTo>
                <a:cubicBezTo>
                  <a:pt x="361" y="397"/>
                  <a:pt x="361" y="397"/>
                  <a:pt x="361" y="397"/>
                </a:cubicBezTo>
                <a:cubicBezTo>
                  <a:pt x="362" y="397"/>
                  <a:pt x="362" y="396"/>
                  <a:pt x="363" y="396"/>
                </a:cubicBezTo>
                <a:close/>
                <a:moveTo>
                  <a:pt x="351" y="406"/>
                </a:moveTo>
                <a:cubicBezTo>
                  <a:pt x="353" y="404"/>
                  <a:pt x="356" y="402"/>
                  <a:pt x="358" y="400"/>
                </a:cubicBezTo>
                <a:cubicBezTo>
                  <a:pt x="360" y="399"/>
                  <a:pt x="362" y="397"/>
                  <a:pt x="365" y="395"/>
                </a:cubicBezTo>
                <a:cubicBezTo>
                  <a:pt x="366" y="394"/>
                  <a:pt x="367" y="394"/>
                  <a:pt x="368" y="393"/>
                </a:cubicBezTo>
                <a:cubicBezTo>
                  <a:pt x="369" y="392"/>
                  <a:pt x="370" y="391"/>
                  <a:pt x="371" y="390"/>
                </a:cubicBezTo>
                <a:cubicBezTo>
                  <a:pt x="371" y="390"/>
                  <a:pt x="371" y="390"/>
                  <a:pt x="371" y="390"/>
                </a:cubicBezTo>
                <a:cubicBezTo>
                  <a:pt x="372" y="390"/>
                  <a:pt x="372" y="390"/>
                  <a:pt x="372" y="390"/>
                </a:cubicBezTo>
                <a:cubicBezTo>
                  <a:pt x="369" y="393"/>
                  <a:pt x="366" y="395"/>
                  <a:pt x="363" y="398"/>
                </a:cubicBezTo>
                <a:cubicBezTo>
                  <a:pt x="361" y="399"/>
                  <a:pt x="359" y="401"/>
                  <a:pt x="359" y="401"/>
                </a:cubicBezTo>
                <a:cubicBezTo>
                  <a:pt x="359" y="401"/>
                  <a:pt x="360" y="401"/>
                  <a:pt x="361" y="400"/>
                </a:cubicBezTo>
                <a:cubicBezTo>
                  <a:pt x="362" y="399"/>
                  <a:pt x="365" y="397"/>
                  <a:pt x="367" y="395"/>
                </a:cubicBezTo>
                <a:cubicBezTo>
                  <a:pt x="368" y="394"/>
                  <a:pt x="370" y="392"/>
                  <a:pt x="372" y="390"/>
                </a:cubicBezTo>
                <a:cubicBezTo>
                  <a:pt x="372" y="390"/>
                  <a:pt x="372" y="391"/>
                  <a:pt x="372" y="391"/>
                </a:cubicBezTo>
                <a:cubicBezTo>
                  <a:pt x="372" y="391"/>
                  <a:pt x="371" y="392"/>
                  <a:pt x="371" y="393"/>
                </a:cubicBezTo>
                <a:cubicBezTo>
                  <a:pt x="370" y="393"/>
                  <a:pt x="370" y="394"/>
                  <a:pt x="369" y="394"/>
                </a:cubicBezTo>
                <a:cubicBezTo>
                  <a:pt x="368" y="395"/>
                  <a:pt x="368" y="395"/>
                  <a:pt x="367" y="396"/>
                </a:cubicBezTo>
                <a:cubicBezTo>
                  <a:pt x="366" y="397"/>
                  <a:pt x="366" y="397"/>
                  <a:pt x="365" y="398"/>
                </a:cubicBezTo>
                <a:cubicBezTo>
                  <a:pt x="364" y="399"/>
                  <a:pt x="362" y="400"/>
                  <a:pt x="361" y="401"/>
                </a:cubicBezTo>
                <a:cubicBezTo>
                  <a:pt x="356" y="404"/>
                  <a:pt x="354" y="404"/>
                  <a:pt x="351" y="406"/>
                </a:cubicBezTo>
                <a:close/>
                <a:moveTo>
                  <a:pt x="373" y="392"/>
                </a:moveTo>
                <a:cubicBezTo>
                  <a:pt x="372" y="393"/>
                  <a:pt x="372" y="394"/>
                  <a:pt x="371" y="395"/>
                </a:cubicBezTo>
                <a:cubicBezTo>
                  <a:pt x="371" y="395"/>
                  <a:pt x="370" y="396"/>
                  <a:pt x="370" y="396"/>
                </a:cubicBezTo>
                <a:cubicBezTo>
                  <a:pt x="371" y="395"/>
                  <a:pt x="372" y="394"/>
                  <a:pt x="373" y="392"/>
                </a:cubicBezTo>
                <a:close/>
                <a:moveTo>
                  <a:pt x="367" y="397"/>
                </a:moveTo>
                <a:cubicBezTo>
                  <a:pt x="367" y="398"/>
                  <a:pt x="366" y="398"/>
                  <a:pt x="365" y="399"/>
                </a:cubicBezTo>
                <a:cubicBezTo>
                  <a:pt x="364" y="400"/>
                  <a:pt x="362" y="401"/>
                  <a:pt x="361" y="403"/>
                </a:cubicBezTo>
                <a:cubicBezTo>
                  <a:pt x="362" y="401"/>
                  <a:pt x="363" y="400"/>
                  <a:pt x="365" y="399"/>
                </a:cubicBezTo>
                <a:cubicBezTo>
                  <a:pt x="365" y="399"/>
                  <a:pt x="366" y="398"/>
                  <a:pt x="367" y="397"/>
                </a:cubicBezTo>
                <a:close/>
                <a:moveTo>
                  <a:pt x="358" y="406"/>
                </a:moveTo>
                <a:cubicBezTo>
                  <a:pt x="358" y="406"/>
                  <a:pt x="358" y="406"/>
                  <a:pt x="358" y="406"/>
                </a:cubicBezTo>
                <a:cubicBezTo>
                  <a:pt x="363" y="402"/>
                  <a:pt x="367" y="399"/>
                  <a:pt x="371" y="395"/>
                </a:cubicBezTo>
                <a:cubicBezTo>
                  <a:pt x="371" y="396"/>
                  <a:pt x="370" y="397"/>
                  <a:pt x="369" y="397"/>
                </a:cubicBezTo>
                <a:cubicBezTo>
                  <a:pt x="369" y="397"/>
                  <a:pt x="369" y="398"/>
                  <a:pt x="368" y="398"/>
                </a:cubicBezTo>
                <a:cubicBezTo>
                  <a:pt x="367" y="400"/>
                  <a:pt x="365" y="401"/>
                  <a:pt x="363" y="402"/>
                </a:cubicBezTo>
                <a:cubicBezTo>
                  <a:pt x="362" y="403"/>
                  <a:pt x="360" y="405"/>
                  <a:pt x="358" y="406"/>
                </a:cubicBezTo>
                <a:cubicBezTo>
                  <a:pt x="358" y="406"/>
                  <a:pt x="358" y="406"/>
                  <a:pt x="358" y="406"/>
                </a:cubicBezTo>
                <a:cubicBezTo>
                  <a:pt x="358" y="406"/>
                  <a:pt x="358" y="406"/>
                  <a:pt x="358" y="406"/>
                </a:cubicBezTo>
                <a:cubicBezTo>
                  <a:pt x="358" y="406"/>
                  <a:pt x="358" y="406"/>
                  <a:pt x="358" y="406"/>
                </a:cubicBezTo>
                <a:cubicBezTo>
                  <a:pt x="358" y="406"/>
                  <a:pt x="358" y="406"/>
                  <a:pt x="358" y="406"/>
                </a:cubicBezTo>
                <a:cubicBezTo>
                  <a:pt x="358" y="406"/>
                  <a:pt x="358" y="406"/>
                  <a:pt x="358" y="406"/>
                </a:cubicBezTo>
                <a:close/>
                <a:moveTo>
                  <a:pt x="355" y="408"/>
                </a:moveTo>
                <a:cubicBezTo>
                  <a:pt x="356" y="408"/>
                  <a:pt x="357" y="407"/>
                  <a:pt x="358" y="406"/>
                </a:cubicBezTo>
                <a:cubicBezTo>
                  <a:pt x="360" y="405"/>
                  <a:pt x="362" y="404"/>
                  <a:pt x="364" y="402"/>
                </a:cubicBezTo>
                <a:cubicBezTo>
                  <a:pt x="368" y="399"/>
                  <a:pt x="368" y="399"/>
                  <a:pt x="368" y="399"/>
                </a:cubicBezTo>
                <a:cubicBezTo>
                  <a:pt x="367" y="400"/>
                  <a:pt x="367" y="400"/>
                  <a:pt x="366" y="401"/>
                </a:cubicBezTo>
                <a:cubicBezTo>
                  <a:pt x="362" y="404"/>
                  <a:pt x="357" y="408"/>
                  <a:pt x="352" y="411"/>
                </a:cubicBezTo>
                <a:cubicBezTo>
                  <a:pt x="353" y="410"/>
                  <a:pt x="354" y="409"/>
                  <a:pt x="355" y="408"/>
                </a:cubicBezTo>
                <a:close/>
                <a:moveTo>
                  <a:pt x="355" y="412"/>
                </a:moveTo>
                <a:cubicBezTo>
                  <a:pt x="354" y="413"/>
                  <a:pt x="351" y="414"/>
                  <a:pt x="352" y="414"/>
                </a:cubicBezTo>
                <a:cubicBezTo>
                  <a:pt x="354" y="413"/>
                  <a:pt x="355" y="412"/>
                  <a:pt x="357" y="410"/>
                </a:cubicBezTo>
                <a:lnTo>
                  <a:pt x="355" y="412"/>
                </a:lnTo>
                <a:close/>
                <a:moveTo>
                  <a:pt x="360" y="408"/>
                </a:moveTo>
                <a:cubicBezTo>
                  <a:pt x="360" y="408"/>
                  <a:pt x="359" y="408"/>
                  <a:pt x="359" y="408"/>
                </a:cubicBezTo>
                <a:cubicBezTo>
                  <a:pt x="359" y="408"/>
                  <a:pt x="360" y="407"/>
                  <a:pt x="362" y="406"/>
                </a:cubicBezTo>
                <a:cubicBezTo>
                  <a:pt x="362" y="406"/>
                  <a:pt x="363" y="405"/>
                  <a:pt x="363" y="405"/>
                </a:cubicBezTo>
                <a:lnTo>
                  <a:pt x="360" y="408"/>
                </a:lnTo>
                <a:close/>
                <a:moveTo>
                  <a:pt x="365" y="405"/>
                </a:moveTo>
                <a:cubicBezTo>
                  <a:pt x="365" y="406"/>
                  <a:pt x="364" y="406"/>
                  <a:pt x="363" y="407"/>
                </a:cubicBezTo>
                <a:cubicBezTo>
                  <a:pt x="364" y="406"/>
                  <a:pt x="365" y="405"/>
                  <a:pt x="366" y="404"/>
                </a:cubicBezTo>
                <a:cubicBezTo>
                  <a:pt x="366" y="404"/>
                  <a:pt x="366" y="405"/>
                  <a:pt x="365" y="405"/>
                </a:cubicBezTo>
                <a:close/>
                <a:moveTo>
                  <a:pt x="372" y="396"/>
                </a:moveTo>
                <a:cubicBezTo>
                  <a:pt x="371" y="397"/>
                  <a:pt x="369" y="399"/>
                  <a:pt x="368" y="400"/>
                </a:cubicBezTo>
                <a:cubicBezTo>
                  <a:pt x="370" y="398"/>
                  <a:pt x="372" y="395"/>
                  <a:pt x="375" y="393"/>
                </a:cubicBezTo>
                <a:cubicBezTo>
                  <a:pt x="374" y="394"/>
                  <a:pt x="373" y="395"/>
                  <a:pt x="372" y="396"/>
                </a:cubicBezTo>
                <a:close/>
                <a:moveTo>
                  <a:pt x="267" y="17"/>
                </a:moveTo>
                <a:cubicBezTo>
                  <a:pt x="259" y="17"/>
                  <a:pt x="255" y="16"/>
                  <a:pt x="247" y="15"/>
                </a:cubicBezTo>
                <a:cubicBezTo>
                  <a:pt x="244" y="17"/>
                  <a:pt x="247" y="17"/>
                  <a:pt x="267" y="17"/>
                </a:cubicBezTo>
                <a:close/>
                <a:moveTo>
                  <a:pt x="454" y="290"/>
                </a:moveTo>
                <a:cubicBezTo>
                  <a:pt x="453" y="294"/>
                  <a:pt x="451" y="299"/>
                  <a:pt x="450" y="298"/>
                </a:cubicBezTo>
                <a:cubicBezTo>
                  <a:pt x="450" y="301"/>
                  <a:pt x="450" y="302"/>
                  <a:pt x="450" y="303"/>
                </a:cubicBezTo>
                <a:cubicBezTo>
                  <a:pt x="451" y="304"/>
                  <a:pt x="451" y="304"/>
                  <a:pt x="450" y="306"/>
                </a:cubicBezTo>
                <a:cubicBezTo>
                  <a:pt x="450" y="307"/>
                  <a:pt x="450" y="308"/>
                  <a:pt x="449" y="309"/>
                </a:cubicBezTo>
                <a:cubicBezTo>
                  <a:pt x="450" y="307"/>
                  <a:pt x="451" y="306"/>
                  <a:pt x="451" y="304"/>
                </a:cubicBezTo>
                <a:cubicBezTo>
                  <a:pt x="452" y="302"/>
                  <a:pt x="453" y="299"/>
                  <a:pt x="454" y="297"/>
                </a:cubicBezTo>
                <a:cubicBezTo>
                  <a:pt x="455" y="292"/>
                  <a:pt x="456" y="288"/>
                  <a:pt x="457" y="282"/>
                </a:cubicBezTo>
                <a:cubicBezTo>
                  <a:pt x="458" y="277"/>
                  <a:pt x="459" y="272"/>
                  <a:pt x="460" y="267"/>
                </a:cubicBezTo>
                <a:cubicBezTo>
                  <a:pt x="458" y="273"/>
                  <a:pt x="458" y="279"/>
                  <a:pt x="456" y="283"/>
                </a:cubicBezTo>
                <a:cubicBezTo>
                  <a:pt x="456" y="286"/>
                  <a:pt x="454" y="296"/>
                  <a:pt x="454" y="290"/>
                </a:cubicBezTo>
                <a:close/>
                <a:moveTo>
                  <a:pt x="475" y="230"/>
                </a:moveTo>
                <a:cubicBezTo>
                  <a:pt x="475" y="233"/>
                  <a:pt x="475" y="237"/>
                  <a:pt x="475" y="241"/>
                </a:cubicBezTo>
                <a:cubicBezTo>
                  <a:pt x="475" y="244"/>
                  <a:pt x="475" y="248"/>
                  <a:pt x="474" y="251"/>
                </a:cubicBezTo>
                <a:cubicBezTo>
                  <a:pt x="475" y="253"/>
                  <a:pt x="474" y="262"/>
                  <a:pt x="475" y="262"/>
                </a:cubicBezTo>
                <a:cubicBezTo>
                  <a:pt x="475" y="259"/>
                  <a:pt x="475" y="252"/>
                  <a:pt x="476" y="246"/>
                </a:cubicBezTo>
                <a:cubicBezTo>
                  <a:pt x="476" y="239"/>
                  <a:pt x="475" y="233"/>
                  <a:pt x="475" y="230"/>
                </a:cubicBezTo>
                <a:close/>
                <a:moveTo>
                  <a:pt x="474" y="251"/>
                </a:moveTo>
                <a:cubicBezTo>
                  <a:pt x="474" y="251"/>
                  <a:pt x="474" y="251"/>
                  <a:pt x="474" y="251"/>
                </a:cubicBezTo>
                <a:cubicBezTo>
                  <a:pt x="474" y="251"/>
                  <a:pt x="474" y="251"/>
                  <a:pt x="474" y="251"/>
                </a:cubicBezTo>
                <a:cubicBezTo>
                  <a:pt x="474" y="251"/>
                  <a:pt x="474" y="251"/>
                  <a:pt x="474" y="251"/>
                </a:cubicBezTo>
                <a:cubicBezTo>
                  <a:pt x="474" y="251"/>
                  <a:pt x="474" y="251"/>
                  <a:pt x="474" y="251"/>
                </a:cubicBezTo>
                <a:cubicBezTo>
                  <a:pt x="474" y="251"/>
                  <a:pt x="474" y="251"/>
                  <a:pt x="474" y="251"/>
                </a:cubicBezTo>
                <a:close/>
                <a:moveTo>
                  <a:pt x="472" y="265"/>
                </a:moveTo>
                <a:cubicBezTo>
                  <a:pt x="471" y="270"/>
                  <a:pt x="470" y="275"/>
                  <a:pt x="469" y="281"/>
                </a:cubicBezTo>
                <a:cubicBezTo>
                  <a:pt x="470" y="277"/>
                  <a:pt x="471" y="274"/>
                  <a:pt x="472" y="271"/>
                </a:cubicBezTo>
                <a:cubicBezTo>
                  <a:pt x="473" y="269"/>
                  <a:pt x="473" y="266"/>
                  <a:pt x="473" y="263"/>
                </a:cubicBezTo>
                <a:cubicBezTo>
                  <a:pt x="474" y="259"/>
                  <a:pt x="474" y="255"/>
                  <a:pt x="474" y="251"/>
                </a:cubicBezTo>
                <a:cubicBezTo>
                  <a:pt x="473" y="254"/>
                  <a:pt x="473" y="259"/>
                  <a:pt x="473" y="261"/>
                </a:cubicBezTo>
                <a:cubicBezTo>
                  <a:pt x="472" y="263"/>
                  <a:pt x="472" y="263"/>
                  <a:pt x="472" y="265"/>
                </a:cubicBezTo>
                <a:close/>
                <a:moveTo>
                  <a:pt x="122" y="263"/>
                </a:moveTo>
                <a:cubicBezTo>
                  <a:pt x="122" y="263"/>
                  <a:pt x="122" y="263"/>
                  <a:pt x="122" y="263"/>
                </a:cubicBezTo>
                <a:cubicBezTo>
                  <a:pt x="122" y="263"/>
                  <a:pt x="122" y="263"/>
                  <a:pt x="122" y="263"/>
                </a:cubicBezTo>
                <a:cubicBezTo>
                  <a:pt x="122" y="263"/>
                  <a:pt x="122" y="263"/>
                  <a:pt x="122" y="263"/>
                </a:cubicBezTo>
                <a:close/>
                <a:moveTo>
                  <a:pt x="126" y="249"/>
                </a:moveTo>
                <a:cubicBezTo>
                  <a:pt x="126" y="251"/>
                  <a:pt x="126" y="253"/>
                  <a:pt x="126" y="255"/>
                </a:cubicBezTo>
                <a:cubicBezTo>
                  <a:pt x="126" y="256"/>
                  <a:pt x="125" y="258"/>
                  <a:pt x="125" y="260"/>
                </a:cubicBezTo>
                <a:cubicBezTo>
                  <a:pt x="125" y="265"/>
                  <a:pt x="125" y="265"/>
                  <a:pt x="125" y="265"/>
                </a:cubicBezTo>
                <a:cubicBezTo>
                  <a:pt x="126" y="267"/>
                  <a:pt x="125" y="269"/>
                  <a:pt x="126" y="271"/>
                </a:cubicBezTo>
                <a:cubicBezTo>
                  <a:pt x="126" y="269"/>
                  <a:pt x="126" y="268"/>
                  <a:pt x="126" y="267"/>
                </a:cubicBezTo>
                <a:cubicBezTo>
                  <a:pt x="126" y="267"/>
                  <a:pt x="126" y="269"/>
                  <a:pt x="126" y="269"/>
                </a:cubicBezTo>
                <a:cubicBezTo>
                  <a:pt x="126" y="266"/>
                  <a:pt x="126" y="262"/>
                  <a:pt x="126" y="259"/>
                </a:cubicBezTo>
                <a:cubicBezTo>
                  <a:pt x="127" y="255"/>
                  <a:pt x="127" y="252"/>
                  <a:pt x="126" y="249"/>
                </a:cubicBezTo>
                <a:close/>
                <a:moveTo>
                  <a:pt x="118" y="244"/>
                </a:moveTo>
                <a:cubicBezTo>
                  <a:pt x="119" y="244"/>
                  <a:pt x="118" y="244"/>
                  <a:pt x="118" y="245"/>
                </a:cubicBezTo>
                <a:cubicBezTo>
                  <a:pt x="118" y="246"/>
                  <a:pt x="118" y="247"/>
                  <a:pt x="118" y="248"/>
                </a:cubicBezTo>
                <a:cubicBezTo>
                  <a:pt x="118" y="251"/>
                  <a:pt x="118" y="252"/>
                  <a:pt x="119" y="252"/>
                </a:cubicBezTo>
                <a:cubicBezTo>
                  <a:pt x="119" y="252"/>
                  <a:pt x="119" y="250"/>
                  <a:pt x="119" y="248"/>
                </a:cubicBezTo>
                <a:cubicBezTo>
                  <a:pt x="119" y="248"/>
                  <a:pt x="119" y="247"/>
                  <a:pt x="120" y="246"/>
                </a:cubicBezTo>
                <a:cubicBezTo>
                  <a:pt x="121" y="243"/>
                  <a:pt x="121" y="242"/>
                  <a:pt x="121" y="240"/>
                </a:cubicBezTo>
                <a:cubicBezTo>
                  <a:pt x="121" y="239"/>
                  <a:pt x="120" y="239"/>
                  <a:pt x="121" y="237"/>
                </a:cubicBezTo>
                <a:cubicBezTo>
                  <a:pt x="121" y="236"/>
                  <a:pt x="122" y="233"/>
                  <a:pt x="123" y="234"/>
                </a:cubicBezTo>
                <a:cubicBezTo>
                  <a:pt x="123" y="235"/>
                  <a:pt x="123" y="236"/>
                  <a:pt x="123" y="238"/>
                </a:cubicBezTo>
                <a:cubicBezTo>
                  <a:pt x="122" y="239"/>
                  <a:pt x="122" y="240"/>
                  <a:pt x="122" y="242"/>
                </a:cubicBezTo>
                <a:cubicBezTo>
                  <a:pt x="123" y="240"/>
                  <a:pt x="123" y="237"/>
                  <a:pt x="124" y="234"/>
                </a:cubicBezTo>
                <a:cubicBezTo>
                  <a:pt x="125" y="230"/>
                  <a:pt x="123" y="233"/>
                  <a:pt x="123" y="233"/>
                </a:cubicBezTo>
                <a:cubicBezTo>
                  <a:pt x="123" y="231"/>
                  <a:pt x="125" y="228"/>
                  <a:pt x="125" y="227"/>
                </a:cubicBezTo>
                <a:cubicBezTo>
                  <a:pt x="124" y="228"/>
                  <a:pt x="124" y="229"/>
                  <a:pt x="123" y="230"/>
                </a:cubicBezTo>
                <a:cubicBezTo>
                  <a:pt x="123" y="230"/>
                  <a:pt x="123" y="230"/>
                  <a:pt x="123" y="230"/>
                </a:cubicBezTo>
                <a:cubicBezTo>
                  <a:pt x="124" y="226"/>
                  <a:pt x="124" y="226"/>
                  <a:pt x="124" y="226"/>
                </a:cubicBezTo>
                <a:cubicBezTo>
                  <a:pt x="126" y="221"/>
                  <a:pt x="126" y="221"/>
                  <a:pt x="126" y="221"/>
                </a:cubicBezTo>
                <a:cubicBezTo>
                  <a:pt x="127" y="219"/>
                  <a:pt x="128" y="217"/>
                  <a:pt x="129" y="214"/>
                </a:cubicBezTo>
                <a:cubicBezTo>
                  <a:pt x="130" y="212"/>
                  <a:pt x="131" y="210"/>
                  <a:pt x="132" y="207"/>
                </a:cubicBezTo>
                <a:cubicBezTo>
                  <a:pt x="132" y="207"/>
                  <a:pt x="133" y="205"/>
                  <a:pt x="132" y="205"/>
                </a:cubicBezTo>
                <a:cubicBezTo>
                  <a:pt x="132" y="205"/>
                  <a:pt x="132" y="206"/>
                  <a:pt x="131" y="207"/>
                </a:cubicBezTo>
                <a:cubicBezTo>
                  <a:pt x="130" y="208"/>
                  <a:pt x="129" y="210"/>
                  <a:pt x="128" y="211"/>
                </a:cubicBezTo>
                <a:cubicBezTo>
                  <a:pt x="128" y="212"/>
                  <a:pt x="127" y="213"/>
                  <a:pt x="127" y="213"/>
                </a:cubicBezTo>
                <a:cubicBezTo>
                  <a:pt x="126" y="214"/>
                  <a:pt x="126" y="215"/>
                  <a:pt x="126" y="216"/>
                </a:cubicBezTo>
                <a:cubicBezTo>
                  <a:pt x="125" y="218"/>
                  <a:pt x="124" y="219"/>
                  <a:pt x="123" y="221"/>
                </a:cubicBezTo>
                <a:cubicBezTo>
                  <a:pt x="123" y="223"/>
                  <a:pt x="122" y="224"/>
                  <a:pt x="121" y="226"/>
                </a:cubicBezTo>
                <a:cubicBezTo>
                  <a:pt x="121" y="228"/>
                  <a:pt x="121" y="229"/>
                  <a:pt x="122" y="229"/>
                </a:cubicBezTo>
                <a:cubicBezTo>
                  <a:pt x="123" y="226"/>
                  <a:pt x="122" y="228"/>
                  <a:pt x="122" y="229"/>
                </a:cubicBezTo>
                <a:cubicBezTo>
                  <a:pt x="121" y="231"/>
                  <a:pt x="121" y="232"/>
                  <a:pt x="121" y="234"/>
                </a:cubicBezTo>
                <a:cubicBezTo>
                  <a:pt x="120" y="235"/>
                  <a:pt x="120" y="237"/>
                  <a:pt x="120" y="238"/>
                </a:cubicBezTo>
                <a:cubicBezTo>
                  <a:pt x="120" y="238"/>
                  <a:pt x="120" y="239"/>
                  <a:pt x="120" y="240"/>
                </a:cubicBezTo>
                <a:cubicBezTo>
                  <a:pt x="119" y="240"/>
                  <a:pt x="119" y="240"/>
                  <a:pt x="119" y="239"/>
                </a:cubicBezTo>
                <a:cubicBezTo>
                  <a:pt x="119" y="239"/>
                  <a:pt x="119" y="238"/>
                  <a:pt x="119" y="238"/>
                </a:cubicBezTo>
                <a:cubicBezTo>
                  <a:pt x="118" y="238"/>
                  <a:pt x="118" y="238"/>
                  <a:pt x="119" y="236"/>
                </a:cubicBezTo>
                <a:cubicBezTo>
                  <a:pt x="120" y="235"/>
                  <a:pt x="120" y="233"/>
                  <a:pt x="120" y="231"/>
                </a:cubicBezTo>
                <a:cubicBezTo>
                  <a:pt x="120" y="230"/>
                  <a:pt x="120" y="230"/>
                  <a:pt x="120" y="230"/>
                </a:cubicBezTo>
                <a:cubicBezTo>
                  <a:pt x="119" y="231"/>
                  <a:pt x="119" y="231"/>
                  <a:pt x="119" y="232"/>
                </a:cubicBezTo>
                <a:cubicBezTo>
                  <a:pt x="118" y="233"/>
                  <a:pt x="118" y="234"/>
                  <a:pt x="118" y="236"/>
                </a:cubicBezTo>
                <a:cubicBezTo>
                  <a:pt x="118" y="237"/>
                  <a:pt x="118" y="238"/>
                  <a:pt x="118" y="239"/>
                </a:cubicBezTo>
                <a:cubicBezTo>
                  <a:pt x="118" y="242"/>
                  <a:pt x="118" y="243"/>
                  <a:pt x="118" y="244"/>
                </a:cubicBezTo>
                <a:close/>
                <a:moveTo>
                  <a:pt x="122" y="256"/>
                </a:moveTo>
                <a:cubicBezTo>
                  <a:pt x="122" y="259"/>
                  <a:pt x="122" y="262"/>
                  <a:pt x="122" y="266"/>
                </a:cubicBezTo>
                <a:cubicBezTo>
                  <a:pt x="123" y="264"/>
                  <a:pt x="122" y="261"/>
                  <a:pt x="123" y="259"/>
                </a:cubicBezTo>
                <a:cubicBezTo>
                  <a:pt x="123" y="261"/>
                  <a:pt x="123" y="262"/>
                  <a:pt x="123" y="264"/>
                </a:cubicBezTo>
                <a:cubicBezTo>
                  <a:pt x="123" y="263"/>
                  <a:pt x="124" y="261"/>
                  <a:pt x="124" y="259"/>
                </a:cubicBezTo>
                <a:cubicBezTo>
                  <a:pt x="124" y="256"/>
                  <a:pt x="125" y="253"/>
                  <a:pt x="125" y="248"/>
                </a:cubicBezTo>
                <a:cubicBezTo>
                  <a:pt x="124" y="250"/>
                  <a:pt x="124" y="251"/>
                  <a:pt x="124" y="253"/>
                </a:cubicBezTo>
                <a:cubicBezTo>
                  <a:pt x="123" y="254"/>
                  <a:pt x="123" y="256"/>
                  <a:pt x="123" y="254"/>
                </a:cubicBezTo>
                <a:cubicBezTo>
                  <a:pt x="122" y="254"/>
                  <a:pt x="122" y="253"/>
                  <a:pt x="121" y="256"/>
                </a:cubicBezTo>
                <a:cubicBezTo>
                  <a:pt x="121" y="258"/>
                  <a:pt x="120" y="261"/>
                  <a:pt x="122" y="263"/>
                </a:cubicBezTo>
                <a:cubicBezTo>
                  <a:pt x="122" y="259"/>
                  <a:pt x="122" y="259"/>
                  <a:pt x="122" y="259"/>
                </a:cubicBezTo>
                <a:cubicBezTo>
                  <a:pt x="122" y="258"/>
                  <a:pt x="122" y="257"/>
                  <a:pt x="122" y="256"/>
                </a:cubicBezTo>
                <a:close/>
                <a:moveTo>
                  <a:pt x="140" y="253"/>
                </a:moveTo>
                <a:cubicBezTo>
                  <a:pt x="141" y="252"/>
                  <a:pt x="141" y="250"/>
                  <a:pt x="141" y="249"/>
                </a:cubicBezTo>
                <a:cubicBezTo>
                  <a:pt x="141" y="248"/>
                  <a:pt x="142" y="247"/>
                  <a:pt x="142" y="246"/>
                </a:cubicBezTo>
                <a:cubicBezTo>
                  <a:pt x="142" y="246"/>
                  <a:pt x="143" y="245"/>
                  <a:pt x="142" y="245"/>
                </a:cubicBezTo>
                <a:cubicBezTo>
                  <a:pt x="141" y="245"/>
                  <a:pt x="143" y="243"/>
                  <a:pt x="142" y="242"/>
                </a:cubicBezTo>
                <a:cubicBezTo>
                  <a:pt x="142" y="242"/>
                  <a:pt x="141" y="243"/>
                  <a:pt x="141" y="244"/>
                </a:cubicBezTo>
                <a:cubicBezTo>
                  <a:pt x="140" y="247"/>
                  <a:pt x="140" y="246"/>
                  <a:pt x="140" y="246"/>
                </a:cubicBezTo>
                <a:cubicBezTo>
                  <a:pt x="139" y="244"/>
                  <a:pt x="139" y="245"/>
                  <a:pt x="138" y="246"/>
                </a:cubicBezTo>
                <a:cubicBezTo>
                  <a:pt x="138" y="247"/>
                  <a:pt x="137" y="248"/>
                  <a:pt x="137" y="249"/>
                </a:cubicBezTo>
                <a:cubicBezTo>
                  <a:pt x="137" y="250"/>
                  <a:pt x="137" y="251"/>
                  <a:pt x="137" y="251"/>
                </a:cubicBezTo>
                <a:cubicBezTo>
                  <a:pt x="139" y="253"/>
                  <a:pt x="138" y="256"/>
                  <a:pt x="138" y="258"/>
                </a:cubicBezTo>
                <a:cubicBezTo>
                  <a:pt x="138" y="255"/>
                  <a:pt x="139" y="252"/>
                  <a:pt x="139" y="250"/>
                </a:cubicBezTo>
                <a:cubicBezTo>
                  <a:pt x="140" y="251"/>
                  <a:pt x="140" y="253"/>
                  <a:pt x="139" y="255"/>
                </a:cubicBezTo>
                <a:cubicBezTo>
                  <a:pt x="139" y="257"/>
                  <a:pt x="139" y="258"/>
                  <a:pt x="140" y="259"/>
                </a:cubicBezTo>
                <a:cubicBezTo>
                  <a:pt x="140" y="258"/>
                  <a:pt x="140" y="257"/>
                  <a:pt x="140" y="256"/>
                </a:cubicBezTo>
                <a:cubicBezTo>
                  <a:pt x="140" y="255"/>
                  <a:pt x="140" y="254"/>
                  <a:pt x="140" y="253"/>
                </a:cubicBezTo>
                <a:close/>
                <a:moveTo>
                  <a:pt x="131" y="219"/>
                </a:moveTo>
                <a:cubicBezTo>
                  <a:pt x="131" y="219"/>
                  <a:pt x="130" y="219"/>
                  <a:pt x="130" y="219"/>
                </a:cubicBezTo>
                <a:cubicBezTo>
                  <a:pt x="130" y="218"/>
                  <a:pt x="129" y="219"/>
                  <a:pt x="128" y="220"/>
                </a:cubicBezTo>
                <a:cubicBezTo>
                  <a:pt x="127" y="222"/>
                  <a:pt x="126" y="224"/>
                  <a:pt x="126" y="227"/>
                </a:cubicBezTo>
                <a:cubicBezTo>
                  <a:pt x="126" y="227"/>
                  <a:pt x="126" y="227"/>
                  <a:pt x="126" y="226"/>
                </a:cubicBezTo>
                <a:cubicBezTo>
                  <a:pt x="127" y="225"/>
                  <a:pt x="127" y="224"/>
                  <a:pt x="127" y="224"/>
                </a:cubicBezTo>
                <a:cubicBezTo>
                  <a:pt x="128" y="222"/>
                  <a:pt x="129" y="220"/>
                  <a:pt x="129" y="220"/>
                </a:cubicBezTo>
                <a:cubicBezTo>
                  <a:pt x="128" y="222"/>
                  <a:pt x="128" y="224"/>
                  <a:pt x="127" y="226"/>
                </a:cubicBezTo>
                <a:cubicBezTo>
                  <a:pt x="127" y="228"/>
                  <a:pt x="126" y="230"/>
                  <a:pt x="125" y="232"/>
                </a:cubicBezTo>
                <a:cubicBezTo>
                  <a:pt x="125" y="234"/>
                  <a:pt x="124" y="236"/>
                  <a:pt x="124" y="238"/>
                </a:cubicBezTo>
                <a:cubicBezTo>
                  <a:pt x="124" y="240"/>
                  <a:pt x="123" y="242"/>
                  <a:pt x="123" y="244"/>
                </a:cubicBezTo>
                <a:cubicBezTo>
                  <a:pt x="124" y="244"/>
                  <a:pt x="124" y="241"/>
                  <a:pt x="124" y="242"/>
                </a:cubicBezTo>
                <a:cubicBezTo>
                  <a:pt x="125" y="243"/>
                  <a:pt x="125" y="243"/>
                  <a:pt x="125" y="240"/>
                </a:cubicBezTo>
                <a:cubicBezTo>
                  <a:pt x="126" y="238"/>
                  <a:pt x="126" y="236"/>
                  <a:pt x="126" y="236"/>
                </a:cubicBezTo>
                <a:cubicBezTo>
                  <a:pt x="126" y="231"/>
                  <a:pt x="127" y="228"/>
                  <a:pt x="129" y="226"/>
                </a:cubicBezTo>
                <a:cubicBezTo>
                  <a:pt x="130" y="224"/>
                  <a:pt x="130" y="223"/>
                  <a:pt x="131" y="222"/>
                </a:cubicBezTo>
                <a:cubicBezTo>
                  <a:pt x="129" y="224"/>
                  <a:pt x="130" y="221"/>
                  <a:pt x="131" y="219"/>
                </a:cubicBezTo>
                <a:close/>
                <a:moveTo>
                  <a:pt x="156" y="243"/>
                </a:moveTo>
                <a:cubicBezTo>
                  <a:pt x="155" y="244"/>
                  <a:pt x="154" y="244"/>
                  <a:pt x="154" y="246"/>
                </a:cubicBezTo>
                <a:cubicBezTo>
                  <a:pt x="153" y="249"/>
                  <a:pt x="153" y="249"/>
                  <a:pt x="153" y="249"/>
                </a:cubicBezTo>
                <a:cubicBezTo>
                  <a:pt x="152" y="253"/>
                  <a:pt x="152" y="253"/>
                  <a:pt x="152" y="253"/>
                </a:cubicBezTo>
                <a:cubicBezTo>
                  <a:pt x="152" y="254"/>
                  <a:pt x="151" y="254"/>
                  <a:pt x="152" y="255"/>
                </a:cubicBezTo>
                <a:cubicBezTo>
                  <a:pt x="152" y="255"/>
                  <a:pt x="152" y="254"/>
                  <a:pt x="152" y="253"/>
                </a:cubicBezTo>
                <a:cubicBezTo>
                  <a:pt x="153" y="252"/>
                  <a:pt x="152" y="251"/>
                  <a:pt x="153" y="251"/>
                </a:cubicBezTo>
                <a:cubicBezTo>
                  <a:pt x="154" y="251"/>
                  <a:pt x="154" y="249"/>
                  <a:pt x="154" y="248"/>
                </a:cubicBezTo>
                <a:cubicBezTo>
                  <a:pt x="155" y="248"/>
                  <a:pt x="156" y="246"/>
                  <a:pt x="156" y="243"/>
                </a:cubicBezTo>
                <a:cubicBezTo>
                  <a:pt x="156" y="242"/>
                  <a:pt x="156" y="243"/>
                  <a:pt x="156" y="243"/>
                </a:cubicBezTo>
                <a:close/>
                <a:moveTo>
                  <a:pt x="140" y="219"/>
                </a:moveTo>
                <a:cubicBezTo>
                  <a:pt x="140" y="219"/>
                  <a:pt x="140" y="219"/>
                  <a:pt x="141" y="218"/>
                </a:cubicBezTo>
                <a:cubicBezTo>
                  <a:pt x="141" y="218"/>
                  <a:pt x="141" y="217"/>
                  <a:pt x="141" y="217"/>
                </a:cubicBezTo>
                <a:cubicBezTo>
                  <a:pt x="143" y="216"/>
                  <a:pt x="143" y="216"/>
                  <a:pt x="143" y="213"/>
                </a:cubicBezTo>
                <a:cubicBezTo>
                  <a:pt x="145" y="212"/>
                  <a:pt x="146" y="211"/>
                  <a:pt x="147" y="211"/>
                </a:cubicBezTo>
                <a:cubicBezTo>
                  <a:pt x="147" y="211"/>
                  <a:pt x="147" y="211"/>
                  <a:pt x="148" y="209"/>
                </a:cubicBezTo>
                <a:cubicBezTo>
                  <a:pt x="149" y="209"/>
                  <a:pt x="149" y="208"/>
                  <a:pt x="149" y="208"/>
                </a:cubicBezTo>
                <a:cubicBezTo>
                  <a:pt x="149" y="208"/>
                  <a:pt x="148" y="208"/>
                  <a:pt x="147" y="209"/>
                </a:cubicBezTo>
                <a:cubicBezTo>
                  <a:pt x="147" y="208"/>
                  <a:pt x="145" y="211"/>
                  <a:pt x="146" y="208"/>
                </a:cubicBezTo>
                <a:cubicBezTo>
                  <a:pt x="147" y="206"/>
                  <a:pt x="147" y="206"/>
                  <a:pt x="148" y="204"/>
                </a:cubicBezTo>
                <a:cubicBezTo>
                  <a:pt x="147" y="205"/>
                  <a:pt x="146" y="206"/>
                  <a:pt x="145" y="207"/>
                </a:cubicBezTo>
                <a:cubicBezTo>
                  <a:pt x="144" y="209"/>
                  <a:pt x="144" y="209"/>
                  <a:pt x="144" y="209"/>
                </a:cubicBezTo>
                <a:cubicBezTo>
                  <a:pt x="144" y="210"/>
                  <a:pt x="144" y="210"/>
                  <a:pt x="144" y="211"/>
                </a:cubicBezTo>
                <a:cubicBezTo>
                  <a:pt x="143" y="212"/>
                  <a:pt x="143" y="212"/>
                  <a:pt x="143" y="212"/>
                </a:cubicBezTo>
                <a:cubicBezTo>
                  <a:pt x="143" y="212"/>
                  <a:pt x="143" y="212"/>
                  <a:pt x="143" y="211"/>
                </a:cubicBezTo>
                <a:cubicBezTo>
                  <a:pt x="143" y="210"/>
                  <a:pt x="144" y="209"/>
                  <a:pt x="144" y="209"/>
                </a:cubicBezTo>
                <a:cubicBezTo>
                  <a:pt x="143" y="209"/>
                  <a:pt x="142" y="210"/>
                  <a:pt x="142" y="211"/>
                </a:cubicBezTo>
                <a:cubicBezTo>
                  <a:pt x="141" y="214"/>
                  <a:pt x="141" y="213"/>
                  <a:pt x="140" y="213"/>
                </a:cubicBezTo>
                <a:cubicBezTo>
                  <a:pt x="140" y="213"/>
                  <a:pt x="139" y="212"/>
                  <a:pt x="138" y="214"/>
                </a:cubicBezTo>
                <a:cubicBezTo>
                  <a:pt x="137" y="215"/>
                  <a:pt x="136" y="216"/>
                  <a:pt x="136" y="217"/>
                </a:cubicBezTo>
                <a:cubicBezTo>
                  <a:pt x="135" y="218"/>
                  <a:pt x="135" y="220"/>
                  <a:pt x="135" y="221"/>
                </a:cubicBezTo>
                <a:cubicBezTo>
                  <a:pt x="136" y="220"/>
                  <a:pt x="136" y="219"/>
                  <a:pt x="136" y="218"/>
                </a:cubicBezTo>
                <a:cubicBezTo>
                  <a:pt x="136" y="219"/>
                  <a:pt x="137" y="220"/>
                  <a:pt x="135" y="223"/>
                </a:cubicBezTo>
                <a:cubicBezTo>
                  <a:pt x="135" y="223"/>
                  <a:pt x="133" y="226"/>
                  <a:pt x="133" y="227"/>
                </a:cubicBezTo>
                <a:cubicBezTo>
                  <a:pt x="133" y="228"/>
                  <a:pt x="133" y="230"/>
                  <a:pt x="133" y="230"/>
                </a:cubicBezTo>
                <a:cubicBezTo>
                  <a:pt x="132" y="228"/>
                  <a:pt x="132" y="229"/>
                  <a:pt x="132" y="231"/>
                </a:cubicBezTo>
                <a:cubicBezTo>
                  <a:pt x="131" y="233"/>
                  <a:pt x="131" y="234"/>
                  <a:pt x="132" y="231"/>
                </a:cubicBezTo>
                <a:cubicBezTo>
                  <a:pt x="132" y="233"/>
                  <a:pt x="134" y="232"/>
                  <a:pt x="133" y="235"/>
                </a:cubicBezTo>
                <a:cubicBezTo>
                  <a:pt x="132" y="238"/>
                  <a:pt x="133" y="240"/>
                  <a:pt x="132" y="243"/>
                </a:cubicBezTo>
                <a:cubicBezTo>
                  <a:pt x="133" y="241"/>
                  <a:pt x="133" y="239"/>
                  <a:pt x="134" y="238"/>
                </a:cubicBezTo>
                <a:cubicBezTo>
                  <a:pt x="135" y="233"/>
                  <a:pt x="135" y="233"/>
                  <a:pt x="135" y="233"/>
                </a:cubicBezTo>
                <a:cubicBezTo>
                  <a:pt x="136" y="231"/>
                  <a:pt x="136" y="229"/>
                  <a:pt x="137" y="228"/>
                </a:cubicBezTo>
                <a:cubicBezTo>
                  <a:pt x="138" y="226"/>
                  <a:pt x="139" y="225"/>
                  <a:pt x="139" y="223"/>
                </a:cubicBezTo>
                <a:cubicBezTo>
                  <a:pt x="140" y="222"/>
                  <a:pt x="141" y="219"/>
                  <a:pt x="140" y="219"/>
                </a:cubicBezTo>
                <a:close/>
                <a:moveTo>
                  <a:pt x="304" y="308"/>
                </a:moveTo>
                <a:cubicBezTo>
                  <a:pt x="303" y="309"/>
                  <a:pt x="302" y="308"/>
                  <a:pt x="301" y="307"/>
                </a:cubicBezTo>
                <a:cubicBezTo>
                  <a:pt x="301" y="309"/>
                  <a:pt x="301" y="309"/>
                  <a:pt x="297" y="311"/>
                </a:cubicBezTo>
                <a:cubicBezTo>
                  <a:pt x="298" y="310"/>
                  <a:pt x="299" y="309"/>
                  <a:pt x="300" y="308"/>
                </a:cubicBezTo>
                <a:cubicBezTo>
                  <a:pt x="299" y="308"/>
                  <a:pt x="298" y="309"/>
                  <a:pt x="298" y="310"/>
                </a:cubicBezTo>
                <a:cubicBezTo>
                  <a:pt x="297" y="309"/>
                  <a:pt x="299" y="306"/>
                  <a:pt x="297" y="308"/>
                </a:cubicBezTo>
                <a:cubicBezTo>
                  <a:pt x="296" y="309"/>
                  <a:pt x="295" y="309"/>
                  <a:pt x="294" y="310"/>
                </a:cubicBezTo>
                <a:cubicBezTo>
                  <a:pt x="294" y="311"/>
                  <a:pt x="293" y="311"/>
                  <a:pt x="293" y="312"/>
                </a:cubicBezTo>
                <a:cubicBezTo>
                  <a:pt x="292" y="312"/>
                  <a:pt x="292" y="313"/>
                  <a:pt x="291" y="313"/>
                </a:cubicBezTo>
                <a:cubicBezTo>
                  <a:pt x="291" y="314"/>
                  <a:pt x="290" y="314"/>
                  <a:pt x="290" y="314"/>
                </a:cubicBezTo>
                <a:cubicBezTo>
                  <a:pt x="291" y="313"/>
                  <a:pt x="292" y="312"/>
                  <a:pt x="293" y="312"/>
                </a:cubicBezTo>
                <a:cubicBezTo>
                  <a:pt x="293" y="311"/>
                  <a:pt x="294" y="310"/>
                  <a:pt x="295" y="309"/>
                </a:cubicBezTo>
                <a:cubicBezTo>
                  <a:pt x="297" y="307"/>
                  <a:pt x="299" y="305"/>
                  <a:pt x="301" y="303"/>
                </a:cubicBezTo>
                <a:cubicBezTo>
                  <a:pt x="299" y="305"/>
                  <a:pt x="297" y="305"/>
                  <a:pt x="298" y="304"/>
                </a:cubicBezTo>
                <a:cubicBezTo>
                  <a:pt x="298" y="303"/>
                  <a:pt x="298" y="303"/>
                  <a:pt x="297" y="304"/>
                </a:cubicBezTo>
                <a:cubicBezTo>
                  <a:pt x="296" y="305"/>
                  <a:pt x="296" y="305"/>
                  <a:pt x="297" y="304"/>
                </a:cubicBezTo>
                <a:cubicBezTo>
                  <a:pt x="297" y="303"/>
                  <a:pt x="297" y="302"/>
                  <a:pt x="297" y="303"/>
                </a:cubicBezTo>
                <a:cubicBezTo>
                  <a:pt x="296" y="303"/>
                  <a:pt x="296" y="304"/>
                  <a:pt x="295" y="304"/>
                </a:cubicBezTo>
                <a:cubicBezTo>
                  <a:pt x="294" y="306"/>
                  <a:pt x="293" y="308"/>
                  <a:pt x="291" y="310"/>
                </a:cubicBezTo>
                <a:cubicBezTo>
                  <a:pt x="290" y="312"/>
                  <a:pt x="288" y="313"/>
                  <a:pt x="287" y="314"/>
                </a:cubicBezTo>
                <a:cubicBezTo>
                  <a:pt x="285" y="316"/>
                  <a:pt x="285" y="316"/>
                  <a:pt x="285" y="316"/>
                </a:cubicBezTo>
                <a:cubicBezTo>
                  <a:pt x="282" y="318"/>
                  <a:pt x="282" y="318"/>
                  <a:pt x="282" y="318"/>
                </a:cubicBezTo>
                <a:cubicBezTo>
                  <a:pt x="281" y="319"/>
                  <a:pt x="279" y="320"/>
                  <a:pt x="278" y="321"/>
                </a:cubicBezTo>
                <a:cubicBezTo>
                  <a:pt x="276" y="322"/>
                  <a:pt x="275" y="323"/>
                  <a:pt x="273" y="324"/>
                </a:cubicBezTo>
                <a:cubicBezTo>
                  <a:pt x="273" y="325"/>
                  <a:pt x="272" y="325"/>
                  <a:pt x="272" y="325"/>
                </a:cubicBezTo>
                <a:cubicBezTo>
                  <a:pt x="276" y="323"/>
                  <a:pt x="276" y="325"/>
                  <a:pt x="279" y="324"/>
                </a:cubicBezTo>
                <a:cubicBezTo>
                  <a:pt x="279" y="324"/>
                  <a:pt x="279" y="324"/>
                  <a:pt x="279" y="324"/>
                </a:cubicBezTo>
                <a:cubicBezTo>
                  <a:pt x="279" y="324"/>
                  <a:pt x="279" y="324"/>
                  <a:pt x="279" y="324"/>
                </a:cubicBezTo>
                <a:cubicBezTo>
                  <a:pt x="279" y="324"/>
                  <a:pt x="279" y="324"/>
                  <a:pt x="279" y="324"/>
                </a:cubicBezTo>
                <a:cubicBezTo>
                  <a:pt x="278" y="325"/>
                  <a:pt x="276" y="326"/>
                  <a:pt x="274" y="327"/>
                </a:cubicBezTo>
                <a:cubicBezTo>
                  <a:pt x="273" y="327"/>
                  <a:pt x="272" y="328"/>
                  <a:pt x="272" y="328"/>
                </a:cubicBezTo>
                <a:cubicBezTo>
                  <a:pt x="271" y="329"/>
                  <a:pt x="270" y="329"/>
                  <a:pt x="269" y="330"/>
                </a:cubicBezTo>
                <a:cubicBezTo>
                  <a:pt x="268" y="331"/>
                  <a:pt x="266" y="331"/>
                  <a:pt x="266" y="332"/>
                </a:cubicBezTo>
                <a:cubicBezTo>
                  <a:pt x="265" y="332"/>
                  <a:pt x="264" y="332"/>
                  <a:pt x="264" y="332"/>
                </a:cubicBezTo>
                <a:cubicBezTo>
                  <a:pt x="264" y="332"/>
                  <a:pt x="263" y="333"/>
                  <a:pt x="263" y="333"/>
                </a:cubicBezTo>
                <a:cubicBezTo>
                  <a:pt x="262" y="333"/>
                  <a:pt x="261" y="334"/>
                  <a:pt x="260" y="335"/>
                </a:cubicBezTo>
                <a:cubicBezTo>
                  <a:pt x="260" y="335"/>
                  <a:pt x="261" y="334"/>
                  <a:pt x="262" y="334"/>
                </a:cubicBezTo>
                <a:cubicBezTo>
                  <a:pt x="263" y="334"/>
                  <a:pt x="263" y="333"/>
                  <a:pt x="264" y="333"/>
                </a:cubicBezTo>
                <a:cubicBezTo>
                  <a:pt x="265" y="333"/>
                  <a:pt x="266" y="332"/>
                  <a:pt x="266" y="332"/>
                </a:cubicBezTo>
                <a:cubicBezTo>
                  <a:pt x="269" y="331"/>
                  <a:pt x="271" y="330"/>
                  <a:pt x="272" y="329"/>
                </a:cubicBezTo>
                <a:cubicBezTo>
                  <a:pt x="272" y="329"/>
                  <a:pt x="272" y="329"/>
                  <a:pt x="273" y="329"/>
                </a:cubicBezTo>
                <a:cubicBezTo>
                  <a:pt x="273" y="329"/>
                  <a:pt x="272" y="329"/>
                  <a:pt x="272" y="329"/>
                </a:cubicBezTo>
                <a:cubicBezTo>
                  <a:pt x="268" y="332"/>
                  <a:pt x="264" y="334"/>
                  <a:pt x="260" y="336"/>
                </a:cubicBezTo>
                <a:cubicBezTo>
                  <a:pt x="259" y="336"/>
                  <a:pt x="258" y="337"/>
                  <a:pt x="256" y="338"/>
                </a:cubicBezTo>
                <a:cubicBezTo>
                  <a:pt x="255" y="339"/>
                  <a:pt x="254" y="339"/>
                  <a:pt x="252" y="339"/>
                </a:cubicBezTo>
                <a:cubicBezTo>
                  <a:pt x="252" y="339"/>
                  <a:pt x="250" y="340"/>
                  <a:pt x="251" y="340"/>
                </a:cubicBezTo>
                <a:cubicBezTo>
                  <a:pt x="251" y="340"/>
                  <a:pt x="249" y="341"/>
                  <a:pt x="249" y="341"/>
                </a:cubicBezTo>
                <a:cubicBezTo>
                  <a:pt x="251" y="341"/>
                  <a:pt x="253" y="341"/>
                  <a:pt x="255" y="341"/>
                </a:cubicBezTo>
                <a:cubicBezTo>
                  <a:pt x="256" y="341"/>
                  <a:pt x="256" y="341"/>
                  <a:pt x="257" y="341"/>
                </a:cubicBezTo>
                <a:cubicBezTo>
                  <a:pt x="258" y="340"/>
                  <a:pt x="259" y="340"/>
                  <a:pt x="260" y="340"/>
                </a:cubicBezTo>
                <a:cubicBezTo>
                  <a:pt x="256" y="341"/>
                  <a:pt x="256" y="342"/>
                  <a:pt x="256" y="344"/>
                </a:cubicBezTo>
                <a:cubicBezTo>
                  <a:pt x="255" y="343"/>
                  <a:pt x="253" y="344"/>
                  <a:pt x="251" y="344"/>
                </a:cubicBezTo>
                <a:cubicBezTo>
                  <a:pt x="249" y="345"/>
                  <a:pt x="250" y="344"/>
                  <a:pt x="250" y="343"/>
                </a:cubicBezTo>
                <a:cubicBezTo>
                  <a:pt x="251" y="343"/>
                  <a:pt x="251" y="342"/>
                  <a:pt x="250" y="343"/>
                </a:cubicBezTo>
                <a:cubicBezTo>
                  <a:pt x="248" y="343"/>
                  <a:pt x="246" y="343"/>
                  <a:pt x="245" y="344"/>
                </a:cubicBezTo>
                <a:cubicBezTo>
                  <a:pt x="243" y="344"/>
                  <a:pt x="241" y="345"/>
                  <a:pt x="239" y="345"/>
                </a:cubicBezTo>
                <a:cubicBezTo>
                  <a:pt x="239" y="345"/>
                  <a:pt x="236" y="345"/>
                  <a:pt x="237" y="346"/>
                </a:cubicBezTo>
                <a:cubicBezTo>
                  <a:pt x="237" y="346"/>
                  <a:pt x="235" y="347"/>
                  <a:pt x="234" y="347"/>
                </a:cubicBezTo>
                <a:cubicBezTo>
                  <a:pt x="236" y="347"/>
                  <a:pt x="238" y="347"/>
                  <a:pt x="240" y="347"/>
                </a:cubicBezTo>
                <a:cubicBezTo>
                  <a:pt x="240" y="347"/>
                  <a:pt x="241" y="347"/>
                  <a:pt x="241" y="347"/>
                </a:cubicBezTo>
                <a:cubicBezTo>
                  <a:pt x="241" y="346"/>
                  <a:pt x="243" y="345"/>
                  <a:pt x="243" y="346"/>
                </a:cubicBezTo>
                <a:cubicBezTo>
                  <a:pt x="246" y="346"/>
                  <a:pt x="249" y="345"/>
                  <a:pt x="252" y="345"/>
                </a:cubicBezTo>
                <a:cubicBezTo>
                  <a:pt x="252" y="345"/>
                  <a:pt x="251" y="345"/>
                  <a:pt x="250" y="346"/>
                </a:cubicBezTo>
                <a:cubicBezTo>
                  <a:pt x="249" y="346"/>
                  <a:pt x="249" y="346"/>
                  <a:pt x="250" y="346"/>
                </a:cubicBezTo>
                <a:cubicBezTo>
                  <a:pt x="250" y="347"/>
                  <a:pt x="250" y="347"/>
                  <a:pt x="251" y="346"/>
                </a:cubicBezTo>
                <a:cubicBezTo>
                  <a:pt x="254" y="345"/>
                  <a:pt x="256" y="344"/>
                  <a:pt x="259" y="343"/>
                </a:cubicBezTo>
                <a:cubicBezTo>
                  <a:pt x="258" y="343"/>
                  <a:pt x="256" y="343"/>
                  <a:pt x="257" y="342"/>
                </a:cubicBezTo>
                <a:cubicBezTo>
                  <a:pt x="257" y="342"/>
                  <a:pt x="259" y="341"/>
                  <a:pt x="259" y="341"/>
                </a:cubicBezTo>
                <a:cubicBezTo>
                  <a:pt x="262" y="340"/>
                  <a:pt x="264" y="340"/>
                  <a:pt x="266" y="339"/>
                </a:cubicBezTo>
                <a:cubicBezTo>
                  <a:pt x="268" y="338"/>
                  <a:pt x="271" y="337"/>
                  <a:pt x="273" y="336"/>
                </a:cubicBezTo>
                <a:cubicBezTo>
                  <a:pt x="272" y="337"/>
                  <a:pt x="270" y="337"/>
                  <a:pt x="269" y="338"/>
                </a:cubicBezTo>
                <a:cubicBezTo>
                  <a:pt x="272" y="337"/>
                  <a:pt x="272" y="338"/>
                  <a:pt x="272" y="339"/>
                </a:cubicBezTo>
                <a:cubicBezTo>
                  <a:pt x="274" y="339"/>
                  <a:pt x="275" y="338"/>
                  <a:pt x="276" y="337"/>
                </a:cubicBezTo>
                <a:cubicBezTo>
                  <a:pt x="278" y="336"/>
                  <a:pt x="279" y="335"/>
                  <a:pt x="280" y="334"/>
                </a:cubicBezTo>
                <a:cubicBezTo>
                  <a:pt x="280" y="334"/>
                  <a:pt x="278" y="335"/>
                  <a:pt x="278" y="334"/>
                </a:cubicBezTo>
                <a:cubicBezTo>
                  <a:pt x="280" y="334"/>
                  <a:pt x="281" y="333"/>
                  <a:pt x="283" y="332"/>
                </a:cubicBezTo>
                <a:cubicBezTo>
                  <a:pt x="282" y="332"/>
                  <a:pt x="283" y="331"/>
                  <a:pt x="283" y="331"/>
                </a:cubicBezTo>
                <a:cubicBezTo>
                  <a:pt x="284" y="330"/>
                  <a:pt x="285" y="330"/>
                  <a:pt x="284" y="330"/>
                </a:cubicBezTo>
                <a:cubicBezTo>
                  <a:pt x="283" y="330"/>
                  <a:pt x="282" y="331"/>
                  <a:pt x="281" y="332"/>
                </a:cubicBezTo>
                <a:cubicBezTo>
                  <a:pt x="282" y="331"/>
                  <a:pt x="282" y="330"/>
                  <a:pt x="283" y="330"/>
                </a:cubicBezTo>
                <a:cubicBezTo>
                  <a:pt x="284" y="329"/>
                  <a:pt x="285" y="329"/>
                  <a:pt x="285" y="328"/>
                </a:cubicBezTo>
                <a:cubicBezTo>
                  <a:pt x="287" y="328"/>
                  <a:pt x="288" y="326"/>
                  <a:pt x="289" y="325"/>
                </a:cubicBezTo>
                <a:cubicBezTo>
                  <a:pt x="289" y="325"/>
                  <a:pt x="289" y="325"/>
                  <a:pt x="289" y="325"/>
                </a:cubicBezTo>
                <a:cubicBezTo>
                  <a:pt x="288" y="325"/>
                  <a:pt x="287" y="326"/>
                  <a:pt x="287" y="327"/>
                </a:cubicBezTo>
                <a:cubicBezTo>
                  <a:pt x="287" y="327"/>
                  <a:pt x="287" y="327"/>
                  <a:pt x="287" y="327"/>
                </a:cubicBezTo>
                <a:cubicBezTo>
                  <a:pt x="285" y="327"/>
                  <a:pt x="284" y="328"/>
                  <a:pt x="283" y="329"/>
                </a:cubicBezTo>
                <a:cubicBezTo>
                  <a:pt x="282" y="330"/>
                  <a:pt x="280" y="331"/>
                  <a:pt x="279" y="331"/>
                </a:cubicBezTo>
                <a:cubicBezTo>
                  <a:pt x="283" y="329"/>
                  <a:pt x="279" y="330"/>
                  <a:pt x="279" y="329"/>
                </a:cubicBezTo>
                <a:cubicBezTo>
                  <a:pt x="280" y="328"/>
                  <a:pt x="279" y="328"/>
                  <a:pt x="280" y="328"/>
                </a:cubicBezTo>
                <a:cubicBezTo>
                  <a:pt x="281" y="328"/>
                  <a:pt x="282" y="327"/>
                  <a:pt x="284" y="326"/>
                </a:cubicBezTo>
                <a:cubicBezTo>
                  <a:pt x="285" y="325"/>
                  <a:pt x="286" y="324"/>
                  <a:pt x="288" y="323"/>
                </a:cubicBezTo>
                <a:cubicBezTo>
                  <a:pt x="288" y="323"/>
                  <a:pt x="290" y="321"/>
                  <a:pt x="290" y="322"/>
                </a:cubicBezTo>
                <a:cubicBezTo>
                  <a:pt x="290" y="323"/>
                  <a:pt x="288" y="323"/>
                  <a:pt x="288" y="324"/>
                </a:cubicBezTo>
                <a:cubicBezTo>
                  <a:pt x="286" y="325"/>
                  <a:pt x="284" y="326"/>
                  <a:pt x="282" y="328"/>
                </a:cubicBezTo>
                <a:cubicBezTo>
                  <a:pt x="283" y="328"/>
                  <a:pt x="285" y="326"/>
                  <a:pt x="285" y="327"/>
                </a:cubicBezTo>
                <a:cubicBezTo>
                  <a:pt x="287" y="325"/>
                  <a:pt x="290" y="324"/>
                  <a:pt x="292" y="321"/>
                </a:cubicBezTo>
                <a:cubicBezTo>
                  <a:pt x="294" y="319"/>
                  <a:pt x="295" y="318"/>
                  <a:pt x="295" y="317"/>
                </a:cubicBezTo>
                <a:cubicBezTo>
                  <a:pt x="295" y="315"/>
                  <a:pt x="293" y="319"/>
                  <a:pt x="293" y="318"/>
                </a:cubicBezTo>
                <a:cubicBezTo>
                  <a:pt x="294" y="317"/>
                  <a:pt x="295" y="316"/>
                  <a:pt x="296" y="315"/>
                </a:cubicBezTo>
                <a:cubicBezTo>
                  <a:pt x="297" y="314"/>
                  <a:pt x="299" y="313"/>
                  <a:pt x="300" y="312"/>
                </a:cubicBezTo>
                <a:cubicBezTo>
                  <a:pt x="302" y="308"/>
                  <a:pt x="302" y="310"/>
                  <a:pt x="303" y="310"/>
                </a:cubicBezTo>
                <a:cubicBezTo>
                  <a:pt x="304" y="309"/>
                  <a:pt x="305" y="308"/>
                  <a:pt x="304" y="308"/>
                </a:cubicBezTo>
                <a:close/>
                <a:moveTo>
                  <a:pt x="283" y="332"/>
                </a:moveTo>
                <a:cubicBezTo>
                  <a:pt x="283" y="332"/>
                  <a:pt x="283" y="332"/>
                  <a:pt x="283" y="332"/>
                </a:cubicBezTo>
                <a:cubicBezTo>
                  <a:pt x="283" y="332"/>
                  <a:pt x="283" y="332"/>
                  <a:pt x="283" y="332"/>
                </a:cubicBezTo>
                <a:close/>
                <a:moveTo>
                  <a:pt x="288" y="333"/>
                </a:moveTo>
                <a:cubicBezTo>
                  <a:pt x="288" y="334"/>
                  <a:pt x="287" y="334"/>
                  <a:pt x="286" y="335"/>
                </a:cubicBezTo>
                <a:cubicBezTo>
                  <a:pt x="286" y="336"/>
                  <a:pt x="285" y="336"/>
                  <a:pt x="284" y="337"/>
                </a:cubicBezTo>
                <a:cubicBezTo>
                  <a:pt x="284" y="337"/>
                  <a:pt x="283" y="338"/>
                  <a:pt x="284" y="338"/>
                </a:cubicBezTo>
                <a:cubicBezTo>
                  <a:pt x="284" y="338"/>
                  <a:pt x="285" y="338"/>
                  <a:pt x="286" y="337"/>
                </a:cubicBezTo>
                <a:cubicBezTo>
                  <a:pt x="288" y="335"/>
                  <a:pt x="287" y="336"/>
                  <a:pt x="288" y="337"/>
                </a:cubicBezTo>
                <a:cubicBezTo>
                  <a:pt x="289" y="336"/>
                  <a:pt x="291" y="334"/>
                  <a:pt x="293" y="333"/>
                </a:cubicBezTo>
                <a:cubicBezTo>
                  <a:pt x="291" y="334"/>
                  <a:pt x="287" y="336"/>
                  <a:pt x="288" y="333"/>
                </a:cubicBezTo>
                <a:close/>
                <a:moveTo>
                  <a:pt x="293" y="260"/>
                </a:moveTo>
                <a:cubicBezTo>
                  <a:pt x="293" y="260"/>
                  <a:pt x="293" y="261"/>
                  <a:pt x="292" y="261"/>
                </a:cubicBezTo>
                <a:cubicBezTo>
                  <a:pt x="292" y="262"/>
                  <a:pt x="292" y="262"/>
                  <a:pt x="292" y="263"/>
                </a:cubicBezTo>
                <a:cubicBezTo>
                  <a:pt x="292" y="264"/>
                  <a:pt x="291" y="265"/>
                  <a:pt x="291" y="265"/>
                </a:cubicBezTo>
                <a:cubicBezTo>
                  <a:pt x="292" y="265"/>
                  <a:pt x="293" y="265"/>
                  <a:pt x="293" y="264"/>
                </a:cubicBezTo>
                <a:cubicBezTo>
                  <a:pt x="293" y="264"/>
                  <a:pt x="293" y="263"/>
                  <a:pt x="294" y="262"/>
                </a:cubicBezTo>
                <a:cubicBezTo>
                  <a:pt x="294" y="262"/>
                  <a:pt x="294" y="261"/>
                  <a:pt x="294" y="260"/>
                </a:cubicBezTo>
                <a:cubicBezTo>
                  <a:pt x="293" y="261"/>
                  <a:pt x="294" y="263"/>
                  <a:pt x="293" y="264"/>
                </a:cubicBezTo>
                <a:cubicBezTo>
                  <a:pt x="292" y="263"/>
                  <a:pt x="293" y="261"/>
                  <a:pt x="293" y="260"/>
                </a:cubicBezTo>
                <a:close/>
                <a:moveTo>
                  <a:pt x="283" y="332"/>
                </a:moveTo>
                <a:cubicBezTo>
                  <a:pt x="283" y="332"/>
                  <a:pt x="283" y="332"/>
                  <a:pt x="283" y="332"/>
                </a:cubicBezTo>
                <a:cubicBezTo>
                  <a:pt x="283" y="332"/>
                  <a:pt x="283" y="332"/>
                  <a:pt x="283" y="332"/>
                </a:cubicBezTo>
                <a:cubicBezTo>
                  <a:pt x="283" y="332"/>
                  <a:pt x="283" y="332"/>
                  <a:pt x="283" y="332"/>
                </a:cubicBezTo>
                <a:close/>
                <a:moveTo>
                  <a:pt x="294" y="283"/>
                </a:moveTo>
                <a:cubicBezTo>
                  <a:pt x="294" y="282"/>
                  <a:pt x="294" y="282"/>
                  <a:pt x="294" y="281"/>
                </a:cubicBezTo>
                <a:cubicBezTo>
                  <a:pt x="294" y="281"/>
                  <a:pt x="293" y="282"/>
                  <a:pt x="293" y="283"/>
                </a:cubicBezTo>
                <a:cubicBezTo>
                  <a:pt x="293" y="283"/>
                  <a:pt x="292" y="284"/>
                  <a:pt x="292" y="285"/>
                </a:cubicBezTo>
                <a:cubicBezTo>
                  <a:pt x="291" y="286"/>
                  <a:pt x="291" y="287"/>
                  <a:pt x="290" y="288"/>
                </a:cubicBezTo>
                <a:cubicBezTo>
                  <a:pt x="290" y="288"/>
                  <a:pt x="290" y="288"/>
                  <a:pt x="290" y="288"/>
                </a:cubicBezTo>
                <a:cubicBezTo>
                  <a:pt x="291" y="287"/>
                  <a:pt x="291" y="288"/>
                  <a:pt x="292" y="287"/>
                </a:cubicBezTo>
                <a:cubicBezTo>
                  <a:pt x="293" y="286"/>
                  <a:pt x="293" y="285"/>
                  <a:pt x="293" y="284"/>
                </a:cubicBezTo>
                <a:cubicBezTo>
                  <a:pt x="293" y="284"/>
                  <a:pt x="293" y="283"/>
                  <a:pt x="294" y="283"/>
                </a:cubicBezTo>
                <a:close/>
                <a:moveTo>
                  <a:pt x="309" y="254"/>
                </a:moveTo>
                <a:cubicBezTo>
                  <a:pt x="308" y="254"/>
                  <a:pt x="308" y="255"/>
                  <a:pt x="308" y="256"/>
                </a:cubicBezTo>
                <a:cubicBezTo>
                  <a:pt x="308" y="257"/>
                  <a:pt x="308" y="258"/>
                  <a:pt x="307" y="259"/>
                </a:cubicBezTo>
                <a:cubicBezTo>
                  <a:pt x="309" y="258"/>
                  <a:pt x="309" y="258"/>
                  <a:pt x="309" y="254"/>
                </a:cubicBezTo>
                <a:close/>
                <a:moveTo>
                  <a:pt x="288" y="337"/>
                </a:moveTo>
                <a:cubicBezTo>
                  <a:pt x="288" y="337"/>
                  <a:pt x="288" y="337"/>
                  <a:pt x="288" y="337"/>
                </a:cubicBezTo>
                <a:cubicBezTo>
                  <a:pt x="288" y="337"/>
                  <a:pt x="288" y="337"/>
                  <a:pt x="288" y="337"/>
                </a:cubicBezTo>
                <a:cubicBezTo>
                  <a:pt x="288" y="337"/>
                  <a:pt x="288" y="337"/>
                  <a:pt x="288" y="337"/>
                </a:cubicBezTo>
                <a:close/>
                <a:moveTo>
                  <a:pt x="308" y="298"/>
                </a:moveTo>
                <a:cubicBezTo>
                  <a:pt x="308" y="299"/>
                  <a:pt x="307" y="300"/>
                  <a:pt x="306" y="301"/>
                </a:cubicBezTo>
                <a:cubicBezTo>
                  <a:pt x="306" y="302"/>
                  <a:pt x="307" y="302"/>
                  <a:pt x="307" y="301"/>
                </a:cubicBezTo>
                <a:cubicBezTo>
                  <a:pt x="308" y="301"/>
                  <a:pt x="308" y="301"/>
                  <a:pt x="309" y="300"/>
                </a:cubicBezTo>
                <a:cubicBezTo>
                  <a:pt x="309" y="299"/>
                  <a:pt x="310" y="298"/>
                  <a:pt x="311" y="296"/>
                </a:cubicBezTo>
                <a:cubicBezTo>
                  <a:pt x="310" y="297"/>
                  <a:pt x="309" y="297"/>
                  <a:pt x="308" y="298"/>
                </a:cubicBezTo>
                <a:close/>
                <a:moveTo>
                  <a:pt x="321" y="261"/>
                </a:moveTo>
                <a:cubicBezTo>
                  <a:pt x="321" y="261"/>
                  <a:pt x="321" y="261"/>
                  <a:pt x="321" y="261"/>
                </a:cubicBezTo>
                <a:cubicBezTo>
                  <a:pt x="321" y="261"/>
                  <a:pt x="321" y="261"/>
                  <a:pt x="321" y="261"/>
                </a:cubicBezTo>
                <a:close/>
                <a:moveTo>
                  <a:pt x="303" y="310"/>
                </a:moveTo>
                <a:cubicBezTo>
                  <a:pt x="303" y="310"/>
                  <a:pt x="303" y="310"/>
                  <a:pt x="303" y="310"/>
                </a:cubicBezTo>
                <a:cubicBezTo>
                  <a:pt x="303" y="310"/>
                  <a:pt x="303" y="310"/>
                  <a:pt x="303" y="310"/>
                </a:cubicBezTo>
                <a:cubicBezTo>
                  <a:pt x="303" y="310"/>
                  <a:pt x="303" y="310"/>
                  <a:pt x="303" y="310"/>
                </a:cubicBezTo>
                <a:cubicBezTo>
                  <a:pt x="303" y="310"/>
                  <a:pt x="303" y="310"/>
                  <a:pt x="303" y="310"/>
                </a:cubicBezTo>
                <a:cubicBezTo>
                  <a:pt x="303" y="310"/>
                  <a:pt x="303" y="310"/>
                  <a:pt x="303" y="310"/>
                </a:cubicBezTo>
                <a:close/>
                <a:moveTo>
                  <a:pt x="284" y="333"/>
                </a:moveTo>
                <a:cubicBezTo>
                  <a:pt x="286" y="332"/>
                  <a:pt x="287" y="331"/>
                  <a:pt x="288" y="329"/>
                </a:cubicBezTo>
                <a:cubicBezTo>
                  <a:pt x="288" y="329"/>
                  <a:pt x="288" y="329"/>
                  <a:pt x="288" y="329"/>
                </a:cubicBezTo>
                <a:cubicBezTo>
                  <a:pt x="287" y="329"/>
                  <a:pt x="285" y="330"/>
                  <a:pt x="284" y="331"/>
                </a:cubicBezTo>
                <a:cubicBezTo>
                  <a:pt x="283" y="331"/>
                  <a:pt x="283" y="331"/>
                  <a:pt x="283" y="332"/>
                </a:cubicBezTo>
                <a:cubicBezTo>
                  <a:pt x="283" y="332"/>
                  <a:pt x="279" y="335"/>
                  <a:pt x="284" y="333"/>
                </a:cubicBezTo>
                <a:close/>
                <a:moveTo>
                  <a:pt x="287" y="302"/>
                </a:moveTo>
                <a:cubicBezTo>
                  <a:pt x="287" y="302"/>
                  <a:pt x="286" y="303"/>
                  <a:pt x="285" y="303"/>
                </a:cubicBezTo>
                <a:cubicBezTo>
                  <a:pt x="285" y="303"/>
                  <a:pt x="285" y="303"/>
                  <a:pt x="285" y="304"/>
                </a:cubicBezTo>
                <a:cubicBezTo>
                  <a:pt x="285" y="304"/>
                  <a:pt x="285" y="305"/>
                  <a:pt x="284" y="305"/>
                </a:cubicBezTo>
                <a:cubicBezTo>
                  <a:pt x="285" y="304"/>
                  <a:pt x="286" y="303"/>
                  <a:pt x="287" y="302"/>
                </a:cubicBezTo>
                <a:cubicBezTo>
                  <a:pt x="288" y="302"/>
                  <a:pt x="288" y="301"/>
                  <a:pt x="288" y="302"/>
                </a:cubicBezTo>
                <a:cubicBezTo>
                  <a:pt x="288" y="302"/>
                  <a:pt x="288" y="302"/>
                  <a:pt x="288" y="303"/>
                </a:cubicBezTo>
                <a:cubicBezTo>
                  <a:pt x="287" y="303"/>
                  <a:pt x="286" y="304"/>
                  <a:pt x="286" y="305"/>
                </a:cubicBezTo>
                <a:cubicBezTo>
                  <a:pt x="285" y="306"/>
                  <a:pt x="284" y="307"/>
                  <a:pt x="283" y="307"/>
                </a:cubicBezTo>
                <a:cubicBezTo>
                  <a:pt x="283" y="308"/>
                  <a:pt x="282" y="308"/>
                  <a:pt x="282" y="309"/>
                </a:cubicBezTo>
                <a:cubicBezTo>
                  <a:pt x="282" y="309"/>
                  <a:pt x="284" y="310"/>
                  <a:pt x="281" y="312"/>
                </a:cubicBezTo>
                <a:cubicBezTo>
                  <a:pt x="281" y="312"/>
                  <a:pt x="280" y="312"/>
                  <a:pt x="280" y="312"/>
                </a:cubicBezTo>
                <a:cubicBezTo>
                  <a:pt x="281" y="312"/>
                  <a:pt x="281" y="312"/>
                  <a:pt x="281" y="312"/>
                </a:cubicBezTo>
                <a:cubicBezTo>
                  <a:pt x="283" y="311"/>
                  <a:pt x="284" y="309"/>
                  <a:pt x="286" y="308"/>
                </a:cubicBezTo>
                <a:cubicBezTo>
                  <a:pt x="286" y="308"/>
                  <a:pt x="286" y="308"/>
                  <a:pt x="286" y="308"/>
                </a:cubicBezTo>
                <a:cubicBezTo>
                  <a:pt x="285" y="307"/>
                  <a:pt x="286" y="307"/>
                  <a:pt x="287" y="306"/>
                </a:cubicBezTo>
                <a:cubicBezTo>
                  <a:pt x="288" y="306"/>
                  <a:pt x="288" y="306"/>
                  <a:pt x="288" y="307"/>
                </a:cubicBezTo>
                <a:cubicBezTo>
                  <a:pt x="287" y="307"/>
                  <a:pt x="287" y="307"/>
                  <a:pt x="287" y="307"/>
                </a:cubicBezTo>
                <a:cubicBezTo>
                  <a:pt x="288" y="307"/>
                  <a:pt x="289" y="306"/>
                  <a:pt x="289" y="305"/>
                </a:cubicBezTo>
                <a:cubicBezTo>
                  <a:pt x="289" y="305"/>
                  <a:pt x="290" y="304"/>
                  <a:pt x="288" y="304"/>
                </a:cubicBezTo>
                <a:cubicBezTo>
                  <a:pt x="288" y="304"/>
                  <a:pt x="287" y="304"/>
                  <a:pt x="288" y="303"/>
                </a:cubicBezTo>
                <a:cubicBezTo>
                  <a:pt x="290" y="301"/>
                  <a:pt x="291" y="300"/>
                  <a:pt x="292" y="298"/>
                </a:cubicBezTo>
                <a:cubicBezTo>
                  <a:pt x="291" y="299"/>
                  <a:pt x="290" y="299"/>
                  <a:pt x="289" y="300"/>
                </a:cubicBezTo>
                <a:cubicBezTo>
                  <a:pt x="289" y="300"/>
                  <a:pt x="288" y="301"/>
                  <a:pt x="287" y="302"/>
                </a:cubicBezTo>
                <a:close/>
                <a:moveTo>
                  <a:pt x="287" y="236"/>
                </a:moveTo>
                <a:cubicBezTo>
                  <a:pt x="287" y="236"/>
                  <a:pt x="286" y="236"/>
                  <a:pt x="285" y="236"/>
                </a:cubicBezTo>
                <a:cubicBezTo>
                  <a:pt x="285" y="237"/>
                  <a:pt x="285" y="238"/>
                  <a:pt x="285" y="238"/>
                </a:cubicBezTo>
                <a:cubicBezTo>
                  <a:pt x="286" y="239"/>
                  <a:pt x="287" y="240"/>
                  <a:pt x="287" y="241"/>
                </a:cubicBezTo>
                <a:cubicBezTo>
                  <a:pt x="287" y="242"/>
                  <a:pt x="287" y="243"/>
                  <a:pt x="288" y="243"/>
                </a:cubicBezTo>
                <a:cubicBezTo>
                  <a:pt x="289" y="243"/>
                  <a:pt x="289" y="242"/>
                  <a:pt x="289" y="241"/>
                </a:cubicBezTo>
                <a:cubicBezTo>
                  <a:pt x="289" y="241"/>
                  <a:pt x="288" y="240"/>
                  <a:pt x="288" y="240"/>
                </a:cubicBezTo>
                <a:cubicBezTo>
                  <a:pt x="288" y="238"/>
                  <a:pt x="288" y="237"/>
                  <a:pt x="287" y="236"/>
                </a:cubicBezTo>
                <a:close/>
                <a:moveTo>
                  <a:pt x="288" y="251"/>
                </a:moveTo>
                <a:cubicBezTo>
                  <a:pt x="288" y="251"/>
                  <a:pt x="288" y="251"/>
                  <a:pt x="288" y="251"/>
                </a:cubicBezTo>
                <a:cubicBezTo>
                  <a:pt x="287" y="251"/>
                  <a:pt x="286" y="252"/>
                  <a:pt x="286" y="253"/>
                </a:cubicBezTo>
                <a:cubicBezTo>
                  <a:pt x="286" y="254"/>
                  <a:pt x="286" y="254"/>
                  <a:pt x="287" y="254"/>
                </a:cubicBezTo>
                <a:cubicBezTo>
                  <a:pt x="287" y="254"/>
                  <a:pt x="288" y="254"/>
                  <a:pt x="288" y="252"/>
                </a:cubicBezTo>
                <a:cubicBezTo>
                  <a:pt x="288" y="252"/>
                  <a:pt x="288" y="252"/>
                  <a:pt x="288" y="251"/>
                </a:cubicBezTo>
                <a:close/>
                <a:moveTo>
                  <a:pt x="287" y="288"/>
                </a:moveTo>
                <a:cubicBezTo>
                  <a:pt x="287" y="288"/>
                  <a:pt x="287" y="288"/>
                  <a:pt x="288" y="287"/>
                </a:cubicBezTo>
                <a:cubicBezTo>
                  <a:pt x="288" y="287"/>
                  <a:pt x="288" y="287"/>
                  <a:pt x="289" y="286"/>
                </a:cubicBezTo>
                <a:cubicBezTo>
                  <a:pt x="289" y="285"/>
                  <a:pt x="290" y="285"/>
                  <a:pt x="290" y="283"/>
                </a:cubicBezTo>
                <a:cubicBezTo>
                  <a:pt x="290" y="284"/>
                  <a:pt x="289" y="285"/>
                  <a:pt x="288" y="285"/>
                </a:cubicBezTo>
                <a:cubicBezTo>
                  <a:pt x="288" y="286"/>
                  <a:pt x="287" y="287"/>
                  <a:pt x="286" y="288"/>
                </a:cubicBezTo>
                <a:cubicBezTo>
                  <a:pt x="286" y="288"/>
                  <a:pt x="285" y="288"/>
                  <a:pt x="286" y="289"/>
                </a:cubicBezTo>
                <a:cubicBezTo>
                  <a:pt x="286" y="289"/>
                  <a:pt x="286" y="289"/>
                  <a:pt x="286" y="289"/>
                </a:cubicBezTo>
                <a:cubicBezTo>
                  <a:pt x="286" y="289"/>
                  <a:pt x="287" y="288"/>
                  <a:pt x="287" y="288"/>
                </a:cubicBezTo>
                <a:cubicBezTo>
                  <a:pt x="287" y="287"/>
                  <a:pt x="288" y="286"/>
                  <a:pt x="288" y="286"/>
                </a:cubicBezTo>
                <a:cubicBezTo>
                  <a:pt x="288" y="286"/>
                  <a:pt x="288" y="287"/>
                  <a:pt x="288" y="287"/>
                </a:cubicBezTo>
                <a:cubicBezTo>
                  <a:pt x="287" y="288"/>
                  <a:pt x="287" y="288"/>
                  <a:pt x="287" y="288"/>
                </a:cubicBezTo>
                <a:close/>
                <a:moveTo>
                  <a:pt x="283" y="231"/>
                </a:moveTo>
                <a:cubicBezTo>
                  <a:pt x="283" y="232"/>
                  <a:pt x="283" y="232"/>
                  <a:pt x="284" y="233"/>
                </a:cubicBezTo>
                <a:cubicBezTo>
                  <a:pt x="284" y="234"/>
                  <a:pt x="284" y="235"/>
                  <a:pt x="285" y="236"/>
                </a:cubicBezTo>
                <a:cubicBezTo>
                  <a:pt x="285" y="235"/>
                  <a:pt x="285" y="234"/>
                  <a:pt x="286" y="234"/>
                </a:cubicBezTo>
                <a:cubicBezTo>
                  <a:pt x="288" y="235"/>
                  <a:pt x="286" y="233"/>
                  <a:pt x="286" y="232"/>
                </a:cubicBezTo>
                <a:cubicBezTo>
                  <a:pt x="286" y="232"/>
                  <a:pt x="286" y="231"/>
                  <a:pt x="286" y="231"/>
                </a:cubicBezTo>
                <a:cubicBezTo>
                  <a:pt x="286" y="231"/>
                  <a:pt x="286" y="230"/>
                  <a:pt x="286" y="230"/>
                </a:cubicBezTo>
                <a:cubicBezTo>
                  <a:pt x="285" y="229"/>
                  <a:pt x="285" y="229"/>
                  <a:pt x="285" y="228"/>
                </a:cubicBezTo>
                <a:cubicBezTo>
                  <a:pt x="285" y="227"/>
                  <a:pt x="285" y="227"/>
                  <a:pt x="285" y="227"/>
                </a:cubicBezTo>
                <a:cubicBezTo>
                  <a:pt x="284" y="228"/>
                  <a:pt x="283" y="228"/>
                  <a:pt x="283" y="228"/>
                </a:cubicBezTo>
                <a:cubicBezTo>
                  <a:pt x="282" y="229"/>
                  <a:pt x="282" y="229"/>
                  <a:pt x="282" y="228"/>
                </a:cubicBezTo>
                <a:cubicBezTo>
                  <a:pt x="281" y="227"/>
                  <a:pt x="281" y="226"/>
                  <a:pt x="280" y="226"/>
                </a:cubicBezTo>
                <a:cubicBezTo>
                  <a:pt x="281" y="227"/>
                  <a:pt x="281" y="228"/>
                  <a:pt x="282" y="230"/>
                </a:cubicBezTo>
                <a:cubicBezTo>
                  <a:pt x="282" y="230"/>
                  <a:pt x="282" y="231"/>
                  <a:pt x="283" y="231"/>
                </a:cubicBezTo>
                <a:close/>
                <a:moveTo>
                  <a:pt x="289" y="235"/>
                </a:moveTo>
                <a:cubicBezTo>
                  <a:pt x="289" y="235"/>
                  <a:pt x="289" y="235"/>
                  <a:pt x="289" y="235"/>
                </a:cubicBezTo>
                <a:cubicBezTo>
                  <a:pt x="289" y="235"/>
                  <a:pt x="289" y="235"/>
                  <a:pt x="289" y="235"/>
                </a:cubicBezTo>
                <a:close/>
                <a:moveTo>
                  <a:pt x="283" y="306"/>
                </a:moveTo>
                <a:cubicBezTo>
                  <a:pt x="282" y="306"/>
                  <a:pt x="281" y="307"/>
                  <a:pt x="280" y="308"/>
                </a:cubicBezTo>
                <a:cubicBezTo>
                  <a:pt x="280" y="308"/>
                  <a:pt x="279" y="308"/>
                  <a:pt x="279" y="309"/>
                </a:cubicBezTo>
                <a:cubicBezTo>
                  <a:pt x="278" y="309"/>
                  <a:pt x="278" y="309"/>
                  <a:pt x="278" y="309"/>
                </a:cubicBezTo>
                <a:cubicBezTo>
                  <a:pt x="279" y="310"/>
                  <a:pt x="277" y="311"/>
                  <a:pt x="276" y="312"/>
                </a:cubicBezTo>
                <a:cubicBezTo>
                  <a:pt x="276" y="312"/>
                  <a:pt x="277" y="311"/>
                  <a:pt x="277" y="311"/>
                </a:cubicBezTo>
                <a:cubicBezTo>
                  <a:pt x="278" y="311"/>
                  <a:pt x="279" y="310"/>
                  <a:pt x="280" y="309"/>
                </a:cubicBezTo>
                <a:cubicBezTo>
                  <a:pt x="280" y="309"/>
                  <a:pt x="281" y="308"/>
                  <a:pt x="282" y="307"/>
                </a:cubicBezTo>
                <a:cubicBezTo>
                  <a:pt x="284" y="307"/>
                  <a:pt x="282" y="307"/>
                  <a:pt x="283" y="306"/>
                </a:cubicBezTo>
                <a:close/>
                <a:moveTo>
                  <a:pt x="306" y="287"/>
                </a:moveTo>
                <a:cubicBezTo>
                  <a:pt x="306" y="286"/>
                  <a:pt x="306" y="285"/>
                  <a:pt x="306" y="285"/>
                </a:cubicBezTo>
                <a:cubicBezTo>
                  <a:pt x="307" y="284"/>
                  <a:pt x="307" y="283"/>
                  <a:pt x="307" y="283"/>
                </a:cubicBezTo>
                <a:cubicBezTo>
                  <a:pt x="306" y="283"/>
                  <a:pt x="306" y="283"/>
                  <a:pt x="305" y="285"/>
                </a:cubicBezTo>
                <a:cubicBezTo>
                  <a:pt x="304" y="286"/>
                  <a:pt x="304" y="287"/>
                  <a:pt x="303" y="287"/>
                </a:cubicBezTo>
                <a:cubicBezTo>
                  <a:pt x="303" y="288"/>
                  <a:pt x="302" y="289"/>
                  <a:pt x="302" y="290"/>
                </a:cubicBezTo>
                <a:cubicBezTo>
                  <a:pt x="302" y="291"/>
                  <a:pt x="301" y="292"/>
                  <a:pt x="301" y="291"/>
                </a:cubicBezTo>
                <a:cubicBezTo>
                  <a:pt x="301" y="291"/>
                  <a:pt x="301" y="291"/>
                  <a:pt x="301" y="290"/>
                </a:cubicBezTo>
                <a:cubicBezTo>
                  <a:pt x="303" y="288"/>
                  <a:pt x="304" y="285"/>
                  <a:pt x="305" y="282"/>
                </a:cubicBezTo>
                <a:cubicBezTo>
                  <a:pt x="305" y="282"/>
                  <a:pt x="305" y="282"/>
                  <a:pt x="305" y="282"/>
                </a:cubicBezTo>
                <a:cubicBezTo>
                  <a:pt x="304" y="284"/>
                  <a:pt x="303" y="286"/>
                  <a:pt x="302" y="287"/>
                </a:cubicBezTo>
                <a:cubicBezTo>
                  <a:pt x="301" y="289"/>
                  <a:pt x="300" y="290"/>
                  <a:pt x="299" y="292"/>
                </a:cubicBezTo>
                <a:cubicBezTo>
                  <a:pt x="300" y="290"/>
                  <a:pt x="301" y="289"/>
                  <a:pt x="302" y="287"/>
                </a:cubicBezTo>
                <a:cubicBezTo>
                  <a:pt x="302" y="287"/>
                  <a:pt x="303" y="284"/>
                  <a:pt x="302" y="286"/>
                </a:cubicBezTo>
                <a:cubicBezTo>
                  <a:pt x="299" y="288"/>
                  <a:pt x="301" y="286"/>
                  <a:pt x="301" y="285"/>
                </a:cubicBezTo>
                <a:cubicBezTo>
                  <a:pt x="301" y="284"/>
                  <a:pt x="301" y="283"/>
                  <a:pt x="301" y="284"/>
                </a:cubicBezTo>
                <a:cubicBezTo>
                  <a:pt x="300" y="284"/>
                  <a:pt x="300" y="285"/>
                  <a:pt x="300" y="285"/>
                </a:cubicBezTo>
                <a:cubicBezTo>
                  <a:pt x="301" y="286"/>
                  <a:pt x="299" y="287"/>
                  <a:pt x="299" y="288"/>
                </a:cubicBezTo>
                <a:cubicBezTo>
                  <a:pt x="298" y="290"/>
                  <a:pt x="297" y="291"/>
                  <a:pt x="296" y="293"/>
                </a:cubicBezTo>
                <a:cubicBezTo>
                  <a:pt x="295" y="294"/>
                  <a:pt x="294" y="296"/>
                  <a:pt x="294" y="297"/>
                </a:cubicBezTo>
                <a:cubicBezTo>
                  <a:pt x="295" y="296"/>
                  <a:pt x="296" y="295"/>
                  <a:pt x="297" y="295"/>
                </a:cubicBezTo>
                <a:cubicBezTo>
                  <a:pt x="293" y="299"/>
                  <a:pt x="295" y="301"/>
                  <a:pt x="292" y="304"/>
                </a:cubicBezTo>
                <a:cubicBezTo>
                  <a:pt x="293" y="303"/>
                  <a:pt x="295" y="302"/>
                  <a:pt x="296" y="301"/>
                </a:cubicBezTo>
                <a:cubicBezTo>
                  <a:pt x="296" y="301"/>
                  <a:pt x="297" y="300"/>
                  <a:pt x="298" y="299"/>
                </a:cubicBezTo>
                <a:cubicBezTo>
                  <a:pt x="299" y="298"/>
                  <a:pt x="299" y="298"/>
                  <a:pt x="299" y="299"/>
                </a:cubicBezTo>
                <a:cubicBezTo>
                  <a:pt x="299" y="302"/>
                  <a:pt x="299" y="302"/>
                  <a:pt x="303" y="297"/>
                </a:cubicBezTo>
                <a:cubicBezTo>
                  <a:pt x="303" y="297"/>
                  <a:pt x="303" y="297"/>
                  <a:pt x="303" y="296"/>
                </a:cubicBezTo>
                <a:cubicBezTo>
                  <a:pt x="302" y="297"/>
                  <a:pt x="302" y="297"/>
                  <a:pt x="301" y="297"/>
                </a:cubicBezTo>
                <a:cubicBezTo>
                  <a:pt x="301" y="298"/>
                  <a:pt x="301" y="298"/>
                  <a:pt x="301" y="297"/>
                </a:cubicBezTo>
                <a:cubicBezTo>
                  <a:pt x="301" y="297"/>
                  <a:pt x="301" y="297"/>
                  <a:pt x="302" y="296"/>
                </a:cubicBezTo>
                <a:cubicBezTo>
                  <a:pt x="303" y="296"/>
                  <a:pt x="304" y="294"/>
                  <a:pt x="305" y="292"/>
                </a:cubicBezTo>
                <a:cubicBezTo>
                  <a:pt x="305" y="291"/>
                  <a:pt x="306" y="290"/>
                  <a:pt x="306" y="289"/>
                </a:cubicBezTo>
                <a:cubicBezTo>
                  <a:pt x="306" y="288"/>
                  <a:pt x="306" y="287"/>
                  <a:pt x="306" y="287"/>
                </a:cubicBezTo>
                <a:close/>
                <a:moveTo>
                  <a:pt x="281" y="288"/>
                </a:moveTo>
                <a:cubicBezTo>
                  <a:pt x="281" y="289"/>
                  <a:pt x="282" y="289"/>
                  <a:pt x="282" y="289"/>
                </a:cubicBezTo>
                <a:cubicBezTo>
                  <a:pt x="283" y="288"/>
                  <a:pt x="281" y="288"/>
                  <a:pt x="282" y="287"/>
                </a:cubicBezTo>
                <a:cubicBezTo>
                  <a:pt x="283" y="286"/>
                  <a:pt x="284" y="285"/>
                  <a:pt x="284" y="284"/>
                </a:cubicBezTo>
                <a:cubicBezTo>
                  <a:pt x="284" y="283"/>
                  <a:pt x="285" y="282"/>
                  <a:pt x="285" y="282"/>
                </a:cubicBezTo>
                <a:cubicBezTo>
                  <a:pt x="284" y="282"/>
                  <a:pt x="284" y="284"/>
                  <a:pt x="283" y="284"/>
                </a:cubicBezTo>
                <a:cubicBezTo>
                  <a:pt x="282" y="284"/>
                  <a:pt x="281" y="286"/>
                  <a:pt x="280" y="287"/>
                </a:cubicBezTo>
                <a:cubicBezTo>
                  <a:pt x="282" y="287"/>
                  <a:pt x="279" y="289"/>
                  <a:pt x="280" y="289"/>
                </a:cubicBezTo>
                <a:cubicBezTo>
                  <a:pt x="280" y="290"/>
                  <a:pt x="281" y="288"/>
                  <a:pt x="281" y="288"/>
                </a:cubicBezTo>
                <a:close/>
                <a:moveTo>
                  <a:pt x="242" y="194"/>
                </a:moveTo>
                <a:cubicBezTo>
                  <a:pt x="242" y="195"/>
                  <a:pt x="240" y="195"/>
                  <a:pt x="241" y="195"/>
                </a:cubicBezTo>
                <a:cubicBezTo>
                  <a:pt x="241" y="196"/>
                  <a:pt x="242" y="196"/>
                  <a:pt x="243" y="196"/>
                </a:cubicBezTo>
                <a:cubicBezTo>
                  <a:pt x="243" y="196"/>
                  <a:pt x="244" y="196"/>
                  <a:pt x="245" y="196"/>
                </a:cubicBezTo>
                <a:cubicBezTo>
                  <a:pt x="244" y="196"/>
                  <a:pt x="244" y="195"/>
                  <a:pt x="243" y="195"/>
                </a:cubicBezTo>
                <a:cubicBezTo>
                  <a:pt x="243" y="195"/>
                  <a:pt x="242" y="194"/>
                  <a:pt x="242" y="194"/>
                </a:cubicBezTo>
                <a:close/>
                <a:moveTo>
                  <a:pt x="288" y="230"/>
                </a:moveTo>
                <a:cubicBezTo>
                  <a:pt x="288" y="231"/>
                  <a:pt x="288" y="231"/>
                  <a:pt x="288" y="232"/>
                </a:cubicBezTo>
                <a:cubicBezTo>
                  <a:pt x="287" y="232"/>
                  <a:pt x="288" y="234"/>
                  <a:pt x="288" y="234"/>
                </a:cubicBezTo>
                <a:cubicBezTo>
                  <a:pt x="288" y="235"/>
                  <a:pt x="288" y="235"/>
                  <a:pt x="288" y="235"/>
                </a:cubicBezTo>
                <a:cubicBezTo>
                  <a:pt x="288" y="234"/>
                  <a:pt x="288" y="233"/>
                  <a:pt x="288" y="232"/>
                </a:cubicBezTo>
                <a:cubicBezTo>
                  <a:pt x="289" y="234"/>
                  <a:pt x="289" y="235"/>
                  <a:pt x="289" y="235"/>
                </a:cubicBezTo>
                <a:cubicBezTo>
                  <a:pt x="289" y="234"/>
                  <a:pt x="289" y="232"/>
                  <a:pt x="288" y="231"/>
                </a:cubicBezTo>
                <a:cubicBezTo>
                  <a:pt x="288" y="229"/>
                  <a:pt x="287" y="228"/>
                  <a:pt x="286" y="227"/>
                </a:cubicBezTo>
                <a:cubicBezTo>
                  <a:pt x="286" y="228"/>
                  <a:pt x="286" y="230"/>
                  <a:pt x="288" y="230"/>
                </a:cubicBezTo>
                <a:close/>
                <a:moveTo>
                  <a:pt x="283" y="303"/>
                </a:moveTo>
                <a:cubicBezTo>
                  <a:pt x="283" y="302"/>
                  <a:pt x="283" y="302"/>
                  <a:pt x="283" y="303"/>
                </a:cubicBezTo>
                <a:cubicBezTo>
                  <a:pt x="282" y="304"/>
                  <a:pt x="279" y="306"/>
                  <a:pt x="278" y="308"/>
                </a:cubicBezTo>
                <a:cubicBezTo>
                  <a:pt x="279" y="307"/>
                  <a:pt x="280" y="307"/>
                  <a:pt x="280" y="306"/>
                </a:cubicBezTo>
                <a:cubicBezTo>
                  <a:pt x="282" y="306"/>
                  <a:pt x="283" y="304"/>
                  <a:pt x="283" y="303"/>
                </a:cubicBezTo>
                <a:close/>
                <a:moveTo>
                  <a:pt x="289" y="235"/>
                </a:moveTo>
                <a:cubicBezTo>
                  <a:pt x="289" y="235"/>
                  <a:pt x="289" y="235"/>
                  <a:pt x="289" y="235"/>
                </a:cubicBezTo>
                <a:cubicBezTo>
                  <a:pt x="289" y="235"/>
                  <a:pt x="289" y="235"/>
                  <a:pt x="289" y="235"/>
                </a:cubicBezTo>
                <a:cubicBezTo>
                  <a:pt x="289" y="235"/>
                  <a:pt x="289" y="235"/>
                  <a:pt x="289" y="235"/>
                </a:cubicBezTo>
                <a:close/>
                <a:moveTo>
                  <a:pt x="287" y="337"/>
                </a:moveTo>
                <a:cubicBezTo>
                  <a:pt x="288" y="337"/>
                  <a:pt x="288" y="337"/>
                  <a:pt x="288" y="337"/>
                </a:cubicBezTo>
                <a:cubicBezTo>
                  <a:pt x="288" y="337"/>
                  <a:pt x="288" y="337"/>
                  <a:pt x="288" y="337"/>
                </a:cubicBezTo>
                <a:lnTo>
                  <a:pt x="287" y="337"/>
                </a:lnTo>
                <a:close/>
                <a:moveTo>
                  <a:pt x="293" y="269"/>
                </a:moveTo>
                <a:cubicBezTo>
                  <a:pt x="293" y="269"/>
                  <a:pt x="293" y="270"/>
                  <a:pt x="292" y="271"/>
                </a:cubicBezTo>
                <a:cubicBezTo>
                  <a:pt x="293" y="270"/>
                  <a:pt x="293" y="270"/>
                  <a:pt x="294" y="269"/>
                </a:cubicBezTo>
                <a:cubicBezTo>
                  <a:pt x="294" y="268"/>
                  <a:pt x="294" y="268"/>
                  <a:pt x="294" y="267"/>
                </a:cubicBezTo>
                <a:cubicBezTo>
                  <a:pt x="294" y="265"/>
                  <a:pt x="295" y="264"/>
                  <a:pt x="296" y="263"/>
                </a:cubicBezTo>
                <a:cubicBezTo>
                  <a:pt x="296" y="263"/>
                  <a:pt x="296" y="261"/>
                  <a:pt x="295" y="261"/>
                </a:cubicBezTo>
                <a:cubicBezTo>
                  <a:pt x="295" y="261"/>
                  <a:pt x="294" y="262"/>
                  <a:pt x="294" y="263"/>
                </a:cubicBezTo>
                <a:cubicBezTo>
                  <a:pt x="294" y="264"/>
                  <a:pt x="294" y="265"/>
                  <a:pt x="294" y="267"/>
                </a:cubicBezTo>
                <a:cubicBezTo>
                  <a:pt x="294" y="267"/>
                  <a:pt x="294" y="268"/>
                  <a:pt x="293" y="269"/>
                </a:cubicBezTo>
                <a:close/>
                <a:moveTo>
                  <a:pt x="262" y="318"/>
                </a:moveTo>
                <a:cubicBezTo>
                  <a:pt x="263" y="318"/>
                  <a:pt x="264" y="318"/>
                  <a:pt x="266" y="317"/>
                </a:cubicBezTo>
                <a:cubicBezTo>
                  <a:pt x="267" y="317"/>
                  <a:pt x="268" y="316"/>
                  <a:pt x="269" y="314"/>
                </a:cubicBezTo>
                <a:cubicBezTo>
                  <a:pt x="268" y="315"/>
                  <a:pt x="267" y="316"/>
                  <a:pt x="266" y="317"/>
                </a:cubicBezTo>
                <a:cubicBezTo>
                  <a:pt x="265" y="317"/>
                  <a:pt x="263" y="317"/>
                  <a:pt x="262" y="318"/>
                </a:cubicBezTo>
                <a:close/>
                <a:moveTo>
                  <a:pt x="282" y="233"/>
                </a:moveTo>
                <a:cubicBezTo>
                  <a:pt x="282" y="234"/>
                  <a:pt x="282" y="234"/>
                  <a:pt x="283" y="234"/>
                </a:cubicBezTo>
                <a:cubicBezTo>
                  <a:pt x="283" y="234"/>
                  <a:pt x="283" y="233"/>
                  <a:pt x="283" y="233"/>
                </a:cubicBezTo>
                <a:cubicBezTo>
                  <a:pt x="282" y="232"/>
                  <a:pt x="281" y="231"/>
                  <a:pt x="281" y="230"/>
                </a:cubicBezTo>
                <a:cubicBezTo>
                  <a:pt x="280" y="232"/>
                  <a:pt x="281" y="232"/>
                  <a:pt x="282" y="233"/>
                </a:cubicBezTo>
                <a:close/>
                <a:moveTo>
                  <a:pt x="290" y="241"/>
                </a:moveTo>
                <a:cubicBezTo>
                  <a:pt x="290" y="239"/>
                  <a:pt x="289" y="238"/>
                  <a:pt x="289" y="237"/>
                </a:cubicBezTo>
                <a:cubicBezTo>
                  <a:pt x="288" y="237"/>
                  <a:pt x="288" y="238"/>
                  <a:pt x="289" y="238"/>
                </a:cubicBezTo>
                <a:cubicBezTo>
                  <a:pt x="290" y="240"/>
                  <a:pt x="289" y="243"/>
                  <a:pt x="290" y="245"/>
                </a:cubicBezTo>
                <a:cubicBezTo>
                  <a:pt x="290" y="246"/>
                  <a:pt x="290" y="246"/>
                  <a:pt x="291" y="246"/>
                </a:cubicBezTo>
                <a:cubicBezTo>
                  <a:pt x="291" y="246"/>
                  <a:pt x="291" y="246"/>
                  <a:pt x="291" y="245"/>
                </a:cubicBezTo>
                <a:cubicBezTo>
                  <a:pt x="291" y="245"/>
                  <a:pt x="291" y="243"/>
                  <a:pt x="291" y="243"/>
                </a:cubicBezTo>
                <a:cubicBezTo>
                  <a:pt x="292" y="242"/>
                  <a:pt x="293" y="241"/>
                  <a:pt x="292" y="240"/>
                </a:cubicBezTo>
                <a:cubicBezTo>
                  <a:pt x="292" y="237"/>
                  <a:pt x="292" y="235"/>
                  <a:pt x="291" y="232"/>
                </a:cubicBezTo>
                <a:cubicBezTo>
                  <a:pt x="291" y="232"/>
                  <a:pt x="291" y="231"/>
                  <a:pt x="291" y="230"/>
                </a:cubicBezTo>
                <a:cubicBezTo>
                  <a:pt x="290" y="230"/>
                  <a:pt x="290" y="229"/>
                  <a:pt x="290" y="229"/>
                </a:cubicBezTo>
                <a:cubicBezTo>
                  <a:pt x="290" y="229"/>
                  <a:pt x="291" y="229"/>
                  <a:pt x="291" y="229"/>
                </a:cubicBezTo>
                <a:cubicBezTo>
                  <a:pt x="291" y="229"/>
                  <a:pt x="291" y="230"/>
                  <a:pt x="291" y="230"/>
                </a:cubicBezTo>
                <a:cubicBezTo>
                  <a:pt x="292" y="230"/>
                  <a:pt x="292" y="231"/>
                  <a:pt x="292" y="231"/>
                </a:cubicBezTo>
                <a:cubicBezTo>
                  <a:pt x="291" y="233"/>
                  <a:pt x="292" y="234"/>
                  <a:pt x="292" y="235"/>
                </a:cubicBezTo>
                <a:cubicBezTo>
                  <a:pt x="293" y="235"/>
                  <a:pt x="293" y="236"/>
                  <a:pt x="293" y="236"/>
                </a:cubicBezTo>
                <a:cubicBezTo>
                  <a:pt x="294" y="236"/>
                  <a:pt x="293" y="235"/>
                  <a:pt x="293" y="234"/>
                </a:cubicBezTo>
                <a:cubicBezTo>
                  <a:pt x="293" y="234"/>
                  <a:pt x="293" y="233"/>
                  <a:pt x="293" y="232"/>
                </a:cubicBezTo>
                <a:cubicBezTo>
                  <a:pt x="293" y="231"/>
                  <a:pt x="293" y="231"/>
                  <a:pt x="293" y="231"/>
                </a:cubicBezTo>
                <a:cubicBezTo>
                  <a:pt x="293" y="230"/>
                  <a:pt x="293" y="232"/>
                  <a:pt x="294" y="232"/>
                </a:cubicBezTo>
                <a:cubicBezTo>
                  <a:pt x="294" y="230"/>
                  <a:pt x="293" y="228"/>
                  <a:pt x="292" y="226"/>
                </a:cubicBezTo>
                <a:cubicBezTo>
                  <a:pt x="292" y="227"/>
                  <a:pt x="292" y="228"/>
                  <a:pt x="292" y="228"/>
                </a:cubicBezTo>
                <a:cubicBezTo>
                  <a:pt x="291" y="227"/>
                  <a:pt x="291" y="226"/>
                  <a:pt x="290" y="225"/>
                </a:cubicBezTo>
                <a:cubicBezTo>
                  <a:pt x="291" y="227"/>
                  <a:pt x="289" y="227"/>
                  <a:pt x="289" y="228"/>
                </a:cubicBezTo>
                <a:cubicBezTo>
                  <a:pt x="289" y="227"/>
                  <a:pt x="289" y="227"/>
                  <a:pt x="289" y="226"/>
                </a:cubicBezTo>
                <a:cubicBezTo>
                  <a:pt x="288" y="226"/>
                  <a:pt x="288" y="226"/>
                  <a:pt x="288" y="226"/>
                </a:cubicBezTo>
                <a:cubicBezTo>
                  <a:pt x="289" y="227"/>
                  <a:pt x="289" y="228"/>
                  <a:pt x="289" y="229"/>
                </a:cubicBezTo>
                <a:cubicBezTo>
                  <a:pt x="290" y="230"/>
                  <a:pt x="290" y="231"/>
                  <a:pt x="290" y="232"/>
                </a:cubicBezTo>
                <a:cubicBezTo>
                  <a:pt x="290" y="233"/>
                  <a:pt x="290" y="234"/>
                  <a:pt x="291" y="235"/>
                </a:cubicBezTo>
                <a:cubicBezTo>
                  <a:pt x="291" y="236"/>
                  <a:pt x="291" y="237"/>
                  <a:pt x="292" y="238"/>
                </a:cubicBezTo>
                <a:cubicBezTo>
                  <a:pt x="290" y="237"/>
                  <a:pt x="290" y="236"/>
                  <a:pt x="290" y="235"/>
                </a:cubicBezTo>
                <a:cubicBezTo>
                  <a:pt x="289" y="234"/>
                  <a:pt x="289" y="235"/>
                  <a:pt x="289" y="235"/>
                </a:cubicBezTo>
                <a:cubicBezTo>
                  <a:pt x="289" y="236"/>
                  <a:pt x="290" y="237"/>
                  <a:pt x="290" y="238"/>
                </a:cubicBezTo>
                <a:cubicBezTo>
                  <a:pt x="290" y="239"/>
                  <a:pt x="290" y="240"/>
                  <a:pt x="290" y="241"/>
                </a:cubicBezTo>
                <a:close/>
                <a:moveTo>
                  <a:pt x="70" y="56"/>
                </a:moveTo>
                <a:cubicBezTo>
                  <a:pt x="71" y="55"/>
                  <a:pt x="78" y="48"/>
                  <a:pt x="78" y="48"/>
                </a:cubicBezTo>
                <a:cubicBezTo>
                  <a:pt x="76" y="49"/>
                  <a:pt x="75" y="50"/>
                  <a:pt x="72" y="52"/>
                </a:cubicBezTo>
                <a:cubicBezTo>
                  <a:pt x="70" y="54"/>
                  <a:pt x="68" y="57"/>
                  <a:pt x="65" y="59"/>
                </a:cubicBezTo>
                <a:cubicBezTo>
                  <a:pt x="63" y="62"/>
                  <a:pt x="61" y="64"/>
                  <a:pt x="59" y="66"/>
                </a:cubicBezTo>
                <a:cubicBezTo>
                  <a:pt x="57" y="69"/>
                  <a:pt x="55" y="71"/>
                  <a:pt x="54" y="72"/>
                </a:cubicBezTo>
                <a:cubicBezTo>
                  <a:pt x="59" y="67"/>
                  <a:pt x="65" y="60"/>
                  <a:pt x="70" y="56"/>
                </a:cubicBezTo>
                <a:close/>
                <a:moveTo>
                  <a:pt x="16" y="164"/>
                </a:moveTo>
                <a:cubicBezTo>
                  <a:pt x="15" y="167"/>
                  <a:pt x="14" y="169"/>
                  <a:pt x="13" y="172"/>
                </a:cubicBezTo>
                <a:cubicBezTo>
                  <a:pt x="13" y="175"/>
                  <a:pt x="12" y="177"/>
                  <a:pt x="11" y="180"/>
                </a:cubicBezTo>
                <a:cubicBezTo>
                  <a:pt x="10" y="185"/>
                  <a:pt x="9" y="191"/>
                  <a:pt x="8" y="196"/>
                </a:cubicBezTo>
                <a:cubicBezTo>
                  <a:pt x="10" y="186"/>
                  <a:pt x="13" y="175"/>
                  <a:pt x="16" y="164"/>
                </a:cubicBezTo>
                <a:close/>
                <a:moveTo>
                  <a:pt x="126" y="27"/>
                </a:moveTo>
                <a:cubicBezTo>
                  <a:pt x="127" y="26"/>
                  <a:pt x="128" y="26"/>
                  <a:pt x="129" y="25"/>
                </a:cubicBezTo>
                <a:cubicBezTo>
                  <a:pt x="128" y="26"/>
                  <a:pt x="127" y="26"/>
                  <a:pt x="126" y="27"/>
                </a:cubicBezTo>
                <a:close/>
                <a:moveTo>
                  <a:pt x="96" y="37"/>
                </a:moveTo>
                <a:cubicBezTo>
                  <a:pt x="97" y="37"/>
                  <a:pt x="98" y="36"/>
                  <a:pt x="98" y="36"/>
                </a:cubicBezTo>
                <a:cubicBezTo>
                  <a:pt x="99" y="35"/>
                  <a:pt x="99" y="35"/>
                  <a:pt x="97" y="36"/>
                </a:cubicBezTo>
                <a:cubicBezTo>
                  <a:pt x="89" y="42"/>
                  <a:pt x="81" y="48"/>
                  <a:pt x="75" y="54"/>
                </a:cubicBezTo>
                <a:cubicBezTo>
                  <a:pt x="82" y="49"/>
                  <a:pt x="89" y="41"/>
                  <a:pt x="96" y="37"/>
                </a:cubicBezTo>
                <a:close/>
                <a:moveTo>
                  <a:pt x="96" y="46"/>
                </a:moveTo>
                <a:cubicBezTo>
                  <a:pt x="98" y="44"/>
                  <a:pt x="100" y="43"/>
                  <a:pt x="102" y="42"/>
                </a:cubicBezTo>
                <a:cubicBezTo>
                  <a:pt x="104" y="40"/>
                  <a:pt x="113" y="34"/>
                  <a:pt x="109" y="38"/>
                </a:cubicBezTo>
                <a:cubicBezTo>
                  <a:pt x="112" y="36"/>
                  <a:pt x="117" y="33"/>
                  <a:pt x="117" y="34"/>
                </a:cubicBezTo>
                <a:cubicBezTo>
                  <a:pt x="120" y="32"/>
                  <a:pt x="120" y="31"/>
                  <a:pt x="121" y="30"/>
                </a:cubicBezTo>
                <a:cubicBezTo>
                  <a:pt x="121" y="30"/>
                  <a:pt x="122" y="29"/>
                  <a:pt x="123" y="29"/>
                </a:cubicBezTo>
                <a:cubicBezTo>
                  <a:pt x="124" y="28"/>
                  <a:pt x="125" y="27"/>
                  <a:pt x="126" y="27"/>
                </a:cubicBezTo>
                <a:cubicBezTo>
                  <a:pt x="124" y="28"/>
                  <a:pt x="123" y="29"/>
                  <a:pt x="121" y="29"/>
                </a:cubicBezTo>
                <a:cubicBezTo>
                  <a:pt x="119" y="31"/>
                  <a:pt x="116" y="32"/>
                  <a:pt x="114" y="33"/>
                </a:cubicBezTo>
                <a:cubicBezTo>
                  <a:pt x="110" y="36"/>
                  <a:pt x="106" y="39"/>
                  <a:pt x="101" y="42"/>
                </a:cubicBezTo>
                <a:cubicBezTo>
                  <a:pt x="97" y="45"/>
                  <a:pt x="93" y="48"/>
                  <a:pt x="89" y="52"/>
                </a:cubicBezTo>
                <a:cubicBezTo>
                  <a:pt x="91" y="50"/>
                  <a:pt x="93" y="48"/>
                  <a:pt x="96" y="46"/>
                </a:cubicBezTo>
                <a:close/>
                <a:moveTo>
                  <a:pt x="81" y="47"/>
                </a:moveTo>
                <a:cubicBezTo>
                  <a:pt x="83" y="45"/>
                  <a:pt x="85" y="44"/>
                  <a:pt x="87" y="42"/>
                </a:cubicBezTo>
                <a:cubicBezTo>
                  <a:pt x="89" y="40"/>
                  <a:pt x="92" y="39"/>
                  <a:pt x="94" y="37"/>
                </a:cubicBezTo>
                <a:cubicBezTo>
                  <a:pt x="91" y="39"/>
                  <a:pt x="88" y="41"/>
                  <a:pt x="86" y="42"/>
                </a:cubicBezTo>
                <a:cubicBezTo>
                  <a:pt x="83" y="44"/>
                  <a:pt x="81" y="46"/>
                  <a:pt x="79" y="48"/>
                </a:cubicBezTo>
                <a:cubicBezTo>
                  <a:pt x="76" y="50"/>
                  <a:pt x="73" y="53"/>
                  <a:pt x="70" y="56"/>
                </a:cubicBezTo>
                <a:cubicBezTo>
                  <a:pt x="72" y="54"/>
                  <a:pt x="76" y="51"/>
                  <a:pt x="78" y="50"/>
                </a:cubicBezTo>
                <a:cubicBezTo>
                  <a:pt x="79" y="49"/>
                  <a:pt x="80" y="49"/>
                  <a:pt x="81" y="47"/>
                </a:cubicBezTo>
                <a:close/>
                <a:moveTo>
                  <a:pt x="70" y="56"/>
                </a:moveTo>
                <a:cubicBezTo>
                  <a:pt x="70" y="56"/>
                  <a:pt x="70" y="56"/>
                  <a:pt x="70" y="56"/>
                </a:cubicBezTo>
                <a:cubicBezTo>
                  <a:pt x="70" y="56"/>
                  <a:pt x="70" y="56"/>
                  <a:pt x="70" y="56"/>
                </a:cubicBezTo>
                <a:cubicBezTo>
                  <a:pt x="70" y="56"/>
                  <a:pt x="70" y="56"/>
                  <a:pt x="70" y="56"/>
                </a:cubicBezTo>
                <a:cubicBezTo>
                  <a:pt x="70" y="56"/>
                  <a:pt x="70" y="56"/>
                  <a:pt x="70" y="56"/>
                </a:cubicBezTo>
                <a:cubicBezTo>
                  <a:pt x="70" y="56"/>
                  <a:pt x="70" y="56"/>
                  <a:pt x="70" y="56"/>
                </a:cubicBezTo>
                <a:cubicBezTo>
                  <a:pt x="70" y="56"/>
                  <a:pt x="70" y="56"/>
                  <a:pt x="70" y="56"/>
                </a:cubicBezTo>
                <a:cubicBezTo>
                  <a:pt x="70" y="56"/>
                  <a:pt x="70" y="56"/>
                  <a:pt x="70" y="56"/>
                </a:cubicBezTo>
                <a:close/>
                <a:moveTo>
                  <a:pt x="63" y="394"/>
                </a:moveTo>
                <a:cubicBezTo>
                  <a:pt x="64" y="395"/>
                  <a:pt x="64" y="395"/>
                  <a:pt x="64" y="394"/>
                </a:cubicBezTo>
                <a:cubicBezTo>
                  <a:pt x="64" y="393"/>
                  <a:pt x="63" y="392"/>
                  <a:pt x="62" y="391"/>
                </a:cubicBezTo>
                <a:cubicBezTo>
                  <a:pt x="61" y="390"/>
                  <a:pt x="60" y="389"/>
                  <a:pt x="58" y="387"/>
                </a:cubicBezTo>
                <a:cubicBezTo>
                  <a:pt x="57" y="385"/>
                  <a:pt x="55" y="383"/>
                  <a:pt x="54" y="381"/>
                </a:cubicBezTo>
                <a:cubicBezTo>
                  <a:pt x="56" y="384"/>
                  <a:pt x="58" y="387"/>
                  <a:pt x="60" y="390"/>
                </a:cubicBezTo>
                <a:cubicBezTo>
                  <a:pt x="60" y="391"/>
                  <a:pt x="62" y="393"/>
                  <a:pt x="63" y="394"/>
                </a:cubicBezTo>
                <a:close/>
                <a:moveTo>
                  <a:pt x="70" y="394"/>
                </a:moveTo>
                <a:cubicBezTo>
                  <a:pt x="67" y="391"/>
                  <a:pt x="66" y="389"/>
                  <a:pt x="66" y="389"/>
                </a:cubicBezTo>
                <a:cubicBezTo>
                  <a:pt x="67" y="390"/>
                  <a:pt x="67" y="388"/>
                  <a:pt x="65" y="387"/>
                </a:cubicBezTo>
                <a:cubicBezTo>
                  <a:pt x="64" y="386"/>
                  <a:pt x="64" y="385"/>
                  <a:pt x="63" y="384"/>
                </a:cubicBezTo>
                <a:cubicBezTo>
                  <a:pt x="62" y="382"/>
                  <a:pt x="61" y="381"/>
                  <a:pt x="60" y="380"/>
                </a:cubicBezTo>
                <a:cubicBezTo>
                  <a:pt x="58" y="378"/>
                  <a:pt x="57" y="376"/>
                  <a:pt x="56" y="375"/>
                </a:cubicBezTo>
                <a:cubicBezTo>
                  <a:pt x="54" y="373"/>
                  <a:pt x="53" y="371"/>
                  <a:pt x="53" y="370"/>
                </a:cubicBezTo>
                <a:cubicBezTo>
                  <a:pt x="53" y="370"/>
                  <a:pt x="52" y="368"/>
                  <a:pt x="51" y="367"/>
                </a:cubicBezTo>
                <a:cubicBezTo>
                  <a:pt x="50" y="366"/>
                  <a:pt x="50" y="365"/>
                  <a:pt x="50" y="365"/>
                </a:cubicBezTo>
                <a:cubicBezTo>
                  <a:pt x="49" y="364"/>
                  <a:pt x="49" y="364"/>
                  <a:pt x="49" y="364"/>
                </a:cubicBezTo>
                <a:cubicBezTo>
                  <a:pt x="47" y="361"/>
                  <a:pt x="46" y="359"/>
                  <a:pt x="45" y="356"/>
                </a:cubicBezTo>
                <a:cubicBezTo>
                  <a:pt x="44" y="355"/>
                  <a:pt x="42" y="352"/>
                  <a:pt x="42" y="354"/>
                </a:cubicBezTo>
                <a:cubicBezTo>
                  <a:pt x="44" y="356"/>
                  <a:pt x="43" y="356"/>
                  <a:pt x="41" y="353"/>
                </a:cubicBezTo>
                <a:cubicBezTo>
                  <a:pt x="40" y="352"/>
                  <a:pt x="43" y="356"/>
                  <a:pt x="43" y="356"/>
                </a:cubicBezTo>
                <a:cubicBezTo>
                  <a:pt x="41" y="354"/>
                  <a:pt x="40" y="352"/>
                  <a:pt x="39" y="350"/>
                </a:cubicBezTo>
                <a:cubicBezTo>
                  <a:pt x="39" y="351"/>
                  <a:pt x="41" y="354"/>
                  <a:pt x="41" y="354"/>
                </a:cubicBezTo>
                <a:cubicBezTo>
                  <a:pt x="40" y="352"/>
                  <a:pt x="38" y="350"/>
                  <a:pt x="37" y="348"/>
                </a:cubicBezTo>
                <a:cubicBezTo>
                  <a:pt x="36" y="346"/>
                  <a:pt x="35" y="344"/>
                  <a:pt x="34" y="342"/>
                </a:cubicBezTo>
                <a:cubicBezTo>
                  <a:pt x="35" y="344"/>
                  <a:pt x="37" y="347"/>
                  <a:pt x="37" y="349"/>
                </a:cubicBezTo>
                <a:cubicBezTo>
                  <a:pt x="36" y="347"/>
                  <a:pt x="34" y="343"/>
                  <a:pt x="33" y="342"/>
                </a:cubicBezTo>
                <a:cubicBezTo>
                  <a:pt x="33" y="342"/>
                  <a:pt x="33" y="342"/>
                  <a:pt x="33" y="342"/>
                </a:cubicBezTo>
                <a:cubicBezTo>
                  <a:pt x="33" y="342"/>
                  <a:pt x="33" y="342"/>
                  <a:pt x="33" y="342"/>
                </a:cubicBezTo>
                <a:cubicBezTo>
                  <a:pt x="31" y="339"/>
                  <a:pt x="30" y="336"/>
                  <a:pt x="29" y="333"/>
                </a:cubicBezTo>
                <a:cubicBezTo>
                  <a:pt x="27" y="328"/>
                  <a:pt x="25" y="325"/>
                  <a:pt x="24" y="322"/>
                </a:cubicBezTo>
                <a:cubicBezTo>
                  <a:pt x="23" y="319"/>
                  <a:pt x="22" y="318"/>
                  <a:pt x="21" y="317"/>
                </a:cubicBezTo>
                <a:cubicBezTo>
                  <a:pt x="20" y="316"/>
                  <a:pt x="21" y="317"/>
                  <a:pt x="21" y="319"/>
                </a:cubicBezTo>
                <a:cubicBezTo>
                  <a:pt x="25" y="331"/>
                  <a:pt x="29" y="341"/>
                  <a:pt x="35" y="352"/>
                </a:cubicBezTo>
                <a:cubicBezTo>
                  <a:pt x="39" y="359"/>
                  <a:pt x="39" y="359"/>
                  <a:pt x="39" y="359"/>
                </a:cubicBezTo>
                <a:cubicBezTo>
                  <a:pt x="44" y="366"/>
                  <a:pt x="44" y="366"/>
                  <a:pt x="44" y="366"/>
                </a:cubicBezTo>
                <a:cubicBezTo>
                  <a:pt x="45" y="368"/>
                  <a:pt x="46" y="370"/>
                  <a:pt x="48" y="372"/>
                </a:cubicBezTo>
                <a:cubicBezTo>
                  <a:pt x="49" y="374"/>
                  <a:pt x="51" y="376"/>
                  <a:pt x="52" y="378"/>
                </a:cubicBezTo>
                <a:cubicBezTo>
                  <a:pt x="55" y="382"/>
                  <a:pt x="58" y="386"/>
                  <a:pt x="60" y="389"/>
                </a:cubicBezTo>
                <a:cubicBezTo>
                  <a:pt x="63" y="391"/>
                  <a:pt x="65" y="393"/>
                  <a:pt x="65" y="392"/>
                </a:cubicBezTo>
                <a:cubicBezTo>
                  <a:pt x="65" y="392"/>
                  <a:pt x="67" y="394"/>
                  <a:pt x="66" y="393"/>
                </a:cubicBezTo>
                <a:cubicBezTo>
                  <a:pt x="58" y="384"/>
                  <a:pt x="52" y="375"/>
                  <a:pt x="45" y="366"/>
                </a:cubicBezTo>
                <a:cubicBezTo>
                  <a:pt x="39" y="358"/>
                  <a:pt x="37" y="352"/>
                  <a:pt x="38" y="353"/>
                </a:cubicBezTo>
                <a:cubicBezTo>
                  <a:pt x="38" y="353"/>
                  <a:pt x="38" y="353"/>
                  <a:pt x="38" y="353"/>
                </a:cubicBezTo>
                <a:cubicBezTo>
                  <a:pt x="38" y="353"/>
                  <a:pt x="38" y="353"/>
                  <a:pt x="38" y="353"/>
                </a:cubicBezTo>
                <a:cubicBezTo>
                  <a:pt x="38" y="353"/>
                  <a:pt x="38" y="353"/>
                  <a:pt x="38" y="353"/>
                </a:cubicBezTo>
                <a:cubicBezTo>
                  <a:pt x="38" y="354"/>
                  <a:pt x="38" y="354"/>
                  <a:pt x="39" y="354"/>
                </a:cubicBezTo>
                <a:cubicBezTo>
                  <a:pt x="38" y="354"/>
                  <a:pt x="38" y="354"/>
                  <a:pt x="38" y="353"/>
                </a:cubicBezTo>
                <a:cubicBezTo>
                  <a:pt x="39" y="355"/>
                  <a:pt x="42" y="360"/>
                  <a:pt x="41" y="358"/>
                </a:cubicBezTo>
                <a:cubicBezTo>
                  <a:pt x="43" y="361"/>
                  <a:pt x="45" y="364"/>
                  <a:pt x="47" y="367"/>
                </a:cubicBezTo>
                <a:cubicBezTo>
                  <a:pt x="49" y="370"/>
                  <a:pt x="51" y="373"/>
                  <a:pt x="53" y="376"/>
                </a:cubicBezTo>
                <a:cubicBezTo>
                  <a:pt x="55" y="379"/>
                  <a:pt x="60" y="386"/>
                  <a:pt x="63" y="387"/>
                </a:cubicBezTo>
                <a:cubicBezTo>
                  <a:pt x="63" y="388"/>
                  <a:pt x="66" y="391"/>
                  <a:pt x="67" y="392"/>
                </a:cubicBezTo>
                <a:cubicBezTo>
                  <a:pt x="69" y="395"/>
                  <a:pt x="65" y="390"/>
                  <a:pt x="65" y="390"/>
                </a:cubicBezTo>
                <a:cubicBezTo>
                  <a:pt x="65" y="390"/>
                  <a:pt x="66" y="392"/>
                  <a:pt x="66" y="392"/>
                </a:cubicBezTo>
                <a:cubicBezTo>
                  <a:pt x="71" y="397"/>
                  <a:pt x="76" y="402"/>
                  <a:pt x="81" y="407"/>
                </a:cubicBezTo>
                <a:cubicBezTo>
                  <a:pt x="79" y="405"/>
                  <a:pt x="77" y="403"/>
                  <a:pt x="75" y="401"/>
                </a:cubicBezTo>
                <a:cubicBezTo>
                  <a:pt x="74" y="398"/>
                  <a:pt x="72" y="396"/>
                  <a:pt x="70" y="394"/>
                </a:cubicBezTo>
                <a:close/>
                <a:moveTo>
                  <a:pt x="86" y="406"/>
                </a:moveTo>
                <a:cubicBezTo>
                  <a:pt x="86" y="406"/>
                  <a:pt x="85" y="406"/>
                  <a:pt x="85" y="405"/>
                </a:cubicBezTo>
                <a:cubicBezTo>
                  <a:pt x="86" y="406"/>
                  <a:pt x="86" y="406"/>
                  <a:pt x="86" y="406"/>
                </a:cubicBezTo>
                <a:close/>
                <a:moveTo>
                  <a:pt x="88" y="405"/>
                </a:moveTo>
                <a:cubicBezTo>
                  <a:pt x="88" y="405"/>
                  <a:pt x="85" y="402"/>
                  <a:pt x="84" y="401"/>
                </a:cubicBezTo>
                <a:cubicBezTo>
                  <a:pt x="83" y="400"/>
                  <a:pt x="79" y="396"/>
                  <a:pt x="79" y="396"/>
                </a:cubicBezTo>
                <a:cubicBezTo>
                  <a:pt x="79" y="397"/>
                  <a:pt x="83" y="400"/>
                  <a:pt x="84" y="402"/>
                </a:cubicBezTo>
                <a:cubicBezTo>
                  <a:pt x="85" y="403"/>
                  <a:pt x="87" y="404"/>
                  <a:pt x="88" y="405"/>
                </a:cubicBezTo>
                <a:cubicBezTo>
                  <a:pt x="89" y="406"/>
                  <a:pt x="90" y="407"/>
                  <a:pt x="91" y="408"/>
                </a:cubicBezTo>
                <a:cubicBezTo>
                  <a:pt x="93" y="409"/>
                  <a:pt x="95" y="411"/>
                  <a:pt x="96" y="413"/>
                </a:cubicBezTo>
                <a:cubicBezTo>
                  <a:pt x="97" y="414"/>
                  <a:pt x="93" y="411"/>
                  <a:pt x="97" y="415"/>
                </a:cubicBezTo>
                <a:cubicBezTo>
                  <a:pt x="102" y="418"/>
                  <a:pt x="98" y="415"/>
                  <a:pt x="99" y="415"/>
                </a:cubicBezTo>
                <a:cubicBezTo>
                  <a:pt x="99" y="415"/>
                  <a:pt x="99" y="415"/>
                  <a:pt x="100" y="415"/>
                </a:cubicBezTo>
                <a:cubicBezTo>
                  <a:pt x="103" y="419"/>
                  <a:pt x="105" y="421"/>
                  <a:pt x="115" y="427"/>
                </a:cubicBezTo>
                <a:cubicBezTo>
                  <a:pt x="106" y="421"/>
                  <a:pt x="114" y="426"/>
                  <a:pt x="110" y="422"/>
                </a:cubicBezTo>
                <a:cubicBezTo>
                  <a:pt x="113" y="425"/>
                  <a:pt x="117" y="427"/>
                  <a:pt x="120" y="429"/>
                </a:cubicBezTo>
                <a:cubicBezTo>
                  <a:pt x="118" y="428"/>
                  <a:pt x="115" y="426"/>
                  <a:pt x="116" y="427"/>
                </a:cubicBezTo>
                <a:cubicBezTo>
                  <a:pt x="116" y="428"/>
                  <a:pt x="118" y="429"/>
                  <a:pt x="120" y="430"/>
                </a:cubicBezTo>
                <a:cubicBezTo>
                  <a:pt x="122" y="431"/>
                  <a:pt x="125" y="433"/>
                  <a:pt x="126" y="433"/>
                </a:cubicBezTo>
                <a:cubicBezTo>
                  <a:pt x="131" y="437"/>
                  <a:pt x="131" y="436"/>
                  <a:pt x="132" y="436"/>
                </a:cubicBezTo>
                <a:cubicBezTo>
                  <a:pt x="134" y="437"/>
                  <a:pt x="129" y="434"/>
                  <a:pt x="128" y="433"/>
                </a:cubicBezTo>
                <a:cubicBezTo>
                  <a:pt x="126" y="432"/>
                  <a:pt x="125" y="431"/>
                  <a:pt x="123" y="430"/>
                </a:cubicBezTo>
                <a:cubicBezTo>
                  <a:pt x="122" y="429"/>
                  <a:pt x="120" y="428"/>
                  <a:pt x="119" y="427"/>
                </a:cubicBezTo>
                <a:cubicBezTo>
                  <a:pt x="117" y="426"/>
                  <a:pt x="116" y="425"/>
                  <a:pt x="115" y="424"/>
                </a:cubicBezTo>
                <a:cubicBezTo>
                  <a:pt x="113" y="423"/>
                  <a:pt x="112" y="422"/>
                  <a:pt x="112" y="421"/>
                </a:cubicBezTo>
                <a:cubicBezTo>
                  <a:pt x="111" y="421"/>
                  <a:pt x="108" y="419"/>
                  <a:pt x="107" y="418"/>
                </a:cubicBezTo>
                <a:cubicBezTo>
                  <a:pt x="105" y="416"/>
                  <a:pt x="103" y="414"/>
                  <a:pt x="100" y="413"/>
                </a:cubicBezTo>
                <a:cubicBezTo>
                  <a:pt x="98" y="411"/>
                  <a:pt x="96" y="409"/>
                  <a:pt x="93" y="407"/>
                </a:cubicBezTo>
                <a:cubicBezTo>
                  <a:pt x="95" y="408"/>
                  <a:pt x="96" y="409"/>
                  <a:pt x="98" y="410"/>
                </a:cubicBezTo>
                <a:cubicBezTo>
                  <a:pt x="99" y="411"/>
                  <a:pt x="100" y="412"/>
                  <a:pt x="102" y="413"/>
                </a:cubicBezTo>
                <a:cubicBezTo>
                  <a:pt x="103" y="414"/>
                  <a:pt x="104" y="415"/>
                  <a:pt x="104" y="415"/>
                </a:cubicBezTo>
                <a:cubicBezTo>
                  <a:pt x="104" y="414"/>
                  <a:pt x="104" y="414"/>
                  <a:pt x="103" y="413"/>
                </a:cubicBezTo>
                <a:cubicBezTo>
                  <a:pt x="94" y="407"/>
                  <a:pt x="89" y="401"/>
                  <a:pt x="83" y="395"/>
                </a:cubicBezTo>
                <a:cubicBezTo>
                  <a:pt x="82" y="394"/>
                  <a:pt x="81" y="392"/>
                  <a:pt x="80" y="391"/>
                </a:cubicBezTo>
                <a:cubicBezTo>
                  <a:pt x="78" y="389"/>
                  <a:pt x="79" y="390"/>
                  <a:pt x="79" y="391"/>
                </a:cubicBezTo>
                <a:cubicBezTo>
                  <a:pt x="80" y="394"/>
                  <a:pt x="79" y="394"/>
                  <a:pt x="74" y="390"/>
                </a:cubicBezTo>
                <a:cubicBezTo>
                  <a:pt x="77" y="394"/>
                  <a:pt x="81" y="397"/>
                  <a:pt x="84" y="401"/>
                </a:cubicBezTo>
                <a:cubicBezTo>
                  <a:pt x="86" y="402"/>
                  <a:pt x="89" y="405"/>
                  <a:pt x="88" y="405"/>
                </a:cubicBezTo>
                <a:close/>
                <a:moveTo>
                  <a:pt x="74" y="389"/>
                </a:moveTo>
                <a:cubicBezTo>
                  <a:pt x="74" y="389"/>
                  <a:pt x="74" y="389"/>
                  <a:pt x="74" y="389"/>
                </a:cubicBezTo>
                <a:cubicBezTo>
                  <a:pt x="74" y="389"/>
                  <a:pt x="74" y="390"/>
                  <a:pt x="74" y="390"/>
                </a:cubicBezTo>
                <a:cubicBezTo>
                  <a:pt x="74" y="390"/>
                  <a:pt x="74" y="389"/>
                  <a:pt x="74" y="389"/>
                </a:cubicBezTo>
                <a:close/>
                <a:moveTo>
                  <a:pt x="65" y="381"/>
                </a:moveTo>
                <a:cubicBezTo>
                  <a:pt x="69" y="386"/>
                  <a:pt x="72" y="390"/>
                  <a:pt x="76" y="394"/>
                </a:cubicBezTo>
                <a:cubicBezTo>
                  <a:pt x="76" y="393"/>
                  <a:pt x="73" y="390"/>
                  <a:pt x="72" y="388"/>
                </a:cubicBezTo>
                <a:cubicBezTo>
                  <a:pt x="70" y="385"/>
                  <a:pt x="73" y="390"/>
                  <a:pt x="74" y="389"/>
                </a:cubicBezTo>
                <a:cubicBezTo>
                  <a:pt x="71" y="386"/>
                  <a:pt x="68" y="383"/>
                  <a:pt x="66" y="382"/>
                </a:cubicBezTo>
                <a:cubicBezTo>
                  <a:pt x="66" y="381"/>
                  <a:pt x="66" y="381"/>
                  <a:pt x="66" y="382"/>
                </a:cubicBezTo>
                <a:cubicBezTo>
                  <a:pt x="67" y="383"/>
                  <a:pt x="69" y="385"/>
                  <a:pt x="70" y="387"/>
                </a:cubicBezTo>
                <a:cubicBezTo>
                  <a:pt x="69" y="386"/>
                  <a:pt x="67" y="383"/>
                  <a:pt x="65" y="381"/>
                </a:cubicBezTo>
                <a:close/>
                <a:moveTo>
                  <a:pt x="74" y="390"/>
                </a:moveTo>
                <a:cubicBezTo>
                  <a:pt x="74" y="390"/>
                  <a:pt x="74" y="390"/>
                  <a:pt x="74" y="389"/>
                </a:cubicBezTo>
                <a:cubicBezTo>
                  <a:pt x="74" y="390"/>
                  <a:pt x="74" y="390"/>
                  <a:pt x="74" y="390"/>
                </a:cubicBezTo>
                <a:cubicBezTo>
                  <a:pt x="74" y="390"/>
                  <a:pt x="74" y="390"/>
                  <a:pt x="74" y="390"/>
                </a:cubicBezTo>
                <a:close/>
                <a:moveTo>
                  <a:pt x="9" y="174"/>
                </a:moveTo>
                <a:cubicBezTo>
                  <a:pt x="9" y="173"/>
                  <a:pt x="8" y="174"/>
                  <a:pt x="7" y="176"/>
                </a:cubicBezTo>
                <a:cubicBezTo>
                  <a:pt x="6" y="179"/>
                  <a:pt x="5" y="184"/>
                  <a:pt x="4" y="190"/>
                </a:cubicBezTo>
                <a:cubicBezTo>
                  <a:pt x="4" y="191"/>
                  <a:pt x="3" y="194"/>
                  <a:pt x="4" y="194"/>
                </a:cubicBezTo>
                <a:cubicBezTo>
                  <a:pt x="4" y="194"/>
                  <a:pt x="4" y="190"/>
                  <a:pt x="5" y="189"/>
                </a:cubicBezTo>
                <a:cubicBezTo>
                  <a:pt x="4" y="195"/>
                  <a:pt x="2" y="202"/>
                  <a:pt x="2" y="207"/>
                </a:cubicBezTo>
                <a:cubicBezTo>
                  <a:pt x="3" y="202"/>
                  <a:pt x="4" y="193"/>
                  <a:pt x="5" y="192"/>
                </a:cubicBezTo>
                <a:cubicBezTo>
                  <a:pt x="5" y="192"/>
                  <a:pt x="7" y="183"/>
                  <a:pt x="8" y="178"/>
                </a:cubicBezTo>
                <a:cubicBezTo>
                  <a:pt x="10" y="174"/>
                  <a:pt x="9" y="175"/>
                  <a:pt x="9" y="174"/>
                </a:cubicBezTo>
                <a:close/>
                <a:moveTo>
                  <a:pt x="5" y="177"/>
                </a:moveTo>
                <a:cubicBezTo>
                  <a:pt x="7" y="170"/>
                  <a:pt x="4" y="179"/>
                  <a:pt x="5" y="175"/>
                </a:cubicBezTo>
                <a:cubicBezTo>
                  <a:pt x="6" y="173"/>
                  <a:pt x="5" y="174"/>
                  <a:pt x="5" y="175"/>
                </a:cubicBezTo>
                <a:cubicBezTo>
                  <a:pt x="3" y="182"/>
                  <a:pt x="1" y="189"/>
                  <a:pt x="0" y="197"/>
                </a:cubicBezTo>
                <a:cubicBezTo>
                  <a:pt x="1" y="195"/>
                  <a:pt x="1" y="191"/>
                  <a:pt x="2" y="188"/>
                </a:cubicBezTo>
                <a:cubicBezTo>
                  <a:pt x="3" y="184"/>
                  <a:pt x="4" y="180"/>
                  <a:pt x="5" y="177"/>
                </a:cubicBezTo>
                <a:close/>
                <a:moveTo>
                  <a:pt x="37" y="357"/>
                </a:moveTo>
                <a:cubicBezTo>
                  <a:pt x="35" y="355"/>
                  <a:pt x="35" y="355"/>
                  <a:pt x="35" y="355"/>
                </a:cubicBezTo>
                <a:cubicBezTo>
                  <a:pt x="35" y="356"/>
                  <a:pt x="36" y="358"/>
                  <a:pt x="37" y="359"/>
                </a:cubicBezTo>
                <a:cubicBezTo>
                  <a:pt x="39" y="361"/>
                  <a:pt x="40" y="363"/>
                  <a:pt x="41" y="365"/>
                </a:cubicBezTo>
                <a:cubicBezTo>
                  <a:pt x="43" y="368"/>
                  <a:pt x="44" y="370"/>
                  <a:pt x="45" y="372"/>
                </a:cubicBezTo>
                <a:cubicBezTo>
                  <a:pt x="48" y="373"/>
                  <a:pt x="40" y="363"/>
                  <a:pt x="36" y="354"/>
                </a:cubicBezTo>
                <a:cubicBezTo>
                  <a:pt x="38" y="358"/>
                  <a:pt x="38" y="359"/>
                  <a:pt x="37" y="357"/>
                </a:cubicBezTo>
                <a:close/>
                <a:moveTo>
                  <a:pt x="58" y="404"/>
                </a:moveTo>
                <a:cubicBezTo>
                  <a:pt x="56" y="402"/>
                  <a:pt x="53" y="399"/>
                  <a:pt x="50" y="395"/>
                </a:cubicBezTo>
                <a:cubicBezTo>
                  <a:pt x="53" y="398"/>
                  <a:pt x="55" y="401"/>
                  <a:pt x="57" y="403"/>
                </a:cubicBezTo>
                <a:cubicBezTo>
                  <a:pt x="59" y="406"/>
                  <a:pt x="61" y="408"/>
                  <a:pt x="63" y="411"/>
                </a:cubicBezTo>
                <a:cubicBezTo>
                  <a:pt x="65" y="412"/>
                  <a:pt x="65" y="412"/>
                  <a:pt x="63" y="409"/>
                </a:cubicBezTo>
                <a:cubicBezTo>
                  <a:pt x="62" y="408"/>
                  <a:pt x="60" y="406"/>
                  <a:pt x="58" y="404"/>
                </a:cubicBezTo>
                <a:close/>
                <a:moveTo>
                  <a:pt x="13" y="182"/>
                </a:moveTo>
                <a:cubicBezTo>
                  <a:pt x="14" y="175"/>
                  <a:pt x="17" y="168"/>
                  <a:pt x="19" y="161"/>
                </a:cubicBezTo>
                <a:cubicBezTo>
                  <a:pt x="19" y="160"/>
                  <a:pt x="20" y="159"/>
                  <a:pt x="20" y="159"/>
                </a:cubicBezTo>
                <a:cubicBezTo>
                  <a:pt x="19" y="161"/>
                  <a:pt x="18" y="163"/>
                  <a:pt x="17" y="165"/>
                </a:cubicBezTo>
                <a:cubicBezTo>
                  <a:pt x="16" y="167"/>
                  <a:pt x="16" y="169"/>
                  <a:pt x="15" y="171"/>
                </a:cubicBezTo>
                <a:cubicBezTo>
                  <a:pt x="14" y="173"/>
                  <a:pt x="13" y="175"/>
                  <a:pt x="13" y="178"/>
                </a:cubicBezTo>
                <a:cubicBezTo>
                  <a:pt x="12" y="180"/>
                  <a:pt x="11" y="183"/>
                  <a:pt x="11" y="186"/>
                </a:cubicBezTo>
                <a:cubicBezTo>
                  <a:pt x="10" y="190"/>
                  <a:pt x="9" y="193"/>
                  <a:pt x="9" y="197"/>
                </a:cubicBezTo>
                <a:cubicBezTo>
                  <a:pt x="9" y="195"/>
                  <a:pt x="10" y="191"/>
                  <a:pt x="11" y="187"/>
                </a:cubicBezTo>
                <a:cubicBezTo>
                  <a:pt x="11" y="186"/>
                  <a:pt x="11" y="186"/>
                  <a:pt x="12" y="183"/>
                </a:cubicBezTo>
                <a:cubicBezTo>
                  <a:pt x="11" y="187"/>
                  <a:pt x="10" y="191"/>
                  <a:pt x="10" y="195"/>
                </a:cubicBezTo>
                <a:cubicBezTo>
                  <a:pt x="9" y="198"/>
                  <a:pt x="8" y="201"/>
                  <a:pt x="8" y="205"/>
                </a:cubicBezTo>
                <a:cubicBezTo>
                  <a:pt x="8" y="206"/>
                  <a:pt x="7" y="208"/>
                  <a:pt x="7" y="211"/>
                </a:cubicBezTo>
                <a:cubicBezTo>
                  <a:pt x="7" y="211"/>
                  <a:pt x="7" y="212"/>
                  <a:pt x="7" y="212"/>
                </a:cubicBezTo>
                <a:cubicBezTo>
                  <a:pt x="8" y="210"/>
                  <a:pt x="8" y="208"/>
                  <a:pt x="8" y="205"/>
                </a:cubicBezTo>
                <a:cubicBezTo>
                  <a:pt x="9" y="197"/>
                  <a:pt x="11" y="190"/>
                  <a:pt x="13" y="182"/>
                </a:cubicBezTo>
                <a:close/>
                <a:moveTo>
                  <a:pt x="215" y="9"/>
                </a:moveTo>
                <a:cubicBezTo>
                  <a:pt x="215" y="9"/>
                  <a:pt x="217" y="10"/>
                  <a:pt x="221" y="9"/>
                </a:cubicBezTo>
                <a:cubicBezTo>
                  <a:pt x="228" y="9"/>
                  <a:pt x="235" y="8"/>
                  <a:pt x="242" y="8"/>
                </a:cubicBezTo>
                <a:cubicBezTo>
                  <a:pt x="233" y="8"/>
                  <a:pt x="228" y="7"/>
                  <a:pt x="220" y="8"/>
                </a:cubicBezTo>
                <a:cubicBezTo>
                  <a:pt x="218" y="8"/>
                  <a:pt x="218" y="7"/>
                  <a:pt x="216" y="8"/>
                </a:cubicBezTo>
                <a:cubicBezTo>
                  <a:pt x="217" y="8"/>
                  <a:pt x="216" y="8"/>
                  <a:pt x="214" y="8"/>
                </a:cubicBezTo>
                <a:cubicBezTo>
                  <a:pt x="220" y="8"/>
                  <a:pt x="215" y="9"/>
                  <a:pt x="215" y="9"/>
                </a:cubicBezTo>
                <a:close/>
                <a:moveTo>
                  <a:pt x="388" y="80"/>
                </a:moveTo>
                <a:cubicBezTo>
                  <a:pt x="385" y="77"/>
                  <a:pt x="382" y="75"/>
                  <a:pt x="379" y="72"/>
                </a:cubicBezTo>
                <a:cubicBezTo>
                  <a:pt x="376" y="70"/>
                  <a:pt x="372" y="67"/>
                  <a:pt x="369" y="65"/>
                </a:cubicBezTo>
                <a:cubicBezTo>
                  <a:pt x="361" y="59"/>
                  <a:pt x="353" y="53"/>
                  <a:pt x="344" y="49"/>
                </a:cubicBezTo>
                <a:cubicBezTo>
                  <a:pt x="342" y="48"/>
                  <a:pt x="343" y="48"/>
                  <a:pt x="340" y="47"/>
                </a:cubicBezTo>
                <a:cubicBezTo>
                  <a:pt x="340" y="47"/>
                  <a:pt x="340" y="47"/>
                  <a:pt x="341" y="47"/>
                </a:cubicBezTo>
                <a:cubicBezTo>
                  <a:pt x="343" y="49"/>
                  <a:pt x="351" y="53"/>
                  <a:pt x="351" y="54"/>
                </a:cubicBezTo>
                <a:cubicBezTo>
                  <a:pt x="353" y="55"/>
                  <a:pt x="356" y="57"/>
                  <a:pt x="355" y="56"/>
                </a:cubicBezTo>
                <a:cubicBezTo>
                  <a:pt x="354" y="55"/>
                  <a:pt x="357" y="57"/>
                  <a:pt x="359" y="58"/>
                </a:cubicBezTo>
                <a:cubicBezTo>
                  <a:pt x="361" y="60"/>
                  <a:pt x="364" y="61"/>
                  <a:pt x="366" y="63"/>
                </a:cubicBezTo>
                <a:cubicBezTo>
                  <a:pt x="367" y="63"/>
                  <a:pt x="368" y="64"/>
                  <a:pt x="369" y="65"/>
                </a:cubicBezTo>
                <a:cubicBezTo>
                  <a:pt x="369" y="66"/>
                  <a:pt x="370" y="66"/>
                  <a:pt x="371" y="67"/>
                </a:cubicBezTo>
                <a:cubicBezTo>
                  <a:pt x="371" y="67"/>
                  <a:pt x="372" y="68"/>
                  <a:pt x="374" y="70"/>
                </a:cubicBezTo>
                <a:cubicBezTo>
                  <a:pt x="375" y="70"/>
                  <a:pt x="375" y="71"/>
                  <a:pt x="376" y="72"/>
                </a:cubicBezTo>
                <a:cubicBezTo>
                  <a:pt x="377" y="73"/>
                  <a:pt x="379" y="74"/>
                  <a:pt x="380" y="75"/>
                </a:cubicBezTo>
                <a:cubicBezTo>
                  <a:pt x="384" y="78"/>
                  <a:pt x="388" y="82"/>
                  <a:pt x="390" y="83"/>
                </a:cubicBezTo>
                <a:cubicBezTo>
                  <a:pt x="390" y="83"/>
                  <a:pt x="390" y="83"/>
                  <a:pt x="390" y="83"/>
                </a:cubicBezTo>
                <a:cubicBezTo>
                  <a:pt x="386" y="79"/>
                  <a:pt x="392" y="85"/>
                  <a:pt x="393" y="85"/>
                </a:cubicBezTo>
                <a:cubicBezTo>
                  <a:pt x="391" y="83"/>
                  <a:pt x="389" y="81"/>
                  <a:pt x="388" y="80"/>
                </a:cubicBezTo>
                <a:close/>
                <a:moveTo>
                  <a:pt x="348" y="53"/>
                </a:moveTo>
                <a:cubicBezTo>
                  <a:pt x="347" y="52"/>
                  <a:pt x="345" y="52"/>
                  <a:pt x="345" y="52"/>
                </a:cubicBezTo>
                <a:cubicBezTo>
                  <a:pt x="345" y="52"/>
                  <a:pt x="345" y="53"/>
                  <a:pt x="347" y="53"/>
                </a:cubicBezTo>
                <a:cubicBezTo>
                  <a:pt x="348" y="54"/>
                  <a:pt x="349" y="55"/>
                  <a:pt x="351" y="55"/>
                </a:cubicBezTo>
                <a:cubicBezTo>
                  <a:pt x="352" y="56"/>
                  <a:pt x="353" y="57"/>
                  <a:pt x="354" y="58"/>
                </a:cubicBezTo>
                <a:cubicBezTo>
                  <a:pt x="357" y="59"/>
                  <a:pt x="359" y="61"/>
                  <a:pt x="362" y="63"/>
                </a:cubicBezTo>
                <a:cubicBezTo>
                  <a:pt x="360" y="61"/>
                  <a:pt x="357" y="59"/>
                  <a:pt x="355" y="58"/>
                </a:cubicBezTo>
                <a:cubicBezTo>
                  <a:pt x="352" y="56"/>
                  <a:pt x="350" y="54"/>
                  <a:pt x="348" y="53"/>
                </a:cubicBezTo>
                <a:close/>
                <a:moveTo>
                  <a:pt x="334" y="17"/>
                </a:moveTo>
                <a:cubicBezTo>
                  <a:pt x="330" y="16"/>
                  <a:pt x="326" y="15"/>
                  <a:pt x="321" y="12"/>
                </a:cubicBezTo>
                <a:cubicBezTo>
                  <a:pt x="321" y="12"/>
                  <a:pt x="317" y="11"/>
                  <a:pt x="316" y="10"/>
                </a:cubicBezTo>
                <a:cubicBezTo>
                  <a:pt x="314" y="10"/>
                  <a:pt x="312" y="9"/>
                  <a:pt x="311" y="9"/>
                </a:cubicBezTo>
                <a:cubicBezTo>
                  <a:pt x="309" y="8"/>
                  <a:pt x="308" y="8"/>
                  <a:pt x="306" y="7"/>
                </a:cubicBezTo>
                <a:cubicBezTo>
                  <a:pt x="303" y="6"/>
                  <a:pt x="300" y="5"/>
                  <a:pt x="296" y="5"/>
                </a:cubicBezTo>
                <a:cubicBezTo>
                  <a:pt x="306" y="8"/>
                  <a:pt x="320" y="13"/>
                  <a:pt x="332" y="18"/>
                </a:cubicBezTo>
                <a:cubicBezTo>
                  <a:pt x="334" y="19"/>
                  <a:pt x="335" y="19"/>
                  <a:pt x="336" y="19"/>
                </a:cubicBezTo>
                <a:cubicBezTo>
                  <a:pt x="336" y="20"/>
                  <a:pt x="337" y="20"/>
                  <a:pt x="335" y="19"/>
                </a:cubicBezTo>
                <a:cubicBezTo>
                  <a:pt x="333" y="18"/>
                  <a:pt x="331" y="17"/>
                  <a:pt x="328" y="16"/>
                </a:cubicBezTo>
                <a:cubicBezTo>
                  <a:pt x="330" y="16"/>
                  <a:pt x="334" y="18"/>
                  <a:pt x="334" y="17"/>
                </a:cubicBezTo>
                <a:close/>
                <a:moveTo>
                  <a:pt x="391" y="66"/>
                </a:moveTo>
                <a:cubicBezTo>
                  <a:pt x="392" y="67"/>
                  <a:pt x="394" y="69"/>
                  <a:pt x="396" y="71"/>
                </a:cubicBezTo>
                <a:cubicBezTo>
                  <a:pt x="398" y="73"/>
                  <a:pt x="400" y="75"/>
                  <a:pt x="403" y="77"/>
                </a:cubicBezTo>
                <a:cubicBezTo>
                  <a:pt x="396" y="69"/>
                  <a:pt x="388" y="62"/>
                  <a:pt x="380" y="57"/>
                </a:cubicBezTo>
                <a:cubicBezTo>
                  <a:pt x="382" y="58"/>
                  <a:pt x="384" y="59"/>
                  <a:pt x="385" y="61"/>
                </a:cubicBezTo>
                <a:cubicBezTo>
                  <a:pt x="387" y="63"/>
                  <a:pt x="389" y="64"/>
                  <a:pt x="391" y="66"/>
                </a:cubicBezTo>
                <a:close/>
                <a:moveTo>
                  <a:pt x="301" y="13"/>
                </a:moveTo>
                <a:cubicBezTo>
                  <a:pt x="303" y="13"/>
                  <a:pt x="303" y="14"/>
                  <a:pt x="307" y="15"/>
                </a:cubicBezTo>
                <a:cubicBezTo>
                  <a:pt x="313" y="17"/>
                  <a:pt x="321" y="19"/>
                  <a:pt x="326" y="22"/>
                </a:cubicBezTo>
                <a:cubicBezTo>
                  <a:pt x="327" y="23"/>
                  <a:pt x="331" y="25"/>
                  <a:pt x="333" y="26"/>
                </a:cubicBezTo>
                <a:cubicBezTo>
                  <a:pt x="337" y="28"/>
                  <a:pt x="337" y="27"/>
                  <a:pt x="341" y="30"/>
                </a:cubicBezTo>
                <a:cubicBezTo>
                  <a:pt x="346" y="32"/>
                  <a:pt x="347" y="32"/>
                  <a:pt x="351" y="34"/>
                </a:cubicBezTo>
                <a:cubicBezTo>
                  <a:pt x="348" y="33"/>
                  <a:pt x="346" y="31"/>
                  <a:pt x="345" y="31"/>
                </a:cubicBezTo>
                <a:cubicBezTo>
                  <a:pt x="344" y="30"/>
                  <a:pt x="342" y="29"/>
                  <a:pt x="340" y="28"/>
                </a:cubicBezTo>
                <a:cubicBezTo>
                  <a:pt x="339" y="27"/>
                  <a:pt x="337" y="26"/>
                  <a:pt x="335" y="25"/>
                </a:cubicBezTo>
                <a:cubicBezTo>
                  <a:pt x="332" y="24"/>
                  <a:pt x="330" y="23"/>
                  <a:pt x="336" y="24"/>
                </a:cubicBezTo>
                <a:cubicBezTo>
                  <a:pt x="331" y="22"/>
                  <a:pt x="326" y="21"/>
                  <a:pt x="324" y="19"/>
                </a:cubicBezTo>
                <a:cubicBezTo>
                  <a:pt x="324" y="19"/>
                  <a:pt x="323" y="19"/>
                  <a:pt x="323" y="19"/>
                </a:cubicBezTo>
                <a:cubicBezTo>
                  <a:pt x="322" y="18"/>
                  <a:pt x="322" y="18"/>
                  <a:pt x="321" y="18"/>
                </a:cubicBezTo>
                <a:cubicBezTo>
                  <a:pt x="319" y="17"/>
                  <a:pt x="317" y="17"/>
                  <a:pt x="314" y="16"/>
                </a:cubicBezTo>
                <a:cubicBezTo>
                  <a:pt x="312" y="15"/>
                  <a:pt x="309" y="14"/>
                  <a:pt x="306" y="13"/>
                </a:cubicBezTo>
                <a:cubicBezTo>
                  <a:pt x="303" y="13"/>
                  <a:pt x="299" y="11"/>
                  <a:pt x="301" y="13"/>
                </a:cubicBezTo>
                <a:close/>
                <a:moveTo>
                  <a:pt x="317" y="13"/>
                </a:moveTo>
                <a:cubicBezTo>
                  <a:pt x="317" y="13"/>
                  <a:pt x="317" y="13"/>
                  <a:pt x="317" y="13"/>
                </a:cubicBezTo>
                <a:cubicBezTo>
                  <a:pt x="310" y="11"/>
                  <a:pt x="306" y="9"/>
                  <a:pt x="297" y="7"/>
                </a:cubicBezTo>
                <a:cubicBezTo>
                  <a:pt x="302" y="8"/>
                  <a:pt x="305" y="10"/>
                  <a:pt x="309" y="11"/>
                </a:cubicBezTo>
                <a:cubicBezTo>
                  <a:pt x="312" y="12"/>
                  <a:pt x="314" y="13"/>
                  <a:pt x="317" y="13"/>
                </a:cubicBezTo>
                <a:close/>
                <a:moveTo>
                  <a:pt x="376" y="93"/>
                </a:moveTo>
                <a:cubicBezTo>
                  <a:pt x="375" y="93"/>
                  <a:pt x="375" y="93"/>
                  <a:pt x="375" y="93"/>
                </a:cubicBezTo>
                <a:cubicBezTo>
                  <a:pt x="375" y="93"/>
                  <a:pt x="375" y="93"/>
                  <a:pt x="375" y="93"/>
                </a:cubicBezTo>
                <a:lnTo>
                  <a:pt x="376" y="93"/>
                </a:lnTo>
                <a:close/>
                <a:moveTo>
                  <a:pt x="425" y="118"/>
                </a:moveTo>
                <a:cubicBezTo>
                  <a:pt x="426" y="120"/>
                  <a:pt x="427" y="122"/>
                  <a:pt x="428" y="123"/>
                </a:cubicBezTo>
                <a:cubicBezTo>
                  <a:pt x="429" y="125"/>
                  <a:pt x="431" y="127"/>
                  <a:pt x="432" y="129"/>
                </a:cubicBezTo>
                <a:cubicBezTo>
                  <a:pt x="431" y="127"/>
                  <a:pt x="430" y="125"/>
                  <a:pt x="429" y="124"/>
                </a:cubicBezTo>
                <a:cubicBezTo>
                  <a:pt x="428" y="122"/>
                  <a:pt x="426" y="120"/>
                  <a:pt x="425" y="118"/>
                </a:cubicBezTo>
                <a:cubicBezTo>
                  <a:pt x="423" y="114"/>
                  <a:pt x="420" y="111"/>
                  <a:pt x="418" y="107"/>
                </a:cubicBezTo>
                <a:cubicBezTo>
                  <a:pt x="420" y="111"/>
                  <a:pt x="422" y="114"/>
                  <a:pt x="425" y="118"/>
                </a:cubicBezTo>
                <a:close/>
                <a:moveTo>
                  <a:pt x="401" y="91"/>
                </a:moveTo>
                <a:cubicBezTo>
                  <a:pt x="404" y="94"/>
                  <a:pt x="406" y="97"/>
                  <a:pt x="409" y="100"/>
                </a:cubicBezTo>
                <a:cubicBezTo>
                  <a:pt x="411" y="103"/>
                  <a:pt x="414" y="106"/>
                  <a:pt x="416" y="109"/>
                </a:cubicBezTo>
                <a:cubicBezTo>
                  <a:pt x="414" y="106"/>
                  <a:pt x="411" y="102"/>
                  <a:pt x="409" y="99"/>
                </a:cubicBezTo>
                <a:cubicBezTo>
                  <a:pt x="406" y="96"/>
                  <a:pt x="403" y="93"/>
                  <a:pt x="401" y="91"/>
                </a:cubicBezTo>
                <a:close/>
                <a:moveTo>
                  <a:pt x="403" y="77"/>
                </a:moveTo>
                <a:cubicBezTo>
                  <a:pt x="410" y="86"/>
                  <a:pt x="417" y="93"/>
                  <a:pt x="423" y="101"/>
                </a:cubicBezTo>
                <a:cubicBezTo>
                  <a:pt x="417" y="93"/>
                  <a:pt x="411" y="85"/>
                  <a:pt x="403" y="77"/>
                </a:cubicBezTo>
                <a:close/>
                <a:moveTo>
                  <a:pt x="329" y="13"/>
                </a:moveTo>
                <a:cubicBezTo>
                  <a:pt x="338" y="17"/>
                  <a:pt x="346" y="22"/>
                  <a:pt x="356" y="26"/>
                </a:cubicBezTo>
                <a:cubicBezTo>
                  <a:pt x="347" y="21"/>
                  <a:pt x="338" y="17"/>
                  <a:pt x="329" y="13"/>
                </a:cubicBezTo>
                <a:close/>
                <a:moveTo>
                  <a:pt x="337" y="18"/>
                </a:moveTo>
                <a:cubicBezTo>
                  <a:pt x="329" y="14"/>
                  <a:pt x="322" y="11"/>
                  <a:pt x="312" y="8"/>
                </a:cubicBezTo>
                <a:cubicBezTo>
                  <a:pt x="316" y="9"/>
                  <a:pt x="320" y="11"/>
                  <a:pt x="324" y="13"/>
                </a:cubicBezTo>
                <a:cubicBezTo>
                  <a:pt x="328" y="14"/>
                  <a:pt x="333" y="16"/>
                  <a:pt x="337" y="18"/>
                </a:cubicBezTo>
                <a:close/>
                <a:moveTo>
                  <a:pt x="281" y="0"/>
                </a:moveTo>
                <a:cubicBezTo>
                  <a:pt x="288" y="2"/>
                  <a:pt x="296" y="4"/>
                  <a:pt x="294" y="2"/>
                </a:cubicBezTo>
                <a:cubicBezTo>
                  <a:pt x="298" y="3"/>
                  <a:pt x="302" y="4"/>
                  <a:pt x="302" y="4"/>
                </a:cubicBezTo>
                <a:cubicBezTo>
                  <a:pt x="300" y="5"/>
                  <a:pt x="307" y="6"/>
                  <a:pt x="312" y="8"/>
                </a:cubicBezTo>
                <a:cubicBezTo>
                  <a:pt x="313" y="7"/>
                  <a:pt x="325" y="12"/>
                  <a:pt x="328" y="12"/>
                </a:cubicBezTo>
                <a:cubicBezTo>
                  <a:pt x="313" y="7"/>
                  <a:pt x="301" y="3"/>
                  <a:pt x="287" y="0"/>
                </a:cubicBezTo>
                <a:cubicBezTo>
                  <a:pt x="287" y="0"/>
                  <a:pt x="290" y="1"/>
                  <a:pt x="290" y="1"/>
                </a:cubicBezTo>
                <a:cubicBezTo>
                  <a:pt x="291" y="2"/>
                  <a:pt x="289" y="2"/>
                  <a:pt x="281" y="0"/>
                </a:cubicBezTo>
                <a:close/>
                <a:moveTo>
                  <a:pt x="88" y="407"/>
                </a:moveTo>
                <a:cubicBezTo>
                  <a:pt x="88" y="407"/>
                  <a:pt x="88" y="407"/>
                  <a:pt x="88" y="407"/>
                </a:cubicBezTo>
                <a:cubicBezTo>
                  <a:pt x="88" y="407"/>
                  <a:pt x="88" y="407"/>
                  <a:pt x="88" y="407"/>
                </a:cubicBezTo>
                <a:close/>
                <a:moveTo>
                  <a:pt x="223" y="4"/>
                </a:moveTo>
                <a:cubicBezTo>
                  <a:pt x="225" y="4"/>
                  <a:pt x="227" y="3"/>
                  <a:pt x="229" y="3"/>
                </a:cubicBezTo>
                <a:cubicBezTo>
                  <a:pt x="231" y="3"/>
                  <a:pt x="233" y="3"/>
                  <a:pt x="235" y="3"/>
                </a:cubicBezTo>
                <a:cubicBezTo>
                  <a:pt x="226" y="3"/>
                  <a:pt x="227" y="3"/>
                  <a:pt x="221" y="3"/>
                </a:cubicBezTo>
                <a:cubicBezTo>
                  <a:pt x="221" y="3"/>
                  <a:pt x="218" y="4"/>
                  <a:pt x="210" y="5"/>
                </a:cubicBezTo>
                <a:cubicBezTo>
                  <a:pt x="212" y="4"/>
                  <a:pt x="214" y="4"/>
                  <a:pt x="217" y="4"/>
                </a:cubicBezTo>
                <a:cubicBezTo>
                  <a:pt x="219" y="4"/>
                  <a:pt x="221" y="4"/>
                  <a:pt x="223" y="4"/>
                </a:cubicBezTo>
                <a:close/>
                <a:moveTo>
                  <a:pt x="312" y="8"/>
                </a:moveTo>
                <a:cubicBezTo>
                  <a:pt x="312" y="8"/>
                  <a:pt x="312" y="8"/>
                  <a:pt x="312" y="8"/>
                </a:cubicBezTo>
                <a:cubicBezTo>
                  <a:pt x="312" y="8"/>
                  <a:pt x="312" y="8"/>
                  <a:pt x="312" y="8"/>
                </a:cubicBezTo>
                <a:cubicBezTo>
                  <a:pt x="312" y="8"/>
                  <a:pt x="312" y="8"/>
                  <a:pt x="312" y="8"/>
                </a:cubicBezTo>
                <a:close/>
                <a:moveTo>
                  <a:pt x="365" y="60"/>
                </a:moveTo>
                <a:cubicBezTo>
                  <a:pt x="367" y="61"/>
                  <a:pt x="368" y="62"/>
                  <a:pt x="368" y="61"/>
                </a:cubicBezTo>
                <a:cubicBezTo>
                  <a:pt x="369" y="61"/>
                  <a:pt x="366" y="59"/>
                  <a:pt x="364" y="57"/>
                </a:cubicBezTo>
                <a:cubicBezTo>
                  <a:pt x="363" y="57"/>
                  <a:pt x="362" y="55"/>
                  <a:pt x="361" y="56"/>
                </a:cubicBezTo>
                <a:cubicBezTo>
                  <a:pt x="360" y="56"/>
                  <a:pt x="355" y="52"/>
                  <a:pt x="352" y="50"/>
                </a:cubicBezTo>
                <a:cubicBezTo>
                  <a:pt x="350" y="49"/>
                  <a:pt x="348" y="48"/>
                  <a:pt x="347" y="48"/>
                </a:cubicBezTo>
                <a:cubicBezTo>
                  <a:pt x="347" y="48"/>
                  <a:pt x="348" y="48"/>
                  <a:pt x="350" y="50"/>
                </a:cubicBezTo>
                <a:cubicBezTo>
                  <a:pt x="351" y="50"/>
                  <a:pt x="353" y="52"/>
                  <a:pt x="353" y="52"/>
                </a:cubicBezTo>
                <a:cubicBezTo>
                  <a:pt x="352" y="51"/>
                  <a:pt x="350" y="50"/>
                  <a:pt x="348" y="49"/>
                </a:cubicBezTo>
                <a:cubicBezTo>
                  <a:pt x="345" y="48"/>
                  <a:pt x="343" y="47"/>
                  <a:pt x="340" y="45"/>
                </a:cubicBezTo>
                <a:cubicBezTo>
                  <a:pt x="347" y="49"/>
                  <a:pt x="355" y="54"/>
                  <a:pt x="355" y="54"/>
                </a:cubicBezTo>
                <a:cubicBezTo>
                  <a:pt x="357" y="54"/>
                  <a:pt x="361" y="57"/>
                  <a:pt x="365" y="60"/>
                </a:cubicBezTo>
                <a:close/>
                <a:moveTo>
                  <a:pt x="373" y="64"/>
                </a:moveTo>
                <a:cubicBezTo>
                  <a:pt x="374" y="65"/>
                  <a:pt x="375" y="66"/>
                  <a:pt x="377" y="68"/>
                </a:cubicBezTo>
                <a:cubicBezTo>
                  <a:pt x="378" y="69"/>
                  <a:pt x="380" y="70"/>
                  <a:pt x="381" y="71"/>
                </a:cubicBezTo>
                <a:cubicBezTo>
                  <a:pt x="381" y="71"/>
                  <a:pt x="381" y="71"/>
                  <a:pt x="381" y="71"/>
                </a:cubicBezTo>
                <a:cubicBezTo>
                  <a:pt x="379" y="70"/>
                  <a:pt x="378" y="69"/>
                  <a:pt x="377" y="68"/>
                </a:cubicBezTo>
                <a:cubicBezTo>
                  <a:pt x="374" y="66"/>
                  <a:pt x="371" y="64"/>
                  <a:pt x="369" y="62"/>
                </a:cubicBezTo>
                <a:cubicBezTo>
                  <a:pt x="367" y="61"/>
                  <a:pt x="365" y="60"/>
                  <a:pt x="363" y="59"/>
                </a:cubicBezTo>
                <a:cubicBezTo>
                  <a:pt x="365" y="61"/>
                  <a:pt x="368" y="62"/>
                  <a:pt x="370" y="64"/>
                </a:cubicBezTo>
                <a:cubicBezTo>
                  <a:pt x="372" y="65"/>
                  <a:pt x="374" y="67"/>
                  <a:pt x="376" y="68"/>
                </a:cubicBezTo>
                <a:cubicBezTo>
                  <a:pt x="383" y="74"/>
                  <a:pt x="383" y="73"/>
                  <a:pt x="383" y="73"/>
                </a:cubicBezTo>
                <a:cubicBezTo>
                  <a:pt x="383" y="72"/>
                  <a:pt x="378" y="68"/>
                  <a:pt x="376" y="67"/>
                </a:cubicBezTo>
                <a:cubicBezTo>
                  <a:pt x="374" y="64"/>
                  <a:pt x="371" y="62"/>
                  <a:pt x="368" y="60"/>
                </a:cubicBezTo>
                <a:cubicBezTo>
                  <a:pt x="370" y="62"/>
                  <a:pt x="371" y="63"/>
                  <a:pt x="373" y="64"/>
                </a:cubicBezTo>
                <a:close/>
                <a:moveTo>
                  <a:pt x="370" y="51"/>
                </a:moveTo>
                <a:cubicBezTo>
                  <a:pt x="373" y="53"/>
                  <a:pt x="374" y="54"/>
                  <a:pt x="376" y="55"/>
                </a:cubicBezTo>
                <a:cubicBezTo>
                  <a:pt x="373" y="52"/>
                  <a:pt x="375" y="53"/>
                  <a:pt x="373" y="51"/>
                </a:cubicBezTo>
                <a:cubicBezTo>
                  <a:pt x="371" y="50"/>
                  <a:pt x="369" y="49"/>
                  <a:pt x="368" y="48"/>
                </a:cubicBezTo>
                <a:cubicBezTo>
                  <a:pt x="366" y="47"/>
                  <a:pt x="365" y="46"/>
                  <a:pt x="363" y="44"/>
                </a:cubicBezTo>
                <a:cubicBezTo>
                  <a:pt x="359" y="42"/>
                  <a:pt x="356" y="40"/>
                  <a:pt x="352" y="39"/>
                </a:cubicBezTo>
                <a:cubicBezTo>
                  <a:pt x="358" y="42"/>
                  <a:pt x="364" y="46"/>
                  <a:pt x="370" y="51"/>
                </a:cubicBezTo>
                <a:close/>
                <a:moveTo>
                  <a:pt x="216" y="5"/>
                </a:moveTo>
                <a:cubicBezTo>
                  <a:pt x="218" y="5"/>
                  <a:pt x="222" y="5"/>
                  <a:pt x="223" y="5"/>
                </a:cubicBezTo>
                <a:cubicBezTo>
                  <a:pt x="224" y="5"/>
                  <a:pt x="226" y="4"/>
                  <a:pt x="228" y="4"/>
                </a:cubicBezTo>
                <a:cubicBezTo>
                  <a:pt x="230" y="4"/>
                  <a:pt x="233" y="4"/>
                  <a:pt x="236" y="4"/>
                </a:cubicBezTo>
                <a:cubicBezTo>
                  <a:pt x="236" y="4"/>
                  <a:pt x="234" y="4"/>
                  <a:pt x="232" y="4"/>
                </a:cubicBezTo>
                <a:cubicBezTo>
                  <a:pt x="229" y="4"/>
                  <a:pt x="225" y="4"/>
                  <a:pt x="222" y="4"/>
                </a:cubicBezTo>
                <a:cubicBezTo>
                  <a:pt x="220" y="5"/>
                  <a:pt x="218" y="5"/>
                  <a:pt x="217" y="5"/>
                </a:cubicBezTo>
                <a:cubicBezTo>
                  <a:pt x="215" y="5"/>
                  <a:pt x="213" y="5"/>
                  <a:pt x="212" y="5"/>
                </a:cubicBezTo>
                <a:cubicBezTo>
                  <a:pt x="209" y="6"/>
                  <a:pt x="208" y="6"/>
                  <a:pt x="208" y="6"/>
                </a:cubicBezTo>
                <a:cubicBezTo>
                  <a:pt x="212" y="6"/>
                  <a:pt x="216" y="5"/>
                  <a:pt x="220" y="5"/>
                </a:cubicBezTo>
                <a:cubicBezTo>
                  <a:pt x="219" y="5"/>
                  <a:pt x="217" y="5"/>
                  <a:pt x="216" y="5"/>
                </a:cubicBezTo>
                <a:close/>
                <a:moveTo>
                  <a:pt x="312" y="8"/>
                </a:moveTo>
                <a:cubicBezTo>
                  <a:pt x="312" y="8"/>
                  <a:pt x="312" y="8"/>
                  <a:pt x="312" y="8"/>
                </a:cubicBezTo>
                <a:cubicBezTo>
                  <a:pt x="312" y="8"/>
                  <a:pt x="312" y="8"/>
                  <a:pt x="312" y="8"/>
                </a:cubicBezTo>
                <a:close/>
                <a:moveTo>
                  <a:pt x="413" y="99"/>
                </a:moveTo>
                <a:cubicBezTo>
                  <a:pt x="415" y="102"/>
                  <a:pt x="415" y="103"/>
                  <a:pt x="419" y="107"/>
                </a:cubicBezTo>
                <a:cubicBezTo>
                  <a:pt x="421" y="110"/>
                  <a:pt x="423" y="111"/>
                  <a:pt x="423" y="111"/>
                </a:cubicBezTo>
                <a:cubicBezTo>
                  <a:pt x="421" y="108"/>
                  <a:pt x="419" y="105"/>
                  <a:pt x="417" y="103"/>
                </a:cubicBezTo>
                <a:cubicBezTo>
                  <a:pt x="415" y="101"/>
                  <a:pt x="413" y="99"/>
                  <a:pt x="413" y="99"/>
                </a:cubicBezTo>
                <a:close/>
                <a:moveTo>
                  <a:pt x="310" y="426"/>
                </a:moveTo>
                <a:cubicBezTo>
                  <a:pt x="308" y="427"/>
                  <a:pt x="306" y="428"/>
                  <a:pt x="303" y="429"/>
                </a:cubicBezTo>
                <a:cubicBezTo>
                  <a:pt x="305" y="429"/>
                  <a:pt x="307" y="428"/>
                  <a:pt x="309" y="427"/>
                </a:cubicBezTo>
                <a:cubicBezTo>
                  <a:pt x="310" y="427"/>
                  <a:pt x="312" y="426"/>
                  <a:pt x="314" y="426"/>
                </a:cubicBezTo>
                <a:cubicBezTo>
                  <a:pt x="315" y="425"/>
                  <a:pt x="317" y="425"/>
                  <a:pt x="319" y="424"/>
                </a:cubicBezTo>
                <a:cubicBezTo>
                  <a:pt x="321" y="423"/>
                  <a:pt x="322" y="422"/>
                  <a:pt x="324" y="421"/>
                </a:cubicBezTo>
                <a:cubicBezTo>
                  <a:pt x="322" y="422"/>
                  <a:pt x="320" y="423"/>
                  <a:pt x="316" y="424"/>
                </a:cubicBezTo>
                <a:cubicBezTo>
                  <a:pt x="314" y="425"/>
                  <a:pt x="313" y="425"/>
                  <a:pt x="310" y="426"/>
                </a:cubicBezTo>
                <a:close/>
                <a:moveTo>
                  <a:pt x="378" y="417"/>
                </a:moveTo>
                <a:cubicBezTo>
                  <a:pt x="377" y="418"/>
                  <a:pt x="375" y="419"/>
                  <a:pt x="374" y="420"/>
                </a:cubicBezTo>
                <a:cubicBezTo>
                  <a:pt x="370" y="423"/>
                  <a:pt x="367" y="425"/>
                  <a:pt x="364" y="427"/>
                </a:cubicBezTo>
                <a:cubicBezTo>
                  <a:pt x="360" y="430"/>
                  <a:pt x="357" y="432"/>
                  <a:pt x="353" y="434"/>
                </a:cubicBezTo>
                <a:cubicBezTo>
                  <a:pt x="351" y="435"/>
                  <a:pt x="349" y="436"/>
                  <a:pt x="348" y="437"/>
                </a:cubicBezTo>
                <a:cubicBezTo>
                  <a:pt x="346" y="438"/>
                  <a:pt x="344" y="439"/>
                  <a:pt x="342" y="440"/>
                </a:cubicBezTo>
                <a:cubicBezTo>
                  <a:pt x="344" y="439"/>
                  <a:pt x="347" y="438"/>
                  <a:pt x="349" y="437"/>
                </a:cubicBezTo>
                <a:cubicBezTo>
                  <a:pt x="352" y="435"/>
                  <a:pt x="355" y="434"/>
                  <a:pt x="357" y="432"/>
                </a:cubicBezTo>
                <a:cubicBezTo>
                  <a:pt x="361" y="430"/>
                  <a:pt x="364" y="429"/>
                  <a:pt x="365" y="427"/>
                </a:cubicBezTo>
                <a:cubicBezTo>
                  <a:pt x="366" y="426"/>
                  <a:pt x="371" y="422"/>
                  <a:pt x="374" y="421"/>
                </a:cubicBezTo>
                <a:cubicBezTo>
                  <a:pt x="375" y="420"/>
                  <a:pt x="374" y="421"/>
                  <a:pt x="377" y="419"/>
                </a:cubicBezTo>
                <a:cubicBezTo>
                  <a:pt x="377" y="418"/>
                  <a:pt x="379" y="417"/>
                  <a:pt x="378" y="417"/>
                </a:cubicBezTo>
                <a:close/>
                <a:moveTo>
                  <a:pt x="120" y="276"/>
                </a:moveTo>
                <a:cubicBezTo>
                  <a:pt x="120" y="276"/>
                  <a:pt x="120" y="276"/>
                  <a:pt x="120" y="276"/>
                </a:cubicBezTo>
                <a:cubicBezTo>
                  <a:pt x="120" y="276"/>
                  <a:pt x="120" y="276"/>
                  <a:pt x="120" y="276"/>
                </a:cubicBezTo>
                <a:close/>
                <a:moveTo>
                  <a:pt x="371" y="370"/>
                </a:moveTo>
                <a:cubicBezTo>
                  <a:pt x="371" y="370"/>
                  <a:pt x="369" y="372"/>
                  <a:pt x="369" y="373"/>
                </a:cubicBezTo>
                <a:cubicBezTo>
                  <a:pt x="370" y="371"/>
                  <a:pt x="371" y="370"/>
                  <a:pt x="372" y="369"/>
                </a:cubicBezTo>
                <a:cubicBezTo>
                  <a:pt x="373" y="369"/>
                  <a:pt x="373" y="368"/>
                  <a:pt x="373" y="368"/>
                </a:cubicBezTo>
                <a:cubicBezTo>
                  <a:pt x="374" y="367"/>
                  <a:pt x="373" y="367"/>
                  <a:pt x="372" y="368"/>
                </a:cubicBezTo>
                <a:cubicBezTo>
                  <a:pt x="371" y="369"/>
                  <a:pt x="370" y="370"/>
                  <a:pt x="368" y="372"/>
                </a:cubicBezTo>
                <a:cubicBezTo>
                  <a:pt x="366" y="374"/>
                  <a:pt x="364" y="376"/>
                  <a:pt x="363" y="377"/>
                </a:cubicBezTo>
                <a:cubicBezTo>
                  <a:pt x="365" y="376"/>
                  <a:pt x="366" y="374"/>
                  <a:pt x="368" y="373"/>
                </a:cubicBezTo>
                <a:cubicBezTo>
                  <a:pt x="369" y="372"/>
                  <a:pt x="370" y="370"/>
                  <a:pt x="371" y="370"/>
                </a:cubicBezTo>
                <a:close/>
                <a:moveTo>
                  <a:pt x="324" y="421"/>
                </a:moveTo>
                <a:cubicBezTo>
                  <a:pt x="324" y="421"/>
                  <a:pt x="324" y="421"/>
                  <a:pt x="324" y="421"/>
                </a:cubicBezTo>
                <a:cubicBezTo>
                  <a:pt x="324" y="421"/>
                  <a:pt x="324" y="421"/>
                  <a:pt x="324" y="421"/>
                </a:cubicBezTo>
                <a:cubicBezTo>
                  <a:pt x="324" y="421"/>
                  <a:pt x="324" y="421"/>
                  <a:pt x="325" y="421"/>
                </a:cubicBezTo>
                <a:cubicBezTo>
                  <a:pt x="324" y="421"/>
                  <a:pt x="324" y="421"/>
                  <a:pt x="324" y="421"/>
                </a:cubicBezTo>
                <a:cubicBezTo>
                  <a:pt x="324" y="421"/>
                  <a:pt x="324" y="421"/>
                  <a:pt x="324" y="421"/>
                </a:cubicBezTo>
                <a:close/>
                <a:moveTo>
                  <a:pt x="120" y="276"/>
                </a:moveTo>
                <a:cubicBezTo>
                  <a:pt x="119" y="276"/>
                  <a:pt x="119" y="277"/>
                  <a:pt x="119" y="277"/>
                </a:cubicBezTo>
                <a:cubicBezTo>
                  <a:pt x="120" y="278"/>
                  <a:pt x="121" y="281"/>
                  <a:pt x="121" y="282"/>
                </a:cubicBezTo>
                <a:cubicBezTo>
                  <a:pt x="121" y="284"/>
                  <a:pt x="121" y="284"/>
                  <a:pt x="122" y="284"/>
                </a:cubicBezTo>
                <a:cubicBezTo>
                  <a:pt x="122" y="284"/>
                  <a:pt x="122" y="284"/>
                  <a:pt x="123" y="284"/>
                </a:cubicBezTo>
                <a:cubicBezTo>
                  <a:pt x="122" y="283"/>
                  <a:pt x="121" y="281"/>
                  <a:pt x="121" y="280"/>
                </a:cubicBezTo>
                <a:cubicBezTo>
                  <a:pt x="121" y="279"/>
                  <a:pt x="120" y="277"/>
                  <a:pt x="120" y="276"/>
                </a:cubicBezTo>
                <a:close/>
                <a:moveTo>
                  <a:pt x="52" y="93"/>
                </a:moveTo>
                <a:cubicBezTo>
                  <a:pt x="52" y="93"/>
                  <a:pt x="52" y="93"/>
                  <a:pt x="52" y="93"/>
                </a:cubicBezTo>
                <a:cubicBezTo>
                  <a:pt x="52" y="93"/>
                  <a:pt x="52" y="93"/>
                  <a:pt x="52" y="93"/>
                </a:cubicBezTo>
                <a:close/>
                <a:moveTo>
                  <a:pt x="127" y="285"/>
                </a:moveTo>
                <a:cubicBezTo>
                  <a:pt x="125" y="281"/>
                  <a:pt x="126" y="286"/>
                  <a:pt x="125" y="284"/>
                </a:cubicBezTo>
                <a:cubicBezTo>
                  <a:pt x="125" y="283"/>
                  <a:pt x="125" y="283"/>
                  <a:pt x="125" y="283"/>
                </a:cubicBezTo>
                <a:cubicBezTo>
                  <a:pt x="125" y="282"/>
                  <a:pt x="124" y="281"/>
                  <a:pt x="124" y="280"/>
                </a:cubicBezTo>
                <a:cubicBezTo>
                  <a:pt x="123" y="278"/>
                  <a:pt x="123" y="277"/>
                  <a:pt x="122" y="276"/>
                </a:cubicBezTo>
                <a:cubicBezTo>
                  <a:pt x="122" y="274"/>
                  <a:pt x="122" y="273"/>
                  <a:pt x="121" y="271"/>
                </a:cubicBezTo>
                <a:cubicBezTo>
                  <a:pt x="121" y="268"/>
                  <a:pt x="122" y="266"/>
                  <a:pt x="122" y="263"/>
                </a:cubicBezTo>
                <a:cubicBezTo>
                  <a:pt x="121" y="266"/>
                  <a:pt x="120" y="267"/>
                  <a:pt x="120" y="271"/>
                </a:cubicBezTo>
                <a:cubicBezTo>
                  <a:pt x="120" y="273"/>
                  <a:pt x="121" y="273"/>
                  <a:pt x="121" y="273"/>
                </a:cubicBezTo>
                <a:cubicBezTo>
                  <a:pt x="121" y="274"/>
                  <a:pt x="121" y="274"/>
                  <a:pt x="121" y="274"/>
                </a:cubicBezTo>
                <a:cubicBezTo>
                  <a:pt x="121" y="275"/>
                  <a:pt x="122" y="276"/>
                  <a:pt x="122" y="277"/>
                </a:cubicBezTo>
                <a:cubicBezTo>
                  <a:pt x="122" y="277"/>
                  <a:pt x="122" y="277"/>
                  <a:pt x="122" y="277"/>
                </a:cubicBezTo>
                <a:cubicBezTo>
                  <a:pt x="122" y="277"/>
                  <a:pt x="122" y="277"/>
                  <a:pt x="122" y="277"/>
                </a:cubicBezTo>
                <a:cubicBezTo>
                  <a:pt x="122" y="277"/>
                  <a:pt x="122" y="277"/>
                  <a:pt x="122" y="277"/>
                </a:cubicBezTo>
                <a:cubicBezTo>
                  <a:pt x="122" y="277"/>
                  <a:pt x="122" y="277"/>
                  <a:pt x="122" y="277"/>
                </a:cubicBezTo>
                <a:cubicBezTo>
                  <a:pt x="121" y="275"/>
                  <a:pt x="121" y="274"/>
                  <a:pt x="120" y="274"/>
                </a:cubicBezTo>
                <a:cubicBezTo>
                  <a:pt x="119" y="273"/>
                  <a:pt x="119" y="273"/>
                  <a:pt x="119" y="270"/>
                </a:cubicBezTo>
                <a:cubicBezTo>
                  <a:pt x="118" y="266"/>
                  <a:pt x="117" y="263"/>
                  <a:pt x="116" y="259"/>
                </a:cubicBezTo>
                <a:cubicBezTo>
                  <a:pt x="117" y="263"/>
                  <a:pt x="117" y="266"/>
                  <a:pt x="118" y="269"/>
                </a:cubicBezTo>
                <a:cubicBezTo>
                  <a:pt x="119" y="272"/>
                  <a:pt x="120" y="275"/>
                  <a:pt x="121" y="278"/>
                </a:cubicBezTo>
                <a:cubicBezTo>
                  <a:pt x="122" y="281"/>
                  <a:pt x="123" y="284"/>
                  <a:pt x="124" y="287"/>
                </a:cubicBezTo>
                <a:cubicBezTo>
                  <a:pt x="125" y="289"/>
                  <a:pt x="126" y="292"/>
                  <a:pt x="127" y="295"/>
                </a:cubicBezTo>
                <a:cubicBezTo>
                  <a:pt x="128" y="295"/>
                  <a:pt x="128" y="294"/>
                  <a:pt x="127" y="293"/>
                </a:cubicBezTo>
                <a:cubicBezTo>
                  <a:pt x="127" y="293"/>
                  <a:pt x="127" y="291"/>
                  <a:pt x="126" y="290"/>
                </a:cubicBezTo>
                <a:cubicBezTo>
                  <a:pt x="127" y="291"/>
                  <a:pt x="130" y="296"/>
                  <a:pt x="128" y="291"/>
                </a:cubicBezTo>
                <a:cubicBezTo>
                  <a:pt x="127" y="289"/>
                  <a:pt x="129" y="293"/>
                  <a:pt x="128" y="290"/>
                </a:cubicBezTo>
                <a:cubicBezTo>
                  <a:pt x="127" y="288"/>
                  <a:pt x="127" y="287"/>
                  <a:pt x="127" y="285"/>
                </a:cubicBezTo>
                <a:close/>
                <a:moveTo>
                  <a:pt x="353" y="440"/>
                </a:moveTo>
                <a:cubicBezTo>
                  <a:pt x="352" y="440"/>
                  <a:pt x="352" y="440"/>
                  <a:pt x="351" y="441"/>
                </a:cubicBezTo>
                <a:cubicBezTo>
                  <a:pt x="351" y="441"/>
                  <a:pt x="352" y="439"/>
                  <a:pt x="358" y="435"/>
                </a:cubicBezTo>
                <a:cubicBezTo>
                  <a:pt x="354" y="438"/>
                  <a:pt x="348" y="441"/>
                  <a:pt x="348" y="443"/>
                </a:cubicBezTo>
                <a:cubicBezTo>
                  <a:pt x="347" y="443"/>
                  <a:pt x="347" y="443"/>
                  <a:pt x="347" y="443"/>
                </a:cubicBezTo>
                <a:cubicBezTo>
                  <a:pt x="344" y="444"/>
                  <a:pt x="342" y="445"/>
                  <a:pt x="340" y="446"/>
                </a:cubicBezTo>
                <a:cubicBezTo>
                  <a:pt x="339" y="447"/>
                  <a:pt x="335" y="450"/>
                  <a:pt x="332" y="451"/>
                </a:cubicBezTo>
                <a:cubicBezTo>
                  <a:pt x="331" y="453"/>
                  <a:pt x="320" y="458"/>
                  <a:pt x="318" y="461"/>
                </a:cubicBezTo>
                <a:cubicBezTo>
                  <a:pt x="322" y="459"/>
                  <a:pt x="325" y="457"/>
                  <a:pt x="328" y="455"/>
                </a:cubicBezTo>
                <a:cubicBezTo>
                  <a:pt x="330" y="454"/>
                  <a:pt x="331" y="454"/>
                  <a:pt x="333" y="453"/>
                </a:cubicBezTo>
                <a:cubicBezTo>
                  <a:pt x="334" y="452"/>
                  <a:pt x="336" y="451"/>
                  <a:pt x="337" y="450"/>
                </a:cubicBezTo>
                <a:cubicBezTo>
                  <a:pt x="343" y="447"/>
                  <a:pt x="349" y="444"/>
                  <a:pt x="355" y="440"/>
                </a:cubicBezTo>
                <a:cubicBezTo>
                  <a:pt x="355" y="440"/>
                  <a:pt x="354" y="440"/>
                  <a:pt x="353" y="441"/>
                </a:cubicBezTo>
                <a:cubicBezTo>
                  <a:pt x="355" y="439"/>
                  <a:pt x="357" y="438"/>
                  <a:pt x="360" y="436"/>
                </a:cubicBezTo>
                <a:cubicBezTo>
                  <a:pt x="362" y="436"/>
                  <a:pt x="362" y="435"/>
                  <a:pt x="364" y="434"/>
                </a:cubicBezTo>
                <a:cubicBezTo>
                  <a:pt x="364" y="434"/>
                  <a:pt x="365" y="433"/>
                  <a:pt x="364" y="433"/>
                </a:cubicBezTo>
                <a:cubicBezTo>
                  <a:pt x="360" y="436"/>
                  <a:pt x="355" y="438"/>
                  <a:pt x="353" y="440"/>
                </a:cubicBezTo>
                <a:close/>
                <a:moveTo>
                  <a:pt x="341" y="447"/>
                </a:moveTo>
                <a:cubicBezTo>
                  <a:pt x="341" y="447"/>
                  <a:pt x="341" y="447"/>
                  <a:pt x="341" y="446"/>
                </a:cubicBezTo>
                <a:cubicBezTo>
                  <a:pt x="344" y="445"/>
                  <a:pt x="348" y="443"/>
                  <a:pt x="346" y="445"/>
                </a:cubicBezTo>
                <a:cubicBezTo>
                  <a:pt x="347" y="444"/>
                  <a:pt x="347" y="444"/>
                  <a:pt x="347" y="444"/>
                </a:cubicBezTo>
                <a:cubicBezTo>
                  <a:pt x="344" y="446"/>
                  <a:pt x="341" y="447"/>
                  <a:pt x="341" y="447"/>
                </a:cubicBezTo>
                <a:close/>
                <a:moveTo>
                  <a:pt x="307" y="446"/>
                </a:moveTo>
                <a:cubicBezTo>
                  <a:pt x="305" y="447"/>
                  <a:pt x="303" y="447"/>
                  <a:pt x="301" y="448"/>
                </a:cubicBezTo>
                <a:cubicBezTo>
                  <a:pt x="298" y="449"/>
                  <a:pt x="296" y="449"/>
                  <a:pt x="293" y="450"/>
                </a:cubicBezTo>
                <a:cubicBezTo>
                  <a:pt x="292" y="450"/>
                  <a:pt x="290" y="451"/>
                  <a:pt x="290" y="450"/>
                </a:cubicBezTo>
                <a:cubicBezTo>
                  <a:pt x="290" y="450"/>
                  <a:pt x="292" y="450"/>
                  <a:pt x="292" y="450"/>
                </a:cubicBezTo>
                <a:cubicBezTo>
                  <a:pt x="296" y="449"/>
                  <a:pt x="299" y="448"/>
                  <a:pt x="302" y="447"/>
                </a:cubicBezTo>
                <a:cubicBezTo>
                  <a:pt x="305" y="446"/>
                  <a:pt x="307" y="445"/>
                  <a:pt x="310" y="444"/>
                </a:cubicBezTo>
                <a:cubicBezTo>
                  <a:pt x="311" y="444"/>
                  <a:pt x="317" y="442"/>
                  <a:pt x="316" y="442"/>
                </a:cubicBezTo>
                <a:cubicBezTo>
                  <a:pt x="315" y="442"/>
                  <a:pt x="311" y="443"/>
                  <a:pt x="307" y="444"/>
                </a:cubicBezTo>
                <a:cubicBezTo>
                  <a:pt x="304" y="445"/>
                  <a:pt x="304" y="445"/>
                  <a:pt x="304" y="445"/>
                </a:cubicBezTo>
                <a:cubicBezTo>
                  <a:pt x="301" y="446"/>
                  <a:pt x="301" y="446"/>
                  <a:pt x="301" y="446"/>
                </a:cubicBezTo>
                <a:cubicBezTo>
                  <a:pt x="299" y="446"/>
                  <a:pt x="297" y="447"/>
                  <a:pt x="295" y="448"/>
                </a:cubicBezTo>
                <a:cubicBezTo>
                  <a:pt x="291" y="449"/>
                  <a:pt x="287" y="450"/>
                  <a:pt x="283" y="451"/>
                </a:cubicBezTo>
                <a:cubicBezTo>
                  <a:pt x="276" y="452"/>
                  <a:pt x="271" y="453"/>
                  <a:pt x="272" y="454"/>
                </a:cubicBezTo>
                <a:cubicBezTo>
                  <a:pt x="272" y="454"/>
                  <a:pt x="271" y="454"/>
                  <a:pt x="269" y="454"/>
                </a:cubicBezTo>
                <a:cubicBezTo>
                  <a:pt x="263" y="455"/>
                  <a:pt x="262" y="455"/>
                  <a:pt x="262" y="455"/>
                </a:cubicBezTo>
                <a:cubicBezTo>
                  <a:pt x="262" y="455"/>
                  <a:pt x="263" y="456"/>
                  <a:pt x="261" y="456"/>
                </a:cubicBezTo>
                <a:cubicBezTo>
                  <a:pt x="269" y="455"/>
                  <a:pt x="272" y="454"/>
                  <a:pt x="275" y="453"/>
                </a:cubicBezTo>
                <a:cubicBezTo>
                  <a:pt x="276" y="452"/>
                  <a:pt x="279" y="452"/>
                  <a:pt x="283" y="452"/>
                </a:cubicBezTo>
                <a:cubicBezTo>
                  <a:pt x="289" y="451"/>
                  <a:pt x="284" y="453"/>
                  <a:pt x="288" y="452"/>
                </a:cubicBezTo>
                <a:cubicBezTo>
                  <a:pt x="293" y="450"/>
                  <a:pt x="301" y="449"/>
                  <a:pt x="307" y="446"/>
                </a:cubicBezTo>
                <a:close/>
                <a:moveTo>
                  <a:pt x="117" y="267"/>
                </a:moveTo>
                <a:cubicBezTo>
                  <a:pt x="117" y="268"/>
                  <a:pt x="117" y="269"/>
                  <a:pt x="117" y="269"/>
                </a:cubicBezTo>
                <a:cubicBezTo>
                  <a:pt x="117" y="270"/>
                  <a:pt x="117" y="271"/>
                  <a:pt x="118" y="272"/>
                </a:cubicBezTo>
                <a:cubicBezTo>
                  <a:pt x="118" y="273"/>
                  <a:pt x="118" y="274"/>
                  <a:pt x="119" y="275"/>
                </a:cubicBezTo>
                <a:cubicBezTo>
                  <a:pt x="119" y="275"/>
                  <a:pt x="119" y="275"/>
                  <a:pt x="120" y="276"/>
                </a:cubicBezTo>
                <a:cubicBezTo>
                  <a:pt x="119" y="274"/>
                  <a:pt x="119" y="272"/>
                  <a:pt x="118" y="271"/>
                </a:cubicBezTo>
                <a:cubicBezTo>
                  <a:pt x="118" y="269"/>
                  <a:pt x="117" y="268"/>
                  <a:pt x="117" y="267"/>
                </a:cubicBezTo>
                <a:close/>
                <a:moveTo>
                  <a:pt x="120" y="276"/>
                </a:moveTo>
                <a:cubicBezTo>
                  <a:pt x="120" y="276"/>
                  <a:pt x="120" y="276"/>
                  <a:pt x="120" y="276"/>
                </a:cubicBezTo>
                <a:cubicBezTo>
                  <a:pt x="120" y="276"/>
                  <a:pt x="120" y="276"/>
                  <a:pt x="120" y="276"/>
                </a:cubicBezTo>
                <a:close/>
                <a:moveTo>
                  <a:pt x="377" y="89"/>
                </a:moveTo>
                <a:cubicBezTo>
                  <a:pt x="377" y="89"/>
                  <a:pt x="377" y="89"/>
                  <a:pt x="377" y="89"/>
                </a:cubicBezTo>
                <a:cubicBezTo>
                  <a:pt x="377" y="89"/>
                  <a:pt x="377" y="89"/>
                  <a:pt x="377" y="89"/>
                </a:cubicBezTo>
                <a:cubicBezTo>
                  <a:pt x="377" y="89"/>
                  <a:pt x="377" y="89"/>
                  <a:pt x="377" y="89"/>
                </a:cubicBezTo>
                <a:cubicBezTo>
                  <a:pt x="377" y="89"/>
                  <a:pt x="377" y="89"/>
                  <a:pt x="377" y="89"/>
                </a:cubicBezTo>
                <a:cubicBezTo>
                  <a:pt x="377" y="89"/>
                  <a:pt x="377" y="89"/>
                  <a:pt x="377" y="89"/>
                </a:cubicBezTo>
                <a:close/>
                <a:moveTo>
                  <a:pt x="80" y="72"/>
                </a:moveTo>
                <a:cubicBezTo>
                  <a:pt x="80" y="72"/>
                  <a:pt x="81" y="71"/>
                  <a:pt x="78" y="74"/>
                </a:cubicBezTo>
                <a:cubicBezTo>
                  <a:pt x="76" y="76"/>
                  <a:pt x="71" y="81"/>
                  <a:pt x="71" y="82"/>
                </a:cubicBezTo>
                <a:cubicBezTo>
                  <a:pt x="71" y="83"/>
                  <a:pt x="75" y="78"/>
                  <a:pt x="77" y="76"/>
                </a:cubicBezTo>
                <a:cubicBezTo>
                  <a:pt x="78" y="75"/>
                  <a:pt x="78" y="75"/>
                  <a:pt x="79" y="75"/>
                </a:cubicBezTo>
                <a:cubicBezTo>
                  <a:pt x="81" y="72"/>
                  <a:pt x="89" y="64"/>
                  <a:pt x="80" y="72"/>
                </a:cubicBezTo>
                <a:close/>
                <a:moveTo>
                  <a:pt x="146" y="315"/>
                </a:moveTo>
                <a:cubicBezTo>
                  <a:pt x="146" y="316"/>
                  <a:pt x="147" y="317"/>
                  <a:pt x="147" y="318"/>
                </a:cubicBezTo>
                <a:cubicBezTo>
                  <a:pt x="147" y="317"/>
                  <a:pt x="150" y="320"/>
                  <a:pt x="149" y="319"/>
                </a:cubicBezTo>
                <a:cubicBezTo>
                  <a:pt x="149" y="318"/>
                  <a:pt x="148" y="317"/>
                  <a:pt x="147" y="315"/>
                </a:cubicBezTo>
                <a:cubicBezTo>
                  <a:pt x="146" y="314"/>
                  <a:pt x="145" y="313"/>
                  <a:pt x="144" y="312"/>
                </a:cubicBezTo>
                <a:cubicBezTo>
                  <a:pt x="145" y="313"/>
                  <a:pt x="145" y="314"/>
                  <a:pt x="146" y="315"/>
                </a:cubicBezTo>
                <a:close/>
                <a:moveTo>
                  <a:pt x="132" y="196"/>
                </a:moveTo>
                <a:cubicBezTo>
                  <a:pt x="133" y="194"/>
                  <a:pt x="133" y="193"/>
                  <a:pt x="134" y="192"/>
                </a:cubicBezTo>
                <a:cubicBezTo>
                  <a:pt x="135" y="190"/>
                  <a:pt x="134" y="191"/>
                  <a:pt x="134" y="190"/>
                </a:cubicBezTo>
                <a:cubicBezTo>
                  <a:pt x="134" y="190"/>
                  <a:pt x="133" y="191"/>
                  <a:pt x="133" y="192"/>
                </a:cubicBezTo>
                <a:cubicBezTo>
                  <a:pt x="132" y="193"/>
                  <a:pt x="132" y="194"/>
                  <a:pt x="132" y="196"/>
                </a:cubicBezTo>
                <a:cubicBezTo>
                  <a:pt x="131" y="198"/>
                  <a:pt x="131" y="198"/>
                  <a:pt x="131" y="198"/>
                </a:cubicBezTo>
                <a:cubicBezTo>
                  <a:pt x="131" y="198"/>
                  <a:pt x="131" y="199"/>
                  <a:pt x="130" y="200"/>
                </a:cubicBezTo>
                <a:cubicBezTo>
                  <a:pt x="131" y="199"/>
                  <a:pt x="131" y="198"/>
                  <a:pt x="131" y="198"/>
                </a:cubicBezTo>
                <a:cubicBezTo>
                  <a:pt x="132" y="197"/>
                  <a:pt x="132" y="196"/>
                  <a:pt x="132" y="196"/>
                </a:cubicBezTo>
                <a:close/>
                <a:moveTo>
                  <a:pt x="173" y="332"/>
                </a:moveTo>
                <a:cubicBezTo>
                  <a:pt x="174" y="333"/>
                  <a:pt x="175" y="334"/>
                  <a:pt x="176" y="334"/>
                </a:cubicBezTo>
                <a:cubicBezTo>
                  <a:pt x="177" y="334"/>
                  <a:pt x="176" y="334"/>
                  <a:pt x="175" y="333"/>
                </a:cubicBezTo>
                <a:cubicBezTo>
                  <a:pt x="175" y="333"/>
                  <a:pt x="174" y="332"/>
                  <a:pt x="175" y="333"/>
                </a:cubicBezTo>
                <a:cubicBezTo>
                  <a:pt x="175" y="333"/>
                  <a:pt x="176" y="333"/>
                  <a:pt x="176" y="334"/>
                </a:cubicBezTo>
                <a:cubicBezTo>
                  <a:pt x="177" y="334"/>
                  <a:pt x="178" y="335"/>
                  <a:pt x="180" y="336"/>
                </a:cubicBezTo>
                <a:cubicBezTo>
                  <a:pt x="181" y="336"/>
                  <a:pt x="182" y="337"/>
                  <a:pt x="183" y="338"/>
                </a:cubicBezTo>
                <a:cubicBezTo>
                  <a:pt x="182" y="337"/>
                  <a:pt x="182" y="337"/>
                  <a:pt x="181" y="336"/>
                </a:cubicBezTo>
                <a:cubicBezTo>
                  <a:pt x="178" y="334"/>
                  <a:pt x="176" y="333"/>
                  <a:pt x="173" y="332"/>
                </a:cubicBezTo>
                <a:cubicBezTo>
                  <a:pt x="173" y="331"/>
                  <a:pt x="172" y="331"/>
                  <a:pt x="173" y="332"/>
                </a:cubicBezTo>
                <a:close/>
                <a:moveTo>
                  <a:pt x="51" y="94"/>
                </a:moveTo>
                <a:cubicBezTo>
                  <a:pt x="52" y="92"/>
                  <a:pt x="53" y="91"/>
                  <a:pt x="53" y="91"/>
                </a:cubicBezTo>
                <a:cubicBezTo>
                  <a:pt x="52" y="91"/>
                  <a:pt x="51" y="93"/>
                  <a:pt x="50" y="94"/>
                </a:cubicBezTo>
                <a:cubicBezTo>
                  <a:pt x="48" y="97"/>
                  <a:pt x="46" y="100"/>
                  <a:pt x="44" y="102"/>
                </a:cubicBezTo>
                <a:cubicBezTo>
                  <a:pt x="46" y="101"/>
                  <a:pt x="48" y="98"/>
                  <a:pt x="49" y="97"/>
                </a:cubicBezTo>
                <a:cubicBezTo>
                  <a:pt x="49" y="97"/>
                  <a:pt x="50" y="96"/>
                  <a:pt x="52" y="93"/>
                </a:cubicBezTo>
                <a:cubicBezTo>
                  <a:pt x="51" y="94"/>
                  <a:pt x="48" y="97"/>
                  <a:pt x="51" y="94"/>
                </a:cubicBezTo>
                <a:close/>
                <a:moveTo>
                  <a:pt x="88" y="407"/>
                </a:moveTo>
                <a:cubicBezTo>
                  <a:pt x="88" y="407"/>
                  <a:pt x="88" y="407"/>
                  <a:pt x="88" y="407"/>
                </a:cubicBezTo>
                <a:cubicBezTo>
                  <a:pt x="88" y="407"/>
                  <a:pt x="88" y="407"/>
                  <a:pt x="88" y="407"/>
                </a:cubicBezTo>
                <a:cubicBezTo>
                  <a:pt x="88" y="407"/>
                  <a:pt x="88" y="407"/>
                  <a:pt x="88" y="407"/>
                </a:cubicBezTo>
                <a:close/>
                <a:moveTo>
                  <a:pt x="52" y="93"/>
                </a:moveTo>
                <a:cubicBezTo>
                  <a:pt x="52" y="93"/>
                  <a:pt x="52" y="93"/>
                  <a:pt x="52" y="93"/>
                </a:cubicBezTo>
                <a:cubicBezTo>
                  <a:pt x="52" y="93"/>
                  <a:pt x="52" y="93"/>
                  <a:pt x="52" y="93"/>
                </a:cubicBezTo>
                <a:cubicBezTo>
                  <a:pt x="52" y="93"/>
                  <a:pt x="52" y="93"/>
                  <a:pt x="52" y="93"/>
                </a:cubicBezTo>
                <a:close/>
                <a:moveTo>
                  <a:pt x="65" y="87"/>
                </a:moveTo>
                <a:cubicBezTo>
                  <a:pt x="66" y="86"/>
                  <a:pt x="67" y="84"/>
                  <a:pt x="69" y="83"/>
                </a:cubicBezTo>
                <a:cubicBezTo>
                  <a:pt x="70" y="81"/>
                  <a:pt x="71" y="80"/>
                  <a:pt x="72" y="79"/>
                </a:cubicBezTo>
                <a:cubicBezTo>
                  <a:pt x="75" y="76"/>
                  <a:pt x="77" y="74"/>
                  <a:pt x="80" y="72"/>
                </a:cubicBezTo>
                <a:cubicBezTo>
                  <a:pt x="79" y="72"/>
                  <a:pt x="79" y="71"/>
                  <a:pt x="77" y="72"/>
                </a:cubicBezTo>
                <a:cubicBezTo>
                  <a:pt x="72" y="78"/>
                  <a:pt x="68" y="83"/>
                  <a:pt x="65" y="87"/>
                </a:cubicBezTo>
                <a:close/>
                <a:moveTo>
                  <a:pt x="80" y="72"/>
                </a:moveTo>
                <a:cubicBezTo>
                  <a:pt x="80" y="72"/>
                  <a:pt x="80" y="72"/>
                  <a:pt x="80" y="72"/>
                </a:cubicBezTo>
                <a:cubicBezTo>
                  <a:pt x="80" y="72"/>
                  <a:pt x="80" y="72"/>
                  <a:pt x="80" y="72"/>
                </a:cubicBezTo>
                <a:cubicBezTo>
                  <a:pt x="80" y="71"/>
                  <a:pt x="80" y="71"/>
                  <a:pt x="80" y="71"/>
                </a:cubicBezTo>
                <a:lnTo>
                  <a:pt x="80" y="72"/>
                </a:lnTo>
                <a:close/>
                <a:moveTo>
                  <a:pt x="51" y="102"/>
                </a:moveTo>
                <a:cubicBezTo>
                  <a:pt x="54" y="97"/>
                  <a:pt x="57" y="94"/>
                  <a:pt x="57" y="93"/>
                </a:cubicBezTo>
                <a:cubicBezTo>
                  <a:pt x="57" y="92"/>
                  <a:pt x="58" y="91"/>
                  <a:pt x="59" y="89"/>
                </a:cubicBezTo>
                <a:cubicBezTo>
                  <a:pt x="60" y="89"/>
                  <a:pt x="61" y="88"/>
                  <a:pt x="61" y="87"/>
                </a:cubicBezTo>
                <a:cubicBezTo>
                  <a:pt x="65" y="83"/>
                  <a:pt x="65" y="83"/>
                  <a:pt x="64" y="83"/>
                </a:cubicBezTo>
                <a:cubicBezTo>
                  <a:pt x="63" y="83"/>
                  <a:pt x="63" y="83"/>
                  <a:pt x="64" y="82"/>
                </a:cubicBezTo>
                <a:cubicBezTo>
                  <a:pt x="65" y="81"/>
                  <a:pt x="66" y="79"/>
                  <a:pt x="68" y="77"/>
                </a:cubicBezTo>
                <a:cubicBezTo>
                  <a:pt x="71" y="75"/>
                  <a:pt x="73" y="72"/>
                  <a:pt x="75" y="70"/>
                </a:cubicBezTo>
                <a:cubicBezTo>
                  <a:pt x="77" y="68"/>
                  <a:pt x="79" y="66"/>
                  <a:pt x="81" y="64"/>
                </a:cubicBezTo>
                <a:cubicBezTo>
                  <a:pt x="78" y="67"/>
                  <a:pt x="75" y="69"/>
                  <a:pt x="73" y="71"/>
                </a:cubicBezTo>
                <a:cubicBezTo>
                  <a:pt x="70" y="74"/>
                  <a:pt x="68" y="76"/>
                  <a:pt x="66" y="78"/>
                </a:cubicBezTo>
                <a:cubicBezTo>
                  <a:pt x="61" y="82"/>
                  <a:pt x="57" y="86"/>
                  <a:pt x="52" y="93"/>
                </a:cubicBezTo>
                <a:cubicBezTo>
                  <a:pt x="52" y="94"/>
                  <a:pt x="45" y="103"/>
                  <a:pt x="42" y="108"/>
                </a:cubicBezTo>
                <a:cubicBezTo>
                  <a:pt x="44" y="106"/>
                  <a:pt x="45" y="103"/>
                  <a:pt x="47" y="101"/>
                </a:cubicBezTo>
                <a:cubicBezTo>
                  <a:pt x="49" y="99"/>
                  <a:pt x="50" y="97"/>
                  <a:pt x="51" y="96"/>
                </a:cubicBezTo>
                <a:cubicBezTo>
                  <a:pt x="52" y="96"/>
                  <a:pt x="53" y="95"/>
                  <a:pt x="53" y="95"/>
                </a:cubicBezTo>
                <a:cubicBezTo>
                  <a:pt x="51" y="97"/>
                  <a:pt x="49" y="100"/>
                  <a:pt x="49" y="100"/>
                </a:cubicBezTo>
                <a:cubicBezTo>
                  <a:pt x="49" y="100"/>
                  <a:pt x="49" y="98"/>
                  <a:pt x="48" y="101"/>
                </a:cubicBezTo>
                <a:cubicBezTo>
                  <a:pt x="47" y="103"/>
                  <a:pt x="45" y="105"/>
                  <a:pt x="44" y="107"/>
                </a:cubicBezTo>
                <a:cubicBezTo>
                  <a:pt x="43" y="109"/>
                  <a:pt x="41" y="111"/>
                  <a:pt x="40" y="113"/>
                </a:cubicBezTo>
                <a:cubicBezTo>
                  <a:pt x="39" y="115"/>
                  <a:pt x="38" y="117"/>
                  <a:pt x="37" y="119"/>
                </a:cubicBezTo>
                <a:cubicBezTo>
                  <a:pt x="35" y="122"/>
                  <a:pt x="34" y="125"/>
                  <a:pt x="32" y="127"/>
                </a:cubicBezTo>
                <a:cubicBezTo>
                  <a:pt x="34" y="123"/>
                  <a:pt x="36" y="120"/>
                  <a:pt x="38" y="117"/>
                </a:cubicBezTo>
                <a:cubicBezTo>
                  <a:pt x="35" y="121"/>
                  <a:pt x="33" y="125"/>
                  <a:pt x="31" y="129"/>
                </a:cubicBezTo>
                <a:cubicBezTo>
                  <a:pt x="30" y="131"/>
                  <a:pt x="29" y="134"/>
                  <a:pt x="28" y="136"/>
                </a:cubicBezTo>
                <a:cubicBezTo>
                  <a:pt x="27" y="138"/>
                  <a:pt x="26" y="140"/>
                  <a:pt x="25" y="143"/>
                </a:cubicBezTo>
                <a:cubicBezTo>
                  <a:pt x="28" y="137"/>
                  <a:pt x="32" y="128"/>
                  <a:pt x="36" y="123"/>
                </a:cubicBezTo>
                <a:cubicBezTo>
                  <a:pt x="37" y="121"/>
                  <a:pt x="40" y="116"/>
                  <a:pt x="38" y="121"/>
                </a:cubicBezTo>
                <a:cubicBezTo>
                  <a:pt x="37" y="124"/>
                  <a:pt x="38" y="123"/>
                  <a:pt x="39" y="122"/>
                </a:cubicBezTo>
                <a:cubicBezTo>
                  <a:pt x="39" y="122"/>
                  <a:pt x="42" y="118"/>
                  <a:pt x="42" y="117"/>
                </a:cubicBezTo>
                <a:cubicBezTo>
                  <a:pt x="41" y="117"/>
                  <a:pt x="42" y="116"/>
                  <a:pt x="42" y="116"/>
                </a:cubicBezTo>
                <a:cubicBezTo>
                  <a:pt x="43" y="115"/>
                  <a:pt x="45" y="113"/>
                  <a:pt x="46" y="111"/>
                </a:cubicBezTo>
                <a:cubicBezTo>
                  <a:pt x="46" y="111"/>
                  <a:pt x="46" y="109"/>
                  <a:pt x="47" y="108"/>
                </a:cubicBezTo>
                <a:cubicBezTo>
                  <a:pt x="48" y="106"/>
                  <a:pt x="50" y="104"/>
                  <a:pt x="51" y="102"/>
                </a:cubicBezTo>
                <a:close/>
                <a:moveTo>
                  <a:pt x="129" y="451"/>
                </a:moveTo>
                <a:cubicBezTo>
                  <a:pt x="129" y="451"/>
                  <a:pt x="129" y="451"/>
                  <a:pt x="129" y="451"/>
                </a:cubicBezTo>
                <a:cubicBezTo>
                  <a:pt x="129" y="451"/>
                  <a:pt x="129" y="451"/>
                  <a:pt x="129" y="451"/>
                </a:cubicBezTo>
                <a:cubicBezTo>
                  <a:pt x="129" y="451"/>
                  <a:pt x="129" y="451"/>
                  <a:pt x="129" y="451"/>
                </a:cubicBezTo>
                <a:cubicBezTo>
                  <a:pt x="129" y="451"/>
                  <a:pt x="129" y="451"/>
                  <a:pt x="129" y="451"/>
                </a:cubicBezTo>
                <a:cubicBezTo>
                  <a:pt x="129" y="451"/>
                  <a:pt x="129" y="451"/>
                  <a:pt x="129" y="451"/>
                </a:cubicBezTo>
                <a:close/>
                <a:moveTo>
                  <a:pt x="127" y="449"/>
                </a:moveTo>
                <a:cubicBezTo>
                  <a:pt x="124" y="447"/>
                  <a:pt x="121" y="445"/>
                  <a:pt x="118" y="444"/>
                </a:cubicBezTo>
                <a:cubicBezTo>
                  <a:pt x="120" y="445"/>
                  <a:pt x="122" y="447"/>
                  <a:pt x="124" y="448"/>
                </a:cubicBezTo>
                <a:cubicBezTo>
                  <a:pt x="127" y="449"/>
                  <a:pt x="129" y="450"/>
                  <a:pt x="129" y="451"/>
                </a:cubicBezTo>
                <a:cubicBezTo>
                  <a:pt x="131" y="452"/>
                  <a:pt x="132" y="452"/>
                  <a:pt x="136" y="453"/>
                </a:cubicBezTo>
                <a:cubicBezTo>
                  <a:pt x="133" y="452"/>
                  <a:pt x="130" y="450"/>
                  <a:pt x="127" y="449"/>
                </a:cubicBezTo>
                <a:close/>
                <a:moveTo>
                  <a:pt x="129" y="451"/>
                </a:moveTo>
                <a:cubicBezTo>
                  <a:pt x="125" y="449"/>
                  <a:pt x="125" y="449"/>
                  <a:pt x="125" y="449"/>
                </a:cubicBezTo>
                <a:cubicBezTo>
                  <a:pt x="122" y="447"/>
                  <a:pt x="122" y="447"/>
                  <a:pt x="122" y="447"/>
                </a:cubicBezTo>
                <a:cubicBezTo>
                  <a:pt x="115" y="443"/>
                  <a:pt x="115" y="443"/>
                  <a:pt x="115" y="443"/>
                </a:cubicBezTo>
                <a:cubicBezTo>
                  <a:pt x="108" y="439"/>
                  <a:pt x="108" y="439"/>
                  <a:pt x="108" y="439"/>
                </a:cubicBezTo>
                <a:cubicBezTo>
                  <a:pt x="105" y="437"/>
                  <a:pt x="105" y="437"/>
                  <a:pt x="105" y="437"/>
                </a:cubicBezTo>
                <a:cubicBezTo>
                  <a:pt x="102" y="435"/>
                  <a:pt x="102" y="435"/>
                  <a:pt x="102" y="435"/>
                </a:cubicBezTo>
                <a:cubicBezTo>
                  <a:pt x="106" y="438"/>
                  <a:pt x="110" y="440"/>
                  <a:pt x="114" y="443"/>
                </a:cubicBezTo>
                <a:cubicBezTo>
                  <a:pt x="117" y="444"/>
                  <a:pt x="119" y="446"/>
                  <a:pt x="121" y="447"/>
                </a:cubicBezTo>
                <a:cubicBezTo>
                  <a:pt x="123" y="448"/>
                  <a:pt x="125" y="449"/>
                  <a:pt x="128" y="451"/>
                </a:cubicBezTo>
                <a:cubicBezTo>
                  <a:pt x="128" y="451"/>
                  <a:pt x="128" y="451"/>
                  <a:pt x="129" y="451"/>
                </a:cubicBezTo>
                <a:close/>
                <a:moveTo>
                  <a:pt x="118" y="444"/>
                </a:moveTo>
                <a:cubicBezTo>
                  <a:pt x="118" y="444"/>
                  <a:pt x="118" y="444"/>
                  <a:pt x="118" y="444"/>
                </a:cubicBezTo>
                <a:cubicBezTo>
                  <a:pt x="118" y="444"/>
                  <a:pt x="118" y="444"/>
                  <a:pt x="118" y="444"/>
                </a:cubicBezTo>
                <a:cubicBezTo>
                  <a:pt x="118" y="444"/>
                  <a:pt x="118" y="444"/>
                  <a:pt x="118" y="444"/>
                </a:cubicBezTo>
                <a:close/>
                <a:moveTo>
                  <a:pt x="132" y="465"/>
                </a:moveTo>
                <a:cubicBezTo>
                  <a:pt x="136" y="466"/>
                  <a:pt x="140" y="468"/>
                  <a:pt x="145" y="470"/>
                </a:cubicBezTo>
                <a:cubicBezTo>
                  <a:pt x="142" y="469"/>
                  <a:pt x="140" y="468"/>
                  <a:pt x="137" y="467"/>
                </a:cubicBezTo>
                <a:cubicBezTo>
                  <a:pt x="135" y="466"/>
                  <a:pt x="132" y="465"/>
                  <a:pt x="130" y="464"/>
                </a:cubicBezTo>
                <a:cubicBezTo>
                  <a:pt x="129" y="463"/>
                  <a:pt x="126" y="462"/>
                  <a:pt x="128" y="464"/>
                </a:cubicBezTo>
                <a:cubicBezTo>
                  <a:pt x="130" y="465"/>
                  <a:pt x="132" y="466"/>
                  <a:pt x="135" y="467"/>
                </a:cubicBezTo>
                <a:cubicBezTo>
                  <a:pt x="138" y="468"/>
                  <a:pt x="130" y="464"/>
                  <a:pt x="132" y="465"/>
                </a:cubicBezTo>
                <a:close/>
                <a:moveTo>
                  <a:pt x="190" y="438"/>
                </a:moveTo>
                <a:cubicBezTo>
                  <a:pt x="184" y="436"/>
                  <a:pt x="178" y="434"/>
                  <a:pt x="172" y="433"/>
                </a:cubicBezTo>
                <a:cubicBezTo>
                  <a:pt x="178" y="435"/>
                  <a:pt x="184" y="437"/>
                  <a:pt x="190" y="438"/>
                </a:cubicBezTo>
                <a:close/>
                <a:moveTo>
                  <a:pt x="150" y="449"/>
                </a:moveTo>
                <a:cubicBezTo>
                  <a:pt x="148" y="448"/>
                  <a:pt x="146" y="447"/>
                  <a:pt x="144" y="447"/>
                </a:cubicBezTo>
                <a:cubicBezTo>
                  <a:pt x="140" y="445"/>
                  <a:pt x="136" y="443"/>
                  <a:pt x="131" y="441"/>
                </a:cubicBezTo>
                <a:cubicBezTo>
                  <a:pt x="135" y="443"/>
                  <a:pt x="140" y="445"/>
                  <a:pt x="144" y="447"/>
                </a:cubicBezTo>
                <a:cubicBezTo>
                  <a:pt x="146" y="448"/>
                  <a:pt x="148" y="449"/>
                  <a:pt x="150" y="450"/>
                </a:cubicBezTo>
                <a:cubicBezTo>
                  <a:pt x="153" y="451"/>
                  <a:pt x="155" y="452"/>
                  <a:pt x="157" y="453"/>
                </a:cubicBezTo>
                <a:cubicBezTo>
                  <a:pt x="157" y="453"/>
                  <a:pt x="159" y="453"/>
                  <a:pt x="161" y="454"/>
                </a:cubicBezTo>
                <a:cubicBezTo>
                  <a:pt x="163" y="454"/>
                  <a:pt x="164" y="455"/>
                  <a:pt x="163" y="454"/>
                </a:cubicBezTo>
                <a:cubicBezTo>
                  <a:pt x="161" y="454"/>
                  <a:pt x="158" y="453"/>
                  <a:pt x="157" y="452"/>
                </a:cubicBezTo>
                <a:cubicBezTo>
                  <a:pt x="155" y="451"/>
                  <a:pt x="152" y="450"/>
                  <a:pt x="150" y="449"/>
                </a:cubicBezTo>
                <a:close/>
                <a:moveTo>
                  <a:pt x="88" y="407"/>
                </a:moveTo>
                <a:cubicBezTo>
                  <a:pt x="88" y="407"/>
                  <a:pt x="88" y="407"/>
                  <a:pt x="88" y="407"/>
                </a:cubicBezTo>
                <a:cubicBezTo>
                  <a:pt x="88" y="407"/>
                  <a:pt x="88" y="407"/>
                  <a:pt x="88" y="407"/>
                </a:cubicBezTo>
                <a:cubicBezTo>
                  <a:pt x="90" y="408"/>
                  <a:pt x="92" y="411"/>
                  <a:pt x="93" y="411"/>
                </a:cubicBezTo>
                <a:cubicBezTo>
                  <a:pt x="90" y="408"/>
                  <a:pt x="91" y="408"/>
                  <a:pt x="90" y="407"/>
                </a:cubicBezTo>
                <a:cubicBezTo>
                  <a:pt x="87" y="405"/>
                  <a:pt x="84" y="402"/>
                  <a:pt x="80" y="399"/>
                </a:cubicBezTo>
                <a:cubicBezTo>
                  <a:pt x="79" y="397"/>
                  <a:pt x="77" y="396"/>
                  <a:pt x="75" y="394"/>
                </a:cubicBezTo>
                <a:cubicBezTo>
                  <a:pt x="74" y="392"/>
                  <a:pt x="72" y="390"/>
                  <a:pt x="70" y="388"/>
                </a:cubicBezTo>
                <a:cubicBezTo>
                  <a:pt x="72" y="390"/>
                  <a:pt x="74" y="392"/>
                  <a:pt x="75" y="394"/>
                </a:cubicBezTo>
                <a:cubicBezTo>
                  <a:pt x="77" y="396"/>
                  <a:pt x="78" y="397"/>
                  <a:pt x="80" y="399"/>
                </a:cubicBezTo>
                <a:cubicBezTo>
                  <a:pt x="83" y="402"/>
                  <a:pt x="86" y="404"/>
                  <a:pt x="88" y="407"/>
                </a:cubicBezTo>
                <a:cubicBezTo>
                  <a:pt x="88" y="407"/>
                  <a:pt x="88" y="407"/>
                  <a:pt x="88" y="407"/>
                </a:cubicBezTo>
                <a:cubicBezTo>
                  <a:pt x="88" y="407"/>
                  <a:pt x="88" y="407"/>
                  <a:pt x="88" y="407"/>
                </a:cubicBezTo>
                <a:close/>
                <a:moveTo>
                  <a:pt x="122" y="445"/>
                </a:moveTo>
                <a:cubicBezTo>
                  <a:pt x="119" y="443"/>
                  <a:pt x="116" y="442"/>
                  <a:pt x="113" y="440"/>
                </a:cubicBezTo>
                <a:cubicBezTo>
                  <a:pt x="111" y="438"/>
                  <a:pt x="116" y="441"/>
                  <a:pt x="112" y="438"/>
                </a:cubicBezTo>
                <a:cubicBezTo>
                  <a:pt x="110" y="437"/>
                  <a:pt x="108" y="436"/>
                  <a:pt x="107" y="436"/>
                </a:cubicBezTo>
                <a:cubicBezTo>
                  <a:pt x="105" y="435"/>
                  <a:pt x="104" y="434"/>
                  <a:pt x="103" y="433"/>
                </a:cubicBezTo>
                <a:cubicBezTo>
                  <a:pt x="102" y="433"/>
                  <a:pt x="101" y="433"/>
                  <a:pt x="99" y="431"/>
                </a:cubicBezTo>
                <a:cubicBezTo>
                  <a:pt x="105" y="436"/>
                  <a:pt x="111" y="441"/>
                  <a:pt x="118" y="444"/>
                </a:cubicBezTo>
                <a:cubicBezTo>
                  <a:pt x="115" y="442"/>
                  <a:pt x="115" y="442"/>
                  <a:pt x="122" y="445"/>
                </a:cubicBezTo>
                <a:close/>
                <a:moveTo>
                  <a:pt x="111" y="427"/>
                </a:moveTo>
                <a:cubicBezTo>
                  <a:pt x="110" y="426"/>
                  <a:pt x="108" y="425"/>
                  <a:pt x="107" y="424"/>
                </a:cubicBezTo>
                <a:cubicBezTo>
                  <a:pt x="106" y="423"/>
                  <a:pt x="108" y="425"/>
                  <a:pt x="109" y="425"/>
                </a:cubicBezTo>
                <a:cubicBezTo>
                  <a:pt x="113" y="428"/>
                  <a:pt x="113" y="428"/>
                  <a:pt x="113" y="427"/>
                </a:cubicBezTo>
                <a:cubicBezTo>
                  <a:pt x="112" y="426"/>
                  <a:pt x="109" y="424"/>
                  <a:pt x="106" y="422"/>
                </a:cubicBezTo>
                <a:cubicBezTo>
                  <a:pt x="103" y="420"/>
                  <a:pt x="100" y="417"/>
                  <a:pt x="96" y="415"/>
                </a:cubicBezTo>
                <a:cubicBezTo>
                  <a:pt x="93" y="412"/>
                  <a:pt x="90" y="409"/>
                  <a:pt x="88" y="407"/>
                </a:cubicBezTo>
                <a:cubicBezTo>
                  <a:pt x="88" y="407"/>
                  <a:pt x="88" y="407"/>
                  <a:pt x="88" y="407"/>
                </a:cubicBezTo>
                <a:cubicBezTo>
                  <a:pt x="86" y="405"/>
                  <a:pt x="87" y="407"/>
                  <a:pt x="86" y="406"/>
                </a:cubicBezTo>
                <a:cubicBezTo>
                  <a:pt x="89" y="409"/>
                  <a:pt x="90" y="411"/>
                  <a:pt x="95" y="415"/>
                </a:cubicBezTo>
                <a:cubicBezTo>
                  <a:pt x="97" y="417"/>
                  <a:pt x="100" y="419"/>
                  <a:pt x="103" y="421"/>
                </a:cubicBezTo>
                <a:cubicBezTo>
                  <a:pt x="105" y="423"/>
                  <a:pt x="108" y="425"/>
                  <a:pt x="111" y="427"/>
                </a:cubicBezTo>
                <a:close/>
                <a:moveTo>
                  <a:pt x="118" y="444"/>
                </a:moveTo>
                <a:cubicBezTo>
                  <a:pt x="118" y="444"/>
                  <a:pt x="118" y="444"/>
                  <a:pt x="118" y="444"/>
                </a:cubicBezTo>
                <a:cubicBezTo>
                  <a:pt x="118" y="444"/>
                  <a:pt x="118" y="444"/>
                  <a:pt x="118" y="444"/>
                </a:cubicBezTo>
                <a:close/>
                <a:moveTo>
                  <a:pt x="146" y="327"/>
                </a:moveTo>
                <a:cubicBezTo>
                  <a:pt x="146" y="328"/>
                  <a:pt x="144" y="325"/>
                  <a:pt x="143" y="326"/>
                </a:cubicBezTo>
                <a:cubicBezTo>
                  <a:pt x="145" y="327"/>
                  <a:pt x="146" y="329"/>
                  <a:pt x="148" y="330"/>
                </a:cubicBezTo>
                <a:cubicBezTo>
                  <a:pt x="150" y="332"/>
                  <a:pt x="149" y="331"/>
                  <a:pt x="149" y="330"/>
                </a:cubicBezTo>
                <a:cubicBezTo>
                  <a:pt x="148" y="330"/>
                  <a:pt x="146" y="327"/>
                  <a:pt x="146" y="327"/>
                </a:cubicBezTo>
                <a:close/>
                <a:moveTo>
                  <a:pt x="221" y="460"/>
                </a:moveTo>
                <a:cubicBezTo>
                  <a:pt x="229" y="461"/>
                  <a:pt x="229" y="461"/>
                  <a:pt x="241" y="461"/>
                </a:cubicBezTo>
                <a:cubicBezTo>
                  <a:pt x="238" y="461"/>
                  <a:pt x="236" y="460"/>
                  <a:pt x="234" y="460"/>
                </a:cubicBezTo>
                <a:cubicBezTo>
                  <a:pt x="235" y="460"/>
                  <a:pt x="240" y="460"/>
                  <a:pt x="239" y="460"/>
                </a:cubicBezTo>
                <a:cubicBezTo>
                  <a:pt x="234" y="459"/>
                  <a:pt x="230" y="460"/>
                  <a:pt x="224" y="460"/>
                </a:cubicBezTo>
                <a:cubicBezTo>
                  <a:pt x="226" y="460"/>
                  <a:pt x="230" y="460"/>
                  <a:pt x="230" y="461"/>
                </a:cubicBezTo>
                <a:cubicBezTo>
                  <a:pt x="227" y="461"/>
                  <a:pt x="223" y="460"/>
                  <a:pt x="221" y="460"/>
                </a:cubicBezTo>
                <a:close/>
                <a:moveTo>
                  <a:pt x="375" y="93"/>
                </a:moveTo>
                <a:cubicBezTo>
                  <a:pt x="376" y="93"/>
                  <a:pt x="376" y="93"/>
                  <a:pt x="376" y="93"/>
                </a:cubicBezTo>
                <a:cubicBezTo>
                  <a:pt x="376" y="93"/>
                  <a:pt x="376" y="93"/>
                  <a:pt x="376" y="93"/>
                </a:cubicBezTo>
                <a:cubicBezTo>
                  <a:pt x="376" y="93"/>
                  <a:pt x="375" y="93"/>
                  <a:pt x="375" y="93"/>
                </a:cubicBezTo>
                <a:close/>
                <a:moveTo>
                  <a:pt x="168" y="454"/>
                </a:moveTo>
                <a:cubicBezTo>
                  <a:pt x="169" y="455"/>
                  <a:pt x="172" y="456"/>
                  <a:pt x="173" y="456"/>
                </a:cubicBezTo>
                <a:cubicBezTo>
                  <a:pt x="168" y="454"/>
                  <a:pt x="161" y="452"/>
                  <a:pt x="158" y="451"/>
                </a:cubicBezTo>
                <a:cubicBezTo>
                  <a:pt x="150" y="447"/>
                  <a:pt x="147" y="446"/>
                  <a:pt x="144" y="445"/>
                </a:cubicBezTo>
                <a:cubicBezTo>
                  <a:pt x="149" y="448"/>
                  <a:pt x="159" y="451"/>
                  <a:pt x="162" y="453"/>
                </a:cubicBezTo>
                <a:cubicBezTo>
                  <a:pt x="159" y="452"/>
                  <a:pt x="157" y="451"/>
                  <a:pt x="154" y="450"/>
                </a:cubicBezTo>
                <a:cubicBezTo>
                  <a:pt x="151" y="449"/>
                  <a:pt x="149" y="448"/>
                  <a:pt x="147" y="447"/>
                </a:cubicBezTo>
                <a:cubicBezTo>
                  <a:pt x="148" y="448"/>
                  <a:pt x="149" y="449"/>
                  <a:pt x="151" y="449"/>
                </a:cubicBezTo>
                <a:cubicBezTo>
                  <a:pt x="152" y="450"/>
                  <a:pt x="154" y="450"/>
                  <a:pt x="155" y="451"/>
                </a:cubicBezTo>
                <a:cubicBezTo>
                  <a:pt x="158" y="452"/>
                  <a:pt x="161" y="453"/>
                  <a:pt x="163" y="454"/>
                </a:cubicBezTo>
                <a:cubicBezTo>
                  <a:pt x="163" y="454"/>
                  <a:pt x="163" y="454"/>
                  <a:pt x="163" y="454"/>
                </a:cubicBezTo>
                <a:cubicBezTo>
                  <a:pt x="163" y="454"/>
                  <a:pt x="163" y="454"/>
                  <a:pt x="163" y="454"/>
                </a:cubicBezTo>
                <a:cubicBezTo>
                  <a:pt x="163" y="454"/>
                  <a:pt x="163" y="454"/>
                  <a:pt x="163" y="454"/>
                </a:cubicBezTo>
                <a:cubicBezTo>
                  <a:pt x="168" y="456"/>
                  <a:pt x="172" y="457"/>
                  <a:pt x="177" y="459"/>
                </a:cubicBezTo>
                <a:cubicBezTo>
                  <a:pt x="179" y="459"/>
                  <a:pt x="181" y="460"/>
                  <a:pt x="184" y="460"/>
                </a:cubicBezTo>
                <a:cubicBezTo>
                  <a:pt x="186" y="461"/>
                  <a:pt x="189" y="461"/>
                  <a:pt x="191" y="462"/>
                </a:cubicBezTo>
                <a:cubicBezTo>
                  <a:pt x="187" y="461"/>
                  <a:pt x="182" y="460"/>
                  <a:pt x="178" y="458"/>
                </a:cubicBezTo>
                <a:cubicBezTo>
                  <a:pt x="174" y="457"/>
                  <a:pt x="171" y="456"/>
                  <a:pt x="168" y="454"/>
                </a:cubicBezTo>
                <a:close/>
                <a:moveTo>
                  <a:pt x="149" y="321"/>
                </a:moveTo>
                <a:cubicBezTo>
                  <a:pt x="148" y="320"/>
                  <a:pt x="147" y="319"/>
                  <a:pt x="146" y="318"/>
                </a:cubicBezTo>
                <a:cubicBezTo>
                  <a:pt x="145" y="316"/>
                  <a:pt x="144" y="315"/>
                  <a:pt x="143" y="313"/>
                </a:cubicBezTo>
                <a:cubicBezTo>
                  <a:pt x="143" y="313"/>
                  <a:pt x="142" y="312"/>
                  <a:pt x="142" y="311"/>
                </a:cubicBezTo>
                <a:cubicBezTo>
                  <a:pt x="141" y="310"/>
                  <a:pt x="141" y="310"/>
                  <a:pt x="140" y="309"/>
                </a:cubicBezTo>
                <a:cubicBezTo>
                  <a:pt x="140" y="309"/>
                  <a:pt x="140" y="310"/>
                  <a:pt x="140" y="310"/>
                </a:cubicBezTo>
                <a:cubicBezTo>
                  <a:pt x="140" y="310"/>
                  <a:pt x="140" y="311"/>
                  <a:pt x="140" y="312"/>
                </a:cubicBezTo>
                <a:cubicBezTo>
                  <a:pt x="141" y="313"/>
                  <a:pt x="142" y="314"/>
                  <a:pt x="144" y="316"/>
                </a:cubicBezTo>
                <a:cubicBezTo>
                  <a:pt x="145" y="317"/>
                  <a:pt x="146" y="318"/>
                  <a:pt x="146" y="319"/>
                </a:cubicBezTo>
                <a:cubicBezTo>
                  <a:pt x="147" y="320"/>
                  <a:pt x="147" y="321"/>
                  <a:pt x="148" y="321"/>
                </a:cubicBezTo>
                <a:cubicBezTo>
                  <a:pt x="149" y="322"/>
                  <a:pt x="149" y="323"/>
                  <a:pt x="150" y="324"/>
                </a:cubicBezTo>
                <a:cubicBezTo>
                  <a:pt x="151" y="324"/>
                  <a:pt x="151" y="325"/>
                  <a:pt x="151" y="325"/>
                </a:cubicBezTo>
                <a:cubicBezTo>
                  <a:pt x="152" y="325"/>
                  <a:pt x="152" y="325"/>
                  <a:pt x="152" y="325"/>
                </a:cubicBezTo>
                <a:cubicBezTo>
                  <a:pt x="151" y="323"/>
                  <a:pt x="150" y="322"/>
                  <a:pt x="149" y="321"/>
                </a:cubicBezTo>
                <a:close/>
                <a:moveTo>
                  <a:pt x="203" y="461"/>
                </a:moveTo>
                <a:cubicBezTo>
                  <a:pt x="207" y="462"/>
                  <a:pt x="210" y="462"/>
                  <a:pt x="213" y="463"/>
                </a:cubicBezTo>
                <a:cubicBezTo>
                  <a:pt x="214" y="462"/>
                  <a:pt x="208" y="461"/>
                  <a:pt x="205" y="460"/>
                </a:cubicBezTo>
                <a:cubicBezTo>
                  <a:pt x="201" y="459"/>
                  <a:pt x="198" y="458"/>
                  <a:pt x="194" y="458"/>
                </a:cubicBezTo>
                <a:cubicBezTo>
                  <a:pt x="190" y="457"/>
                  <a:pt x="186" y="456"/>
                  <a:pt x="182" y="455"/>
                </a:cubicBezTo>
                <a:cubicBezTo>
                  <a:pt x="186" y="457"/>
                  <a:pt x="190" y="458"/>
                  <a:pt x="194" y="458"/>
                </a:cubicBezTo>
                <a:cubicBezTo>
                  <a:pt x="198" y="459"/>
                  <a:pt x="201" y="460"/>
                  <a:pt x="205" y="460"/>
                </a:cubicBezTo>
                <a:cubicBezTo>
                  <a:pt x="206" y="461"/>
                  <a:pt x="200" y="460"/>
                  <a:pt x="203" y="461"/>
                </a:cubicBezTo>
                <a:close/>
                <a:moveTo>
                  <a:pt x="324" y="434"/>
                </a:moveTo>
                <a:cubicBezTo>
                  <a:pt x="332" y="431"/>
                  <a:pt x="341" y="427"/>
                  <a:pt x="351" y="421"/>
                </a:cubicBezTo>
                <a:cubicBezTo>
                  <a:pt x="343" y="424"/>
                  <a:pt x="333" y="431"/>
                  <a:pt x="324" y="434"/>
                </a:cubicBezTo>
                <a:close/>
                <a:moveTo>
                  <a:pt x="182" y="349"/>
                </a:moveTo>
                <a:cubicBezTo>
                  <a:pt x="182" y="348"/>
                  <a:pt x="181" y="348"/>
                  <a:pt x="180" y="348"/>
                </a:cubicBezTo>
                <a:cubicBezTo>
                  <a:pt x="180" y="347"/>
                  <a:pt x="179" y="347"/>
                  <a:pt x="178" y="346"/>
                </a:cubicBezTo>
                <a:cubicBezTo>
                  <a:pt x="175" y="345"/>
                  <a:pt x="172" y="343"/>
                  <a:pt x="170" y="341"/>
                </a:cubicBezTo>
                <a:cubicBezTo>
                  <a:pt x="166" y="339"/>
                  <a:pt x="166" y="339"/>
                  <a:pt x="166" y="339"/>
                </a:cubicBezTo>
                <a:cubicBezTo>
                  <a:pt x="164" y="338"/>
                  <a:pt x="163" y="337"/>
                  <a:pt x="162" y="336"/>
                </a:cubicBezTo>
                <a:cubicBezTo>
                  <a:pt x="161" y="336"/>
                  <a:pt x="160" y="335"/>
                  <a:pt x="160" y="335"/>
                </a:cubicBezTo>
                <a:cubicBezTo>
                  <a:pt x="161" y="336"/>
                  <a:pt x="160" y="336"/>
                  <a:pt x="160" y="335"/>
                </a:cubicBezTo>
                <a:cubicBezTo>
                  <a:pt x="159" y="334"/>
                  <a:pt x="158" y="333"/>
                  <a:pt x="158" y="333"/>
                </a:cubicBezTo>
                <a:cubicBezTo>
                  <a:pt x="157" y="333"/>
                  <a:pt x="156" y="331"/>
                  <a:pt x="155" y="331"/>
                </a:cubicBezTo>
                <a:cubicBezTo>
                  <a:pt x="158" y="334"/>
                  <a:pt x="160" y="336"/>
                  <a:pt x="162" y="338"/>
                </a:cubicBezTo>
                <a:cubicBezTo>
                  <a:pt x="166" y="340"/>
                  <a:pt x="170" y="343"/>
                  <a:pt x="173" y="346"/>
                </a:cubicBezTo>
                <a:cubicBezTo>
                  <a:pt x="173" y="346"/>
                  <a:pt x="173" y="346"/>
                  <a:pt x="173" y="346"/>
                </a:cubicBezTo>
                <a:cubicBezTo>
                  <a:pt x="173" y="346"/>
                  <a:pt x="173" y="346"/>
                  <a:pt x="173" y="346"/>
                </a:cubicBezTo>
                <a:cubicBezTo>
                  <a:pt x="173" y="346"/>
                  <a:pt x="173" y="346"/>
                  <a:pt x="173" y="346"/>
                </a:cubicBezTo>
                <a:cubicBezTo>
                  <a:pt x="176" y="347"/>
                  <a:pt x="178" y="348"/>
                  <a:pt x="180" y="349"/>
                </a:cubicBezTo>
                <a:cubicBezTo>
                  <a:pt x="182" y="350"/>
                  <a:pt x="184" y="351"/>
                  <a:pt x="186" y="352"/>
                </a:cubicBezTo>
                <a:cubicBezTo>
                  <a:pt x="187" y="352"/>
                  <a:pt x="188" y="353"/>
                  <a:pt x="189" y="353"/>
                </a:cubicBezTo>
                <a:cubicBezTo>
                  <a:pt x="188" y="352"/>
                  <a:pt x="188" y="352"/>
                  <a:pt x="186" y="351"/>
                </a:cubicBezTo>
                <a:cubicBezTo>
                  <a:pt x="184" y="350"/>
                  <a:pt x="182" y="349"/>
                  <a:pt x="182" y="349"/>
                </a:cubicBezTo>
                <a:close/>
                <a:moveTo>
                  <a:pt x="193" y="449"/>
                </a:moveTo>
                <a:cubicBezTo>
                  <a:pt x="196" y="450"/>
                  <a:pt x="198" y="450"/>
                  <a:pt x="200" y="451"/>
                </a:cubicBezTo>
                <a:cubicBezTo>
                  <a:pt x="202" y="451"/>
                  <a:pt x="204" y="452"/>
                  <a:pt x="206" y="452"/>
                </a:cubicBezTo>
                <a:cubicBezTo>
                  <a:pt x="205" y="452"/>
                  <a:pt x="201" y="451"/>
                  <a:pt x="200" y="451"/>
                </a:cubicBezTo>
                <a:cubicBezTo>
                  <a:pt x="202" y="452"/>
                  <a:pt x="205" y="452"/>
                  <a:pt x="207" y="453"/>
                </a:cubicBezTo>
                <a:cubicBezTo>
                  <a:pt x="209" y="453"/>
                  <a:pt x="211" y="453"/>
                  <a:pt x="213" y="454"/>
                </a:cubicBezTo>
                <a:cubicBezTo>
                  <a:pt x="217" y="455"/>
                  <a:pt x="222" y="455"/>
                  <a:pt x="226" y="455"/>
                </a:cubicBezTo>
                <a:cubicBezTo>
                  <a:pt x="226" y="456"/>
                  <a:pt x="225" y="456"/>
                  <a:pt x="219" y="455"/>
                </a:cubicBezTo>
                <a:cubicBezTo>
                  <a:pt x="216" y="455"/>
                  <a:pt x="212" y="454"/>
                  <a:pt x="209" y="454"/>
                </a:cubicBezTo>
                <a:cubicBezTo>
                  <a:pt x="205" y="453"/>
                  <a:pt x="202" y="453"/>
                  <a:pt x="198" y="452"/>
                </a:cubicBezTo>
                <a:cubicBezTo>
                  <a:pt x="201" y="453"/>
                  <a:pt x="205" y="453"/>
                  <a:pt x="208" y="454"/>
                </a:cubicBezTo>
                <a:cubicBezTo>
                  <a:pt x="212" y="454"/>
                  <a:pt x="216" y="455"/>
                  <a:pt x="220" y="455"/>
                </a:cubicBezTo>
                <a:cubicBezTo>
                  <a:pt x="216" y="456"/>
                  <a:pt x="212" y="454"/>
                  <a:pt x="208" y="454"/>
                </a:cubicBezTo>
                <a:cubicBezTo>
                  <a:pt x="211" y="455"/>
                  <a:pt x="215" y="456"/>
                  <a:pt x="218" y="456"/>
                </a:cubicBezTo>
                <a:cubicBezTo>
                  <a:pt x="224" y="456"/>
                  <a:pt x="228" y="457"/>
                  <a:pt x="231" y="457"/>
                </a:cubicBezTo>
                <a:cubicBezTo>
                  <a:pt x="238" y="458"/>
                  <a:pt x="238" y="458"/>
                  <a:pt x="243" y="457"/>
                </a:cubicBezTo>
                <a:cubicBezTo>
                  <a:pt x="239" y="457"/>
                  <a:pt x="236" y="457"/>
                  <a:pt x="233" y="457"/>
                </a:cubicBezTo>
                <a:cubicBezTo>
                  <a:pt x="235" y="457"/>
                  <a:pt x="238" y="457"/>
                  <a:pt x="240" y="457"/>
                </a:cubicBezTo>
                <a:cubicBezTo>
                  <a:pt x="242" y="457"/>
                  <a:pt x="244" y="457"/>
                  <a:pt x="243" y="456"/>
                </a:cubicBezTo>
                <a:cubicBezTo>
                  <a:pt x="242" y="456"/>
                  <a:pt x="241" y="455"/>
                  <a:pt x="234" y="455"/>
                </a:cubicBezTo>
                <a:cubicBezTo>
                  <a:pt x="231" y="455"/>
                  <a:pt x="239" y="455"/>
                  <a:pt x="233" y="455"/>
                </a:cubicBezTo>
                <a:cubicBezTo>
                  <a:pt x="232" y="455"/>
                  <a:pt x="234" y="454"/>
                  <a:pt x="234" y="454"/>
                </a:cubicBezTo>
                <a:cubicBezTo>
                  <a:pt x="236" y="455"/>
                  <a:pt x="238" y="454"/>
                  <a:pt x="240" y="454"/>
                </a:cubicBezTo>
                <a:cubicBezTo>
                  <a:pt x="242" y="454"/>
                  <a:pt x="245" y="454"/>
                  <a:pt x="247" y="454"/>
                </a:cubicBezTo>
                <a:cubicBezTo>
                  <a:pt x="247" y="454"/>
                  <a:pt x="250" y="454"/>
                  <a:pt x="250" y="454"/>
                </a:cubicBezTo>
                <a:cubicBezTo>
                  <a:pt x="251" y="454"/>
                  <a:pt x="255" y="454"/>
                  <a:pt x="259" y="453"/>
                </a:cubicBezTo>
                <a:cubicBezTo>
                  <a:pt x="261" y="453"/>
                  <a:pt x="262" y="453"/>
                  <a:pt x="264" y="453"/>
                </a:cubicBezTo>
                <a:cubicBezTo>
                  <a:pt x="260" y="453"/>
                  <a:pt x="257" y="453"/>
                  <a:pt x="254" y="453"/>
                </a:cubicBezTo>
                <a:cubicBezTo>
                  <a:pt x="251" y="453"/>
                  <a:pt x="249" y="453"/>
                  <a:pt x="247" y="453"/>
                </a:cubicBezTo>
                <a:cubicBezTo>
                  <a:pt x="250" y="453"/>
                  <a:pt x="255" y="452"/>
                  <a:pt x="260" y="452"/>
                </a:cubicBezTo>
                <a:cubicBezTo>
                  <a:pt x="264" y="452"/>
                  <a:pt x="268" y="451"/>
                  <a:pt x="269" y="452"/>
                </a:cubicBezTo>
                <a:cubicBezTo>
                  <a:pt x="280" y="450"/>
                  <a:pt x="294" y="448"/>
                  <a:pt x="307" y="443"/>
                </a:cubicBezTo>
                <a:cubicBezTo>
                  <a:pt x="302" y="444"/>
                  <a:pt x="298" y="446"/>
                  <a:pt x="294" y="447"/>
                </a:cubicBezTo>
                <a:cubicBezTo>
                  <a:pt x="293" y="447"/>
                  <a:pt x="290" y="448"/>
                  <a:pt x="291" y="447"/>
                </a:cubicBezTo>
                <a:cubicBezTo>
                  <a:pt x="292" y="446"/>
                  <a:pt x="292" y="446"/>
                  <a:pt x="294" y="446"/>
                </a:cubicBezTo>
                <a:cubicBezTo>
                  <a:pt x="297" y="445"/>
                  <a:pt x="300" y="444"/>
                  <a:pt x="303" y="444"/>
                </a:cubicBezTo>
                <a:cubicBezTo>
                  <a:pt x="306" y="443"/>
                  <a:pt x="309" y="442"/>
                  <a:pt x="312" y="441"/>
                </a:cubicBezTo>
                <a:cubicBezTo>
                  <a:pt x="314" y="440"/>
                  <a:pt x="316" y="439"/>
                  <a:pt x="318" y="439"/>
                </a:cubicBezTo>
                <a:cubicBezTo>
                  <a:pt x="320" y="438"/>
                  <a:pt x="322" y="437"/>
                  <a:pt x="324" y="436"/>
                </a:cubicBezTo>
                <a:cubicBezTo>
                  <a:pt x="328" y="434"/>
                  <a:pt x="332" y="432"/>
                  <a:pt x="335" y="430"/>
                </a:cubicBezTo>
                <a:cubicBezTo>
                  <a:pt x="335" y="430"/>
                  <a:pt x="333" y="431"/>
                  <a:pt x="330" y="432"/>
                </a:cubicBezTo>
                <a:cubicBezTo>
                  <a:pt x="328" y="434"/>
                  <a:pt x="325" y="435"/>
                  <a:pt x="325" y="435"/>
                </a:cubicBezTo>
                <a:cubicBezTo>
                  <a:pt x="326" y="434"/>
                  <a:pt x="330" y="432"/>
                  <a:pt x="329" y="433"/>
                </a:cubicBezTo>
                <a:cubicBezTo>
                  <a:pt x="328" y="433"/>
                  <a:pt x="326" y="434"/>
                  <a:pt x="323" y="435"/>
                </a:cubicBezTo>
                <a:cubicBezTo>
                  <a:pt x="314" y="439"/>
                  <a:pt x="305" y="442"/>
                  <a:pt x="295" y="444"/>
                </a:cubicBezTo>
                <a:cubicBezTo>
                  <a:pt x="292" y="445"/>
                  <a:pt x="291" y="445"/>
                  <a:pt x="288" y="446"/>
                </a:cubicBezTo>
                <a:cubicBezTo>
                  <a:pt x="290" y="445"/>
                  <a:pt x="290" y="444"/>
                  <a:pt x="293" y="444"/>
                </a:cubicBezTo>
                <a:cubicBezTo>
                  <a:pt x="298" y="442"/>
                  <a:pt x="296" y="443"/>
                  <a:pt x="299" y="442"/>
                </a:cubicBezTo>
                <a:cubicBezTo>
                  <a:pt x="298" y="443"/>
                  <a:pt x="295" y="444"/>
                  <a:pt x="295" y="444"/>
                </a:cubicBezTo>
                <a:cubicBezTo>
                  <a:pt x="310" y="440"/>
                  <a:pt x="323" y="434"/>
                  <a:pt x="338" y="427"/>
                </a:cubicBezTo>
                <a:cubicBezTo>
                  <a:pt x="331" y="430"/>
                  <a:pt x="322" y="434"/>
                  <a:pt x="313" y="437"/>
                </a:cubicBezTo>
                <a:cubicBezTo>
                  <a:pt x="314" y="436"/>
                  <a:pt x="317" y="435"/>
                  <a:pt x="319" y="434"/>
                </a:cubicBezTo>
                <a:cubicBezTo>
                  <a:pt x="320" y="434"/>
                  <a:pt x="321" y="433"/>
                  <a:pt x="322" y="433"/>
                </a:cubicBezTo>
                <a:cubicBezTo>
                  <a:pt x="323" y="432"/>
                  <a:pt x="324" y="432"/>
                  <a:pt x="325" y="431"/>
                </a:cubicBezTo>
                <a:cubicBezTo>
                  <a:pt x="313" y="436"/>
                  <a:pt x="300" y="440"/>
                  <a:pt x="300" y="438"/>
                </a:cubicBezTo>
                <a:cubicBezTo>
                  <a:pt x="302" y="438"/>
                  <a:pt x="304" y="437"/>
                  <a:pt x="306" y="436"/>
                </a:cubicBezTo>
                <a:cubicBezTo>
                  <a:pt x="309" y="435"/>
                  <a:pt x="311" y="434"/>
                  <a:pt x="313" y="433"/>
                </a:cubicBezTo>
                <a:cubicBezTo>
                  <a:pt x="309" y="435"/>
                  <a:pt x="307" y="435"/>
                  <a:pt x="305" y="436"/>
                </a:cubicBezTo>
                <a:cubicBezTo>
                  <a:pt x="301" y="437"/>
                  <a:pt x="291" y="439"/>
                  <a:pt x="285" y="441"/>
                </a:cubicBezTo>
                <a:cubicBezTo>
                  <a:pt x="289" y="440"/>
                  <a:pt x="279" y="443"/>
                  <a:pt x="286" y="441"/>
                </a:cubicBezTo>
                <a:cubicBezTo>
                  <a:pt x="288" y="441"/>
                  <a:pt x="291" y="441"/>
                  <a:pt x="285" y="442"/>
                </a:cubicBezTo>
                <a:cubicBezTo>
                  <a:pt x="282" y="443"/>
                  <a:pt x="280" y="443"/>
                  <a:pt x="277" y="444"/>
                </a:cubicBezTo>
                <a:cubicBezTo>
                  <a:pt x="275" y="444"/>
                  <a:pt x="274" y="444"/>
                  <a:pt x="272" y="445"/>
                </a:cubicBezTo>
                <a:cubicBezTo>
                  <a:pt x="270" y="445"/>
                  <a:pt x="268" y="445"/>
                  <a:pt x="266" y="445"/>
                </a:cubicBezTo>
                <a:cubicBezTo>
                  <a:pt x="262" y="446"/>
                  <a:pt x="260" y="446"/>
                  <a:pt x="258" y="446"/>
                </a:cubicBezTo>
                <a:cubicBezTo>
                  <a:pt x="259" y="446"/>
                  <a:pt x="261" y="446"/>
                  <a:pt x="263" y="446"/>
                </a:cubicBezTo>
                <a:cubicBezTo>
                  <a:pt x="263" y="446"/>
                  <a:pt x="265" y="446"/>
                  <a:pt x="265" y="445"/>
                </a:cubicBezTo>
                <a:cubicBezTo>
                  <a:pt x="265" y="445"/>
                  <a:pt x="265" y="445"/>
                  <a:pt x="265" y="445"/>
                </a:cubicBezTo>
                <a:cubicBezTo>
                  <a:pt x="269" y="445"/>
                  <a:pt x="272" y="444"/>
                  <a:pt x="275" y="444"/>
                </a:cubicBezTo>
                <a:cubicBezTo>
                  <a:pt x="278" y="443"/>
                  <a:pt x="275" y="443"/>
                  <a:pt x="278" y="443"/>
                </a:cubicBezTo>
                <a:cubicBezTo>
                  <a:pt x="279" y="443"/>
                  <a:pt x="278" y="442"/>
                  <a:pt x="277" y="443"/>
                </a:cubicBezTo>
                <a:cubicBezTo>
                  <a:pt x="274" y="443"/>
                  <a:pt x="271" y="444"/>
                  <a:pt x="267" y="444"/>
                </a:cubicBezTo>
                <a:cubicBezTo>
                  <a:pt x="269" y="443"/>
                  <a:pt x="272" y="443"/>
                  <a:pt x="275" y="442"/>
                </a:cubicBezTo>
                <a:cubicBezTo>
                  <a:pt x="277" y="442"/>
                  <a:pt x="279" y="441"/>
                  <a:pt x="279" y="441"/>
                </a:cubicBezTo>
                <a:cubicBezTo>
                  <a:pt x="279" y="441"/>
                  <a:pt x="279" y="441"/>
                  <a:pt x="279" y="441"/>
                </a:cubicBezTo>
                <a:cubicBezTo>
                  <a:pt x="280" y="440"/>
                  <a:pt x="281" y="440"/>
                  <a:pt x="281" y="440"/>
                </a:cubicBezTo>
                <a:cubicBezTo>
                  <a:pt x="284" y="439"/>
                  <a:pt x="287" y="439"/>
                  <a:pt x="290" y="438"/>
                </a:cubicBezTo>
                <a:cubicBezTo>
                  <a:pt x="294" y="438"/>
                  <a:pt x="296" y="437"/>
                  <a:pt x="301" y="435"/>
                </a:cubicBezTo>
                <a:cubicBezTo>
                  <a:pt x="296" y="436"/>
                  <a:pt x="292" y="438"/>
                  <a:pt x="291" y="438"/>
                </a:cubicBezTo>
                <a:cubicBezTo>
                  <a:pt x="288" y="438"/>
                  <a:pt x="283" y="439"/>
                  <a:pt x="280" y="440"/>
                </a:cubicBezTo>
                <a:cubicBezTo>
                  <a:pt x="278" y="440"/>
                  <a:pt x="276" y="440"/>
                  <a:pt x="276" y="441"/>
                </a:cubicBezTo>
                <a:cubicBezTo>
                  <a:pt x="276" y="441"/>
                  <a:pt x="276" y="441"/>
                  <a:pt x="276" y="441"/>
                </a:cubicBezTo>
                <a:cubicBezTo>
                  <a:pt x="275" y="441"/>
                  <a:pt x="273" y="442"/>
                  <a:pt x="272" y="441"/>
                </a:cubicBezTo>
                <a:cubicBezTo>
                  <a:pt x="274" y="441"/>
                  <a:pt x="276" y="440"/>
                  <a:pt x="278" y="439"/>
                </a:cubicBezTo>
                <a:cubicBezTo>
                  <a:pt x="280" y="439"/>
                  <a:pt x="282" y="438"/>
                  <a:pt x="285" y="436"/>
                </a:cubicBezTo>
                <a:cubicBezTo>
                  <a:pt x="282" y="438"/>
                  <a:pt x="278" y="439"/>
                  <a:pt x="275" y="440"/>
                </a:cubicBezTo>
                <a:cubicBezTo>
                  <a:pt x="272" y="440"/>
                  <a:pt x="270" y="441"/>
                  <a:pt x="270" y="441"/>
                </a:cubicBezTo>
                <a:cubicBezTo>
                  <a:pt x="269" y="443"/>
                  <a:pt x="264" y="444"/>
                  <a:pt x="260" y="445"/>
                </a:cubicBezTo>
                <a:cubicBezTo>
                  <a:pt x="259" y="445"/>
                  <a:pt x="259" y="445"/>
                  <a:pt x="258" y="445"/>
                </a:cubicBezTo>
                <a:cubicBezTo>
                  <a:pt x="258" y="445"/>
                  <a:pt x="257" y="445"/>
                  <a:pt x="257" y="445"/>
                </a:cubicBezTo>
                <a:cubicBezTo>
                  <a:pt x="259" y="445"/>
                  <a:pt x="261" y="444"/>
                  <a:pt x="262" y="443"/>
                </a:cubicBezTo>
                <a:cubicBezTo>
                  <a:pt x="258" y="444"/>
                  <a:pt x="255" y="445"/>
                  <a:pt x="251" y="446"/>
                </a:cubicBezTo>
                <a:cubicBezTo>
                  <a:pt x="250" y="446"/>
                  <a:pt x="250" y="446"/>
                  <a:pt x="249" y="446"/>
                </a:cubicBezTo>
                <a:cubicBezTo>
                  <a:pt x="245" y="446"/>
                  <a:pt x="242" y="446"/>
                  <a:pt x="239" y="446"/>
                </a:cubicBezTo>
                <a:cubicBezTo>
                  <a:pt x="241" y="445"/>
                  <a:pt x="242" y="445"/>
                  <a:pt x="243" y="445"/>
                </a:cubicBezTo>
                <a:cubicBezTo>
                  <a:pt x="247" y="445"/>
                  <a:pt x="251" y="444"/>
                  <a:pt x="254" y="443"/>
                </a:cubicBezTo>
                <a:cubicBezTo>
                  <a:pt x="263" y="441"/>
                  <a:pt x="272" y="440"/>
                  <a:pt x="280" y="436"/>
                </a:cubicBezTo>
                <a:cubicBezTo>
                  <a:pt x="282" y="435"/>
                  <a:pt x="281" y="437"/>
                  <a:pt x="284" y="435"/>
                </a:cubicBezTo>
                <a:cubicBezTo>
                  <a:pt x="284" y="435"/>
                  <a:pt x="284" y="435"/>
                  <a:pt x="283" y="435"/>
                </a:cubicBezTo>
                <a:cubicBezTo>
                  <a:pt x="281" y="435"/>
                  <a:pt x="273" y="438"/>
                  <a:pt x="272" y="437"/>
                </a:cubicBezTo>
                <a:cubicBezTo>
                  <a:pt x="271" y="438"/>
                  <a:pt x="267" y="438"/>
                  <a:pt x="268" y="439"/>
                </a:cubicBezTo>
                <a:cubicBezTo>
                  <a:pt x="270" y="439"/>
                  <a:pt x="267" y="440"/>
                  <a:pt x="265" y="440"/>
                </a:cubicBezTo>
                <a:cubicBezTo>
                  <a:pt x="260" y="442"/>
                  <a:pt x="255" y="443"/>
                  <a:pt x="252" y="442"/>
                </a:cubicBezTo>
                <a:cubicBezTo>
                  <a:pt x="251" y="442"/>
                  <a:pt x="250" y="442"/>
                  <a:pt x="248" y="443"/>
                </a:cubicBezTo>
                <a:cubicBezTo>
                  <a:pt x="247" y="443"/>
                  <a:pt x="246" y="443"/>
                  <a:pt x="245" y="443"/>
                </a:cubicBezTo>
                <a:cubicBezTo>
                  <a:pt x="244" y="443"/>
                  <a:pt x="243" y="444"/>
                  <a:pt x="241" y="444"/>
                </a:cubicBezTo>
                <a:cubicBezTo>
                  <a:pt x="236" y="444"/>
                  <a:pt x="231" y="445"/>
                  <a:pt x="230" y="446"/>
                </a:cubicBezTo>
                <a:cubicBezTo>
                  <a:pt x="229" y="446"/>
                  <a:pt x="229" y="446"/>
                  <a:pt x="230" y="446"/>
                </a:cubicBezTo>
                <a:cubicBezTo>
                  <a:pt x="235" y="446"/>
                  <a:pt x="227" y="447"/>
                  <a:pt x="226" y="447"/>
                </a:cubicBezTo>
                <a:cubicBezTo>
                  <a:pt x="229" y="447"/>
                  <a:pt x="231" y="447"/>
                  <a:pt x="233" y="447"/>
                </a:cubicBezTo>
                <a:cubicBezTo>
                  <a:pt x="234" y="446"/>
                  <a:pt x="235" y="446"/>
                  <a:pt x="236" y="446"/>
                </a:cubicBezTo>
                <a:cubicBezTo>
                  <a:pt x="240" y="446"/>
                  <a:pt x="244" y="446"/>
                  <a:pt x="249" y="446"/>
                </a:cubicBezTo>
                <a:cubicBezTo>
                  <a:pt x="249" y="446"/>
                  <a:pt x="249" y="446"/>
                  <a:pt x="249" y="446"/>
                </a:cubicBezTo>
                <a:cubicBezTo>
                  <a:pt x="249" y="446"/>
                  <a:pt x="248" y="447"/>
                  <a:pt x="247" y="447"/>
                </a:cubicBezTo>
                <a:cubicBezTo>
                  <a:pt x="239" y="448"/>
                  <a:pt x="240" y="448"/>
                  <a:pt x="240" y="449"/>
                </a:cubicBezTo>
                <a:cubicBezTo>
                  <a:pt x="241" y="450"/>
                  <a:pt x="246" y="449"/>
                  <a:pt x="248" y="449"/>
                </a:cubicBezTo>
                <a:cubicBezTo>
                  <a:pt x="251" y="449"/>
                  <a:pt x="254" y="448"/>
                  <a:pt x="257" y="447"/>
                </a:cubicBezTo>
                <a:cubicBezTo>
                  <a:pt x="256" y="447"/>
                  <a:pt x="256" y="447"/>
                  <a:pt x="256" y="447"/>
                </a:cubicBezTo>
                <a:cubicBezTo>
                  <a:pt x="256" y="448"/>
                  <a:pt x="256" y="448"/>
                  <a:pt x="264" y="447"/>
                </a:cubicBezTo>
                <a:cubicBezTo>
                  <a:pt x="264" y="447"/>
                  <a:pt x="264" y="448"/>
                  <a:pt x="264" y="448"/>
                </a:cubicBezTo>
                <a:cubicBezTo>
                  <a:pt x="264" y="448"/>
                  <a:pt x="259" y="448"/>
                  <a:pt x="263" y="448"/>
                </a:cubicBezTo>
                <a:cubicBezTo>
                  <a:pt x="267" y="447"/>
                  <a:pt x="273" y="447"/>
                  <a:pt x="273" y="447"/>
                </a:cubicBezTo>
                <a:cubicBezTo>
                  <a:pt x="273" y="446"/>
                  <a:pt x="278" y="445"/>
                  <a:pt x="280" y="445"/>
                </a:cubicBezTo>
                <a:cubicBezTo>
                  <a:pt x="285" y="444"/>
                  <a:pt x="287" y="444"/>
                  <a:pt x="289" y="444"/>
                </a:cubicBezTo>
                <a:cubicBezTo>
                  <a:pt x="292" y="444"/>
                  <a:pt x="285" y="445"/>
                  <a:pt x="283" y="446"/>
                </a:cubicBezTo>
                <a:cubicBezTo>
                  <a:pt x="278" y="448"/>
                  <a:pt x="279" y="446"/>
                  <a:pt x="277" y="447"/>
                </a:cubicBezTo>
                <a:cubicBezTo>
                  <a:pt x="276" y="447"/>
                  <a:pt x="274" y="446"/>
                  <a:pt x="273" y="447"/>
                </a:cubicBezTo>
                <a:cubicBezTo>
                  <a:pt x="272" y="447"/>
                  <a:pt x="268" y="449"/>
                  <a:pt x="266" y="448"/>
                </a:cubicBezTo>
                <a:cubicBezTo>
                  <a:pt x="265" y="448"/>
                  <a:pt x="264" y="448"/>
                  <a:pt x="262" y="448"/>
                </a:cubicBezTo>
                <a:cubicBezTo>
                  <a:pt x="260" y="448"/>
                  <a:pt x="258" y="449"/>
                  <a:pt x="257" y="449"/>
                </a:cubicBezTo>
                <a:cubicBezTo>
                  <a:pt x="254" y="449"/>
                  <a:pt x="256" y="449"/>
                  <a:pt x="256" y="449"/>
                </a:cubicBezTo>
                <a:cubicBezTo>
                  <a:pt x="255" y="449"/>
                  <a:pt x="256" y="449"/>
                  <a:pt x="257" y="449"/>
                </a:cubicBezTo>
                <a:cubicBezTo>
                  <a:pt x="262" y="449"/>
                  <a:pt x="263" y="449"/>
                  <a:pt x="264" y="449"/>
                </a:cubicBezTo>
                <a:cubicBezTo>
                  <a:pt x="265" y="449"/>
                  <a:pt x="266" y="449"/>
                  <a:pt x="269" y="449"/>
                </a:cubicBezTo>
                <a:cubicBezTo>
                  <a:pt x="263" y="450"/>
                  <a:pt x="272" y="449"/>
                  <a:pt x="274" y="449"/>
                </a:cubicBezTo>
                <a:cubicBezTo>
                  <a:pt x="271" y="449"/>
                  <a:pt x="269" y="450"/>
                  <a:pt x="266" y="450"/>
                </a:cubicBezTo>
                <a:cubicBezTo>
                  <a:pt x="264" y="451"/>
                  <a:pt x="261" y="451"/>
                  <a:pt x="259" y="451"/>
                </a:cubicBezTo>
                <a:cubicBezTo>
                  <a:pt x="256" y="451"/>
                  <a:pt x="254" y="452"/>
                  <a:pt x="251" y="452"/>
                </a:cubicBezTo>
                <a:cubicBezTo>
                  <a:pt x="249" y="452"/>
                  <a:pt x="246" y="452"/>
                  <a:pt x="244" y="453"/>
                </a:cubicBezTo>
                <a:cubicBezTo>
                  <a:pt x="243" y="452"/>
                  <a:pt x="239" y="452"/>
                  <a:pt x="236" y="452"/>
                </a:cubicBezTo>
                <a:cubicBezTo>
                  <a:pt x="234" y="452"/>
                  <a:pt x="232" y="452"/>
                  <a:pt x="230" y="452"/>
                </a:cubicBezTo>
                <a:cubicBezTo>
                  <a:pt x="227" y="452"/>
                  <a:pt x="225" y="452"/>
                  <a:pt x="224" y="451"/>
                </a:cubicBezTo>
                <a:cubicBezTo>
                  <a:pt x="226" y="452"/>
                  <a:pt x="228" y="452"/>
                  <a:pt x="228" y="452"/>
                </a:cubicBezTo>
                <a:cubicBezTo>
                  <a:pt x="229" y="452"/>
                  <a:pt x="228" y="451"/>
                  <a:pt x="226" y="451"/>
                </a:cubicBezTo>
                <a:cubicBezTo>
                  <a:pt x="224" y="451"/>
                  <a:pt x="221" y="451"/>
                  <a:pt x="219" y="451"/>
                </a:cubicBezTo>
                <a:cubicBezTo>
                  <a:pt x="218" y="450"/>
                  <a:pt x="216" y="450"/>
                  <a:pt x="215" y="450"/>
                </a:cubicBezTo>
                <a:cubicBezTo>
                  <a:pt x="216" y="450"/>
                  <a:pt x="216" y="450"/>
                  <a:pt x="217" y="450"/>
                </a:cubicBezTo>
                <a:cubicBezTo>
                  <a:pt x="215" y="450"/>
                  <a:pt x="213" y="450"/>
                  <a:pt x="212" y="450"/>
                </a:cubicBezTo>
                <a:cubicBezTo>
                  <a:pt x="211" y="449"/>
                  <a:pt x="210" y="449"/>
                  <a:pt x="209" y="449"/>
                </a:cubicBezTo>
                <a:cubicBezTo>
                  <a:pt x="210" y="449"/>
                  <a:pt x="214" y="450"/>
                  <a:pt x="215" y="449"/>
                </a:cubicBezTo>
                <a:cubicBezTo>
                  <a:pt x="209" y="449"/>
                  <a:pt x="199" y="447"/>
                  <a:pt x="197" y="447"/>
                </a:cubicBezTo>
                <a:cubicBezTo>
                  <a:pt x="196" y="448"/>
                  <a:pt x="196" y="448"/>
                  <a:pt x="202" y="449"/>
                </a:cubicBezTo>
                <a:cubicBezTo>
                  <a:pt x="202" y="449"/>
                  <a:pt x="202" y="449"/>
                  <a:pt x="202" y="449"/>
                </a:cubicBezTo>
                <a:cubicBezTo>
                  <a:pt x="200" y="449"/>
                  <a:pt x="198" y="448"/>
                  <a:pt x="196" y="448"/>
                </a:cubicBezTo>
                <a:cubicBezTo>
                  <a:pt x="199" y="449"/>
                  <a:pt x="203" y="450"/>
                  <a:pt x="207" y="450"/>
                </a:cubicBezTo>
                <a:cubicBezTo>
                  <a:pt x="208" y="450"/>
                  <a:pt x="210" y="450"/>
                  <a:pt x="211" y="450"/>
                </a:cubicBezTo>
                <a:cubicBezTo>
                  <a:pt x="213" y="451"/>
                  <a:pt x="214" y="451"/>
                  <a:pt x="215" y="451"/>
                </a:cubicBezTo>
                <a:cubicBezTo>
                  <a:pt x="216" y="452"/>
                  <a:pt x="213" y="451"/>
                  <a:pt x="211" y="451"/>
                </a:cubicBezTo>
                <a:cubicBezTo>
                  <a:pt x="209" y="451"/>
                  <a:pt x="207" y="451"/>
                  <a:pt x="204" y="450"/>
                </a:cubicBezTo>
                <a:cubicBezTo>
                  <a:pt x="206" y="451"/>
                  <a:pt x="209" y="451"/>
                  <a:pt x="211" y="452"/>
                </a:cubicBezTo>
                <a:cubicBezTo>
                  <a:pt x="214" y="452"/>
                  <a:pt x="216" y="452"/>
                  <a:pt x="218" y="453"/>
                </a:cubicBezTo>
                <a:cubicBezTo>
                  <a:pt x="214" y="452"/>
                  <a:pt x="210" y="452"/>
                  <a:pt x="206" y="451"/>
                </a:cubicBezTo>
                <a:cubicBezTo>
                  <a:pt x="202" y="451"/>
                  <a:pt x="197" y="450"/>
                  <a:pt x="193" y="449"/>
                </a:cubicBezTo>
                <a:close/>
                <a:moveTo>
                  <a:pt x="266" y="444"/>
                </a:moveTo>
                <a:cubicBezTo>
                  <a:pt x="267" y="444"/>
                  <a:pt x="267" y="444"/>
                  <a:pt x="268" y="444"/>
                </a:cubicBezTo>
                <a:cubicBezTo>
                  <a:pt x="267" y="445"/>
                  <a:pt x="266" y="445"/>
                  <a:pt x="266" y="445"/>
                </a:cubicBezTo>
                <a:cubicBezTo>
                  <a:pt x="266" y="445"/>
                  <a:pt x="266" y="445"/>
                  <a:pt x="266" y="444"/>
                </a:cubicBezTo>
                <a:close/>
                <a:moveTo>
                  <a:pt x="257" y="447"/>
                </a:moveTo>
                <a:cubicBezTo>
                  <a:pt x="253" y="448"/>
                  <a:pt x="252" y="447"/>
                  <a:pt x="247" y="448"/>
                </a:cubicBezTo>
                <a:cubicBezTo>
                  <a:pt x="246" y="448"/>
                  <a:pt x="244" y="449"/>
                  <a:pt x="243" y="449"/>
                </a:cubicBezTo>
                <a:cubicBezTo>
                  <a:pt x="242" y="448"/>
                  <a:pt x="242" y="448"/>
                  <a:pt x="243" y="448"/>
                </a:cubicBezTo>
                <a:cubicBezTo>
                  <a:pt x="244" y="448"/>
                  <a:pt x="245" y="448"/>
                  <a:pt x="247" y="448"/>
                </a:cubicBezTo>
                <a:cubicBezTo>
                  <a:pt x="250" y="447"/>
                  <a:pt x="253" y="447"/>
                  <a:pt x="255" y="446"/>
                </a:cubicBezTo>
                <a:cubicBezTo>
                  <a:pt x="255" y="446"/>
                  <a:pt x="256" y="446"/>
                  <a:pt x="256" y="446"/>
                </a:cubicBezTo>
                <a:cubicBezTo>
                  <a:pt x="256" y="446"/>
                  <a:pt x="256" y="446"/>
                  <a:pt x="257" y="446"/>
                </a:cubicBezTo>
                <a:cubicBezTo>
                  <a:pt x="257" y="446"/>
                  <a:pt x="257" y="446"/>
                  <a:pt x="257" y="446"/>
                </a:cubicBezTo>
                <a:cubicBezTo>
                  <a:pt x="257" y="446"/>
                  <a:pt x="257" y="446"/>
                  <a:pt x="257" y="446"/>
                </a:cubicBezTo>
                <a:cubicBezTo>
                  <a:pt x="257" y="446"/>
                  <a:pt x="257" y="446"/>
                  <a:pt x="256" y="446"/>
                </a:cubicBezTo>
                <a:cubicBezTo>
                  <a:pt x="258" y="446"/>
                  <a:pt x="258" y="447"/>
                  <a:pt x="257" y="447"/>
                </a:cubicBezTo>
                <a:close/>
                <a:moveTo>
                  <a:pt x="163" y="339"/>
                </a:moveTo>
                <a:cubicBezTo>
                  <a:pt x="162" y="338"/>
                  <a:pt x="163" y="339"/>
                  <a:pt x="164" y="340"/>
                </a:cubicBezTo>
                <a:cubicBezTo>
                  <a:pt x="165" y="341"/>
                  <a:pt x="167" y="342"/>
                  <a:pt x="166" y="342"/>
                </a:cubicBezTo>
                <a:cubicBezTo>
                  <a:pt x="166" y="342"/>
                  <a:pt x="167" y="343"/>
                  <a:pt x="168" y="344"/>
                </a:cubicBezTo>
                <a:cubicBezTo>
                  <a:pt x="169" y="344"/>
                  <a:pt x="170" y="345"/>
                  <a:pt x="171" y="345"/>
                </a:cubicBezTo>
                <a:cubicBezTo>
                  <a:pt x="171" y="346"/>
                  <a:pt x="171" y="346"/>
                  <a:pt x="172" y="346"/>
                </a:cubicBezTo>
                <a:cubicBezTo>
                  <a:pt x="173" y="346"/>
                  <a:pt x="176" y="348"/>
                  <a:pt x="179" y="350"/>
                </a:cubicBezTo>
                <a:cubicBezTo>
                  <a:pt x="178" y="348"/>
                  <a:pt x="176" y="347"/>
                  <a:pt x="174" y="346"/>
                </a:cubicBezTo>
                <a:cubicBezTo>
                  <a:pt x="173" y="346"/>
                  <a:pt x="172" y="345"/>
                  <a:pt x="173" y="345"/>
                </a:cubicBezTo>
                <a:cubicBezTo>
                  <a:pt x="173" y="345"/>
                  <a:pt x="173" y="345"/>
                  <a:pt x="173" y="346"/>
                </a:cubicBezTo>
                <a:cubicBezTo>
                  <a:pt x="171" y="344"/>
                  <a:pt x="170" y="344"/>
                  <a:pt x="168" y="342"/>
                </a:cubicBezTo>
                <a:cubicBezTo>
                  <a:pt x="166" y="341"/>
                  <a:pt x="164" y="339"/>
                  <a:pt x="163" y="339"/>
                </a:cubicBezTo>
                <a:close/>
                <a:moveTo>
                  <a:pt x="230" y="436"/>
                </a:moveTo>
                <a:cubicBezTo>
                  <a:pt x="229" y="435"/>
                  <a:pt x="226" y="435"/>
                  <a:pt x="223" y="435"/>
                </a:cubicBezTo>
                <a:cubicBezTo>
                  <a:pt x="220" y="435"/>
                  <a:pt x="218" y="435"/>
                  <a:pt x="215" y="434"/>
                </a:cubicBezTo>
                <a:cubicBezTo>
                  <a:pt x="212" y="434"/>
                  <a:pt x="209" y="434"/>
                  <a:pt x="206" y="433"/>
                </a:cubicBezTo>
                <a:cubicBezTo>
                  <a:pt x="205" y="433"/>
                  <a:pt x="203" y="432"/>
                  <a:pt x="203" y="432"/>
                </a:cubicBezTo>
                <a:cubicBezTo>
                  <a:pt x="203" y="433"/>
                  <a:pt x="203" y="433"/>
                  <a:pt x="206" y="433"/>
                </a:cubicBezTo>
                <a:cubicBezTo>
                  <a:pt x="209" y="434"/>
                  <a:pt x="212" y="434"/>
                  <a:pt x="216" y="435"/>
                </a:cubicBezTo>
                <a:cubicBezTo>
                  <a:pt x="217" y="435"/>
                  <a:pt x="219" y="435"/>
                  <a:pt x="220" y="435"/>
                </a:cubicBezTo>
                <a:cubicBezTo>
                  <a:pt x="221" y="435"/>
                  <a:pt x="223" y="436"/>
                  <a:pt x="224" y="436"/>
                </a:cubicBezTo>
                <a:cubicBezTo>
                  <a:pt x="226" y="436"/>
                  <a:pt x="230" y="436"/>
                  <a:pt x="230" y="436"/>
                </a:cubicBezTo>
                <a:close/>
              </a:path>
            </a:pathLst>
          </a:custGeom>
          <a:solidFill>
            <a:srgbClr val="FFFF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algn="ctr"/>
            <a:endParaRPr lang="zh-CN" altLang="en-US"/>
          </a:p>
          <a:p>
            <a:pPr algn="ctr"/>
            <a:endParaRPr lang="zh-CN" altLang="en-US"/>
          </a:p>
          <a:p>
            <a:pPr algn="ctr"/>
            <a:endParaRPr lang="zh-CN" altLang="en-US"/>
          </a:p>
          <a:p>
            <a:pPr algn="ctr"/>
            <a:endParaRPr lang="zh-CN" altLang="en-US" sz="5400">
              <a:solidFill>
                <a:schemeClr val="bg1"/>
              </a:solidFill>
              <a:latin typeface="方正粗金陵简体" panose="02000000000000000000" charset="-122"/>
              <a:ea typeface="方正粗金陵简体" panose="02000000000000000000" charset="-122"/>
            </a:endParaRPr>
          </a:p>
        </p:txBody>
      </p:sp>
      <p:sp>
        <p:nvSpPr>
          <p:cNvPr id="5" name="文本框 4"/>
          <p:cNvSpPr txBox="1"/>
          <p:nvPr/>
        </p:nvSpPr>
        <p:spPr>
          <a:xfrm>
            <a:off x="11085830" y="516890"/>
            <a:ext cx="740410" cy="829945"/>
          </a:xfrm>
          <a:prstGeom prst="rect">
            <a:avLst/>
          </a:prstGeom>
          <a:noFill/>
        </p:spPr>
        <p:txBody>
          <a:bodyPr wrap="square" rtlCol="0">
            <a:spAutoFit/>
          </a:bodyPr>
          <a:p>
            <a:r>
              <a:rPr lang="en-US" altLang="zh-CN" sz="4800">
                <a:solidFill>
                  <a:schemeClr val="bg1"/>
                </a:solidFill>
                <a:latin typeface="方正字迹-龙吟体 简" panose="02000500000000000000" charset="-122"/>
                <a:ea typeface="方正字迹-龙吟体 简" panose="02000500000000000000" charset="-122"/>
              </a:rPr>
              <a:t>1</a:t>
            </a:r>
            <a:endParaRPr lang="en-US" altLang="zh-CN" sz="4800">
              <a:solidFill>
                <a:schemeClr val="bg1"/>
              </a:solidFill>
              <a:latin typeface="方正字迹-龙吟体 简" panose="02000500000000000000" charset="-122"/>
              <a:ea typeface="方正字迹-龙吟体 简" panose="02000500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7"/>
                                        </p:tgtEl>
                                        <p:attrNameLst>
                                          <p:attrName>style.visibility</p:attrName>
                                        </p:attrNameLst>
                                      </p:cBhvr>
                                      <p:to>
                                        <p:strVal val="visible"/>
                                      </p:to>
                                    </p:set>
                                    <p:anim calcmode="lin" valueType="num">
                                      <p:cBhvr additive="base">
                                        <p:cTn id="7" dur="500" fill="hold"/>
                                        <p:tgtEl>
                                          <p:spTgt spid="217"/>
                                        </p:tgtEl>
                                        <p:attrNameLst>
                                          <p:attrName>ppt_x</p:attrName>
                                        </p:attrNameLst>
                                      </p:cBhvr>
                                      <p:tavLst>
                                        <p:tav tm="0">
                                          <p:val>
                                            <p:strVal val="#ppt_x"/>
                                          </p:val>
                                        </p:tav>
                                        <p:tav tm="100000">
                                          <p:val>
                                            <p:strVal val="#ppt_x"/>
                                          </p:val>
                                        </p:tav>
                                      </p:tavLst>
                                    </p:anim>
                                    <p:anim calcmode="lin" valueType="num">
                                      <p:cBhvr additive="base">
                                        <p:cTn id="8" dur="500" fill="hold"/>
                                        <p:tgtEl>
                                          <p:spTgt spid="2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additive="base">
                                        <p:cTn id="27" dur="500" fill="hold"/>
                                        <p:tgtEl>
                                          <p:spTgt spid="37"/>
                                        </p:tgtEl>
                                        <p:attrNameLst>
                                          <p:attrName>ppt_x</p:attrName>
                                        </p:attrNameLst>
                                      </p:cBhvr>
                                      <p:tavLst>
                                        <p:tav tm="0">
                                          <p:val>
                                            <p:strVal val="#ppt_x"/>
                                          </p:val>
                                        </p:tav>
                                        <p:tav tm="100000">
                                          <p:val>
                                            <p:strVal val="#ppt_x"/>
                                          </p:val>
                                        </p:tav>
                                      </p:tavLst>
                                    </p:anim>
                                    <p:anim calcmode="lin" valueType="num">
                                      <p:cBhvr additive="base">
                                        <p:cTn id="28" dur="500" fill="hold"/>
                                        <p:tgtEl>
                                          <p:spTgt spid="3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additive="base">
                                        <p:cTn id="31" dur="500" fill="hold"/>
                                        <p:tgtEl>
                                          <p:spTgt spid="38"/>
                                        </p:tgtEl>
                                        <p:attrNameLst>
                                          <p:attrName>ppt_x</p:attrName>
                                        </p:attrNameLst>
                                      </p:cBhvr>
                                      <p:tavLst>
                                        <p:tav tm="0">
                                          <p:val>
                                            <p:strVal val="#ppt_x"/>
                                          </p:val>
                                        </p:tav>
                                        <p:tav tm="100000">
                                          <p:val>
                                            <p:strVal val="#ppt_x"/>
                                          </p:val>
                                        </p:tav>
                                      </p:tavLst>
                                    </p:anim>
                                    <p:anim calcmode="lin" valueType="num">
                                      <p:cBhvr additive="base">
                                        <p:cTn id="32" dur="500" fill="hold"/>
                                        <p:tgtEl>
                                          <p:spTgt spid="3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additive="base">
                                        <p:cTn id="35" dur="500" fill="hold"/>
                                        <p:tgtEl>
                                          <p:spTgt spid="39"/>
                                        </p:tgtEl>
                                        <p:attrNameLst>
                                          <p:attrName>ppt_x</p:attrName>
                                        </p:attrNameLst>
                                      </p:cBhvr>
                                      <p:tavLst>
                                        <p:tav tm="0">
                                          <p:val>
                                            <p:strVal val="#ppt_x"/>
                                          </p:val>
                                        </p:tav>
                                        <p:tav tm="100000">
                                          <p:val>
                                            <p:strVal val="#ppt_x"/>
                                          </p:val>
                                        </p:tav>
                                      </p:tavLst>
                                    </p:anim>
                                    <p:anim calcmode="lin" valueType="num">
                                      <p:cBhvr additive="base">
                                        <p:cTn id="36" dur="500" fill="hold"/>
                                        <p:tgtEl>
                                          <p:spTgt spid="3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additive="base">
                                        <p:cTn id="39" dur="500" fill="hold"/>
                                        <p:tgtEl>
                                          <p:spTgt spid="40"/>
                                        </p:tgtEl>
                                        <p:attrNameLst>
                                          <p:attrName>ppt_x</p:attrName>
                                        </p:attrNameLst>
                                      </p:cBhvr>
                                      <p:tavLst>
                                        <p:tav tm="0">
                                          <p:val>
                                            <p:strVal val="#ppt_x"/>
                                          </p:val>
                                        </p:tav>
                                        <p:tav tm="100000">
                                          <p:val>
                                            <p:strVal val="#ppt_x"/>
                                          </p:val>
                                        </p:tav>
                                      </p:tavLst>
                                    </p:anim>
                                    <p:anim calcmode="lin" valueType="num">
                                      <p:cBhvr additive="base">
                                        <p:cTn id="40" dur="500" fill="hold"/>
                                        <p:tgtEl>
                                          <p:spTgt spid="4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additive="base">
                                        <p:cTn id="43" dur="500" fill="hold"/>
                                        <p:tgtEl>
                                          <p:spTgt spid="41"/>
                                        </p:tgtEl>
                                        <p:attrNameLst>
                                          <p:attrName>ppt_x</p:attrName>
                                        </p:attrNameLst>
                                      </p:cBhvr>
                                      <p:tavLst>
                                        <p:tav tm="0">
                                          <p:val>
                                            <p:strVal val="#ppt_x"/>
                                          </p:val>
                                        </p:tav>
                                        <p:tav tm="100000">
                                          <p:val>
                                            <p:strVal val="#ppt_x"/>
                                          </p:val>
                                        </p:tav>
                                      </p:tavLst>
                                    </p:anim>
                                    <p:anim calcmode="lin" valueType="num">
                                      <p:cBhvr additive="base">
                                        <p:cTn id="4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additive="base">
                                        <p:cTn id="49" dur="500" fill="hold"/>
                                        <p:tgtEl>
                                          <p:spTgt spid="42"/>
                                        </p:tgtEl>
                                        <p:attrNameLst>
                                          <p:attrName>ppt_x</p:attrName>
                                        </p:attrNameLst>
                                      </p:cBhvr>
                                      <p:tavLst>
                                        <p:tav tm="0">
                                          <p:val>
                                            <p:strVal val="#ppt_x"/>
                                          </p:val>
                                        </p:tav>
                                        <p:tav tm="100000">
                                          <p:val>
                                            <p:strVal val="#ppt_x"/>
                                          </p:val>
                                        </p:tav>
                                      </p:tavLst>
                                    </p:anim>
                                    <p:anim calcmode="lin" valueType="num">
                                      <p:cBhvr additive="base">
                                        <p:cTn id="5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anim calcmode="lin" valueType="num">
                                      <p:cBhvr additive="base">
                                        <p:cTn id="55" dur="500" fill="hold"/>
                                        <p:tgtEl>
                                          <p:spTgt spid="43"/>
                                        </p:tgtEl>
                                        <p:attrNameLst>
                                          <p:attrName>ppt_x</p:attrName>
                                        </p:attrNameLst>
                                      </p:cBhvr>
                                      <p:tavLst>
                                        <p:tav tm="0">
                                          <p:val>
                                            <p:strVal val="#ppt_x"/>
                                          </p:val>
                                        </p:tav>
                                        <p:tav tm="100000">
                                          <p:val>
                                            <p:strVal val="#ppt_x"/>
                                          </p:val>
                                        </p:tav>
                                      </p:tavLst>
                                    </p:anim>
                                    <p:anim calcmode="lin" valueType="num">
                                      <p:cBhvr additive="base">
                                        <p:cTn id="5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47"/>
                                        </p:tgtEl>
                                        <p:attrNameLst>
                                          <p:attrName>style.visibility</p:attrName>
                                        </p:attrNameLst>
                                      </p:cBhvr>
                                      <p:to>
                                        <p:strVal val="visible"/>
                                      </p:to>
                                    </p:set>
                                    <p:anim calcmode="lin" valueType="num">
                                      <p:cBhvr additive="base">
                                        <p:cTn id="65" dur="500" fill="hold"/>
                                        <p:tgtEl>
                                          <p:spTgt spid="47"/>
                                        </p:tgtEl>
                                        <p:attrNameLst>
                                          <p:attrName>ppt_x</p:attrName>
                                        </p:attrNameLst>
                                      </p:cBhvr>
                                      <p:tavLst>
                                        <p:tav tm="0">
                                          <p:val>
                                            <p:strVal val="#ppt_x"/>
                                          </p:val>
                                        </p:tav>
                                        <p:tav tm="100000">
                                          <p:val>
                                            <p:strVal val="#ppt_x"/>
                                          </p:val>
                                        </p:tav>
                                      </p:tavLst>
                                    </p:anim>
                                    <p:anim calcmode="lin" valueType="num">
                                      <p:cBhvr additive="base">
                                        <p:cTn id="66"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48"/>
                                        </p:tgtEl>
                                        <p:attrNameLst>
                                          <p:attrName>style.visibility</p:attrName>
                                        </p:attrNameLst>
                                      </p:cBhvr>
                                      <p:to>
                                        <p:strVal val="visible"/>
                                      </p:to>
                                    </p:set>
                                    <p:anim calcmode="lin" valueType="num">
                                      <p:cBhvr additive="base">
                                        <p:cTn id="71" dur="500" fill="hold"/>
                                        <p:tgtEl>
                                          <p:spTgt spid="48"/>
                                        </p:tgtEl>
                                        <p:attrNameLst>
                                          <p:attrName>ppt_x</p:attrName>
                                        </p:attrNameLst>
                                      </p:cBhvr>
                                      <p:tavLst>
                                        <p:tav tm="0">
                                          <p:val>
                                            <p:strVal val="#ppt_x"/>
                                          </p:val>
                                        </p:tav>
                                        <p:tav tm="100000">
                                          <p:val>
                                            <p:strVal val="#ppt_x"/>
                                          </p:val>
                                        </p:tav>
                                      </p:tavLst>
                                    </p:anim>
                                    <p:anim calcmode="lin" valueType="num">
                                      <p:cBhvr additive="base">
                                        <p:cTn id="72"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 grpId="0" bldLvl="0" animBg="1"/>
      <p:bldP spid="217" grpId="1" animBg="1"/>
      <p:bldP spid="18" grpId="0" animBg="1"/>
      <p:bldP spid="35" grpId="0" animBg="1"/>
      <p:bldP spid="37" grpId="0" animBg="1"/>
      <p:bldP spid="38" grpId="0" animBg="1"/>
      <p:bldP spid="39" grpId="0" animBg="1"/>
      <p:bldP spid="40" grpId="0" animBg="1"/>
      <p:bldP spid="41" grpId="0" animBg="1"/>
      <p:bldP spid="18" grpId="1" animBg="1"/>
      <p:bldP spid="35" grpId="1" animBg="1"/>
      <p:bldP spid="37" grpId="1" animBg="1"/>
      <p:bldP spid="38" grpId="1" animBg="1"/>
      <p:bldP spid="39" grpId="1" animBg="1"/>
      <p:bldP spid="40" grpId="1" animBg="1"/>
      <p:bldP spid="41" grpId="1" animBg="1"/>
      <p:bldP spid="42" grpId="0" bldLvl="0" animBg="1"/>
      <p:bldP spid="42" grpId="1" animBg="1"/>
      <p:bldP spid="43" grpId="0" animBg="1"/>
      <p:bldP spid="43" grpId="1" animBg="1"/>
      <p:bldP spid="44" grpId="0" animBg="1"/>
      <p:bldP spid="44" grpId="1" animBg="1"/>
      <p:bldP spid="47" grpId="0" bldLvl="0" animBg="1"/>
      <p:bldP spid="47" grpId="1" animBg="1"/>
      <p:bldP spid="48" grpId="0" bldLvl="0" animBg="1"/>
      <p:bldP spid="4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7" name="Freeform 764"/>
          <p:cNvSpPr>
            <a:spLocks noEditPoints="1"/>
          </p:cNvSpPr>
          <p:nvPr/>
        </p:nvSpPr>
        <p:spPr bwMode="auto">
          <a:xfrm>
            <a:off x="1597660" y="165735"/>
            <a:ext cx="5413375" cy="856615"/>
          </a:xfrm>
          <a:custGeom>
            <a:avLst/>
            <a:gdLst>
              <a:gd name="T0" fmla="*/ 489 w 524"/>
              <a:gd name="T1" fmla="*/ 105 h 131"/>
              <a:gd name="T2" fmla="*/ 456 w 524"/>
              <a:gd name="T3" fmla="*/ 104 h 131"/>
              <a:gd name="T4" fmla="*/ 439 w 524"/>
              <a:gd name="T5" fmla="*/ 103 h 131"/>
              <a:gd name="T6" fmla="*/ 450 w 524"/>
              <a:gd name="T7" fmla="*/ 98 h 131"/>
              <a:gd name="T8" fmla="*/ 458 w 524"/>
              <a:gd name="T9" fmla="*/ 94 h 131"/>
              <a:gd name="T10" fmla="*/ 497 w 524"/>
              <a:gd name="T11" fmla="*/ 87 h 131"/>
              <a:gd name="T12" fmla="*/ 509 w 524"/>
              <a:gd name="T13" fmla="*/ 77 h 131"/>
              <a:gd name="T14" fmla="*/ 522 w 524"/>
              <a:gd name="T15" fmla="*/ 69 h 131"/>
              <a:gd name="T16" fmla="*/ 515 w 524"/>
              <a:gd name="T17" fmla="*/ 64 h 131"/>
              <a:gd name="T18" fmla="*/ 500 w 524"/>
              <a:gd name="T19" fmla="*/ 60 h 131"/>
              <a:gd name="T20" fmla="*/ 494 w 524"/>
              <a:gd name="T21" fmla="*/ 56 h 131"/>
              <a:gd name="T22" fmla="*/ 492 w 524"/>
              <a:gd name="T23" fmla="*/ 48 h 131"/>
              <a:gd name="T24" fmla="*/ 468 w 524"/>
              <a:gd name="T25" fmla="*/ 47 h 131"/>
              <a:gd name="T26" fmla="*/ 490 w 524"/>
              <a:gd name="T27" fmla="*/ 41 h 131"/>
              <a:gd name="T28" fmla="*/ 468 w 524"/>
              <a:gd name="T29" fmla="*/ 36 h 131"/>
              <a:gd name="T30" fmla="*/ 442 w 524"/>
              <a:gd name="T31" fmla="*/ 34 h 131"/>
              <a:gd name="T32" fmla="*/ 306 w 524"/>
              <a:gd name="T33" fmla="*/ 25 h 131"/>
              <a:gd name="T34" fmla="*/ 383 w 524"/>
              <a:gd name="T35" fmla="*/ 27 h 131"/>
              <a:gd name="T36" fmla="*/ 442 w 524"/>
              <a:gd name="T37" fmla="*/ 25 h 131"/>
              <a:gd name="T38" fmla="*/ 499 w 524"/>
              <a:gd name="T39" fmla="*/ 23 h 131"/>
              <a:gd name="T40" fmla="*/ 323 w 524"/>
              <a:gd name="T41" fmla="*/ 8 h 131"/>
              <a:gd name="T42" fmla="*/ 25 w 524"/>
              <a:gd name="T43" fmla="*/ 3 h 131"/>
              <a:gd name="T44" fmla="*/ 11 w 524"/>
              <a:gd name="T45" fmla="*/ 14 h 131"/>
              <a:gd name="T46" fmla="*/ 16 w 524"/>
              <a:gd name="T47" fmla="*/ 19 h 131"/>
              <a:gd name="T48" fmla="*/ 32 w 524"/>
              <a:gd name="T49" fmla="*/ 32 h 131"/>
              <a:gd name="T50" fmla="*/ 4 w 524"/>
              <a:gd name="T51" fmla="*/ 32 h 131"/>
              <a:gd name="T52" fmla="*/ 13 w 524"/>
              <a:gd name="T53" fmla="*/ 42 h 131"/>
              <a:gd name="T54" fmla="*/ 51 w 524"/>
              <a:gd name="T55" fmla="*/ 57 h 131"/>
              <a:gd name="T56" fmla="*/ 5 w 524"/>
              <a:gd name="T57" fmla="*/ 57 h 131"/>
              <a:gd name="T58" fmla="*/ 17 w 524"/>
              <a:gd name="T59" fmla="*/ 67 h 131"/>
              <a:gd name="T60" fmla="*/ 13 w 524"/>
              <a:gd name="T61" fmla="*/ 72 h 131"/>
              <a:gd name="T62" fmla="*/ 39 w 524"/>
              <a:gd name="T63" fmla="*/ 84 h 131"/>
              <a:gd name="T64" fmla="*/ 41 w 524"/>
              <a:gd name="T65" fmla="*/ 93 h 131"/>
              <a:gd name="T66" fmla="*/ 50 w 524"/>
              <a:gd name="T67" fmla="*/ 98 h 131"/>
              <a:gd name="T68" fmla="*/ 13 w 524"/>
              <a:gd name="T69" fmla="*/ 92 h 131"/>
              <a:gd name="T70" fmla="*/ 34 w 524"/>
              <a:gd name="T71" fmla="*/ 104 h 131"/>
              <a:gd name="T72" fmla="*/ 71 w 524"/>
              <a:gd name="T73" fmla="*/ 114 h 131"/>
              <a:gd name="T74" fmla="*/ 75 w 524"/>
              <a:gd name="T75" fmla="*/ 113 h 131"/>
              <a:gd name="T76" fmla="*/ 256 w 524"/>
              <a:gd name="T77" fmla="*/ 124 h 131"/>
              <a:gd name="T78" fmla="*/ 407 w 524"/>
              <a:gd name="T79" fmla="*/ 130 h 131"/>
              <a:gd name="T80" fmla="*/ 263 w 524"/>
              <a:gd name="T81" fmla="*/ 124 h 131"/>
              <a:gd name="T82" fmla="*/ 178 w 524"/>
              <a:gd name="T83" fmla="*/ 117 h 131"/>
              <a:gd name="T84" fmla="*/ 485 w 524"/>
              <a:gd name="T85" fmla="*/ 120 h 131"/>
              <a:gd name="T86" fmla="*/ 452 w 524"/>
              <a:gd name="T87" fmla="*/ 118 h 131"/>
              <a:gd name="T88" fmla="*/ 509 w 524"/>
              <a:gd name="T89" fmla="*/ 108 h 131"/>
              <a:gd name="T90" fmla="*/ 466 w 524"/>
              <a:gd name="T91" fmla="*/ 62 h 131"/>
              <a:gd name="T92" fmla="*/ 22 w 524"/>
              <a:gd name="T93" fmla="*/ 33 h 131"/>
              <a:gd name="T94" fmla="*/ 31 w 524"/>
              <a:gd name="T95" fmla="*/ 79 h 131"/>
              <a:gd name="T96" fmla="*/ 81 w 524"/>
              <a:gd name="T97" fmla="*/ 20 h 131"/>
              <a:gd name="T98" fmla="*/ 285 w 524"/>
              <a:gd name="T99" fmla="*/ 24 h 131"/>
              <a:gd name="T100" fmla="*/ 407 w 524"/>
              <a:gd name="T101" fmla="*/ 10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4" h="131">
                <a:moveTo>
                  <a:pt x="509" y="108"/>
                </a:moveTo>
                <a:cubicBezTo>
                  <a:pt x="507" y="109"/>
                  <a:pt x="503" y="108"/>
                  <a:pt x="502" y="107"/>
                </a:cubicBezTo>
                <a:cubicBezTo>
                  <a:pt x="488" y="111"/>
                  <a:pt x="473" y="110"/>
                  <a:pt x="458" y="109"/>
                </a:cubicBezTo>
                <a:cubicBezTo>
                  <a:pt x="467" y="106"/>
                  <a:pt x="480" y="109"/>
                  <a:pt x="489" y="105"/>
                </a:cubicBezTo>
                <a:cubicBezTo>
                  <a:pt x="481" y="105"/>
                  <a:pt x="474" y="105"/>
                  <a:pt x="467" y="105"/>
                </a:cubicBezTo>
                <a:cubicBezTo>
                  <a:pt x="467" y="105"/>
                  <a:pt x="467" y="105"/>
                  <a:pt x="467" y="105"/>
                </a:cubicBezTo>
                <a:cubicBezTo>
                  <a:pt x="466" y="108"/>
                  <a:pt x="464" y="102"/>
                  <a:pt x="461" y="105"/>
                </a:cubicBezTo>
                <a:cubicBezTo>
                  <a:pt x="460" y="104"/>
                  <a:pt x="456" y="106"/>
                  <a:pt x="456" y="104"/>
                </a:cubicBezTo>
                <a:cubicBezTo>
                  <a:pt x="442" y="104"/>
                  <a:pt x="427" y="105"/>
                  <a:pt x="413" y="103"/>
                </a:cubicBezTo>
                <a:cubicBezTo>
                  <a:pt x="415" y="102"/>
                  <a:pt x="415" y="102"/>
                  <a:pt x="415" y="102"/>
                </a:cubicBezTo>
                <a:cubicBezTo>
                  <a:pt x="423" y="101"/>
                  <a:pt x="432" y="102"/>
                  <a:pt x="439" y="102"/>
                </a:cubicBezTo>
                <a:cubicBezTo>
                  <a:pt x="439" y="103"/>
                  <a:pt x="439" y="103"/>
                  <a:pt x="439" y="103"/>
                </a:cubicBezTo>
                <a:cubicBezTo>
                  <a:pt x="441" y="103"/>
                  <a:pt x="441" y="103"/>
                  <a:pt x="441" y="103"/>
                </a:cubicBezTo>
                <a:cubicBezTo>
                  <a:pt x="442" y="99"/>
                  <a:pt x="448" y="103"/>
                  <a:pt x="451" y="100"/>
                </a:cubicBezTo>
                <a:cubicBezTo>
                  <a:pt x="449" y="99"/>
                  <a:pt x="449" y="99"/>
                  <a:pt x="449" y="99"/>
                </a:cubicBezTo>
                <a:cubicBezTo>
                  <a:pt x="450" y="98"/>
                  <a:pt x="450" y="98"/>
                  <a:pt x="450" y="98"/>
                </a:cubicBezTo>
                <a:cubicBezTo>
                  <a:pt x="462" y="99"/>
                  <a:pt x="472" y="97"/>
                  <a:pt x="482" y="97"/>
                </a:cubicBezTo>
                <a:cubicBezTo>
                  <a:pt x="481" y="96"/>
                  <a:pt x="480" y="96"/>
                  <a:pt x="479" y="95"/>
                </a:cubicBezTo>
                <a:cubicBezTo>
                  <a:pt x="473" y="96"/>
                  <a:pt x="465" y="95"/>
                  <a:pt x="459" y="95"/>
                </a:cubicBezTo>
                <a:cubicBezTo>
                  <a:pt x="458" y="94"/>
                  <a:pt x="458" y="94"/>
                  <a:pt x="458" y="94"/>
                </a:cubicBezTo>
                <a:cubicBezTo>
                  <a:pt x="466" y="93"/>
                  <a:pt x="475" y="94"/>
                  <a:pt x="483" y="92"/>
                </a:cubicBezTo>
                <a:cubicBezTo>
                  <a:pt x="487" y="92"/>
                  <a:pt x="492" y="91"/>
                  <a:pt x="495" y="90"/>
                </a:cubicBezTo>
                <a:cubicBezTo>
                  <a:pt x="490" y="88"/>
                  <a:pt x="484" y="91"/>
                  <a:pt x="479" y="90"/>
                </a:cubicBezTo>
                <a:cubicBezTo>
                  <a:pt x="484" y="88"/>
                  <a:pt x="491" y="88"/>
                  <a:pt x="497" y="87"/>
                </a:cubicBezTo>
                <a:cubicBezTo>
                  <a:pt x="499" y="88"/>
                  <a:pt x="500" y="84"/>
                  <a:pt x="503" y="86"/>
                </a:cubicBezTo>
                <a:cubicBezTo>
                  <a:pt x="507" y="81"/>
                  <a:pt x="516" y="84"/>
                  <a:pt x="522" y="81"/>
                </a:cubicBezTo>
                <a:cubicBezTo>
                  <a:pt x="514" y="80"/>
                  <a:pt x="502" y="81"/>
                  <a:pt x="492" y="80"/>
                </a:cubicBezTo>
                <a:cubicBezTo>
                  <a:pt x="497" y="77"/>
                  <a:pt x="504" y="78"/>
                  <a:pt x="509" y="77"/>
                </a:cubicBezTo>
                <a:cubicBezTo>
                  <a:pt x="496" y="76"/>
                  <a:pt x="483" y="83"/>
                  <a:pt x="471" y="77"/>
                </a:cubicBezTo>
                <a:cubicBezTo>
                  <a:pt x="478" y="77"/>
                  <a:pt x="484" y="74"/>
                  <a:pt x="491" y="73"/>
                </a:cubicBezTo>
                <a:cubicBezTo>
                  <a:pt x="493" y="71"/>
                  <a:pt x="493" y="71"/>
                  <a:pt x="493" y="71"/>
                </a:cubicBezTo>
                <a:cubicBezTo>
                  <a:pt x="502" y="69"/>
                  <a:pt x="513" y="70"/>
                  <a:pt x="522" y="69"/>
                </a:cubicBezTo>
                <a:cubicBezTo>
                  <a:pt x="524" y="69"/>
                  <a:pt x="524" y="69"/>
                  <a:pt x="524" y="69"/>
                </a:cubicBezTo>
                <a:cubicBezTo>
                  <a:pt x="516" y="66"/>
                  <a:pt x="516" y="66"/>
                  <a:pt x="516" y="66"/>
                </a:cubicBezTo>
                <a:cubicBezTo>
                  <a:pt x="516" y="66"/>
                  <a:pt x="516" y="64"/>
                  <a:pt x="517" y="64"/>
                </a:cubicBezTo>
                <a:cubicBezTo>
                  <a:pt x="515" y="64"/>
                  <a:pt x="515" y="64"/>
                  <a:pt x="515" y="64"/>
                </a:cubicBezTo>
                <a:cubicBezTo>
                  <a:pt x="502" y="66"/>
                  <a:pt x="485" y="64"/>
                  <a:pt x="472" y="65"/>
                </a:cubicBezTo>
                <a:cubicBezTo>
                  <a:pt x="475" y="63"/>
                  <a:pt x="482" y="65"/>
                  <a:pt x="485" y="63"/>
                </a:cubicBezTo>
                <a:cubicBezTo>
                  <a:pt x="482" y="63"/>
                  <a:pt x="478" y="63"/>
                  <a:pt x="475" y="62"/>
                </a:cubicBezTo>
                <a:cubicBezTo>
                  <a:pt x="484" y="62"/>
                  <a:pt x="491" y="60"/>
                  <a:pt x="500" y="60"/>
                </a:cubicBezTo>
                <a:cubicBezTo>
                  <a:pt x="499" y="60"/>
                  <a:pt x="500" y="59"/>
                  <a:pt x="502" y="59"/>
                </a:cubicBezTo>
                <a:cubicBezTo>
                  <a:pt x="500" y="58"/>
                  <a:pt x="498" y="58"/>
                  <a:pt x="496" y="57"/>
                </a:cubicBezTo>
                <a:cubicBezTo>
                  <a:pt x="499" y="56"/>
                  <a:pt x="499" y="56"/>
                  <a:pt x="499" y="56"/>
                </a:cubicBezTo>
                <a:cubicBezTo>
                  <a:pt x="498" y="55"/>
                  <a:pt x="496" y="55"/>
                  <a:pt x="494" y="56"/>
                </a:cubicBezTo>
                <a:cubicBezTo>
                  <a:pt x="493" y="55"/>
                  <a:pt x="493" y="54"/>
                  <a:pt x="493" y="53"/>
                </a:cubicBezTo>
                <a:cubicBezTo>
                  <a:pt x="502" y="51"/>
                  <a:pt x="511" y="52"/>
                  <a:pt x="518" y="49"/>
                </a:cubicBezTo>
                <a:cubicBezTo>
                  <a:pt x="493" y="50"/>
                  <a:pt x="493" y="50"/>
                  <a:pt x="493" y="50"/>
                </a:cubicBezTo>
                <a:cubicBezTo>
                  <a:pt x="492" y="48"/>
                  <a:pt x="492" y="48"/>
                  <a:pt x="492" y="48"/>
                </a:cubicBezTo>
                <a:cubicBezTo>
                  <a:pt x="491" y="49"/>
                  <a:pt x="489" y="50"/>
                  <a:pt x="488" y="49"/>
                </a:cubicBezTo>
                <a:cubicBezTo>
                  <a:pt x="488" y="49"/>
                  <a:pt x="488" y="49"/>
                  <a:pt x="488" y="49"/>
                </a:cubicBezTo>
                <a:cubicBezTo>
                  <a:pt x="479" y="51"/>
                  <a:pt x="470" y="49"/>
                  <a:pt x="461" y="47"/>
                </a:cubicBezTo>
                <a:cubicBezTo>
                  <a:pt x="464" y="47"/>
                  <a:pt x="466" y="46"/>
                  <a:pt x="468" y="47"/>
                </a:cubicBezTo>
                <a:cubicBezTo>
                  <a:pt x="472" y="46"/>
                  <a:pt x="476" y="47"/>
                  <a:pt x="479" y="45"/>
                </a:cubicBezTo>
                <a:cubicBezTo>
                  <a:pt x="480" y="45"/>
                  <a:pt x="482" y="45"/>
                  <a:pt x="483" y="46"/>
                </a:cubicBezTo>
                <a:cubicBezTo>
                  <a:pt x="491" y="44"/>
                  <a:pt x="501" y="43"/>
                  <a:pt x="510" y="43"/>
                </a:cubicBezTo>
                <a:cubicBezTo>
                  <a:pt x="504" y="41"/>
                  <a:pt x="496" y="44"/>
                  <a:pt x="490" y="41"/>
                </a:cubicBezTo>
                <a:cubicBezTo>
                  <a:pt x="490" y="40"/>
                  <a:pt x="490" y="40"/>
                  <a:pt x="491" y="40"/>
                </a:cubicBezTo>
                <a:cubicBezTo>
                  <a:pt x="488" y="38"/>
                  <a:pt x="488" y="38"/>
                  <a:pt x="488" y="38"/>
                </a:cubicBezTo>
                <a:cubicBezTo>
                  <a:pt x="481" y="38"/>
                  <a:pt x="474" y="38"/>
                  <a:pt x="467" y="37"/>
                </a:cubicBezTo>
                <a:cubicBezTo>
                  <a:pt x="468" y="36"/>
                  <a:pt x="468" y="36"/>
                  <a:pt x="468" y="36"/>
                </a:cubicBezTo>
                <a:cubicBezTo>
                  <a:pt x="464" y="36"/>
                  <a:pt x="464" y="36"/>
                  <a:pt x="464" y="36"/>
                </a:cubicBezTo>
                <a:cubicBezTo>
                  <a:pt x="464" y="38"/>
                  <a:pt x="462" y="36"/>
                  <a:pt x="460" y="36"/>
                </a:cubicBezTo>
                <a:cubicBezTo>
                  <a:pt x="461" y="35"/>
                  <a:pt x="461" y="35"/>
                  <a:pt x="461" y="35"/>
                </a:cubicBezTo>
                <a:cubicBezTo>
                  <a:pt x="455" y="34"/>
                  <a:pt x="448" y="35"/>
                  <a:pt x="442" y="34"/>
                </a:cubicBezTo>
                <a:cubicBezTo>
                  <a:pt x="443" y="34"/>
                  <a:pt x="443" y="34"/>
                  <a:pt x="443" y="33"/>
                </a:cubicBezTo>
                <a:cubicBezTo>
                  <a:pt x="433" y="33"/>
                  <a:pt x="433" y="33"/>
                  <a:pt x="433" y="33"/>
                </a:cubicBezTo>
                <a:cubicBezTo>
                  <a:pt x="326" y="26"/>
                  <a:pt x="326" y="26"/>
                  <a:pt x="326" y="26"/>
                </a:cubicBezTo>
                <a:cubicBezTo>
                  <a:pt x="306" y="25"/>
                  <a:pt x="306" y="25"/>
                  <a:pt x="306" y="25"/>
                </a:cubicBezTo>
                <a:cubicBezTo>
                  <a:pt x="299" y="25"/>
                  <a:pt x="290" y="25"/>
                  <a:pt x="285" y="23"/>
                </a:cubicBezTo>
                <a:cubicBezTo>
                  <a:pt x="292" y="23"/>
                  <a:pt x="299" y="24"/>
                  <a:pt x="306" y="24"/>
                </a:cubicBezTo>
                <a:cubicBezTo>
                  <a:pt x="382" y="27"/>
                  <a:pt x="382" y="27"/>
                  <a:pt x="382" y="27"/>
                </a:cubicBezTo>
                <a:cubicBezTo>
                  <a:pt x="383" y="27"/>
                  <a:pt x="383" y="27"/>
                  <a:pt x="383" y="27"/>
                </a:cubicBezTo>
                <a:cubicBezTo>
                  <a:pt x="411" y="29"/>
                  <a:pt x="436" y="26"/>
                  <a:pt x="463" y="28"/>
                </a:cubicBezTo>
                <a:cubicBezTo>
                  <a:pt x="462" y="28"/>
                  <a:pt x="460" y="28"/>
                  <a:pt x="459" y="27"/>
                </a:cubicBezTo>
                <a:cubicBezTo>
                  <a:pt x="460" y="26"/>
                  <a:pt x="461" y="26"/>
                  <a:pt x="462" y="26"/>
                </a:cubicBezTo>
                <a:cubicBezTo>
                  <a:pt x="442" y="25"/>
                  <a:pt x="442" y="25"/>
                  <a:pt x="442" y="25"/>
                </a:cubicBezTo>
                <a:cubicBezTo>
                  <a:pt x="440" y="23"/>
                  <a:pt x="440" y="23"/>
                  <a:pt x="440" y="23"/>
                </a:cubicBezTo>
                <a:cubicBezTo>
                  <a:pt x="458" y="24"/>
                  <a:pt x="477" y="27"/>
                  <a:pt x="493" y="24"/>
                </a:cubicBezTo>
                <a:cubicBezTo>
                  <a:pt x="471" y="21"/>
                  <a:pt x="471" y="21"/>
                  <a:pt x="471" y="21"/>
                </a:cubicBezTo>
                <a:cubicBezTo>
                  <a:pt x="480" y="19"/>
                  <a:pt x="489" y="23"/>
                  <a:pt x="499" y="23"/>
                </a:cubicBezTo>
                <a:cubicBezTo>
                  <a:pt x="481" y="19"/>
                  <a:pt x="463" y="17"/>
                  <a:pt x="444" y="15"/>
                </a:cubicBezTo>
                <a:cubicBezTo>
                  <a:pt x="441" y="12"/>
                  <a:pt x="435" y="14"/>
                  <a:pt x="432" y="12"/>
                </a:cubicBezTo>
                <a:cubicBezTo>
                  <a:pt x="429" y="14"/>
                  <a:pt x="425" y="13"/>
                  <a:pt x="422" y="13"/>
                </a:cubicBezTo>
                <a:cubicBezTo>
                  <a:pt x="323" y="8"/>
                  <a:pt x="323" y="8"/>
                  <a:pt x="323" y="8"/>
                </a:cubicBezTo>
                <a:cubicBezTo>
                  <a:pt x="274" y="4"/>
                  <a:pt x="229" y="6"/>
                  <a:pt x="181" y="4"/>
                </a:cubicBezTo>
                <a:cubicBezTo>
                  <a:pt x="71" y="3"/>
                  <a:pt x="71" y="3"/>
                  <a:pt x="71" y="3"/>
                </a:cubicBezTo>
                <a:cubicBezTo>
                  <a:pt x="39" y="1"/>
                  <a:pt x="39" y="1"/>
                  <a:pt x="39" y="1"/>
                </a:cubicBezTo>
                <a:cubicBezTo>
                  <a:pt x="34" y="0"/>
                  <a:pt x="28" y="0"/>
                  <a:pt x="25" y="3"/>
                </a:cubicBezTo>
                <a:cubicBezTo>
                  <a:pt x="15" y="2"/>
                  <a:pt x="6" y="6"/>
                  <a:pt x="0" y="12"/>
                </a:cubicBezTo>
                <a:cubicBezTo>
                  <a:pt x="3" y="12"/>
                  <a:pt x="7" y="14"/>
                  <a:pt x="10" y="13"/>
                </a:cubicBezTo>
                <a:cubicBezTo>
                  <a:pt x="11" y="11"/>
                  <a:pt x="15" y="11"/>
                  <a:pt x="17" y="12"/>
                </a:cubicBezTo>
                <a:cubicBezTo>
                  <a:pt x="15" y="13"/>
                  <a:pt x="12" y="13"/>
                  <a:pt x="11" y="14"/>
                </a:cubicBezTo>
                <a:cubicBezTo>
                  <a:pt x="12" y="16"/>
                  <a:pt x="15" y="14"/>
                  <a:pt x="16" y="16"/>
                </a:cubicBezTo>
                <a:cubicBezTo>
                  <a:pt x="16" y="16"/>
                  <a:pt x="16" y="16"/>
                  <a:pt x="16" y="16"/>
                </a:cubicBezTo>
                <a:cubicBezTo>
                  <a:pt x="20" y="15"/>
                  <a:pt x="23" y="18"/>
                  <a:pt x="25" y="20"/>
                </a:cubicBezTo>
                <a:cubicBezTo>
                  <a:pt x="24" y="21"/>
                  <a:pt x="19" y="20"/>
                  <a:pt x="16" y="19"/>
                </a:cubicBezTo>
                <a:cubicBezTo>
                  <a:pt x="13" y="22"/>
                  <a:pt x="5" y="19"/>
                  <a:pt x="6" y="23"/>
                </a:cubicBezTo>
                <a:cubicBezTo>
                  <a:pt x="11" y="27"/>
                  <a:pt x="19" y="22"/>
                  <a:pt x="24" y="27"/>
                </a:cubicBezTo>
                <a:cubicBezTo>
                  <a:pt x="24" y="28"/>
                  <a:pt x="24" y="28"/>
                  <a:pt x="24" y="28"/>
                </a:cubicBezTo>
                <a:cubicBezTo>
                  <a:pt x="26" y="29"/>
                  <a:pt x="30" y="29"/>
                  <a:pt x="32" y="32"/>
                </a:cubicBezTo>
                <a:cubicBezTo>
                  <a:pt x="28" y="34"/>
                  <a:pt x="24" y="32"/>
                  <a:pt x="20" y="31"/>
                </a:cubicBezTo>
                <a:cubicBezTo>
                  <a:pt x="17" y="30"/>
                  <a:pt x="12" y="29"/>
                  <a:pt x="10" y="30"/>
                </a:cubicBezTo>
                <a:cubicBezTo>
                  <a:pt x="8" y="29"/>
                  <a:pt x="8" y="29"/>
                  <a:pt x="8" y="29"/>
                </a:cubicBezTo>
                <a:cubicBezTo>
                  <a:pt x="7" y="29"/>
                  <a:pt x="5" y="30"/>
                  <a:pt x="4" y="32"/>
                </a:cubicBezTo>
                <a:cubicBezTo>
                  <a:pt x="11" y="34"/>
                  <a:pt x="17" y="30"/>
                  <a:pt x="21" y="33"/>
                </a:cubicBezTo>
                <a:cubicBezTo>
                  <a:pt x="21" y="34"/>
                  <a:pt x="20" y="33"/>
                  <a:pt x="20" y="33"/>
                </a:cubicBezTo>
                <a:cubicBezTo>
                  <a:pt x="19" y="39"/>
                  <a:pt x="10" y="34"/>
                  <a:pt x="8" y="39"/>
                </a:cubicBezTo>
                <a:cubicBezTo>
                  <a:pt x="13" y="42"/>
                  <a:pt x="13" y="42"/>
                  <a:pt x="13" y="42"/>
                </a:cubicBezTo>
                <a:cubicBezTo>
                  <a:pt x="11" y="46"/>
                  <a:pt x="5" y="41"/>
                  <a:pt x="4" y="43"/>
                </a:cubicBezTo>
                <a:cubicBezTo>
                  <a:pt x="6" y="44"/>
                  <a:pt x="6" y="44"/>
                  <a:pt x="6" y="44"/>
                </a:cubicBezTo>
                <a:cubicBezTo>
                  <a:pt x="11" y="45"/>
                  <a:pt x="16" y="46"/>
                  <a:pt x="21" y="47"/>
                </a:cubicBezTo>
                <a:cubicBezTo>
                  <a:pt x="29" y="55"/>
                  <a:pt x="41" y="52"/>
                  <a:pt x="51" y="57"/>
                </a:cubicBezTo>
                <a:cubicBezTo>
                  <a:pt x="47" y="59"/>
                  <a:pt x="43" y="54"/>
                  <a:pt x="41" y="57"/>
                </a:cubicBezTo>
                <a:cubicBezTo>
                  <a:pt x="29" y="54"/>
                  <a:pt x="18" y="53"/>
                  <a:pt x="6" y="54"/>
                </a:cubicBezTo>
                <a:cubicBezTo>
                  <a:pt x="6" y="54"/>
                  <a:pt x="6" y="55"/>
                  <a:pt x="7" y="55"/>
                </a:cubicBezTo>
                <a:cubicBezTo>
                  <a:pt x="6" y="56"/>
                  <a:pt x="6" y="56"/>
                  <a:pt x="5" y="57"/>
                </a:cubicBezTo>
                <a:cubicBezTo>
                  <a:pt x="9" y="57"/>
                  <a:pt x="12" y="61"/>
                  <a:pt x="17" y="61"/>
                </a:cubicBezTo>
                <a:cubicBezTo>
                  <a:pt x="14" y="62"/>
                  <a:pt x="14" y="62"/>
                  <a:pt x="14" y="62"/>
                </a:cubicBezTo>
                <a:cubicBezTo>
                  <a:pt x="16" y="64"/>
                  <a:pt x="21" y="63"/>
                  <a:pt x="22" y="66"/>
                </a:cubicBezTo>
                <a:cubicBezTo>
                  <a:pt x="21" y="67"/>
                  <a:pt x="19" y="65"/>
                  <a:pt x="17" y="67"/>
                </a:cubicBezTo>
                <a:cubicBezTo>
                  <a:pt x="17" y="69"/>
                  <a:pt x="20" y="68"/>
                  <a:pt x="20" y="70"/>
                </a:cubicBezTo>
                <a:cubicBezTo>
                  <a:pt x="19" y="70"/>
                  <a:pt x="19" y="70"/>
                  <a:pt x="19" y="70"/>
                </a:cubicBezTo>
                <a:cubicBezTo>
                  <a:pt x="17" y="71"/>
                  <a:pt x="16" y="70"/>
                  <a:pt x="13" y="71"/>
                </a:cubicBezTo>
                <a:cubicBezTo>
                  <a:pt x="13" y="71"/>
                  <a:pt x="13" y="72"/>
                  <a:pt x="13" y="72"/>
                </a:cubicBezTo>
                <a:cubicBezTo>
                  <a:pt x="15" y="75"/>
                  <a:pt x="22" y="74"/>
                  <a:pt x="25" y="77"/>
                </a:cubicBezTo>
                <a:cubicBezTo>
                  <a:pt x="23" y="78"/>
                  <a:pt x="22" y="77"/>
                  <a:pt x="19" y="78"/>
                </a:cubicBezTo>
                <a:cubicBezTo>
                  <a:pt x="21" y="80"/>
                  <a:pt x="24" y="80"/>
                  <a:pt x="28" y="80"/>
                </a:cubicBezTo>
                <a:cubicBezTo>
                  <a:pt x="31" y="82"/>
                  <a:pt x="36" y="82"/>
                  <a:pt x="39" y="84"/>
                </a:cubicBezTo>
                <a:cubicBezTo>
                  <a:pt x="32" y="85"/>
                  <a:pt x="32" y="85"/>
                  <a:pt x="32" y="85"/>
                </a:cubicBezTo>
                <a:cubicBezTo>
                  <a:pt x="33" y="86"/>
                  <a:pt x="33" y="86"/>
                  <a:pt x="33" y="86"/>
                </a:cubicBezTo>
                <a:cubicBezTo>
                  <a:pt x="31" y="87"/>
                  <a:pt x="29" y="87"/>
                  <a:pt x="27" y="87"/>
                </a:cubicBezTo>
                <a:cubicBezTo>
                  <a:pt x="32" y="89"/>
                  <a:pt x="37" y="90"/>
                  <a:pt x="41" y="93"/>
                </a:cubicBezTo>
                <a:cubicBezTo>
                  <a:pt x="39" y="94"/>
                  <a:pt x="39" y="94"/>
                  <a:pt x="39" y="94"/>
                </a:cubicBezTo>
                <a:cubicBezTo>
                  <a:pt x="40" y="94"/>
                  <a:pt x="41" y="94"/>
                  <a:pt x="42" y="95"/>
                </a:cubicBezTo>
                <a:cubicBezTo>
                  <a:pt x="42" y="94"/>
                  <a:pt x="42" y="94"/>
                  <a:pt x="42" y="94"/>
                </a:cubicBezTo>
                <a:cubicBezTo>
                  <a:pt x="45" y="94"/>
                  <a:pt x="48" y="96"/>
                  <a:pt x="50" y="98"/>
                </a:cubicBezTo>
                <a:cubicBezTo>
                  <a:pt x="49" y="98"/>
                  <a:pt x="49" y="98"/>
                  <a:pt x="49" y="98"/>
                </a:cubicBezTo>
                <a:cubicBezTo>
                  <a:pt x="40" y="93"/>
                  <a:pt x="29" y="101"/>
                  <a:pt x="21" y="94"/>
                </a:cubicBezTo>
                <a:cubicBezTo>
                  <a:pt x="19" y="92"/>
                  <a:pt x="19" y="96"/>
                  <a:pt x="17" y="93"/>
                </a:cubicBezTo>
                <a:cubicBezTo>
                  <a:pt x="16" y="92"/>
                  <a:pt x="13" y="91"/>
                  <a:pt x="13" y="92"/>
                </a:cubicBezTo>
                <a:cubicBezTo>
                  <a:pt x="16" y="97"/>
                  <a:pt x="25" y="94"/>
                  <a:pt x="29" y="99"/>
                </a:cubicBezTo>
                <a:cubicBezTo>
                  <a:pt x="24" y="101"/>
                  <a:pt x="24" y="101"/>
                  <a:pt x="24" y="101"/>
                </a:cubicBezTo>
                <a:cubicBezTo>
                  <a:pt x="26" y="102"/>
                  <a:pt x="26" y="102"/>
                  <a:pt x="26" y="102"/>
                </a:cubicBezTo>
                <a:cubicBezTo>
                  <a:pt x="29" y="101"/>
                  <a:pt x="31" y="104"/>
                  <a:pt x="34" y="104"/>
                </a:cubicBezTo>
                <a:cubicBezTo>
                  <a:pt x="26" y="105"/>
                  <a:pt x="26" y="105"/>
                  <a:pt x="26" y="105"/>
                </a:cubicBezTo>
                <a:cubicBezTo>
                  <a:pt x="32" y="106"/>
                  <a:pt x="38" y="108"/>
                  <a:pt x="44" y="110"/>
                </a:cubicBezTo>
                <a:cubicBezTo>
                  <a:pt x="46" y="111"/>
                  <a:pt x="50" y="112"/>
                  <a:pt x="51" y="110"/>
                </a:cubicBezTo>
                <a:cubicBezTo>
                  <a:pt x="58" y="112"/>
                  <a:pt x="64" y="114"/>
                  <a:pt x="71" y="114"/>
                </a:cubicBezTo>
                <a:cubicBezTo>
                  <a:pt x="67" y="112"/>
                  <a:pt x="59" y="112"/>
                  <a:pt x="55" y="109"/>
                </a:cubicBezTo>
                <a:cubicBezTo>
                  <a:pt x="56" y="108"/>
                  <a:pt x="56" y="108"/>
                  <a:pt x="56" y="108"/>
                </a:cubicBezTo>
                <a:cubicBezTo>
                  <a:pt x="89" y="114"/>
                  <a:pt x="89" y="114"/>
                  <a:pt x="89" y="114"/>
                </a:cubicBezTo>
                <a:cubicBezTo>
                  <a:pt x="85" y="115"/>
                  <a:pt x="80" y="112"/>
                  <a:pt x="75" y="113"/>
                </a:cubicBezTo>
                <a:cubicBezTo>
                  <a:pt x="78" y="115"/>
                  <a:pt x="78" y="115"/>
                  <a:pt x="78" y="115"/>
                </a:cubicBezTo>
                <a:cubicBezTo>
                  <a:pt x="77" y="116"/>
                  <a:pt x="77" y="116"/>
                  <a:pt x="77" y="116"/>
                </a:cubicBezTo>
                <a:cubicBezTo>
                  <a:pt x="86" y="118"/>
                  <a:pt x="95" y="119"/>
                  <a:pt x="104" y="121"/>
                </a:cubicBezTo>
                <a:cubicBezTo>
                  <a:pt x="157" y="123"/>
                  <a:pt x="204" y="123"/>
                  <a:pt x="256" y="124"/>
                </a:cubicBezTo>
                <a:cubicBezTo>
                  <a:pt x="261" y="127"/>
                  <a:pt x="264" y="122"/>
                  <a:pt x="270" y="125"/>
                </a:cubicBezTo>
                <a:cubicBezTo>
                  <a:pt x="270" y="125"/>
                  <a:pt x="270" y="125"/>
                  <a:pt x="270" y="125"/>
                </a:cubicBezTo>
                <a:cubicBezTo>
                  <a:pt x="370" y="130"/>
                  <a:pt x="370" y="130"/>
                  <a:pt x="370" y="130"/>
                </a:cubicBezTo>
                <a:cubicBezTo>
                  <a:pt x="383" y="129"/>
                  <a:pt x="398" y="131"/>
                  <a:pt x="407" y="130"/>
                </a:cubicBezTo>
                <a:cubicBezTo>
                  <a:pt x="365" y="128"/>
                  <a:pt x="365" y="128"/>
                  <a:pt x="365" y="128"/>
                </a:cubicBezTo>
                <a:cubicBezTo>
                  <a:pt x="285" y="123"/>
                  <a:pt x="285" y="123"/>
                  <a:pt x="285" y="123"/>
                </a:cubicBezTo>
                <a:cubicBezTo>
                  <a:pt x="281" y="125"/>
                  <a:pt x="271" y="122"/>
                  <a:pt x="264" y="123"/>
                </a:cubicBezTo>
                <a:cubicBezTo>
                  <a:pt x="263" y="124"/>
                  <a:pt x="263" y="124"/>
                  <a:pt x="263" y="124"/>
                </a:cubicBezTo>
                <a:cubicBezTo>
                  <a:pt x="245" y="121"/>
                  <a:pt x="228" y="124"/>
                  <a:pt x="210" y="121"/>
                </a:cubicBezTo>
                <a:cubicBezTo>
                  <a:pt x="174" y="120"/>
                  <a:pt x="139" y="121"/>
                  <a:pt x="104" y="116"/>
                </a:cubicBezTo>
                <a:cubicBezTo>
                  <a:pt x="127" y="118"/>
                  <a:pt x="151" y="115"/>
                  <a:pt x="174" y="117"/>
                </a:cubicBezTo>
                <a:cubicBezTo>
                  <a:pt x="178" y="117"/>
                  <a:pt x="178" y="117"/>
                  <a:pt x="178" y="117"/>
                </a:cubicBezTo>
                <a:cubicBezTo>
                  <a:pt x="233" y="119"/>
                  <a:pt x="292" y="120"/>
                  <a:pt x="347" y="123"/>
                </a:cubicBezTo>
                <a:cubicBezTo>
                  <a:pt x="429" y="125"/>
                  <a:pt x="429" y="125"/>
                  <a:pt x="429" y="125"/>
                </a:cubicBezTo>
                <a:cubicBezTo>
                  <a:pt x="452" y="125"/>
                  <a:pt x="477" y="125"/>
                  <a:pt x="496" y="119"/>
                </a:cubicBezTo>
                <a:cubicBezTo>
                  <a:pt x="485" y="120"/>
                  <a:pt x="485" y="120"/>
                  <a:pt x="485" y="120"/>
                </a:cubicBezTo>
                <a:cubicBezTo>
                  <a:pt x="481" y="121"/>
                  <a:pt x="477" y="120"/>
                  <a:pt x="473" y="118"/>
                </a:cubicBezTo>
                <a:cubicBezTo>
                  <a:pt x="458" y="119"/>
                  <a:pt x="442" y="121"/>
                  <a:pt x="426" y="118"/>
                </a:cubicBezTo>
                <a:cubicBezTo>
                  <a:pt x="434" y="118"/>
                  <a:pt x="442" y="118"/>
                  <a:pt x="451" y="119"/>
                </a:cubicBezTo>
                <a:cubicBezTo>
                  <a:pt x="452" y="118"/>
                  <a:pt x="452" y="118"/>
                  <a:pt x="452" y="118"/>
                </a:cubicBezTo>
                <a:cubicBezTo>
                  <a:pt x="468" y="119"/>
                  <a:pt x="480" y="114"/>
                  <a:pt x="495" y="115"/>
                </a:cubicBezTo>
                <a:cubicBezTo>
                  <a:pt x="491" y="115"/>
                  <a:pt x="491" y="115"/>
                  <a:pt x="491" y="115"/>
                </a:cubicBezTo>
                <a:cubicBezTo>
                  <a:pt x="498" y="110"/>
                  <a:pt x="510" y="110"/>
                  <a:pt x="516" y="108"/>
                </a:cubicBezTo>
                <a:cubicBezTo>
                  <a:pt x="514" y="107"/>
                  <a:pt x="511" y="107"/>
                  <a:pt x="509" y="108"/>
                </a:cubicBezTo>
                <a:close/>
                <a:moveTo>
                  <a:pt x="466" y="62"/>
                </a:moveTo>
                <a:cubicBezTo>
                  <a:pt x="471" y="62"/>
                  <a:pt x="471" y="62"/>
                  <a:pt x="471" y="62"/>
                </a:cubicBezTo>
                <a:cubicBezTo>
                  <a:pt x="465" y="62"/>
                  <a:pt x="465" y="62"/>
                  <a:pt x="465" y="62"/>
                </a:cubicBezTo>
                <a:lnTo>
                  <a:pt x="466" y="62"/>
                </a:lnTo>
                <a:close/>
                <a:moveTo>
                  <a:pt x="13" y="43"/>
                </a:moveTo>
                <a:cubicBezTo>
                  <a:pt x="14" y="42"/>
                  <a:pt x="15" y="43"/>
                  <a:pt x="16" y="43"/>
                </a:cubicBezTo>
                <a:cubicBezTo>
                  <a:pt x="16" y="44"/>
                  <a:pt x="14" y="43"/>
                  <a:pt x="13" y="43"/>
                </a:cubicBezTo>
                <a:close/>
                <a:moveTo>
                  <a:pt x="22" y="33"/>
                </a:moveTo>
                <a:cubicBezTo>
                  <a:pt x="22" y="32"/>
                  <a:pt x="22" y="32"/>
                  <a:pt x="22" y="32"/>
                </a:cubicBezTo>
                <a:cubicBezTo>
                  <a:pt x="23" y="33"/>
                  <a:pt x="23" y="33"/>
                  <a:pt x="23" y="33"/>
                </a:cubicBezTo>
                <a:lnTo>
                  <a:pt x="22" y="33"/>
                </a:lnTo>
                <a:close/>
                <a:moveTo>
                  <a:pt x="31" y="79"/>
                </a:moveTo>
                <a:cubicBezTo>
                  <a:pt x="42" y="81"/>
                  <a:pt x="42" y="81"/>
                  <a:pt x="42" y="81"/>
                </a:cubicBezTo>
                <a:cubicBezTo>
                  <a:pt x="38" y="81"/>
                  <a:pt x="35" y="80"/>
                  <a:pt x="31" y="79"/>
                </a:cubicBezTo>
                <a:close/>
                <a:moveTo>
                  <a:pt x="73" y="20"/>
                </a:moveTo>
                <a:cubicBezTo>
                  <a:pt x="75" y="19"/>
                  <a:pt x="78" y="20"/>
                  <a:pt x="81" y="20"/>
                </a:cubicBezTo>
                <a:cubicBezTo>
                  <a:pt x="78" y="21"/>
                  <a:pt x="76" y="20"/>
                  <a:pt x="73" y="20"/>
                </a:cubicBezTo>
                <a:close/>
                <a:moveTo>
                  <a:pt x="82" y="21"/>
                </a:moveTo>
                <a:cubicBezTo>
                  <a:pt x="122" y="22"/>
                  <a:pt x="164" y="23"/>
                  <a:pt x="204" y="23"/>
                </a:cubicBezTo>
                <a:cubicBezTo>
                  <a:pt x="231" y="23"/>
                  <a:pt x="258" y="23"/>
                  <a:pt x="285" y="24"/>
                </a:cubicBezTo>
                <a:cubicBezTo>
                  <a:pt x="217" y="22"/>
                  <a:pt x="151" y="26"/>
                  <a:pt x="82" y="21"/>
                </a:cubicBezTo>
                <a:close/>
                <a:moveTo>
                  <a:pt x="411" y="102"/>
                </a:moveTo>
                <a:cubicBezTo>
                  <a:pt x="411" y="103"/>
                  <a:pt x="411" y="103"/>
                  <a:pt x="411" y="103"/>
                </a:cubicBezTo>
                <a:cubicBezTo>
                  <a:pt x="407" y="103"/>
                  <a:pt x="407" y="103"/>
                  <a:pt x="407" y="103"/>
                </a:cubicBezTo>
                <a:cubicBezTo>
                  <a:pt x="408" y="102"/>
                  <a:pt x="410" y="102"/>
                  <a:pt x="411" y="10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r>
              <a:rPr lang="en-US" altLang="zh-CN" sz="2800">
                <a:solidFill>
                  <a:schemeClr val="tx1"/>
                </a:solidFill>
                <a:latin typeface="华文楷体" panose="02010600040101010101" pitchFamily="2" charset="-122"/>
                <a:ea typeface="华文楷体" panose="02010600040101010101" pitchFamily="2" charset="-122"/>
              </a:rPr>
              <a:t>    </a:t>
            </a:r>
            <a:r>
              <a:rPr lang="zh-CN" altLang="en-US" sz="2800">
                <a:solidFill>
                  <a:schemeClr val="tx1"/>
                </a:solidFill>
                <a:latin typeface="华文楷体" panose="02010600040101010101" pitchFamily="2" charset="-122"/>
                <a:ea typeface="华文楷体" panose="02010600040101010101" pitchFamily="2" charset="-122"/>
              </a:rPr>
              <a:t>呼唤自由</a:t>
            </a:r>
            <a:r>
              <a:rPr lang="en-US" altLang="zh-CN" sz="2800">
                <a:solidFill>
                  <a:schemeClr val="tx1"/>
                </a:solidFill>
                <a:latin typeface="华文楷体" panose="02010600040101010101" pitchFamily="2" charset="-122"/>
                <a:ea typeface="华文楷体" panose="02010600040101010101" pitchFamily="2" charset="-122"/>
              </a:rPr>
              <a:t>——</a:t>
            </a:r>
            <a:r>
              <a:rPr lang="zh-CN" altLang="en-US" sz="2800">
                <a:solidFill>
                  <a:schemeClr val="tx1"/>
                </a:solidFill>
                <a:latin typeface="华文楷体" panose="02010600040101010101" pitchFamily="2" charset="-122"/>
                <a:ea typeface="华文楷体" panose="02010600040101010101" pitchFamily="2" charset="-122"/>
              </a:rPr>
              <a:t>争夺自治权</a:t>
            </a:r>
            <a:endParaRPr lang="zh-CN" altLang="en-US" sz="2800">
              <a:solidFill>
                <a:schemeClr val="tx1"/>
              </a:solidFill>
              <a:latin typeface="华文楷体" panose="02010600040101010101" pitchFamily="2" charset="-122"/>
              <a:ea typeface="华文楷体" panose="02010600040101010101" pitchFamily="2" charset="-122"/>
            </a:endParaRPr>
          </a:p>
        </p:txBody>
      </p:sp>
      <p:pic>
        <p:nvPicPr>
          <p:cNvPr id="3" name="图片 2"/>
          <p:cNvPicPr>
            <a:picLocks noChangeAspect="1"/>
          </p:cNvPicPr>
          <p:nvPr/>
        </p:nvPicPr>
        <p:blipFill>
          <a:blip r:embed="rId1"/>
          <a:stretch>
            <a:fillRect/>
          </a:stretch>
        </p:blipFill>
        <p:spPr>
          <a:xfrm>
            <a:off x="7855585" y="738505"/>
            <a:ext cx="4076065" cy="2788285"/>
          </a:xfrm>
          <a:prstGeom prst="rect">
            <a:avLst/>
          </a:prstGeom>
        </p:spPr>
      </p:pic>
      <p:sp>
        <p:nvSpPr>
          <p:cNvPr id="4" name="内容占位符 3"/>
          <p:cNvSpPr>
            <a:spLocks noGrp="1"/>
          </p:cNvSpPr>
          <p:nvPr>
            <p:ph idx="1"/>
          </p:nvPr>
        </p:nvSpPr>
        <p:spPr>
          <a:xfrm>
            <a:off x="-635" y="1480185"/>
            <a:ext cx="5135245" cy="615950"/>
          </a:xfrm>
          <a:noFill/>
        </p:spPr>
        <p:style>
          <a:lnRef idx="2">
            <a:schemeClr val="dk1"/>
          </a:lnRef>
          <a:fillRef idx="1">
            <a:schemeClr val="lt1"/>
          </a:fillRef>
          <a:effectRef idx="0">
            <a:schemeClr val="dk1"/>
          </a:effectRef>
          <a:fontRef idx="minor">
            <a:schemeClr val="dk1"/>
          </a:fontRef>
        </p:style>
        <p:txBody>
          <a:bodyPr/>
          <a:p>
            <a:pPr marL="0" indent="0">
              <a:lnSpc>
                <a:spcPct val="140000"/>
              </a:lnSpc>
              <a:buNone/>
            </a:pPr>
            <a:r>
              <a:rPr lang="en-US" altLang="zh-CN" b="1">
                <a:solidFill>
                  <a:srgbClr val="FFFF00"/>
                </a:solidFill>
                <a:latin typeface="方正颜真卿楷书 简繁" panose="02000500000000000000" charset="-122"/>
                <a:ea typeface="方正颜真卿楷书 简繁" panose="02000500000000000000" charset="-122"/>
                <a:cs typeface="微软雅黑" panose="020B0503020204020204" charset="-122"/>
              </a:rPr>
              <a:t>1</a:t>
            </a:r>
            <a:r>
              <a:rPr lang="zh-CN" altLang="en-US" b="1">
                <a:solidFill>
                  <a:srgbClr val="FFFF00"/>
                </a:solidFill>
                <a:latin typeface="方正颜真卿楷书 简繁" panose="02000500000000000000" charset="-122"/>
                <a:ea typeface="方正颜真卿楷书 简繁" panose="02000500000000000000" charset="-122"/>
                <a:cs typeface="微软雅黑" panose="020B0503020204020204" charset="-122"/>
              </a:rPr>
              <a:t>、方式：金钱赎买与武力斗争</a:t>
            </a:r>
            <a:endParaRPr lang="zh-CN" altLang="en-US" b="1">
              <a:solidFill>
                <a:srgbClr val="FFFF00"/>
              </a:solidFill>
              <a:latin typeface="方正颜真卿楷书 简繁" panose="02000500000000000000" charset="-122"/>
              <a:ea typeface="方正颜真卿楷书 简繁" panose="02000500000000000000" charset="-122"/>
              <a:cs typeface="微软雅黑" panose="020B0503020204020204" charset="-122"/>
            </a:endParaRPr>
          </a:p>
          <a:p>
            <a:pPr marL="0" indent="0">
              <a:lnSpc>
                <a:spcPct val="140000"/>
              </a:lnSpc>
              <a:buNone/>
            </a:pPr>
            <a:endParaRPr lang="zh-CN" altLang="en-US" b="1">
              <a:latin typeface="微软雅黑" panose="020B0503020204020204" charset="-122"/>
              <a:ea typeface="微软雅黑" panose="020B0503020204020204" charset="-122"/>
              <a:cs typeface="微软雅黑" panose="020B0503020204020204" charset="-122"/>
            </a:endParaRPr>
          </a:p>
          <a:p>
            <a:pPr marL="0" indent="0">
              <a:lnSpc>
                <a:spcPct val="140000"/>
              </a:lnSpc>
              <a:buNone/>
            </a:pPr>
            <a:endParaRPr lang="zh-CN" altLang="en-US" sz="3200" b="1">
              <a:latin typeface="微软雅黑" panose="020B0503020204020204" charset="-122"/>
              <a:ea typeface="微软雅黑" panose="020B0503020204020204" charset="-122"/>
              <a:cs typeface="微软雅黑" panose="020B0503020204020204" charset="-122"/>
              <a:sym typeface="+mn-ea"/>
            </a:endParaRPr>
          </a:p>
          <a:p>
            <a:pPr marL="0" indent="0">
              <a:lnSpc>
                <a:spcPct val="140000"/>
              </a:lnSpc>
              <a:buNone/>
            </a:pPr>
            <a:endParaRPr lang="zh-CN" altLang="en-US" sz="2800"/>
          </a:p>
        </p:txBody>
      </p:sp>
      <p:sp>
        <p:nvSpPr>
          <p:cNvPr id="5" name="矩形 4"/>
          <p:cNvSpPr/>
          <p:nvPr/>
        </p:nvSpPr>
        <p:spPr>
          <a:xfrm>
            <a:off x="136525" y="2844165"/>
            <a:ext cx="4947920" cy="1481455"/>
          </a:xfrm>
          <a:prstGeom prst="rect">
            <a:avLst/>
          </a:prstGeom>
          <a:solidFill>
            <a:schemeClr val="bg1">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b="1">
                <a:solidFill>
                  <a:srgbClr val="FF0000"/>
                </a:solidFill>
                <a:latin typeface="方正字迹-龙吟体 简" panose="02000500000000000000" charset="-122"/>
                <a:ea typeface="方正字迹-龙吟体 简" panose="02000500000000000000" charset="-122"/>
                <a:cs typeface="方正字迹-龙吟体 简" panose="02000500000000000000" charset="-122"/>
                <a:sym typeface="+mn-ea"/>
              </a:rPr>
              <a:t>2</a:t>
            </a:r>
            <a:r>
              <a:rPr lang="zh-CN" altLang="en-US" sz="2800" b="1">
                <a:solidFill>
                  <a:srgbClr val="FF0000"/>
                </a:solidFill>
                <a:latin typeface="方正字迹-龙吟体 简" panose="02000500000000000000" charset="-122"/>
                <a:ea typeface="方正字迹-龙吟体 简" panose="02000500000000000000" charset="-122"/>
                <a:cs typeface="方正字迹-龙吟体 简" panose="02000500000000000000" charset="-122"/>
                <a:sym typeface="+mn-ea"/>
              </a:rPr>
              <a:t>、标志：从国王或领主手中取得证书</a:t>
            </a:r>
            <a:r>
              <a:rPr lang="en-US" altLang="zh-CN" sz="2800" b="1">
                <a:solidFill>
                  <a:srgbClr val="FF0000"/>
                </a:solidFill>
                <a:latin typeface="方正字迹-龙吟体 简" panose="02000500000000000000" charset="-122"/>
                <a:ea typeface="方正字迹-龙吟体 简" panose="02000500000000000000" charset="-122"/>
                <a:cs typeface="方正字迹-龙吟体 简" panose="02000500000000000000" charset="-122"/>
                <a:sym typeface="+mn-ea"/>
              </a:rPr>
              <a:t>——</a:t>
            </a:r>
            <a:r>
              <a:rPr lang="en-US" altLang="zh-CN" sz="2800" b="1">
                <a:solidFill>
                  <a:schemeClr val="tx1"/>
                </a:solidFill>
                <a:latin typeface="方正字迹-龙吟体 简" panose="02000500000000000000" charset="-122"/>
                <a:ea typeface="方正字迹-龙吟体 简" panose="02000500000000000000" charset="-122"/>
                <a:cs typeface="方正字迹-龙吟体 简" panose="02000500000000000000" charset="-122"/>
                <a:sym typeface="+mn-ea"/>
              </a:rPr>
              <a:t>“</a:t>
            </a:r>
            <a:r>
              <a:rPr lang="zh-CN" altLang="en-US" sz="2800" b="1">
                <a:solidFill>
                  <a:schemeClr val="tx1"/>
                </a:solidFill>
                <a:latin typeface="方正字迹-龙吟体 简" panose="02000500000000000000" charset="-122"/>
                <a:ea typeface="方正字迹-龙吟体 简" panose="02000500000000000000" charset="-122"/>
                <a:cs typeface="方正字迹-龙吟体 简" panose="02000500000000000000" charset="-122"/>
                <a:sym typeface="+mn-ea"/>
              </a:rPr>
              <a:t>特许状</a:t>
            </a:r>
            <a:r>
              <a:rPr lang="en-US" altLang="zh-CN" sz="2800" b="1">
                <a:solidFill>
                  <a:schemeClr val="tx1"/>
                </a:solidFill>
                <a:latin typeface="方正字迹-龙吟体 简" panose="02000500000000000000" charset="-122"/>
                <a:ea typeface="方正字迹-龙吟体 简" panose="02000500000000000000" charset="-122"/>
                <a:cs typeface="方正字迹-龙吟体 简" panose="02000500000000000000" charset="-122"/>
                <a:sym typeface="+mn-ea"/>
              </a:rPr>
              <a:t>”</a:t>
            </a:r>
            <a:endParaRPr lang="zh-CN" altLang="en-US" sz="2800">
              <a:latin typeface="方正字迹-龙吟体 简" panose="02000500000000000000" charset="-122"/>
              <a:ea typeface="方正字迹-龙吟体 简" panose="02000500000000000000" charset="-122"/>
              <a:cs typeface="方正字迹-龙吟体 简" panose="02000500000000000000" charset="-122"/>
            </a:endParaRPr>
          </a:p>
        </p:txBody>
      </p:sp>
      <p:pic>
        <p:nvPicPr>
          <p:cNvPr id="6" name="图片 5"/>
          <p:cNvPicPr>
            <a:picLocks noChangeAspect="1"/>
          </p:cNvPicPr>
          <p:nvPr/>
        </p:nvPicPr>
        <p:blipFill>
          <a:blip r:embed="rId2"/>
          <a:stretch>
            <a:fillRect/>
          </a:stretch>
        </p:blipFill>
        <p:spPr>
          <a:xfrm>
            <a:off x="7740015" y="3526790"/>
            <a:ext cx="3630930" cy="2839720"/>
          </a:xfrm>
          <a:prstGeom prst="rect">
            <a:avLst/>
          </a:prstGeom>
        </p:spPr>
      </p:pic>
      <p:sp>
        <p:nvSpPr>
          <p:cNvPr id="7" name="文本框 6"/>
          <p:cNvSpPr txBox="1"/>
          <p:nvPr/>
        </p:nvSpPr>
        <p:spPr>
          <a:xfrm>
            <a:off x="11370945" y="3526790"/>
            <a:ext cx="459740" cy="3088005"/>
          </a:xfrm>
          <a:prstGeom prst="rect">
            <a:avLst/>
          </a:prstGeom>
          <a:solidFill>
            <a:schemeClr val="bg1"/>
          </a:solidFill>
          <a:ln cmpd="sng">
            <a:solidFill>
              <a:schemeClr val="tx1"/>
            </a:solidFill>
          </a:ln>
        </p:spPr>
        <p:txBody>
          <a:bodyPr vert="eaVert" wrap="square" rtlCol="0">
            <a:spAutoFit/>
          </a:bodyPr>
          <a:p>
            <a:r>
              <a:rPr lang="zh-CN" altLang="en-US">
                <a:solidFill>
                  <a:schemeClr val="tx1"/>
                </a:solidFill>
              </a:rPr>
              <a:t>路易十世颁发特许状给犹太人</a:t>
            </a:r>
            <a:endParaRPr lang="zh-CN" altLang="en-US">
              <a:solidFill>
                <a:schemeClr val="tx1"/>
              </a:solidFill>
            </a:endParaRPr>
          </a:p>
        </p:txBody>
      </p:sp>
      <p:sp>
        <p:nvSpPr>
          <p:cNvPr id="11" name="文本框 10"/>
          <p:cNvSpPr txBox="1"/>
          <p:nvPr/>
        </p:nvSpPr>
        <p:spPr>
          <a:xfrm>
            <a:off x="136525" y="5073650"/>
            <a:ext cx="7047230" cy="953135"/>
          </a:xfrm>
          <a:prstGeom prst="rect">
            <a:avLst/>
          </a:prstGeom>
          <a:solidFill>
            <a:schemeClr val="tx1">
              <a:alpha val="74000"/>
            </a:schemeClr>
          </a:solidFill>
        </p:spPr>
        <p:txBody>
          <a:bodyPr wrap="square" rtlCol="0">
            <a:spAutoFit/>
          </a:bodyPr>
          <a:p>
            <a:r>
              <a:rPr lang="zh-CN" altLang="en-US" sz="2800" b="1">
                <a:solidFill>
                  <a:schemeClr val="bg1"/>
                </a:solidFill>
                <a:latin typeface="方正字迹-顾建平碑派体 简" panose="02000500000000000000" charset="-122"/>
                <a:ea typeface="方正字迹-顾建平碑派体 简" panose="02000500000000000000" charset="-122"/>
                <a:cs typeface="方正字迹-顾建平碑派体 简" panose="02000500000000000000" charset="-122"/>
                <a:sym typeface="+mn-ea"/>
              </a:rPr>
              <a:t>结果：</a:t>
            </a:r>
            <a:r>
              <a:rPr lang="en-US" altLang="zh-CN" sz="2800" b="1">
                <a:solidFill>
                  <a:schemeClr val="bg1"/>
                </a:solidFill>
                <a:latin typeface="方正字迹-顾建平碑派体 简" panose="02000500000000000000" charset="-122"/>
                <a:ea typeface="方正字迹-顾建平碑派体 简" panose="02000500000000000000" charset="-122"/>
                <a:cs typeface="方正字迹-顾建平碑派体 简" panose="02000500000000000000" charset="-122"/>
                <a:sym typeface="+mn-ea"/>
              </a:rPr>
              <a:t>13</a:t>
            </a:r>
            <a:r>
              <a:rPr lang="zh-CN" altLang="en-US" sz="2800" b="1">
                <a:solidFill>
                  <a:schemeClr val="bg1"/>
                </a:solidFill>
                <a:latin typeface="方正字迹-顾建平碑派体 简" panose="02000500000000000000" charset="-122"/>
                <a:ea typeface="方正字迹-顾建平碑派体 简" panose="02000500000000000000" charset="-122"/>
                <a:cs typeface="方正字迹-顾建平碑派体 简" panose="02000500000000000000" charset="-122"/>
                <a:sym typeface="+mn-ea"/>
              </a:rPr>
              <a:t>世纪，许多城市取得了某种程度的自由与特权。</a:t>
            </a:r>
            <a:endParaRPr lang="zh-CN" altLang="en-US" sz="2800" b="1">
              <a:solidFill>
                <a:schemeClr val="bg1"/>
              </a:solidFill>
              <a:latin typeface="方正字迹-顾建平碑派体 简" panose="02000500000000000000" charset="-122"/>
              <a:ea typeface="方正字迹-顾建平碑派体 简" panose="02000500000000000000" charset="-122"/>
              <a:cs typeface="方正字迹-顾建平碑派体 简" panose="02000500000000000000" charset="-122"/>
              <a:sym typeface="+mn-ea"/>
            </a:endParaRPr>
          </a:p>
        </p:txBody>
      </p:sp>
      <p:sp>
        <p:nvSpPr>
          <p:cNvPr id="10" name="云形标注 9"/>
          <p:cNvSpPr/>
          <p:nvPr/>
        </p:nvSpPr>
        <p:spPr>
          <a:xfrm rot="1020000">
            <a:off x="4908550" y="1719580"/>
            <a:ext cx="2947035" cy="2182495"/>
          </a:xfrm>
          <a:prstGeom prst="cloudCallou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zh-CN" altLang="en-US" sz="2400" b="1">
              <a:solidFill>
                <a:schemeClr val="bg1"/>
              </a:solidFill>
              <a:latin typeface="楷体" panose="02010609060101010101" charset="-122"/>
              <a:ea typeface="楷体" panose="02010609060101010101" charset="-122"/>
            </a:endParaRPr>
          </a:p>
        </p:txBody>
      </p:sp>
      <p:sp>
        <p:nvSpPr>
          <p:cNvPr id="8" name="文本框 7"/>
          <p:cNvSpPr txBox="1"/>
          <p:nvPr/>
        </p:nvSpPr>
        <p:spPr>
          <a:xfrm>
            <a:off x="10989310" y="2881630"/>
            <a:ext cx="841375" cy="645160"/>
          </a:xfrm>
          <a:prstGeom prst="rect">
            <a:avLst/>
          </a:prstGeom>
          <a:noFill/>
        </p:spPr>
        <p:txBody>
          <a:bodyPr wrap="square" rtlCol="0">
            <a:spAutoFit/>
          </a:bodyPr>
          <a:p>
            <a:r>
              <a:rPr lang="zh-CN" altLang="en-US">
                <a:solidFill>
                  <a:schemeClr val="tx1"/>
                </a:solidFill>
                <a:latin typeface="方正颜真卿楷书 简繁" panose="02000500000000000000" charset="-122"/>
                <a:ea typeface="方正颜真卿楷书 简繁" panose="02000500000000000000" charset="-122"/>
              </a:rPr>
              <a:t>典型城市</a:t>
            </a:r>
            <a:endParaRPr lang="zh-CN" altLang="en-US">
              <a:solidFill>
                <a:schemeClr val="tx1"/>
              </a:solidFill>
              <a:latin typeface="方正颜真卿楷书 简繁" panose="02000500000000000000" charset="-122"/>
              <a:ea typeface="方正颜真卿楷书 简繁" panose="02000500000000000000" charset="-122"/>
            </a:endParaRPr>
          </a:p>
        </p:txBody>
      </p:sp>
      <p:sp>
        <p:nvSpPr>
          <p:cNvPr id="9" name="文本框 8"/>
          <p:cNvSpPr txBox="1"/>
          <p:nvPr/>
        </p:nvSpPr>
        <p:spPr>
          <a:xfrm>
            <a:off x="648335" y="6246495"/>
            <a:ext cx="1653540" cy="460375"/>
          </a:xfrm>
          <a:prstGeom prst="rect">
            <a:avLst/>
          </a:prstGeom>
          <a:noFill/>
        </p:spPr>
        <p:txBody>
          <a:bodyPr wrap="square" rtlCol="0">
            <a:spAutoFit/>
          </a:bodyPr>
          <a:p>
            <a:r>
              <a:rPr lang="zh-CN" altLang="en-US" sz="2400">
                <a:solidFill>
                  <a:schemeClr val="bg1"/>
                </a:solidFill>
                <a:latin typeface="方正字迹-龙吟体 简" panose="02000500000000000000" charset="-122"/>
                <a:ea typeface="方正字迹-龙吟体 简" panose="02000500000000000000" charset="-122"/>
              </a:rPr>
              <a:t>自由城市</a:t>
            </a:r>
            <a:endParaRPr lang="zh-CN" altLang="en-US" sz="2400">
              <a:solidFill>
                <a:schemeClr val="bg1"/>
              </a:solidFill>
              <a:latin typeface="方正字迹-龙吟体 简" panose="02000500000000000000" charset="-122"/>
              <a:ea typeface="方正字迹-龙吟体 简" panose="02000500000000000000" charset="-122"/>
            </a:endParaRPr>
          </a:p>
        </p:txBody>
      </p:sp>
      <p:sp>
        <p:nvSpPr>
          <p:cNvPr id="12" name="文本框 11"/>
          <p:cNvSpPr txBox="1"/>
          <p:nvPr/>
        </p:nvSpPr>
        <p:spPr>
          <a:xfrm>
            <a:off x="3315970" y="6292215"/>
            <a:ext cx="1592580" cy="460375"/>
          </a:xfrm>
          <a:prstGeom prst="rect">
            <a:avLst/>
          </a:prstGeom>
          <a:noFill/>
        </p:spPr>
        <p:txBody>
          <a:bodyPr wrap="square" rtlCol="0">
            <a:spAutoFit/>
          </a:bodyPr>
          <a:p>
            <a:r>
              <a:rPr lang="zh-CN" altLang="en-US" sz="2400">
                <a:solidFill>
                  <a:schemeClr val="bg1"/>
                </a:solidFill>
                <a:latin typeface="方正字迹-龙吟体 简" panose="02000500000000000000" charset="-122"/>
                <a:ea typeface="方正字迹-龙吟体 简" panose="02000500000000000000" charset="-122"/>
              </a:rPr>
              <a:t>自治城市</a:t>
            </a:r>
            <a:endParaRPr lang="zh-CN" altLang="en-US" sz="2400">
              <a:solidFill>
                <a:schemeClr val="bg1"/>
              </a:solidFill>
              <a:latin typeface="方正字迹-龙吟体 简" panose="02000500000000000000" charset="-122"/>
              <a:ea typeface="方正字迹-龙吟体 简" panose="02000500000000000000" charset="-122"/>
            </a:endParaRPr>
          </a:p>
        </p:txBody>
      </p:sp>
      <p:sp>
        <p:nvSpPr>
          <p:cNvPr id="2" name="Freeform 8"/>
          <p:cNvSpPr>
            <a:spLocks noEditPoints="1"/>
          </p:cNvSpPr>
          <p:nvPr/>
        </p:nvSpPr>
        <p:spPr bwMode="auto">
          <a:xfrm>
            <a:off x="-24130" y="-50165"/>
            <a:ext cx="1798955" cy="1530350"/>
          </a:xfrm>
          <a:custGeom>
            <a:avLst/>
            <a:gdLst>
              <a:gd name="T0" fmla="*/ 398 w 476"/>
              <a:gd name="T1" fmla="*/ 385 h 471"/>
              <a:gd name="T2" fmla="*/ 451 w 476"/>
              <a:gd name="T3" fmla="*/ 190 h 471"/>
              <a:gd name="T4" fmla="*/ 224 w 476"/>
              <a:gd name="T5" fmla="*/ 465 h 471"/>
              <a:gd name="T6" fmla="*/ 182 w 476"/>
              <a:gd name="T7" fmla="*/ 202 h 471"/>
              <a:gd name="T8" fmla="*/ 216 w 476"/>
              <a:gd name="T9" fmla="*/ 194 h 471"/>
              <a:gd name="T10" fmla="*/ 261 w 476"/>
              <a:gd name="T11" fmla="*/ 197 h 471"/>
              <a:gd name="T12" fmla="*/ 229 w 476"/>
              <a:gd name="T13" fmla="*/ 205 h 471"/>
              <a:gd name="T14" fmla="*/ 398 w 476"/>
              <a:gd name="T15" fmla="*/ 98 h 471"/>
              <a:gd name="T16" fmla="*/ 300 w 476"/>
              <a:gd name="T17" fmla="*/ 38 h 471"/>
              <a:gd name="T18" fmla="*/ 221 w 476"/>
              <a:gd name="T19" fmla="*/ 20 h 471"/>
              <a:gd name="T20" fmla="*/ 206 w 476"/>
              <a:gd name="T21" fmla="*/ 14 h 471"/>
              <a:gd name="T22" fmla="*/ 111 w 476"/>
              <a:gd name="T23" fmla="*/ 50 h 471"/>
              <a:gd name="T24" fmla="*/ 15 w 476"/>
              <a:gd name="T25" fmla="*/ 204 h 471"/>
              <a:gd name="T26" fmla="*/ 48 w 476"/>
              <a:gd name="T27" fmla="*/ 354 h 471"/>
              <a:gd name="T28" fmla="*/ 179 w 476"/>
              <a:gd name="T29" fmla="*/ 441 h 471"/>
              <a:gd name="T30" fmla="*/ 195 w 476"/>
              <a:gd name="T31" fmla="*/ 433 h 471"/>
              <a:gd name="T32" fmla="*/ 342 w 476"/>
              <a:gd name="T33" fmla="*/ 399 h 471"/>
              <a:gd name="T34" fmla="*/ 389 w 476"/>
              <a:gd name="T35" fmla="*/ 354 h 471"/>
              <a:gd name="T36" fmla="*/ 339 w 476"/>
              <a:gd name="T37" fmla="*/ 425 h 471"/>
              <a:gd name="T38" fmla="*/ 426 w 476"/>
              <a:gd name="T39" fmla="*/ 304 h 471"/>
              <a:gd name="T40" fmla="*/ 300 w 476"/>
              <a:gd name="T41" fmla="*/ 41 h 471"/>
              <a:gd name="T42" fmla="*/ 232 w 476"/>
              <a:gd name="T43" fmla="*/ 374 h 471"/>
              <a:gd name="T44" fmla="*/ 265 w 476"/>
              <a:gd name="T45" fmla="*/ 374 h 471"/>
              <a:gd name="T46" fmla="*/ 283 w 476"/>
              <a:gd name="T47" fmla="*/ 343 h 471"/>
              <a:gd name="T48" fmla="*/ 271 w 476"/>
              <a:gd name="T49" fmla="*/ 347 h 471"/>
              <a:gd name="T50" fmla="*/ 199 w 476"/>
              <a:gd name="T51" fmla="*/ 361 h 471"/>
              <a:gd name="T52" fmla="*/ 179 w 476"/>
              <a:gd name="T53" fmla="*/ 365 h 471"/>
              <a:gd name="T54" fmla="*/ 125 w 476"/>
              <a:gd name="T55" fmla="*/ 318 h 471"/>
              <a:gd name="T56" fmla="*/ 113 w 476"/>
              <a:gd name="T57" fmla="*/ 272 h 471"/>
              <a:gd name="T58" fmla="*/ 127 w 476"/>
              <a:gd name="T59" fmla="*/ 209 h 471"/>
              <a:gd name="T60" fmla="*/ 151 w 476"/>
              <a:gd name="T61" fmla="*/ 208 h 471"/>
              <a:gd name="T62" fmla="*/ 189 w 476"/>
              <a:gd name="T63" fmla="*/ 194 h 471"/>
              <a:gd name="T64" fmla="*/ 237 w 476"/>
              <a:gd name="T65" fmla="*/ 165 h 471"/>
              <a:gd name="T66" fmla="*/ 235 w 476"/>
              <a:gd name="T67" fmla="*/ 183 h 471"/>
              <a:gd name="T68" fmla="*/ 298 w 476"/>
              <a:gd name="T69" fmla="*/ 220 h 471"/>
              <a:gd name="T70" fmla="*/ 319 w 476"/>
              <a:gd name="T71" fmla="*/ 267 h 471"/>
              <a:gd name="T72" fmla="*/ 361 w 476"/>
              <a:gd name="T73" fmla="*/ 377 h 471"/>
              <a:gd name="T74" fmla="*/ 361 w 476"/>
              <a:gd name="T75" fmla="*/ 397 h 471"/>
              <a:gd name="T76" fmla="*/ 365 w 476"/>
              <a:gd name="T77" fmla="*/ 405 h 471"/>
              <a:gd name="T78" fmla="*/ 122 w 476"/>
              <a:gd name="T79" fmla="*/ 242 h 471"/>
              <a:gd name="T80" fmla="*/ 128 w 476"/>
              <a:gd name="T81" fmla="*/ 220 h 471"/>
              <a:gd name="T82" fmla="*/ 297 w 476"/>
              <a:gd name="T83" fmla="*/ 311 h 471"/>
              <a:gd name="T84" fmla="*/ 250 w 476"/>
              <a:gd name="T85" fmla="*/ 346 h 471"/>
              <a:gd name="T86" fmla="*/ 283 w 476"/>
              <a:gd name="T87" fmla="*/ 332 h 471"/>
              <a:gd name="T88" fmla="*/ 292 w 476"/>
              <a:gd name="T89" fmla="*/ 298 h 471"/>
              <a:gd name="T90" fmla="*/ 301 w 476"/>
              <a:gd name="T91" fmla="*/ 291 h 471"/>
              <a:gd name="T92" fmla="*/ 288 w 476"/>
              <a:gd name="T93" fmla="*/ 337 h 471"/>
              <a:gd name="T94" fmla="*/ 54 w 476"/>
              <a:gd name="T95" fmla="*/ 72 h 471"/>
              <a:gd name="T96" fmla="*/ 42 w 476"/>
              <a:gd name="T97" fmla="*/ 354 h 471"/>
              <a:gd name="T98" fmla="*/ 123 w 476"/>
              <a:gd name="T99" fmla="*/ 430 h 471"/>
              <a:gd name="T100" fmla="*/ 13 w 476"/>
              <a:gd name="T101" fmla="*/ 182 h 471"/>
              <a:gd name="T102" fmla="*/ 391 w 476"/>
              <a:gd name="T103" fmla="*/ 66 h 471"/>
              <a:gd name="T104" fmla="*/ 88 w 476"/>
              <a:gd name="T105" fmla="*/ 407 h 471"/>
              <a:gd name="T106" fmla="*/ 419 w 476"/>
              <a:gd name="T107" fmla="*/ 107 h 471"/>
              <a:gd name="T108" fmla="*/ 121 w 476"/>
              <a:gd name="T109" fmla="*/ 274 h 471"/>
              <a:gd name="T110" fmla="*/ 117 w 476"/>
              <a:gd name="T111" fmla="*/ 267 h 471"/>
              <a:gd name="T112" fmla="*/ 52 w 476"/>
              <a:gd name="T113" fmla="*/ 93 h 471"/>
              <a:gd name="T114" fmla="*/ 115 w 476"/>
              <a:gd name="T115" fmla="*/ 443 h 471"/>
              <a:gd name="T116" fmla="*/ 86 w 476"/>
              <a:gd name="T117" fmla="*/ 406 h 471"/>
              <a:gd name="T118" fmla="*/ 205 w 476"/>
              <a:gd name="T119" fmla="*/ 460 h 471"/>
              <a:gd name="T120" fmla="*/ 312 w 476"/>
              <a:gd name="T121" fmla="*/ 441 h 471"/>
              <a:gd name="T122" fmla="*/ 284 w 476"/>
              <a:gd name="T123" fmla="*/ 435 h 471"/>
              <a:gd name="T124" fmla="*/ 204 w 476"/>
              <a:gd name="T125" fmla="*/ 45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6" h="471">
                <a:moveTo>
                  <a:pt x="190" y="455"/>
                </a:moveTo>
                <a:cubicBezTo>
                  <a:pt x="193" y="455"/>
                  <a:pt x="196" y="455"/>
                  <a:pt x="199" y="455"/>
                </a:cubicBezTo>
                <a:cubicBezTo>
                  <a:pt x="202" y="455"/>
                  <a:pt x="204" y="455"/>
                  <a:pt x="204" y="455"/>
                </a:cubicBezTo>
                <a:cubicBezTo>
                  <a:pt x="201" y="455"/>
                  <a:pt x="200" y="453"/>
                  <a:pt x="195" y="454"/>
                </a:cubicBezTo>
                <a:cubicBezTo>
                  <a:pt x="192" y="454"/>
                  <a:pt x="190" y="454"/>
                  <a:pt x="190" y="455"/>
                </a:cubicBezTo>
                <a:close/>
                <a:moveTo>
                  <a:pt x="275" y="435"/>
                </a:moveTo>
                <a:cubicBezTo>
                  <a:pt x="276" y="435"/>
                  <a:pt x="278" y="434"/>
                  <a:pt x="278" y="434"/>
                </a:cubicBezTo>
                <a:cubicBezTo>
                  <a:pt x="278" y="434"/>
                  <a:pt x="277" y="434"/>
                  <a:pt x="275" y="434"/>
                </a:cubicBezTo>
                <a:cubicBezTo>
                  <a:pt x="273" y="435"/>
                  <a:pt x="271" y="436"/>
                  <a:pt x="268" y="436"/>
                </a:cubicBezTo>
                <a:cubicBezTo>
                  <a:pt x="265" y="437"/>
                  <a:pt x="263" y="438"/>
                  <a:pt x="259" y="439"/>
                </a:cubicBezTo>
                <a:cubicBezTo>
                  <a:pt x="263" y="438"/>
                  <a:pt x="265" y="438"/>
                  <a:pt x="268" y="437"/>
                </a:cubicBezTo>
                <a:cubicBezTo>
                  <a:pt x="270" y="436"/>
                  <a:pt x="273" y="436"/>
                  <a:pt x="275" y="435"/>
                </a:cubicBezTo>
                <a:close/>
                <a:moveTo>
                  <a:pt x="433" y="139"/>
                </a:moveTo>
                <a:cubicBezTo>
                  <a:pt x="432" y="136"/>
                  <a:pt x="431" y="134"/>
                  <a:pt x="430" y="132"/>
                </a:cubicBezTo>
                <a:cubicBezTo>
                  <a:pt x="427" y="128"/>
                  <a:pt x="425" y="123"/>
                  <a:pt x="422" y="119"/>
                </a:cubicBezTo>
                <a:cubicBezTo>
                  <a:pt x="424" y="123"/>
                  <a:pt x="427" y="128"/>
                  <a:pt x="429" y="132"/>
                </a:cubicBezTo>
                <a:cubicBezTo>
                  <a:pt x="430" y="134"/>
                  <a:pt x="432" y="136"/>
                  <a:pt x="433" y="139"/>
                </a:cubicBezTo>
                <a:cubicBezTo>
                  <a:pt x="434" y="141"/>
                  <a:pt x="436" y="143"/>
                  <a:pt x="436" y="145"/>
                </a:cubicBezTo>
                <a:cubicBezTo>
                  <a:pt x="436" y="143"/>
                  <a:pt x="435" y="141"/>
                  <a:pt x="433" y="139"/>
                </a:cubicBezTo>
                <a:close/>
                <a:moveTo>
                  <a:pt x="439" y="128"/>
                </a:moveTo>
                <a:cubicBezTo>
                  <a:pt x="442" y="133"/>
                  <a:pt x="438" y="125"/>
                  <a:pt x="440" y="129"/>
                </a:cubicBezTo>
                <a:cubicBezTo>
                  <a:pt x="442" y="131"/>
                  <a:pt x="441" y="130"/>
                  <a:pt x="440" y="128"/>
                </a:cubicBezTo>
                <a:cubicBezTo>
                  <a:pt x="437" y="123"/>
                  <a:pt x="435" y="117"/>
                  <a:pt x="430" y="111"/>
                </a:cubicBezTo>
                <a:cubicBezTo>
                  <a:pt x="431" y="113"/>
                  <a:pt x="432" y="116"/>
                  <a:pt x="434" y="119"/>
                </a:cubicBezTo>
                <a:cubicBezTo>
                  <a:pt x="436" y="122"/>
                  <a:pt x="438" y="125"/>
                  <a:pt x="439" y="128"/>
                </a:cubicBezTo>
                <a:close/>
                <a:moveTo>
                  <a:pt x="421" y="107"/>
                </a:moveTo>
                <a:cubicBezTo>
                  <a:pt x="423" y="111"/>
                  <a:pt x="429" y="117"/>
                  <a:pt x="428" y="119"/>
                </a:cubicBezTo>
                <a:cubicBezTo>
                  <a:pt x="428" y="119"/>
                  <a:pt x="432" y="126"/>
                  <a:pt x="434" y="130"/>
                </a:cubicBezTo>
                <a:cubicBezTo>
                  <a:pt x="436" y="134"/>
                  <a:pt x="436" y="133"/>
                  <a:pt x="437" y="133"/>
                </a:cubicBezTo>
                <a:cubicBezTo>
                  <a:pt x="439" y="134"/>
                  <a:pt x="437" y="129"/>
                  <a:pt x="430" y="119"/>
                </a:cubicBezTo>
                <a:cubicBezTo>
                  <a:pt x="430" y="118"/>
                  <a:pt x="428" y="116"/>
                  <a:pt x="428" y="116"/>
                </a:cubicBezTo>
                <a:cubicBezTo>
                  <a:pt x="428" y="117"/>
                  <a:pt x="430" y="119"/>
                  <a:pt x="430" y="120"/>
                </a:cubicBezTo>
                <a:cubicBezTo>
                  <a:pt x="427" y="116"/>
                  <a:pt x="424" y="110"/>
                  <a:pt x="421" y="107"/>
                </a:cubicBezTo>
                <a:close/>
                <a:moveTo>
                  <a:pt x="421" y="124"/>
                </a:moveTo>
                <a:cubicBezTo>
                  <a:pt x="422" y="126"/>
                  <a:pt x="422" y="126"/>
                  <a:pt x="422" y="126"/>
                </a:cubicBezTo>
                <a:cubicBezTo>
                  <a:pt x="423" y="126"/>
                  <a:pt x="423" y="127"/>
                  <a:pt x="424" y="128"/>
                </a:cubicBezTo>
                <a:cubicBezTo>
                  <a:pt x="425" y="130"/>
                  <a:pt x="426" y="131"/>
                  <a:pt x="427" y="133"/>
                </a:cubicBezTo>
                <a:cubicBezTo>
                  <a:pt x="430" y="138"/>
                  <a:pt x="432" y="144"/>
                  <a:pt x="435" y="150"/>
                </a:cubicBezTo>
                <a:cubicBezTo>
                  <a:pt x="436" y="151"/>
                  <a:pt x="436" y="152"/>
                  <a:pt x="436" y="152"/>
                </a:cubicBezTo>
                <a:cubicBezTo>
                  <a:pt x="436" y="150"/>
                  <a:pt x="435" y="148"/>
                  <a:pt x="435" y="146"/>
                </a:cubicBezTo>
                <a:cubicBezTo>
                  <a:pt x="434" y="144"/>
                  <a:pt x="434" y="142"/>
                  <a:pt x="433" y="141"/>
                </a:cubicBezTo>
                <a:cubicBezTo>
                  <a:pt x="431" y="137"/>
                  <a:pt x="429" y="132"/>
                  <a:pt x="426" y="128"/>
                </a:cubicBezTo>
                <a:cubicBezTo>
                  <a:pt x="424" y="125"/>
                  <a:pt x="422" y="122"/>
                  <a:pt x="421" y="120"/>
                </a:cubicBezTo>
                <a:cubicBezTo>
                  <a:pt x="421" y="121"/>
                  <a:pt x="424" y="125"/>
                  <a:pt x="425" y="128"/>
                </a:cubicBezTo>
                <a:cubicBezTo>
                  <a:pt x="425" y="128"/>
                  <a:pt x="426" y="129"/>
                  <a:pt x="427" y="131"/>
                </a:cubicBezTo>
                <a:cubicBezTo>
                  <a:pt x="423" y="124"/>
                  <a:pt x="419" y="119"/>
                  <a:pt x="416" y="115"/>
                </a:cubicBezTo>
                <a:cubicBezTo>
                  <a:pt x="415" y="113"/>
                  <a:pt x="414" y="112"/>
                  <a:pt x="413" y="110"/>
                </a:cubicBezTo>
                <a:cubicBezTo>
                  <a:pt x="412" y="110"/>
                  <a:pt x="412" y="109"/>
                  <a:pt x="411" y="109"/>
                </a:cubicBezTo>
                <a:cubicBezTo>
                  <a:pt x="413" y="111"/>
                  <a:pt x="414" y="113"/>
                  <a:pt x="415" y="115"/>
                </a:cubicBezTo>
                <a:cubicBezTo>
                  <a:pt x="417" y="118"/>
                  <a:pt x="419" y="121"/>
                  <a:pt x="421" y="124"/>
                </a:cubicBezTo>
                <a:close/>
                <a:moveTo>
                  <a:pt x="290" y="471"/>
                </a:moveTo>
                <a:cubicBezTo>
                  <a:pt x="294" y="469"/>
                  <a:pt x="299" y="468"/>
                  <a:pt x="303" y="466"/>
                </a:cubicBezTo>
                <a:cubicBezTo>
                  <a:pt x="308" y="464"/>
                  <a:pt x="312" y="462"/>
                  <a:pt x="317" y="460"/>
                </a:cubicBezTo>
                <a:cubicBezTo>
                  <a:pt x="312" y="462"/>
                  <a:pt x="308" y="463"/>
                  <a:pt x="303" y="465"/>
                </a:cubicBezTo>
                <a:cubicBezTo>
                  <a:pt x="299" y="467"/>
                  <a:pt x="294" y="468"/>
                  <a:pt x="290" y="471"/>
                </a:cubicBezTo>
                <a:close/>
                <a:moveTo>
                  <a:pt x="396" y="387"/>
                </a:moveTo>
                <a:cubicBezTo>
                  <a:pt x="396" y="386"/>
                  <a:pt x="397" y="385"/>
                  <a:pt x="398" y="384"/>
                </a:cubicBezTo>
                <a:cubicBezTo>
                  <a:pt x="396" y="385"/>
                  <a:pt x="394" y="388"/>
                  <a:pt x="394" y="389"/>
                </a:cubicBezTo>
                <a:cubicBezTo>
                  <a:pt x="393" y="391"/>
                  <a:pt x="389" y="395"/>
                  <a:pt x="385" y="399"/>
                </a:cubicBezTo>
                <a:cubicBezTo>
                  <a:pt x="385" y="399"/>
                  <a:pt x="390" y="394"/>
                  <a:pt x="395" y="389"/>
                </a:cubicBezTo>
                <a:cubicBezTo>
                  <a:pt x="396" y="387"/>
                  <a:pt x="397" y="386"/>
                  <a:pt x="398" y="385"/>
                </a:cubicBezTo>
                <a:cubicBezTo>
                  <a:pt x="399" y="384"/>
                  <a:pt x="400" y="382"/>
                  <a:pt x="401" y="381"/>
                </a:cubicBezTo>
                <a:cubicBezTo>
                  <a:pt x="403" y="379"/>
                  <a:pt x="404" y="378"/>
                  <a:pt x="404" y="378"/>
                </a:cubicBezTo>
                <a:cubicBezTo>
                  <a:pt x="401" y="380"/>
                  <a:pt x="398" y="385"/>
                  <a:pt x="396" y="387"/>
                </a:cubicBezTo>
                <a:close/>
                <a:moveTo>
                  <a:pt x="395" y="380"/>
                </a:moveTo>
                <a:cubicBezTo>
                  <a:pt x="394" y="380"/>
                  <a:pt x="393" y="381"/>
                  <a:pt x="391" y="384"/>
                </a:cubicBezTo>
                <a:cubicBezTo>
                  <a:pt x="386" y="389"/>
                  <a:pt x="382" y="394"/>
                  <a:pt x="377" y="398"/>
                </a:cubicBezTo>
                <a:cubicBezTo>
                  <a:pt x="383" y="392"/>
                  <a:pt x="387" y="390"/>
                  <a:pt x="393" y="384"/>
                </a:cubicBezTo>
                <a:cubicBezTo>
                  <a:pt x="394" y="383"/>
                  <a:pt x="394" y="383"/>
                  <a:pt x="396" y="382"/>
                </a:cubicBezTo>
                <a:cubicBezTo>
                  <a:pt x="395" y="383"/>
                  <a:pt x="395" y="381"/>
                  <a:pt x="396" y="380"/>
                </a:cubicBezTo>
                <a:cubicBezTo>
                  <a:pt x="392" y="384"/>
                  <a:pt x="395" y="380"/>
                  <a:pt x="395" y="380"/>
                </a:cubicBezTo>
                <a:close/>
                <a:moveTo>
                  <a:pt x="458" y="215"/>
                </a:moveTo>
                <a:cubicBezTo>
                  <a:pt x="458" y="215"/>
                  <a:pt x="458" y="215"/>
                  <a:pt x="458" y="215"/>
                </a:cubicBezTo>
                <a:cubicBezTo>
                  <a:pt x="458" y="215"/>
                  <a:pt x="458" y="215"/>
                  <a:pt x="458" y="215"/>
                </a:cubicBezTo>
                <a:close/>
                <a:moveTo>
                  <a:pt x="399" y="386"/>
                </a:moveTo>
                <a:cubicBezTo>
                  <a:pt x="398" y="387"/>
                  <a:pt x="396" y="389"/>
                  <a:pt x="395" y="390"/>
                </a:cubicBezTo>
                <a:cubicBezTo>
                  <a:pt x="392" y="393"/>
                  <a:pt x="389" y="396"/>
                  <a:pt x="386" y="399"/>
                </a:cubicBezTo>
                <a:cubicBezTo>
                  <a:pt x="392" y="392"/>
                  <a:pt x="393" y="394"/>
                  <a:pt x="397" y="390"/>
                </a:cubicBezTo>
                <a:cubicBezTo>
                  <a:pt x="396" y="389"/>
                  <a:pt x="398" y="387"/>
                  <a:pt x="403" y="381"/>
                </a:cubicBezTo>
                <a:cubicBezTo>
                  <a:pt x="402" y="382"/>
                  <a:pt x="400" y="384"/>
                  <a:pt x="399" y="386"/>
                </a:cubicBezTo>
                <a:close/>
                <a:moveTo>
                  <a:pt x="196" y="452"/>
                </a:moveTo>
                <a:cubicBezTo>
                  <a:pt x="188" y="451"/>
                  <a:pt x="181" y="449"/>
                  <a:pt x="173" y="448"/>
                </a:cubicBezTo>
                <a:cubicBezTo>
                  <a:pt x="180" y="450"/>
                  <a:pt x="188" y="452"/>
                  <a:pt x="196" y="452"/>
                </a:cubicBezTo>
                <a:close/>
                <a:moveTo>
                  <a:pt x="448" y="249"/>
                </a:moveTo>
                <a:cubicBezTo>
                  <a:pt x="448" y="249"/>
                  <a:pt x="448" y="249"/>
                  <a:pt x="448" y="249"/>
                </a:cubicBezTo>
                <a:cubicBezTo>
                  <a:pt x="448" y="248"/>
                  <a:pt x="448" y="248"/>
                  <a:pt x="448" y="248"/>
                </a:cubicBezTo>
                <a:cubicBezTo>
                  <a:pt x="448" y="249"/>
                  <a:pt x="448" y="249"/>
                  <a:pt x="448" y="249"/>
                </a:cubicBezTo>
                <a:cubicBezTo>
                  <a:pt x="448" y="249"/>
                  <a:pt x="448" y="249"/>
                  <a:pt x="448" y="249"/>
                </a:cubicBezTo>
                <a:close/>
                <a:moveTo>
                  <a:pt x="448" y="246"/>
                </a:moveTo>
                <a:cubicBezTo>
                  <a:pt x="448" y="243"/>
                  <a:pt x="448" y="237"/>
                  <a:pt x="448" y="236"/>
                </a:cubicBezTo>
                <a:cubicBezTo>
                  <a:pt x="447" y="235"/>
                  <a:pt x="447" y="241"/>
                  <a:pt x="447" y="244"/>
                </a:cubicBezTo>
                <a:cubicBezTo>
                  <a:pt x="447" y="245"/>
                  <a:pt x="447" y="245"/>
                  <a:pt x="447" y="246"/>
                </a:cubicBezTo>
                <a:cubicBezTo>
                  <a:pt x="447" y="248"/>
                  <a:pt x="446" y="259"/>
                  <a:pt x="448" y="249"/>
                </a:cubicBezTo>
                <a:cubicBezTo>
                  <a:pt x="448" y="248"/>
                  <a:pt x="448" y="250"/>
                  <a:pt x="448" y="246"/>
                </a:cubicBezTo>
                <a:close/>
                <a:moveTo>
                  <a:pt x="458" y="214"/>
                </a:moveTo>
                <a:cubicBezTo>
                  <a:pt x="458" y="216"/>
                  <a:pt x="458" y="217"/>
                  <a:pt x="459" y="217"/>
                </a:cubicBezTo>
                <a:cubicBezTo>
                  <a:pt x="459" y="217"/>
                  <a:pt x="459" y="214"/>
                  <a:pt x="459" y="213"/>
                </a:cubicBezTo>
                <a:cubicBezTo>
                  <a:pt x="458" y="210"/>
                  <a:pt x="458" y="207"/>
                  <a:pt x="457" y="204"/>
                </a:cubicBezTo>
                <a:cubicBezTo>
                  <a:pt x="457" y="206"/>
                  <a:pt x="458" y="209"/>
                  <a:pt x="457" y="210"/>
                </a:cubicBezTo>
                <a:cubicBezTo>
                  <a:pt x="457" y="211"/>
                  <a:pt x="457" y="212"/>
                  <a:pt x="458" y="215"/>
                </a:cubicBezTo>
                <a:cubicBezTo>
                  <a:pt x="458" y="214"/>
                  <a:pt x="457" y="210"/>
                  <a:pt x="458" y="214"/>
                </a:cubicBezTo>
                <a:close/>
                <a:moveTo>
                  <a:pt x="453" y="219"/>
                </a:moveTo>
                <a:cubicBezTo>
                  <a:pt x="453" y="220"/>
                  <a:pt x="453" y="221"/>
                  <a:pt x="453" y="223"/>
                </a:cubicBezTo>
                <a:cubicBezTo>
                  <a:pt x="453" y="224"/>
                  <a:pt x="453" y="225"/>
                  <a:pt x="453" y="226"/>
                </a:cubicBezTo>
                <a:cubicBezTo>
                  <a:pt x="453" y="231"/>
                  <a:pt x="454" y="231"/>
                  <a:pt x="454" y="230"/>
                </a:cubicBezTo>
                <a:cubicBezTo>
                  <a:pt x="455" y="229"/>
                  <a:pt x="456" y="231"/>
                  <a:pt x="455" y="237"/>
                </a:cubicBezTo>
                <a:cubicBezTo>
                  <a:pt x="455" y="240"/>
                  <a:pt x="455" y="243"/>
                  <a:pt x="455" y="246"/>
                </a:cubicBezTo>
                <a:cubicBezTo>
                  <a:pt x="455" y="248"/>
                  <a:pt x="455" y="251"/>
                  <a:pt x="455" y="254"/>
                </a:cubicBezTo>
                <a:cubicBezTo>
                  <a:pt x="455" y="250"/>
                  <a:pt x="456" y="247"/>
                  <a:pt x="456" y="244"/>
                </a:cubicBezTo>
                <a:cubicBezTo>
                  <a:pt x="456" y="240"/>
                  <a:pt x="457" y="238"/>
                  <a:pt x="457" y="235"/>
                </a:cubicBezTo>
                <a:cubicBezTo>
                  <a:pt x="458" y="229"/>
                  <a:pt x="459" y="223"/>
                  <a:pt x="458" y="215"/>
                </a:cubicBezTo>
                <a:cubicBezTo>
                  <a:pt x="457" y="215"/>
                  <a:pt x="456" y="212"/>
                  <a:pt x="456" y="209"/>
                </a:cubicBezTo>
                <a:cubicBezTo>
                  <a:pt x="455" y="205"/>
                  <a:pt x="455" y="201"/>
                  <a:pt x="454" y="199"/>
                </a:cubicBezTo>
                <a:cubicBezTo>
                  <a:pt x="455" y="201"/>
                  <a:pt x="455" y="204"/>
                  <a:pt x="455" y="207"/>
                </a:cubicBezTo>
                <a:cubicBezTo>
                  <a:pt x="456" y="209"/>
                  <a:pt x="456" y="212"/>
                  <a:pt x="455" y="213"/>
                </a:cubicBezTo>
                <a:cubicBezTo>
                  <a:pt x="455" y="213"/>
                  <a:pt x="455" y="215"/>
                  <a:pt x="455" y="215"/>
                </a:cubicBezTo>
                <a:cubicBezTo>
                  <a:pt x="454" y="212"/>
                  <a:pt x="454" y="209"/>
                  <a:pt x="455" y="209"/>
                </a:cubicBezTo>
                <a:cubicBezTo>
                  <a:pt x="455" y="209"/>
                  <a:pt x="455" y="210"/>
                  <a:pt x="455" y="207"/>
                </a:cubicBezTo>
                <a:cubicBezTo>
                  <a:pt x="454" y="205"/>
                  <a:pt x="454" y="203"/>
                  <a:pt x="453" y="201"/>
                </a:cubicBezTo>
                <a:cubicBezTo>
                  <a:pt x="453" y="199"/>
                  <a:pt x="452" y="197"/>
                  <a:pt x="452" y="195"/>
                </a:cubicBezTo>
                <a:cubicBezTo>
                  <a:pt x="451" y="191"/>
                  <a:pt x="449" y="186"/>
                  <a:pt x="449" y="180"/>
                </a:cubicBezTo>
                <a:cubicBezTo>
                  <a:pt x="450" y="184"/>
                  <a:pt x="450" y="187"/>
                  <a:pt x="451" y="190"/>
                </a:cubicBezTo>
                <a:cubicBezTo>
                  <a:pt x="451" y="181"/>
                  <a:pt x="447" y="174"/>
                  <a:pt x="444" y="165"/>
                </a:cubicBezTo>
                <a:cubicBezTo>
                  <a:pt x="445" y="168"/>
                  <a:pt x="446" y="172"/>
                  <a:pt x="446" y="175"/>
                </a:cubicBezTo>
                <a:cubicBezTo>
                  <a:pt x="447" y="179"/>
                  <a:pt x="448" y="183"/>
                  <a:pt x="448" y="185"/>
                </a:cubicBezTo>
                <a:cubicBezTo>
                  <a:pt x="448" y="188"/>
                  <a:pt x="449" y="193"/>
                  <a:pt x="447" y="188"/>
                </a:cubicBezTo>
                <a:cubicBezTo>
                  <a:pt x="446" y="185"/>
                  <a:pt x="446" y="187"/>
                  <a:pt x="446" y="188"/>
                </a:cubicBezTo>
                <a:cubicBezTo>
                  <a:pt x="446" y="189"/>
                  <a:pt x="446" y="193"/>
                  <a:pt x="447" y="194"/>
                </a:cubicBezTo>
                <a:cubicBezTo>
                  <a:pt x="447" y="194"/>
                  <a:pt x="447" y="195"/>
                  <a:pt x="447" y="195"/>
                </a:cubicBezTo>
                <a:cubicBezTo>
                  <a:pt x="447" y="196"/>
                  <a:pt x="447" y="198"/>
                  <a:pt x="448" y="200"/>
                </a:cubicBezTo>
                <a:cubicBezTo>
                  <a:pt x="450" y="201"/>
                  <a:pt x="450" y="218"/>
                  <a:pt x="453" y="219"/>
                </a:cubicBezTo>
                <a:close/>
                <a:moveTo>
                  <a:pt x="458" y="215"/>
                </a:moveTo>
                <a:cubicBezTo>
                  <a:pt x="458" y="215"/>
                  <a:pt x="458" y="215"/>
                  <a:pt x="458" y="215"/>
                </a:cubicBezTo>
                <a:cubicBezTo>
                  <a:pt x="458" y="215"/>
                  <a:pt x="458" y="215"/>
                  <a:pt x="458" y="215"/>
                </a:cubicBezTo>
                <a:cubicBezTo>
                  <a:pt x="458" y="215"/>
                  <a:pt x="458" y="215"/>
                  <a:pt x="458" y="215"/>
                </a:cubicBezTo>
                <a:close/>
                <a:moveTo>
                  <a:pt x="250" y="463"/>
                </a:moveTo>
                <a:cubicBezTo>
                  <a:pt x="246" y="463"/>
                  <a:pt x="241" y="463"/>
                  <a:pt x="240" y="463"/>
                </a:cubicBezTo>
                <a:cubicBezTo>
                  <a:pt x="236" y="464"/>
                  <a:pt x="232" y="463"/>
                  <a:pt x="228" y="463"/>
                </a:cubicBezTo>
                <a:cubicBezTo>
                  <a:pt x="229" y="462"/>
                  <a:pt x="232" y="463"/>
                  <a:pt x="233" y="462"/>
                </a:cubicBezTo>
                <a:cubicBezTo>
                  <a:pt x="232" y="462"/>
                  <a:pt x="228" y="462"/>
                  <a:pt x="226" y="462"/>
                </a:cubicBezTo>
                <a:cubicBezTo>
                  <a:pt x="224" y="461"/>
                  <a:pt x="218" y="461"/>
                  <a:pt x="214" y="461"/>
                </a:cubicBezTo>
                <a:cubicBezTo>
                  <a:pt x="218" y="461"/>
                  <a:pt x="216" y="462"/>
                  <a:pt x="221" y="463"/>
                </a:cubicBezTo>
                <a:cubicBezTo>
                  <a:pt x="227" y="463"/>
                  <a:pt x="233" y="464"/>
                  <a:pt x="240" y="464"/>
                </a:cubicBezTo>
                <a:cubicBezTo>
                  <a:pt x="240" y="464"/>
                  <a:pt x="240" y="464"/>
                  <a:pt x="240" y="464"/>
                </a:cubicBezTo>
                <a:cubicBezTo>
                  <a:pt x="235" y="464"/>
                  <a:pt x="230" y="464"/>
                  <a:pt x="224" y="465"/>
                </a:cubicBezTo>
                <a:cubicBezTo>
                  <a:pt x="229" y="465"/>
                  <a:pt x="234" y="465"/>
                  <a:pt x="239" y="465"/>
                </a:cubicBezTo>
                <a:cubicBezTo>
                  <a:pt x="241" y="465"/>
                  <a:pt x="243" y="464"/>
                  <a:pt x="246" y="464"/>
                </a:cubicBezTo>
                <a:cubicBezTo>
                  <a:pt x="247" y="464"/>
                  <a:pt x="249" y="463"/>
                  <a:pt x="250" y="463"/>
                </a:cubicBezTo>
                <a:cubicBezTo>
                  <a:pt x="251" y="463"/>
                  <a:pt x="252" y="463"/>
                  <a:pt x="252" y="463"/>
                </a:cubicBezTo>
                <a:cubicBezTo>
                  <a:pt x="252" y="463"/>
                  <a:pt x="252" y="463"/>
                  <a:pt x="251" y="463"/>
                </a:cubicBezTo>
                <a:cubicBezTo>
                  <a:pt x="252" y="463"/>
                  <a:pt x="252" y="463"/>
                  <a:pt x="252" y="463"/>
                </a:cubicBezTo>
                <a:cubicBezTo>
                  <a:pt x="252" y="463"/>
                  <a:pt x="251" y="463"/>
                  <a:pt x="250" y="463"/>
                </a:cubicBezTo>
                <a:close/>
                <a:moveTo>
                  <a:pt x="304" y="455"/>
                </a:moveTo>
                <a:cubicBezTo>
                  <a:pt x="308" y="453"/>
                  <a:pt x="312" y="450"/>
                  <a:pt x="315" y="450"/>
                </a:cubicBezTo>
                <a:cubicBezTo>
                  <a:pt x="315" y="450"/>
                  <a:pt x="316" y="450"/>
                  <a:pt x="316" y="449"/>
                </a:cubicBezTo>
                <a:cubicBezTo>
                  <a:pt x="317" y="449"/>
                  <a:pt x="317" y="449"/>
                  <a:pt x="317" y="449"/>
                </a:cubicBezTo>
                <a:cubicBezTo>
                  <a:pt x="319" y="447"/>
                  <a:pt x="321" y="446"/>
                  <a:pt x="324" y="445"/>
                </a:cubicBezTo>
                <a:cubicBezTo>
                  <a:pt x="326" y="444"/>
                  <a:pt x="328" y="443"/>
                  <a:pt x="331" y="441"/>
                </a:cubicBezTo>
                <a:cubicBezTo>
                  <a:pt x="333" y="440"/>
                  <a:pt x="337" y="438"/>
                  <a:pt x="334" y="438"/>
                </a:cubicBezTo>
                <a:cubicBezTo>
                  <a:pt x="333" y="438"/>
                  <a:pt x="333" y="438"/>
                  <a:pt x="329" y="440"/>
                </a:cubicBezTo>
                <a:cubicBezTo>
                  <a:pt x="324" y="443"/>
                  <a:pt x="317" y="447"/>
                  <a:pt x="311" y="449"/>
                </a:cubicBezTo>
                <a:cubicBezTo>
                  <a:pt x="311" y="449"/>
                  <a:pt x="309" y="449"/>
                  <a:pt x="308" y="450"/>
                </a:cubicBezTo>
                <a:cubicBezTo>
                  <a:pt x="307" y="450"/>
                  <a:pt x="305" y="450"/>
                  <a:pt x="304" y="451"/>
                </a:cubicBezTo>
                <a:cubicBezTo>
                  <a:pt x="300" y="451"/>
                  <a:pt x="300" y="453"/>
                  <a:pt x="296" y="454"/>
                </a:cubicBezTo>
                <a:cubicBezTo>
                  <a:pt x="291" y="456"/>
                  <a:pt x="291" y="456"/>
                  <a:pt x="287" y="458"/>
                </a:cubicBezTo>
                <a:cubicBezTo>
                  <a:pt x="290" y="457"/>
                  <a:pt x="292" y="456"/>
                  <a:pt x="293" y="456"/>
                </a:cubicBezTo>
                <a:cubicBezTo>
                  <a:pt x="297" y="455"/>
                  <a:pt x="313" y="449"/>
                  <a:pt x="304" y="455"/>
                </a:cubicBezTo>
                <a:close/>
                <a:moveTo>
                  <a:pt x="263" y="459"/>
                </a:moveTo>
                <a:cubicBezTo>
                  <a:pt x="260" y="459"/>
                  <a:pt x="258" y="460"/>
                  <a:pt x="256" y="460"/>
                </a:cubicBezTo>
                <a:cubicBezTo>
                  <a:pt x="260" y="460"/>
                  <a:pt x="259" y="461"/>
                  <a:pt x="261" y="460"/>
                </a:cubicBezTo>
                <a:cubicBezTo>
                  <a:pt x="263" y="460"/>
                  <a:pt x="264" y="460"/>
                  <a:pt x="266" y="460"/>
                </a:cubicBezTo>
                <a:cubicBezTo>
                  <a:pt x="268" y="459"/>
                  <a:pt x="270" y="459"/>
                  <a:pt x="272" y="458"/>
                </a:cubicBezTo>
                <a:cubicBezTo>
                  <a:pt x="275" y="457"/>
                  <a:pt x="279" y="456"/>
                  <a:pt x="283" y="455"/>
                </a:cubicBezTo>
                <a:cubicBezTo>
                  <a:pt x="280" y="455"/>
                  <a:pt x="276" y="456"/>
                  <a:pt x="273" y="457"/>
                </a:cubicBezTo>
                <a:cubicBezTo>
                  <a:pt x="270" y="457"/>
                  <a:pt x="266" y="458"/>
                  <a:pt x="263" y="459"/>
                </a:cubicBezTo>
                <a:close/>
                <a:moveTo>
                  <a:pt x="209" y="464"/>
                </a:moveTo>
                <a:cubicBezTo>
                  <a:pt x="208" y="464"/>
                  <a:pt x="207" y="464"/>
                  <a:pt x="206" y="465"/>
                </a:cubicBezTo>
                <a:cubicBezTo>
                  <a:pt x="205" y="464"/>
                  <a:pt x="203" y="464"/>
                  <a:pt x="202" y="464"/>
                </a:cubicBezTo>
                <a:cubicBezTo>
                  <a:pt x="200" y="464"/>
                  <a:pt x="198" y="464"/>
                  <a:pt x="195" y="464"/>
                </a:cubicBezTo>
                <a:cubicBezTo>
                  <a:pt x="198" y="464"/>
                  <a:pt x="200" y="464"/>
                  <a:pt x="202" y="465"/>
                </a:cubicBezTo>
                <a:cubicBezTo>
                  <a:pt x="203" y="465"/>
                  <a:pt x="204" y="465"/>
                  <a:pt x="206" y="465"/>
                </a:cubicBezTo>
                <a:cubicBezTo>
                  <a:pt x="207" y="465"/>
                  <a:pt x="208" y="465"/>
                  <a:pt x="209" y="465"/>
                </a:cubicBezTo>
                <a:cubicBezTo>
                  <a:pt x="214" y="465"/>
                  <a:pt x="219" y="465"/>
                  <a:pt x="224" y="465"/>
                </a:cubicBezTo>
                <a:cubicBezTo>
                  <a:pt x="219" y="464"/>
                  <a:pt x="214" y="464"/>
                  <a:pt x="209" y="464"/>
                </a:cubicBezTo>
                <a:close/>
                <a:moveTo>
                  <a:pt x="332" y="452"/>
                </a:moveTo>
                <a:cubicBezTo>
                  <a:pt x="332" y="452"/>
                  <a:pt x="332" y="451"/>
                  <a:pt x="332" y="451"/>
                </a:cubicBezTo>
                <a:cubicBezTo>
                  <a:pt x="332" y="451"/>
                  <a:pt x="332" y="452"/>
                  <a:pt x="332" y="452"/>
                </a:cubicBezTo>
                <a:cubicBezTo>
                  <a:pt x="332" y="452"/>
                  <a:pt x="332" y="452"/>
                  <a:pt x="332" y="452"/>
                </a:cubicBezTo>
                <a:close/>
                <a:moveTo>
                  <a:pt x="332" y="452"/>
                </a:moveTo>
                <a:cubicBezTo>
                  <a:pt x="332" y="451"/>
                  <a:pt x="332" y="451"/>
                  <a:pt x="332" y="451"/>
                </a:cubicBezTo>
                <a:cubicBezTo>
                  <a:pt x="332" y="451"/>
                  <a:pt x="332" y="451"/>
                  <a:pt x="332" y="451"/>
                </a:cubicBezTo>
                <a:lnTo>
                  <a:pt x="332" y="452"/>
                </a:lnTo>
                <a:close/>
                <a:moveTo>
                  <a:pt x="308" y="463"/>
                </a:moveTo>
                <a:cubicBezTo>
                  <a:pt x="312" y="461"/>
                  <a:pt x="316" y="460"/>
                  <a:pt x="320" y="458"/>
                </a:cubicBezTo>
                <a:cubicBezTo>
                  <a:pt x="324" y="456"/>
                  <a:pt x="328" y="454"/>
                  <a:pt x="332" y="452"/>
                </a:cubicBezTo>
                <a:cubicBezTo>
                  <a:pt x="328" y="453"/>
                  <a:pt x="324" y="455"/>
                  <a:pt x="320" y="457"/>
                </a:cubicBezTo>
                <a:cubicBezTo>
                  <a:pt x="316" y="459"/>
                  <a:pt x="312" y="461"/>
                  <a:pt x="308" y="463"/>
                </a:cubicBezTo>
                <a:close/>
                <a:moveTo>
                  <a:pt x="311" y="461"/>
                </a:moveTo>
                <a:cubicBezTo>
                  <a:pt x="314" y="458"/>
                  <a:pt x="318" y="456"/>
                  <a:pt x="322" y="455"/>
                </a:cubicBezTo>
                <a:cubicBezTo>
                  <a:pt x="323" y="455"/>
                  <a:pt x="326" y="453"/>
                  <a:pt x="328" y="452"/>
                </a:cubicBezTo>
                <a:cubicBezTo>
                  <a:pt x="329" y="451"/>
                  <a:pt x="331" y="451"/>
                  <a:pt x="332" y="450"/>
                </a:cubicBezTo>
                <a:cubicBezTo>
                  <a:pt x="333" y="449"/>
                  <a:pt x="335" y="448"/>
                  <a:pt x="336" y="447"/>
                </a:cubicBezTo>
                <a:cubicBezTo>
                  <a:pt x="339" y="446"/>
                  <a:pt x="342" y="444"/>
                  <a:pt x="345" y="442"/>
                </a:cubicBezTo>
                <a:cubicBezTo>
                  <a:pt x="340" y="444"/>
                  <a:pt x="335" y="447"/>
                  <a:pt x="329" y="450"/>
                </a:cubicBezTo>
                <a:cubicBezTo>
                  <a:pt x="323" y="453"/>
                  <a:pt x="317" y="455"/>
                  <a:pt x="311" y="458"/>
                </a:cubicBezTo>
                <a:cubicBezTo>
                  <a:pt x="309" y="459"/>
                  <a:pt x="308" y="459"/>
                  <a:pt x="308" y="460"/>
                </a:cubicBezTo>
                <a:cubicBezTo>
                  <a:pt x="307" y="460"/>
                  <a:pt x="307" y="460"/>
                  <a:pt x="308" y="460"/>
                </a:cubicBezTo>
                <a:cubicBezTo>
                  <a:pt x="311" y="459"/>
                  <a:pt x="313" y="458"/>
                  <a:pt x="315" y="457"/>
                </a:cubicBezTo>
                <a:cubicBezTo>
                  <a:pt x="314" y="458"/>
                  <a:pt x="310" y="460"/>
                  <a:pt x="311" y="461"/>
                </a:cubicBezTo>
                <a:close/>
                <a:moveTo>
                  <a:pt x="324" y="450"/>
                </a:moveTo>
                <a:cubicBezTo>
                  <a:pt x="324" y="450"/>
                  <a:pt x="324" y="450"/>
                  <a:pt x="324" y="450"/>
                </a:cubicBezTo>
                <a:cubicBezTo>
                  <a:pt x="330" y="447"/>
                  <a:pt x="335" y="446"/>
                  <a:pt x="342" y="441"/>
                </a:cubicBezTo>
                <a:cubicBezTo>
                  <a:pt x="338" y="443"/>
                  <a:pt x="335" y="444"/>
                  <a:pt x="331" y="446"/>
                </a:cubicBezTo>
                <a:cubicBezTo>
                  <a:pt x="329" y="447"/>
                  <a:pt x="326" y="449"/>
                  <a:pt x="324" y="450"/>
                </a:cubicBezTo>
                <a:close/>
                <a:moveTo>
                  <a:pt x="449" y="309"/>
                </a:moveTo>
                <a:cubicBezTo>
                  <a:pt x="449" y="310"/>
                  <a:pt x="449" y="311"/>
                  <a:pt x="448" y="312"/>
                </a:cubicBezTo>
                <a:cubicBezTo>
                  <a:pt x="449" y="311"/>
                  <a:pt x="449" y="310"/>
                  <a:pt x="449" y="309"/>
                </a:cubicBezTo>
                <a:close/>
                <a:moveTo>
                  <a:pt x="215" y="186"/>
                </a:moveTo>
                <a:cubicBezTo>
                  <a:pt x="215" y="186"/>
                  <a:pt x="215" y="186"/>
                  <a:pt x="215" y="186"/>
                </a:cubicBezTo>
                <a:cubicBezTo>
                  <a:pt x="216" y="185"/>
                  <a:pt x="216" y="185"/>
                  <a:pt x="217" y="184"/>
                </a:cubicBezTo>
                <a:cubicBezTo>
                  <a:pt x="217" y="183"/>
                  <a:pt x="219" y="184"/>
                  <a:pt x="219" y="183"/>
                </a:cubicBezTo>
                <a:cubicBezTo>
                  <a:pt x="218" y="183"/>
                  <a:pt x="218" y="183"/>
                  <a:pt x="217" y="183"/>
                </a:cubicBezTo>
                <a:cubicBezTo>
                  <a:pt x="216" y="184"/>
                  <a:pt x="216" y="184"/>
                  <a:pt x="215" y="184"/>
                </a:cubicBezTo>
                <a:cubicBezTo>
                  <a:pt x="214" y="184"/>
                  <a:pt x="213" y="184"/>
                  <a:pt x="211" y="185"/>
                </a:cubicBezTo>
                <a:cubicBezTo>
                  <a:pt x="211" y="184"/>
                  <a:pt x="213" y="184"/>
                  <a:pt x="212" y="183"/>
                </a:cubicBezTo>
                <a:cubicBezTo>
                  <a:pt x="212" y="184"/>
                  <a:pt x="211" y="184"/>
                  <a:pt x="210" y="184"/>
                </a:cubicBezTo>
                <a:cubicBezTo>
                  <a:pt x="210" y="184"/>
                  <a:pt x="209" y="184"/>
                  <a:pt x="209" y="184"/>
                </a:cubicBezTo>
                <a:cubicBezTo>
                  <a:pt x="210" y="183"/>
                  <a:pt x="212" y="183"/>
                  <a:pt x="214" y="182"/>
                </a:cubicBezTo>
                <a:cubicBezTo>
                  <a:pt x="212" y="182"/>
                  <a:pt x="212" y="183"/>
                  <a:pt x="211" y="183"/>
                </a:cubicBezTo>
                <a:cubicBezTo>
                  <a:pt x="210" y="183"/>
                  <a:pt x="210" y="183"/>
                  <a:pt x="209" y="183"/>
                </a:cubicBezTo>
                <a:cubicBezTo>
                  <a:pt x="208" y="183"/>
                  <a:pt x="208" y="184"/>
                  <a:pt x="208" y="184"/>
                </a:cubicBezTo>
                <a:cubicBezTo>
                  <a:pt x="207" y="186"/>
                  <a:pt x="205" y="185"/>
                  <a:pt x="204" y="186"/>
                </a:cubicBezTo>
                <a:cubicBezTo>
                  <a:pt x="203" y="186"/>
                  <a:pt x="203" y="186"/>
                  <a:pt x="202" y="186"/>
                </a:cubicBezTo>
                <a:cubicBezTo>
                  <a:pt x="201" y="186"/>
                  <a:pt x="200" y="186"/>
                  <a:pt x="200" y="187"/>
                </a:cubicBezTo>
                <a:cubicBezTo>
                  <a:pt x="199" y="188"/>
                  <a:pt x="200" y="188"/>
                  <a:pt x="200" y="188"/>
                </a:cubicBezTo>
                <a:cubicBezTo>
                  <a:pt x="199" y="189"/>
                  <a:pt x="201" y="188"/>
                  <a:pt x="201" y="188"/>
                </a:cubicBezTo>
                <a:cubicBezTo>
                  <a:pt x="202" y="188"/>
                  <a:pt x="203" y="187"/>
                  <a:pt x="203" y="187"/>
                </a:cubicBezTo>
                <a:cubicBezTo>
                  <a:pt x="202" y="188"/>
                  <a:pt x="200" y="189"/>
                  <a:pt x="199" y="190"/>
                </a:cubicBezTo>
                <a:cubicBezTo>
                  <a:pt x="198" y="191"/>
                  <a:pt x="196" y="191"/>
                  <a:pt x="195" y="192"/>
                </a:cubicBezTo>
                <a:cubicBezTo>
                  <a:pt x="194" y="193"/>
                  <a:pt x="193" y="194"/>
                  <a:pt x="191" y="195"/>
                </a:cubicBezTo>
                <a:cubicBezTo>
                  <a:pt x="191" y="195"/>
                  <a:pt x="190" y="196"/>
                  <a:pt x="189" y="196"/>
                </a:cubicBezTo>
                <a:cubicBezTo>
                  <a:pt x="189" y="196"/>
                  <a:pt x="188" y="197"/>
                  <a:pt x="188" y="198"/>
                </a:cubicBezTo>
                <a:cubicBezTo>
                  <a:pt x="188" y="197"/>
                  <a:pt x="189" y="196"/>
                  <a:pt x="188" y="196"/>
                </a:cubicBezTo>
                <a:cubicBezTo>
                  <a:pt x="187" y="198"/>
                  <a:pt x="184" y="200"/>
                  <a:pt x="182" y="202"/>
                </a:cubicBezTo>
                <a:cubicBezTo>
                  <a:pt x="182" y="203"/>
                  <a:pt x="181" y="206"/>
                  <a:pt x="181" y="205"/>
                </a:cubicBezTo>
                <a:cubicBezTo>
                  <a:pt x="182" y="205"/>
                  <a:pt x="182" y="205"/>
                  <a:pt x="183" y="205"/>
                </a:cubicBezTo>
                <a:cubicBezTo>
                  <a:pt x="183" y="204"/>
                  <a:pt x="184" y="203"/>
                  <a:pt x="185" y="203"/>
                </a:cubicBezTo>
                <a:cubicBezTo>
                  <a:pt x="185" y="203"/>
                  <a:pt x="186" y="202"/>
                  <a:pt x="187" y="202"/>
                </a:cubicBezTo>
                <a:cubicBezTo>
                  <a:pt x="187" y="202"/>
                  <a:pt x="186" y="203"/>
                  <a:pt x="185" y="204"/>
                </a:cubicBezTo>
                <a:cubicBezTo>
                  <a:pt x="184" y="205"/>
                  <a:pt x="184" y="205"/>
                  <a:pt x="184" y="205"/>
                </a:cubicBezTo>
                <a:cubicBezTo>
                  <a:pt x="184" y="207"/>
                  <a:pt x="182" y="208"/>
                  <a:pt x="181" y="209"/>
                </a:cubicBezTo>
                <a:cubicBezTo>
                  <a:pt x="180" y="210"/>
                  <a:pt x="180" y="210"/>
                  <a:pt x="180" y="210"/>
                </a:cubicBezTo>
                <a:cubicBezTo>
                  <a:pt x="180" y="212"/>
                  <a:pt x="180" y="212"/>
                  <a:pt x="180" y="212"/>
                </a:cubicBezTo>
                <a:cubicBezTo>
                  <a:pt x="179" y="212"/>
                  <a:pt x="179" y="213"/>
                  <a:pt x="178" y="214"/>
                </a:cubicBezTo>
                <a:cubicBezTo>
                  <a:pt x="176" y="216"/>
                  <a:pt x="176" y="216"/>
                  <a:pt x="176" y="216"/>
                </a:cubicBezTo>
                <a:cubicBezTo>
                  <a:pt x="176" y="217"/>
                  <a:pt x="175" y="218"/>
                  <a:pt x="175" y="218"/>
                </a:cubicBezTo>
                <a:cubicBezTo>
                  <a:pt x="175" y="218"/>
                  <a:pt x="176" y="217"/>
                  <a:pt x="176" y="216"/>
                </a:cubicBezTo>
                <a:cubicBezTo>
                  <a:pt x="177" y="216"/>
                  <a:pt x="178" y="216"/>
                  <a:pt x="178" y="215"/>
                </a:cubicBezTo>
                <a:cubicBezTo>
                  <a:pt x="179" y="214"/>
                  <a:pt x="179" y="213"/>
                  <a:pt x="180" y="212"/>
                </a:cubicBezTo>
                <a:cubicBezTo>
                  <a:pt x="181" y="212"/>
                  <a:pt x="181" y="211"/>
                  <a:pt x="181" y="211"/>
                </a:cubicBezTo>
                <a:cubicBezTo>
                  <a:pt x="182" y="210"/>
                  <a:pt x="183" y="208"/>
                  <a:pt x="184" y="207"/>
                </a:cubicBezTo>
                <a:cubicBezTo>
                  <a:pt x="185" y="206"/>
                  <a:pt x="186" y="205"/>
                  <a:pt x="186" y="203"/>
                </a:cubicBezTo>
                <a:cubicBezTo>
                  <a:pt x="186" y="203"/>
                  <a:pt x="187" y="203"/>
                  <a:pt x="187" y="203"/>
                </a:cubicBezTo>
                <a:cubicBezTo>
                  <a:pt x="189" y="203"/>
                  <a:pt x="190" y="201"/>
                  <a:pt x="190" y="200"/>
                </a:cubicBezTo>
                <a:cubicBezTo>
                  <a:pt x="191" y="200"/>
                  <a:pt x="191" y="199"/>
                  <a:pt x="192" y="199"/>
                </a:cubicBezTo>
                <a:cubicBezTo>
                  <a:pt x="194" y="198"/>
                  <a:pt x="195" y="197"/>
                  <a:pt x="197" y="195"/>
                </a:cubicBezTo>
                <a:cubicBezTo>
                  <a:pt x="199" y="194"/>
                  <a:pt x="201" y="193"/>
                  <a:pt x="202" y="192"/>
                </a:cubicBezTo>
                <a:cubicBezTo>
                  <a:pt x="203" y="191"/>
                  <a:pt x="204" y="191"/>
                  <a:pt x="204" y="191"/>
                </a:cubicBezTo>
                <a:cubicBezTo>
                  <a:pt x="204" y="191"/>
                  <a:pt x="203" y="191"/>
                  <a:pt x="203" y="192"/>
                </a:cubicBezTo>
                <a:cubicBezTo>
                  <a:pt x="204" y="191"/>
                  <a:pt x="203" y="193"/>
                  <a:pt x="204" y="192"/>
                </a:cubicBezTo>
                <a:cubicBezTo>
                  <a:pt x="205" y="191"/>
                  <a:pt x="206" y="191"/>
                  <a:pt x="206" y="191"/>
                </a:cubicBezTo>
                <a:cubicBezTo>
                  <a:pt x="206" y="191"/>
                  <a:pt x="205" y="191"/>
                  <a:pt x="205" y="192"/>
                </a:cubicBezTo>
                <a:cubicBezTo>
                  <a:pt x="205" y="192"/>
                  <a:pt x="202" y="193"/>
                  <a:pt x="203" y="194"/>
                </a:cubicBezTo>
                <a:cubicBezTo>
                  <a:pt x="203" y="194"/>
                  <a:pt x="205" y="193"/>
                  <a:pt x="206" y="192"/>
                </a:cubicBezTo>
                <a:cubicBezTo>
                  <a:pt x="206" y="192"/>
                  <a:pt x="206" y="192"/>
                  <a:pt x="207" y="192"/>
                </a:cubicBezTo>
                <a:cubicBezTo>
                  <a:pt x="206" y="193"/>
                  <a:pt x="205" y="193"/>
                  <a:pt x="204" y="194"/>
                </a:cubicBezTo>
                <a:cubicBezTo>
                  <a:pt x="203" y="194"/>
                  <a:pt x="203" y="195"/>
                  <a:pt x="203" y="195"/>
                </a:cubicBezTo>
                <a:cubicBezTo>
                  <a:pt x="203" y="195"/>
                  <a:pt x="203" y="196"/>
                  <a:pt x="204" y="196"/>
                </a:cubicBezTo>
                <a:cubicBezTo>
                  <a:pt x="205" y="195"/>
                  <a:pt x="205" y="195"/>
                  <a:pt x="206" y="194"/>
                </a:cubicBezTo>
                <a:cubicBezTo>
                  <a:pt x="207" y="193"/>
                  <a:pt x="208" y="193"/>
                  <a:pt x="209" y="192"/>
                </a:cubicBezTo>
                <a:cubicBezTo>
                  <a:pt x="210" y="191"/>
                  <a:pt x="211" y="191"/>
                  <a:pt x="211" y="190"/>
                </a:cubicBezTo>
                <a:cubicBezTo>
                  <a:pt x="212" y="190"/>
                  <a:pt x="213" y="190"/>
                  <a:pt x="213" y="190"/>
                </a:cubicBezTo>
                <a:cubicBezTo>
                  <a:pt x="215" y="189"/>
                  <a:pt x="215" y="187"/>
                  <a:pt x="215" y="186"/>
                </a:cubicBezTo>
                <a:close/>
                <a:moveTo>
                  <a:pt x="229" y="189"/>
                </a:moveTo>
                <a:cubicBezTo>
                  <a:pt x="230" y="188"/>
                  <a:pt x="226" y="189"/>
                  <a:pt x="226" y="188"/>
                </a:cubicBezTo>
                <a:cubicBezTo>
                  <a:pt x="226" y="188"/>
                  <a:pt x="226" y="188"/>
                  <a:pt x="225" y="188"/>
                </a:cubicBezTo>
                <a:cubicBezTo>
                  <a:pt x="224" y="188"/>
                  <a:pt x="224" y="189"/>
                  <a:pt x="223" y="188"/>
                </a:cubicBezTo>
                <a:cubicBezTo>
                  <a:pt x="223" y="188"/>
                  <a:pt x="223" y="189"/>
                  <a:pt x="223" y="189"/>
                </a:cubicBezTo>
                <a:cubicBezTo>
                  <a:pt x="222" y="190"/>
                  <a:pt x="221" y="190"/>
                  <a:pt x="219" y="190"/>
                </a:cubicBezTo>
                <a:cubicBezTo>
                  <a:pt x="220" y="191"/>
                  <a:pt x="221" y="191"/>
                  <a:pt x="222" y="190"/>
                </a:cubicBezTo>
                <a:cubicBezTo>
                  <a:pt x="222" y="190"/>
                  <a:pt x="223" y="190"/>
                  <a:pt x="223" y="190"/>
                </a:cubicBezTo>
                <a:cubicBezTo>
                  <a:pt x="223" y="190"/>
                  <a:pt x="223" y="191"/>
                  <a:pt x="222" y="191"/>
                </a:cubicBezTo>
                <a:cubicBezTo>
                  <a:pt x="224" y="191"/>
                  <a:pt x="224" y="189"/>
                  <a:pt x="226" y="189"/>
                </a:cubicBezTo>
                <a:cubicBezTo>
                  <a:pt x="227" y="189"/>
                  <a:pt x="228" y="189"/>
                  <a:pt x="229" y="189"/>
                </a:cubicBezTo>
                <a:close/>
                <a:moveTo>
                  <a:pt x="232" y="189"/>
                </a:moveTo>
                <a:cubicBezTo>
                  <a:pt x="231" y="189"/>
                  <a:pt x="230" y="189"/>
                  <a:pt x="229" y="189"/>
                </a:cubicBezTo>
                <a:cubicBezTo>
                  <a:pt x="228" y="190"/>
                  <a:pt x="227" y="190"/>
                  <a:pt x="226" y="190"/>
                </a:cubicBezTo>
                <a:cubicBezTo>
                  <a:pt x="225" y="190"/>
                  <a:pt x="224" y="191"/>
                  <a:pt x="222" y="191"/>
                </a:cubicBezTo>
                <a:cubicBezTo>
                  <a:pt x="222" y="191"/>
                  <a:pt x="222" y="191"/>
                  <a:pt x="222" y="191"/>
                </a:cubicBezTo>
                <a:cubicBezTo>
                  <a:pt x="222" y="191"/>
                  <a:pt x="222" y="191"/>
                  <a:pt x="222" y="191"/>
                </a:cubicBezTo>
                <a:cubicBezTo>
                  <a:pt x="222" y="191"/>
                  <a:pt x="222" y="191"/>
                  <a:pt x="222" y="191"/>
                </a:cubicBezTo>
                <a:cubicBezTo>
                  <a:pt x="221" y="191"/>
                  <a:pt x="220" y="191"/>
                  <a:pt x="219" y="192"/>
                </a:cubicBezTo>
                <a:cubicBezTo>
                  <a:pt x="218" y="193"/>
                  <a:pt x="217" y="193"/>
                  <a:pt x="216" y="194"/>
                </a:cubicBezTo>
                <a:cubicBezTo>
                  <a:pt x="215" y="194"/>
                  <a:pt x="214" y="194"/>
                  <a:pt x="214" y="195"/>
                </a:cubicBezTo>
                <a:cubicBezTo>
                  <a:pt x="215" y="195"/>
                  <a:pt x="215" y="195"/>
                  <a:pt x="216" y="194"/>
                </a:cubicBezTo>
                <a:cubicBezTo>
                  <a:pt x="217" y="194"/>
                  <a:pt x="218" y="193"/>
                  <a:pt x="218" y="194"/>
                </a:cubicBezTo>
                <a:cubicBezTo>
                  <a:pt x="219" y="194"/>
                  <a:pt x="219" y="194"/>
                  <a:pt x="219" y="194"/>
                </a:cubicBezTo>
                <a:cubicBezTo>
                  <a:pt x="220" y="194"/>
                  <a:pt x="220" y="194"/>
                  <a:pt x="221" y="194"/>
                </a:cubicBezTo>
                <a:cubicBezTo>
                  <a:pt x="222" y="193"/>
                  <a:pt x="224" y="192"/>
                  <a:pt x="225" y="192"/>
                </a:cubicBezTo>
                <a:cubicBezTo>
                  <a:pt x="227" y="191"/>
                  <a:pt x="229" y="191"/>
                  <a:pt x="230" y="191"/>
                </a:cubicBezTo>
                <a:cubicBezTo>
                  <a:pt x="231" y="190"/>
                  <a:pt x="231" y="190"/>
                  <a:pt x="231" y="190"/>
                </a:cubicBezTo>
                <a:cubicBezTo>
                  <a:pt x="230" y="190"/>
                  <a:pt x="231" y="189"/>
                  <a:pt x="231" y="189"/>
                </a:cubicBezTo>
                <a:cubicBezTo>
                  <a:pt x="232" y="189"/>
                  <a:pt x="233" y="190"/>
                  <a:pt x="233" y="190"/>
                </a:cubicBezTo>
                <a:cubicBezTo>
                  <a:pt x="233" y="189"/>
                  <a:pt x="234" y="190"/>
                  <a:pt x="234" y="189"/>
                </a:cubicBezTo>
                <a:cubicBezTo>
                  <a:pt x="234" y="189"/>
                  <a:pt x="233" y="189"/>
                  <a:pt x="232" y="189"/>
                </a:cubicBezTo>
                <a:close/>
                <a:moveTo>
                  <a:pt x="175" y="216"/>
                </a:moveTo>
                <a:cubicBezTo>
                  <a:pt x="175" y="215"/>
                  <a:pt x="176" y="214"/>
                  <a:pt x="177" y="215"/>
                </a:cubicBezTo>
                <a:cubicBezTo>
                  <a:pt x="178" y="213"/>
                  <a:pt x="179" y="211"/>
                  <a:pt x="180" y="210"/>
                </a:cubicBezTo>
                <a:cubicBezTo>
                  <a:pt x="181" y="208"/>
                  <a:pt x="182" y="207"/>
                  <a:pt x="183" y="205"/>
                </a:cubicBezTo>
                <a:cubicBezTo>
                  <a:pt x="182" y="206"/>
                  <a:pt x="181" y="207"/>
                  <a:pt x="181" y="207"/>
                </a:cubicBezTo>
                <a:cubicBezTo>
                  <a:pt x="181" y="207"/>
                  <a:pt x="181" y="206"/>
                  <a:pt x="180" y="206"/>
                </a:cubicBezTo>
                <a:cubicBezTo>
                  <a:pt x="180" y="207"/>
                  <a:pt x="179" y="208"/>
                  <a:pt x="179" y="209"/>
                </a:cubicBezTo>
                <a:cubicBezTo>
                  <a:pt x="178" y="210"/>
                  <a:pt x="177" y="211"/>
                  <a:pt x="177" y="212"/>
                </a:cubicBezTo>
                <a:cubicBezTo>
                  <a:pt x="176" y="213"/>
                  <a:pt x="175" y="214"/>
                  <a:pt x="175" y="215"/>
                </a:cubicBezTo>
                <a:cubicBezTo>
                  <a:pt x="174" y="216"/>
                  <a:pt x="174" y="217"/>
                  <a:pt x="173" y="218"/>
                </a:cubicBezTo>
                <a:cubicBezTo>
                  <a:pt x="174" y="218"/>
                  <a:pt x="174" y="217"/>
                  <a:pt x="175" y="216"/>
                </a:cubicBezTo>
                <a:close/>
                <a:moveTo>
                  <a:pt x="145" y="215"/>
                </a:moveTo>
                <a:cubicBezTo>
                  <a:pt x="145" y="215"/>
                  <a:pt x="144" y="214"/>
                  <a:pt x="144" y="214"/>
                </a:cubicBezTo>
                <a:cubicBezTo>
                  <a:pt x="144" y="215"/>
                  <a:pt x="143" y="216"/>
                  <a:pt x="142" y="217"/>
                </a:cubicBezTo>
                <a:cubicBezTo>
                  <a:pt x="142" y="218"/>
                  <a:pt x="142" y="218"/>
                  <a:pt x="142" y="219"/>
                </a:cubicBezTo>
                <a:cubicBezTo>
                  <a:pt x="141" y="220"/>
                  <a:pt x="141" y="220"/>
                  <a:pt x="141" y="221"/>
                </a:cubicBezTo>
                <a:cubicBezTo>
                  <a:pt x="141" y="223"/>
                  <a:pt x="139" y="226"/>
                  <a:pt x="139" y="229"/>
                </a:cubicBezTo>
                <a:cubicBezTo>
                  <a:pt x="140" y="227"/>
                  <a:pt x="141" y="225"/>
                  <a:pt x="142" y="223"/>
                </a:cubicBezTo>
                <a:cubicBezTo>
                  <a:pt x="142" y="222"/>
                  <a:pt x="143" y="221"/>
                  <a:pt x="143" y="220"/>
                </a:cubicBezTo>
                <a:cubicBezTo>
                  <a:pt x="144" y="219"/>
                  <a:pt x="144" y="218"/>
                  <a:pt x="145" y="217"/>
                </a:cubicBezTo>
                <a:cubicBezTo>
                  <a:pt x="145" y="216"/>
                  <a:pt x="146" y="215"/>
                  <a:pt x="145" y="215"/>
                </a:cubicBezTo>
                <a:close/>
                <a:moveTo>
                  <a:pt x="142" y="248"/>
                </a:moveTo>
                <a:cubicBezTo>
                  <a:pt x="142" y="250"/>
                  <a:pt x="142" y="251"/>
                  <a:pt x="143" y="250"/>
                </a:cubicBezTo>
                <a:cubicBezTo>
                  <a:pt x="144" y="250"/>
                  <a:pt x="144" y="249"/>
                  <a:pt x="144" y="247"/>
                </a:cubicBezTo>
                <a:cubicBezTo>
                  <a:pt x="144" y="246"/>
                  <a:pt x="145" y="244"/>
                  <a:pt x="144" y="246"/>
                </a:cubicBezTo>
                <a:cubicBezTo>
                  <a:pt x="143" y="246"/>
                  <a:pt x="143" y="246"/>
                  <a:pt x="142" y="248"/>
                </a:cubicBezTo>
                <a:close/>
                <a:moveTo>
                  <a:pt x="157" y="292"/>
                </a:moveTo>
                <a:cubicBezTo>
                  <a:pt x="157" y="292"/>
                  <a:pt x="157" y="294"/>
                  <a:pt x="158" y="294"/>
                </a:cubicBezTo>
                <a:cubicBezTo>
                  <a:pt x="159" y="293"/>
                  <a:pt x="158" y="291"/>
                  <a:pt x="158" y="290"/>
                </a:cubicBezTo>
                <a:cubicBezTo>
                  <a:pt x="157" y="290"/>
                  <a:pt x="156" y="289"/>
                  <a:pt x="157" y="292"/>
                </a:cubicBezTo>
                <a:close/>
                <a:moveTo>
                  <a:pt x="140" y="233"/>
                </a:moveTo>
                <a:cubicBezTo>
                  <a:pt x="141" y="232"/>
                  <a:pt x="141" y="230"/>
                  <a:pt x="142" y="227"/>
                </a:cubicBezTo>
                <a:cubicBezTo>
                  <a:pt x="140" y="229"/>
                  <a:pt x="139" y="231"/>
                  <a:pt x="138" y="234"/>
                </a:cubicBezTo>
                <a:cubicBezTo>
                  <a:pt x="139" y="234"/>
                  <a:pt x="139" y="234"/>
                  <a:pt x="140" y="233"/>
                </a:cubicBezTo>
                <a:close/>
                <a:moveTo>
                  <a:pt x="267" y="195"/>
                </a:moveTo>
                <a:cubicBezTo>
                  <a:pt x="267" y="195"/>
                  <a:pt x="267" y="195"/>
                  <a:pt x="267" y="195"/>
                </a:cubicBezTo>
                <a:cubicBezTo>
                  <a:pt x="267" y="195"/>
                  <a:pt x="267" y="195"/>
                  <a:pt x="267" y="195"/>
                </a:cubicBezTo>
                <a:cubicBezTo>
                  <a:pt x="267" y="195"/>
                  <a:pt x="267" y="195"/>
                  <a:pt x="267" y="195"/>
                </a:cubicBezTo>
                <a:close/>
                <a:moveTo>
                  <a:pt x="271" y="197"/>
                </a:moveTo>
                <a:cubicBezTo>
                  <a:pt x="270" y="196"/>
                  <a:pt x="269" y="194"/>
                  <a:pt x="268" y="195"/>
                </a:cubicBezTo>
                <a:cubicBezTo>
                  <a:pt x="268" y="195"/>
                  <a:pt x="267" y="195"/>
                  <a:pt x="267" y="195"/>
                </a:cubicBezTo>
                <a:cubicBezTo>
                  <a:pt x="268" y="196"/>
                  <a:pt x="270" y="197"/>
                  <a:pt x="271" y="197"/>
                </a:cubicBezTo>
                <a:close/>
                <a:moveTo>
                  <a:pt x="266" y="195"/>
                </a:moveTo>
                <a:cubicBezTo>
                  <a:pt x="264" y="195"/>
                  <a:pt x="263" y="194"/>
                  <a:pt x="261" y="193"/>
                </a:cubicBezTo>
                <a:cubicBezTo>
                  <a:pt x="260" y="193"/>
                  <a:pt x="259" y="192"/>
                  <a:pt x="258" y="191"/>
                </a:cubicBezTo>
                <a:cubicBezTo>
                  <a:pt x="257" y="192"/>
                  <a:pt x="258" y="193"/>
                  <a:pt x="259" y="193"/>
                </a:cubicBezTo>
                <a:cubicBezTo>
                  <a:pt x="259" y="194"/>
                  <a:pt x="256" y="193"/>
                  <a:pt x="258" y="194"/>
                </a:cubicBezTo>
                <a:cubicBezTo>
                  <a:pt x="259" y="195"/>
                  <a:pt x="257" y="195"/>
                  <a:pt x="258" y="196"/>
                </a:cubicBezTo>
                <a:cubicBezTo>
                  <a:pt x="259" y="196"/>
                  <a:pt x="259" y="197"/>
                  <a:pt x="260" y="197"/>
                </a:cubicBezTo>
                <a:cubicBezTo>
                  <a:pt x="262" y="199"/>
                  <a:pt x="260" y="196"/>
                  <a:pt x="261" y="197"/>
                </a:cubicBezTo>
                <a:cubicBezTo>
                  <a:pt x="261" y="197"/>
                  <a:pt x="261" y="197"/>
                  <a:pt x="261" y="197"/>
                </a:cubicBezTo>
                <a:cubicBezTo>
                  <a:pt x="262" y="198"/>
                  <a:pt x="264" y="198"/>
                  <a:pt x="265" y="198"/>
                </a:cubicBezTo>
                <a:cubicBezTo>
                  <a:pt x="266" y="199"/>
                  <a:pt x="266" y="200"/>
                  <a:pt x="267" y="200"/>
                </a:cubicBezTo>
                <a:cubicBezTo>
                  <a:pt x="267" y="200"/>
                  <a:pt x="267" y="199"/>
                  <a:pt x="267" y="198"/>
                </a:cubicBezTo>
                <a:cubicBezTo>
                  <a:pt x="266" y="198"/>
                  <a:pt x="266" y="198"/>
                  <a:pt x="266" y="198"/>
                </a:cubicBezTo>
                <a:cubicBezTo>
                  <a:pt x="266" y="197"/>
                  <a:pt x="265" y="197"/>
                  <a:pt x="265" y="197"/>
                </a:cubicBezTo>
                <a:cubicBezTo>
                  <a:pt x="265" y="197"/>
                  <a:pt x="265" y="197"/>
                  <a:pt x="265" y="197"/>
                </a:cubicBezTo>
                <a:cubicBezTo>
                  <a:pt x="265" y="197"/>
                  <a:pt x="265" y="197"/>
                  <a:pt x="265" y="197"/>
                </a:cubicBezTo>
                <a:cubicBezTo>
                  <a:pt x="265" y="197"/>
                  <a:pt x="265" y="197"/>
                  <a:pt x="265" y="197"/>
                </a:cubicBezTo>
                <a:cubicBezTo>
                  <a:pt x="265" y="197"/>
                  <a:pt x="265" y="197"/>
                  <a:pt x="265" y="197"/>
                </a:cubicBezTo>
                <a:cubicBezTo>
                  <a:pt x="266" y="197"/>
                  <a:pt x="266" y="197"/>
                  <a:pt x="267" y="197"/>
                </a:cubicBezTo>
                <a:cubicBezTo>
                  <a:pt x="268" y="196"/>
                  <a:pt x="268" y="196"/>
                  <a:pt x="269" y="198"/>
                </a:cubicBezTo>
                <a:cubicBezTo>
                  <a:pt x="270" y="199"/>
                  <a:pt x="272" y="199"/>
                  <a:pt x="274" y="200"/>
                </a:cubicBezTo>
                <a:cubicBezTo>
                  <a:pt x="273" y="199"/>
                  <a:pt x="271" y="198"/>
                  <a:pt x="270" y="197"/>
                </a:cubicBezTo>
                <a:cubicBezTo>
                  <a:pt x="268" y="197"/>
                  <a:pt x="267" y="196"/>
                  <a:pt x="266" y="195"/>
                </a:cubicBezTo>
                <a:close/>
                <a:moveTo>
                  <a:pt x="260" y="321"/>
                </a:moveTo>
                <a:cubicBezTo>
                  <a:pt x="258" y="321"/>
                  <a:pt x="258" y="321"/>
                  <a:pt x="258" y="321"/>
                </a:cubicBezTo>
                <a:cubicBezTo>
                  <a:pt x="258" y="321"/>
                  <a:pt x="257" y="321"/>
                  <a:pt x="256" y="321"/>
                </a:cubicBezTo>
                <a:cubicBezTo>
                  <a:pt x="255" y="321"/>
                  <a:pt x="253" y="322"/>
                  <a:pt x="252" y="323"/>
                </a:cubicBezTo>
                <a:cubicBezTo>
                  <a:pt x="253" y="323"/>
                  <a:pt x="255" y="322"/>
                  <a:pt x="256" y="322"/>
                </a:cubicBezTo>
                <a:cubicBezTo>
                  <a:pt x="255" y="323"/>
                  <a:pt x="253" y="324"/>
                  <a:pt x="252" y="324"/>
                </a:cubicBezTo>
                <a:cubicBezTo>
                  <a:pt x="250" y="325"/>
                  <a:pt x="249" y="325"/>
                  <a:pt x="247" y="326"/>
                </a:cubicBezTo>
                <a:cubicBezTo>
                  <a:pt x="248" y="326"/>
                  <a:pt x="250" y="326"/>
                  <a:pt x="251" y="325"/>
                </a:cubicBezTo>
                <a:cubicBezTo>
                  <a:pt x="252" y="325"/>
                  <a:pt x="253" y="325"/>
                  <a:pt x="254" y="324"/>
                </a:cubicBezTo>
                <a:cubicBezTo>
                  <a:pt x="256" y="323"/>
                  <a:pt x="258" y="322"/>
                  <a:pt x="260" y="321"/>
                </a:cubicBezTo>
                <a:cubicBezTo>
                  <a:pt x="260" y="321"/>
                  <a:pt x="258" y="321"/>
                  <a:pt x="258" y="322"/>
                </a:cubicBezTo>
                <a:cubicBezTo>
                  <a:pt x="259" y="322"/>
                  <a:pt x="260" y="322"/>
                  <a:pt x="260" y="321"/>
                </a:cubicBezTo>
                <a:cubicBezTo>
                  <a:pt x="261" y="321"/>
                  <a:pt x="262" y="321"/>
                  <a:pt x="262" y="320"/>
                </a:cubicBezTo>
                <a:cubicBezTo>
                  <a:pt x="263" y="320"/>
                  <a:pt x="265" y="319"/>
                  <a:pt x="266" y="318"/>
                </a:cubicBezTo>
                <a:cubicBezTo>
                  <a:pt x="264" y="319"/>
                  <a:pt x="262" y="319"/>
                  <a:pt x="261" y="320"/>
                </a:cubicBezTo>
                <a:cubicBezTo>
                  <a:pt x="260" y="320"/>
                  <a:pt x="260" y="320"/>
                  <a:pt x="260" y="321"/>
                </a:cubicBezTo>
                <a:close/>
                <a:moveTo>
                  <a:pt x="268" y="193"/>
                </a:moveTo>
                <a:cubicBezTo>
                  <a:pt x="267" y="194"/>
                  <a:pt x="265" y="193"/>
                  <a:pt x="265" y="193"/>
                </a:cubicBezTo>
                <a:cubicBezTo>
                  <a:pt x="264" y="192"/>
                  <a:pt x="264" y="192"/>
                  <a:pt x="264" y="192"/>
                </a:cubicBezTo>
                <a:cubicBezTo>
                  <a:pt x="263" y="193"/>
                  <a:pt x="263" y="193"/>
                  <a:pt x="263" y="193"/>
                </a:cubicBezTo>
                <a:cubicBezTo>
                  <a:pt x="264" y="194"/>
                  <a:pt x="266" y="194"/>
                  <a:pt x="267" y="195"/>
                </a:cubicBezTo>
                <a:cubicBezTo>
                  <a:pt x="267" y="195"/>
                  <a:pt x="267" y="194"/>
                  <a:pt x="268" y="193"/>
                </a:cubicBezTo>
                <a:close/>
                <a:moveTo>
                  <a:pt x="240" y="184"/>
                </a:moveTo>
                <a:cubicBezTo>
                  <a:pt x="240" y="183"/>
                  <a:pt x="241" y="184"/>
                  <a:pt x="241" y="183"/>
                </a:cubicBezTo>
                <a:cubicBezTo>
                  <a:pt x="240" y="183"/>
                  <a:pt x="239" y="182"/>
                  <a:pt x="238" y="182"/>
                </a:cubicBezTo>
                <a:cubicBezTo>
                  <a:pt x="236" y="183"/>
                  <a:pt x="237" y="184"/>
                  <a:pt x="237" y="184"/>
                </a:cubicBezTo>
                <a:cubicBezTo>
                  <a:pt x="238" y="183"/>
                  <a:pt x="239" y="184"/>
                  <a:pt x="240" y="184"/>
                </a:cubicBezTo>
                <a:close/>
                <a:moveTo>
                  <a:pt x="244" y="193"/>
                </a:moveTo>
                <a:cubicBezTo>
                  <a:pt x="244" y="193"/>
                  <a:pt x="244" y="194"/>
                  <a:pt x="245" y="194"/>
                </a:cubicBezTo>
                <a:cubicBezTo>
                  <a:pt x="246" y="194"/>
                  <a:pt x="246" y="194"/>
                  <a:pt x="247" y="194"/>
                </a:cubicBezTo>
                <a:cubicBezTo>
                  <a:pt x="247" y="194"/>
                  <a:pt x="247" y="194"/>
                  <a:pt x="247" y="194"/>
                </a:cubicBezTo>
                <a:cubicBezTo>
                  <a:pt x="247" y="192"/>
                  <a:pt x="246" y="192"/>
                  <a:pt x="244" y="192"/>
                </a:cubicBezTo>
                <a:cubicBezTo>
                  <a:pt x="243" y="192"/>
                  <a:pt x="242" y="192"/>
                  <a:pt x="242" y="192"/>
                </a:cubicBezTo>
                <a:cubicBezTo>
                  <a:pt x="241" y="192"/>
                  <a:pt x="240" y="191"/>
                  <a:pt x="239" y="192"/>
                </a:cubicBezTo>
                <a:cubicBezTo>
                  <a:pt x="238" y="192"/>
                  <a:pt x="238" y="191"/>
                  <a:pt x="238" y="191"/>
                </a:cubicBezTo>
                <a:cubicBezTo>
                  <a:pt x="238" y="192"/>
                  <a:pt x="238" y="192"/>
                  <a:pt x="238" y="192"/>
                </a:cubicBezTo>
                <a:cubicBezTo>
                  <a:pt x="239" y="192"/>
                  <a:pt x="241" y="193"/>
                  <a:pt x="242" y="193"/>
                </a:cubicBezTo>
                <a:cubicBezTo>
                  <a:pt x="243" y="193"/>
                  <a:pt x="243" y="193"/>
                  <a:pt x="244" y="193"/>
                </a:cubicBezTo>
                <a:close/>
                <a:moveTo>
                  <a:pt x="229" y="205"/>
                </a:moveTo>
                <a:cubicBezTo>
                  <a:pt x="228" y="205"/>
                  <a:pt x="227" y="205"/>
                  <a:pt x="227" y="205"/>
                </a:cubicBezTo>
                <a:cubicBezTo>
                  <a:pt x="227" y="206"/>
                  <a:pt x="227" y="206"/>
                  <a:pt x="228" y="206"/>
                </a:cubicBezTo>
                <a:cubicBezTo>
                  <a:pt x="228" y="206"/>
                  <a:pt x="228" y="206"/>
                  <a:pt x="228" y="206"/>
                </a:cubicBezTo>
                <a:cubicBezTo>
                  <a:pt x="228" y="206"/>
                  <a:pt x="227" y="206"/>
                  <a:pt x="227" y="206"/>
                </a:cubicBezTo>
                <a:cubicBezTo>
                  <a:pt x="226" y="206"/>
                  <a:pt x="225" y="207"/>
                  <a:pt x="224" y="207"/>
                </a:cubicBezTo>
                <a:cubicBezTo>
                  <a:pt x="224" y="207"/>
                  <a:pt x="225" y="207"/>
                  <a:pt x="225" y="207"/>
                </a:cubicBezTo>
                <a:cubicBezTo>
                  <a:pt x="227" y="207"/>
                  <a:pt x="228" y="207"/>
                  <a:pt x="229" y="206"/>
                </a:cubicBezTo>
                <a:cubicBezTo>
                  <a:pt x="229" y="206"/>
                  <a:pt x="229" y="205"/>
                  <a:pt x="229" y="205"/>
                </a:cubicBezTo>
                <a:close/>
                <a:moveTo>
                  <a:pt x="471" y="263"/>
                </a:moveTo>
                <a:cubicBezTo>
                  <a:pt x="471" y="260"/>
                  <a:pt x="471" y="258"/>
                  <a:pt x="471" y="256"/>
                </a:cubicBezTo>
                <a:cubicBezTo>
                  <a:pt x="470" y="258"/>
                  <a:pt x="470" y="260"/>
                  <a:pt x="470" y="263"/>
                </a:cubicBezTo>
                <a:cubicBezTo>
                  <a:pt x="470" y="265"/>
                  <a:pt x="470" y="267"/>
                  <a:pt x="469" y="269"/>
                </a:cubicBezTo>
                <a:cubicBezTo>
                  <a:pt x="469" y="274"/>
                  <a:pt x="468" y="278"/>
                  <a:pt x="467" y="282"/>
                </a:cubicBezTo>
                <a:cubicBezTo>
                  <a:pt x="466" y="283"/>
                  <a:pt x="466" y="284"/>
                  <a:pt x="466" y="284"/>
                </a:cubicBezTo>
                <a:cubicBezTo>
                  <a:pt x="467" y="285"/>
                  <a:pt x="467" y="286"/>
                  <a:pt x="467" y="283"/>
                </a:cubicBezTo>
                <a:cubicBezTo>
                  <a:pt x="468" y="279"/>
                  <a:pt x="469" y="274"/>
                  <a:pt x="470" y="269"/>
                </a:cubicBezTo>
                <a:cubicBezTo>
                  <a:pt x="470" y="267"/>
                  <a:pt x="471" y="265"/>
                  <a:pt x="471" y="263"/>
                </a:cubicBezTo>
                <a:close/>
                <a:moveTo>
                  <a:pt x="450" y="246"/>
                </a:moveTo>
                <a:cubicBezTo>
                  <a:pt x="451" y="240"/>
                  <a:pt x="450" y="236"/>
                  <a:pt x="449" y="232"/>
                </a:cubicBezTo>
                <a:cubicBezTo>
                  <a:pt x="449" y="225"/>
                  <a:pt x="449" y="220"/>
                  <a:pt x="448" y="215"/>
                </a:cubicBezTo>
                <a:cubicBezTo>
                  <a:pt x="449" y="214"/>
                  <a:pt x="449" y="213"/>
                  <a:pt x="449" y="210"/>
                </a:cubicBezTo>
                <a:cubicBezTo>
                  <a:pt x="449" y="207"/>
                  <a:pt x="449" y="204"/>
                  <a:pt x="448" y="200"/>
                </a:cubicBezTo>
                <a:cubicBezTo>
                  <a:pt x="448" y="200"/>
                  <a:pt x="448" y="200"/>
                  <a:pt x="448" y="200"/>
                </a:cubicBezTo>
                <a:cubicBezTo>
                  <a:pt x="448" y="200"/>
                  <a:pt x="448" y="200"/>
                  <a:pt x="448" y="200"/>
                </a:cubicBezTo>
                <a:cubicBezTo>
                  <a:pt x="448" y="200"/>
                  <a:pt x="448" y="200"/>
                  <a:pt x="448" y="200"/>
                </a:cubicBezTo>
                <a:cubicBezTo>
                  <a:pt x="446" y="196"/>
                  <a:pt x="446" y="196"/>
                  <a:pt x="446" y="198"/>
                </a:cubicBezTo>
                <a:cubicBezTo>
                  <a:pt x="446" y="200"/>
                  <a:pt x="445" y="194"/>
                  <a:pt x="445" y="195"/>
                </a:cubicBezTo>
                <a:cubicBezTo>
                  <a:pt x="444" y="197"/>
                  <a:pt x="445" y="201"/>
                  <a:pt x="445" y="202"/>
                </a:cubicBezTo>
                <a:cubicBezTo>
                  <a:pt x="445" y="202"/>
                  <a:pt x="444" y="200"/>
                  <a:pt x="444" y="200"/>
                </a:cubicBezTo>
                <a:cubicBezTo>
                  <a:pt x="444" y="198"/>
                  <a:pt x="443" y="197"/>
                  <a:pt x="443" y="199"/>
                </a:cubicBezTo>
                <a:cubicBezTo>
                  <a:pt x="444" y="205"/>
                  <a:pt x="443" y="200"/>
                  <a:pt x="442" y="196"/>
                </a:cubicBezTo>
                <a:cubicBezTo>
                  <a:pt x="441" y="191"/>
                  <a:pt x="440" y="187"/>
                  <a:pt x="439" y="184"/>
                </a:cubicBezTo>
                <a:cubicBezTo>
                  <a:pt x="437" y="180"/>
                  <a:pt x="436" y="177"/>
                  <a:pt x="435" y="174"/>
                </a:cubicBezTo>
                <a:cubicBezTo>
                  <a:pt x="434" y="174"/>
                  <a:pt x="434" y="172"/>
                  <a:pt x="433" y="171"/>
                </a:cubicBezTo>
                <a:cubicBezTo>
                  <a:pt x="433" y="168"/>
                  <a:pt x="434" y="170"/>
                  <a:pt x="434" y="170"/>
                </a:cubicBezTo>
                <a:cubicBezTo>
                  <a:pt x="434" y="169"/>
                  <a:pt x="436" y="171"/>
                  <a:pt x="433" y="165"/>
                </a:cubicBezTo>
                <a:cubicBezTo>
                  <a:pt x="432" y="164"/>
                  <a:pt x="432" y="163"/>
                  <a:pt x="432" y="163"/>
                </a:cubicBezTo>
                <a:cubicBezTo>
                  <a:pt x="432" y="162"/>
                  <a:pt x="432" y="163"/>
                  <a:pt x="433" y="163"/>
                </a:cubicBezTo>
                <a:cubicBezTo>
                  <a:pt x="433" y="163"/>
                  <a:pt x="433" y="164"/>
                  <a:pt x="433" y="165"/>
                </a:cubicBezTo>
                <a:cubicBezTo>
                  <a:pt x="434" y="165"/>
                  <a:pt x="434" y="166"/>
                  <a:pt x="434" y="167"/>
                </a:cubicBezTo>
                <a:cubicBezTo>
                  <a:pt x="435" y="168"/>
                  <a:pt x="435" y="169"/>
                  <a:pt x="435" y="169"/>
                </a:cubicBezTo>
                <a:cubicBezTo>
                  <a:pt x="435" y="170"/>
                  <a:pt x="436" y="170"/>
                  <a:pt x="436" y="171"/>
                </a:cubicBezTo>
                <a:cubicBezTo>
                  <a:pt x="437" y="175"/>
                  <a:pt x="439" y="180"/>
                  <a:pt x="439" y="181"/>
                </a:cubicBezTo>
                <a:cubicBezTo>
                  <a:pt x="439" y="179"/>
                  <a:pt x="438" y="177"/>
                  <a:pt x="438" y="175"/>
                </a:cubicBezTo>
                <a:cubicBezTo>
                  <a:pt x="437" y="174"/>
                  <a:pt x="437" y="172"/>
                  <a:pt x="436" y="171"/>
                </a:cubicBezTo>
                <a:cubicBezTo>
                  <a:pt x="437" y="172"/>
                  <a:pt x="438" y="174"/>
                  <a:pt x="438" y="176"/>
                </a:cubicBezTo>
                <a:cubicBezTo>
                  <a:pt x="439" y="178"/>
                  <a:pt x="440" y="181"/>
                  <a:pt x="441" y="183"/>
                </a:cubicBezTo>
                <a:cubicBezTo>
                  <a:pt x="440" y="179"/>
                  <a:pt x="439" y="177"/>
                  <a:pt x="438" y="174"/>
                </a:cubicBezTo>
                <a:cubicBezTo>
                  <a:pt x="438" y="173"/>
                  <a:pt x="437" y="172"/>
                  <a:pt x="437" y="170"/>
                </a:cubicBezTo>
                <a:cubicBezTo>
                  <a:pt x="438" y="171"/>
                  <a:pt x="438" y="170"/>
                  <a:pt x="439" y="171"/>
                </a:cubicBezTo>
                <a:cubicBezTo>
                  <a:pt x="440" y="173"/>
                  <a:pt x="439" y="168"/>
                  <a:pt x="438" y="166"/>
                </a:cubicBezTo>
                <a:cubicBezTo>
                  <a:pt x="436" y="161"/>
                  <a:pt x="434" y="159"/>
                  <a:pt x="432" y="155"/>
                </a:cubicBezTo>
                <a:cubicBezTo>
                  <a:pt x="431" y="153"/>
                  <a:pt x="430" y="153"/>
                  <a:pt x="429" y="150"/>
                </a:cubicBezTo>
                <a:cubicBezTo>
                  <a:pt x="428" y="148"/>
                  <a:pt x="429" y="147"/>
                  <a:pt x="429" y="147"/>
                </a:cubicBezTo>
                <a:cubicBezTo>
                  <a:pt x="430" y="147"/>
                  <a:pt x="430" y="147"/>
                  <a:pt x="432" y="150"/>
                </a:cubicBezTo>
                <a:cubicBezTo>
                  <a:pt x="434" y="153"/>
                  <a:pt x="434" y="153"/>
                  <a:pt x="434" y="151"/>
                </a:cubicBezTo>
                <a:cubicBezTo>
                  <a:pt x="434" y="152"/>
                  <a:pt x="434" y="152"/>
                  <a:pt x="434" y="152"/>
                </a:cubicBezTo>
                <a:cubicBezTo>
                  <a:pt x="434" y="152"/>
                  <a:pt x="434" y="152"/>
                  <a:pt x="434" y="152"/>
                </a:cubicBezTo>
                <a:cubicBezTo>
                  <a:pt x="435" y="154"/>
                  <a:pt x="436" y="157"/>
                  <a:pt x="437" y="160"/>
                </a:cubicBezTo>
                <a:cubicBezTo>
                  <a:pt x="438" y="161"/>
                  <a:pt x="438" y="163"/>
                  <a:pt x="439" y="164"/>
                </a:cubicBezTo>
                <a:cubicBezTo>
                  <a:pt x="440" y="165"/>
                  <a:pt x="440" y="167"/>
                  <a:pt x="441" y="168"/>
                </a:cubicBezTo>
                <a:cubicBezTo>
                  <a:pt x="441" y="170"/>
                  <a:pt x="443" y="172"/>
                  <a:pt x="442" y="169"/>
                </a:cubicBezTo>
                <a:cubicBezTo>
                  <a:pt x="440" y="163"/>
                  <a:pt x="439" y="159"/>
                  <a:pt x="437" y="154"/>
                </a:cubicBezTo>
                <a:cubicBezTo>
                  <a:pt x="435" y="150"/>
                  <a:pt x="434" y="147"/>
                  <a:pt x="432" y="143"/>
                </a:cubicBezTo>
                <a:cubicBezTo>
                  <a:pt x="426" y="133"/>
                  <a:pt x="426" y="133"/>
                  <a:pt x="426" y="133"/>
                </a:cubicBezTo>
                <a:cubicBezTo>
                  <a:pt x="422" y="127"/>
                  <a:pt x="418" y="121"/>
                  <a:pt x="413" y="114"/>
                </a:cubicBezTo>
                <a:cubicBezTo>
                  <a:pt x="413" y="114"/>
                  <a:pt x="415" y="117"/>
                  <a:pt x="415" y="117"/>
                </a:cubicBezTo>
                <a:cubicBezTo>
                  <a:pt x="412" y="114"/>
                  <a:pt x="410" y="110"/>
                  <a:pt x="407" y="107"/>
                </a:cubicBezTo>
                <a:cubicBezTo>
                  <a:pt x="404" y="104"/>
                  <a:pt x="401" y="101"/>
                  <a:pt x="398" y="98"/>
                </a:cubicBezTo>
                <a:cubicBezTo>
                  <a:pt x="403" y="103"/>
                  <a:pt x="404" y="105"/>
                  <a:pt x="406" y="109"/>
                </a:cubicBezTo>
                <a:cubicBezTo>
                  <a:pt x="406" y="109"/>
                  <a:pt x="406" y="109"/>
                  <a:pt x="406" y="110"/>
                </a:cubicBezTo>
                <a:cubicBezTo>
                  <a:pt x="405" y="110"/>
                  <a:pt x="405" y="111"/>
                  <a:pt x="406" y="113"/>
                </a:cubicBezTo>
                <a:cubicBezTo>
                  <a:pt x="407" y="115"/>
                  <a:pt x="409" y="118"/>
                  <a:pt x="412" y="123"/>
                </a:cubicBezTo>
                <a:cubicBezTo>
                  <a:pt x="414" y="125"/>
                  <a:pt x="415" y="127"/>
                  <a:pt x="417" y="130"/>
                </a:cubicBezTo>
                <a:cubicBezTo>
                  <a:pt x="418" y="132"/>
                  <a:pt x="420" y="135"/>
                  <a:pt x="420" y="137"/>
                </a:cubicBezTo>
                <a:cubicBezTo>
                  <a:pt x="417" y="131"/>
                  <a:pt x="417" y="131"/>
                  <a:pt x="417" y="131"/>
                </a:cubicBezTo>
                <a:cubicBezTo>
                  <a:pt x="416" y="129"/>
                  <a:pt x="414" y="127"/>
                  <a:pt x="413" y="126"/>
                </a:cubicBezTo>
                <a:cubicBezTo>
                  <a:pt x="410" y="122"/>
                  <a:pt x="408" y="118"/>
                  <a:pt x="405" y="114"/>
                </a:cubicBezTo>
                <a:cubicBezTo>
                  <a:pt x="404" y="113"/>
                  <a:pt x="402" y="110"/>
                  <a:pt x="402" y="111"/>
                </a:cubicBezTo>
                <a:cubicBezTo>
                  <a:pt x="402" y="112"/>
                  <a:pt x="403" y="113"/>
                  <a:pt x="404" y="114"/>
                </a:cubicBezTo>
                <a:cubicBezTo>
                  <a:pt x="406" y="116"/>
                  <a:pt x="406" y="117"/>
                  <a:pt x="406" y="117"/>
                </a:cubicBezTo>
                <a:cubicBezTo>
                  <a:pt x="406" y="118"/>
                  <a:pt x="406" y="119"/>
                  <a:pt x="408" y="122"/>
                </a:cubicBezTo>
                <a:cubicBezTo>
                  <a:pt x="410" y="124"/>
                  <a:pt x="411" y="127"/>
                  <a:pt x="414" y="131"/>
                </a:cubicBezTo>
                <a:cubicBezTo>
                  <a:pt x="410" y="125"/>
                  <a:pt x="406" y="120"/>
                  <a:pt x="403" y="116"/>
                </a:cubicBezTo>
                <a:cubicBezTo>
                  <a:pt x="399" y="112"/>
                  <a:pt x="396" y="108"/>
                  <a:pt x="393" y="105"/>
                </a:cubicBezTo>
                <a:cubicBezTo>
                  <a:pt x="393" y="105"/>
                  <a:pt x="394" y="105"/>
                  <a:pt x="394" y="105"/>
                </a:cubicBezTo>
                <a:cubicBezTo>
                  <a:pt x="394" y="105"/>
                  <a:pt x="394" y="105"/>
                  <a:pt x="393" y="104"/>
                </a:cubicBezTo>
                <a:cubicBezTo>
                  <a:pt x="394" y="105"/>
                  <a:pt x="395" y="106"/>
                  <a:pt x="396" y="107"/>
                </a:cubicBezTo>
                <a:cubicBezTo>
                  <a:pt x="395" y="106"/>
                  <a:pt x="394" y="104"/>
                  <a:pt x="393" y="103"/>
                </a:cubicBezTo>
                <a:cubicBezTo>
                  <a:pt x="393" y="103"/>
                  <a:pt x="393" y="103"/>
                  <a:pt x="393" y="103"/>
                </a:cubicBezTo>
                <a:cubicBezTo>
                  <a:pt x="392" y="101"/>
                  <a:pt x="391" y="100"/>
                  <a:pt x="389" y="99"/>
                </a:cubicBezTo>
                <a:cubicBezTo>
                  <a:pt x="389" y="99"/>
                  <a:pt x="389" y="98"/>
                  <a:pt x="388" y="98"/>
                </a:cubicBezTo>
                <a:cubicBezTo>
                  <a:pt x="386" y="96"/>
                  <a:pt x="385" y="95"/>
                  <a:pt x="383" y="93"/>
                </a:cubicBezTo>
                <a:cubicBezTo>
                  <a:pt x="383" y="93"/>
                  <a:pt x="382" y="93"/>
                  <a:pt x="382" y="93"/>
                </a:cubicBezTo>
                <a:cubicBezTo>
                  <a:pt x="380" y="91"/>
                  <a:pt x="379" y="90"/>
                  <a:pt x="377" y="89"/>
                </a:cubicBezTo>
                <a:cubicBezTo>
                  <a:pt x="379" y="91"/>
                  <a:pt x="382" y="94"/>
                  <a:pt x="384" y="96"/>
                </a:cubicBezTo>
                <a:cubicBezTo>
                  <a:pt x="386" y="98"/>
                  <a:pt x="387" y="100"/>
                  <a:pt x="389" y="101"/>
                </a:cubicBezTo>
                <a:cubicBezTo>
                  <a:pt x="391" y="104"/>
                  <a:pt x="394" y="107"/>
                  <a:pt x="396" y="110"/>
                </a:cubicBezTo>
                <a:cubicBezTo>
                  <a:pt x="397" y="110"/>
                  <a:pt x="397" y="111"/>
                  <a:pt x="397" y="111"/>
                </a:cubicBezTo>
                <a:cubicBezTo>
                  <a:pt x="398" y="112"/>
                  <a:pt x="399" y="113"/>
                  <a:pt x="398" y="112"/>
                </a:cubicBezTo>
                <a:cubicBezTo>
                  <a:pt x="398" y="112"/>
                  <a:pt x="397" y="111"/>
                  <a:pt x="397" y="111"/>
                </a:cubicBezTo>
                <a:cubicBezTo>
                  <a:pt x="394" y="108"/>
                  <a:pt x="392" y="106"/>
                  <a:pt x="390" y="104"/>
                </a:cubicBezTo>
                <a:cubicBezTo>
                  <a:pt x="389" y="103"/>
                  <a:pt x="389" y="103"/>
                  <a:pt x="389" y="103"/>
                </a:cubicBezTo>
                <a:cubicBezTo>
                  <a:pt x="388" y="101"/>
                  <a:pt x="386" y="100"/>
                  <a:pt x="385" y="98"/>
                </a:cubicBezTo>
                <a:cubicBezTo>
                  <a:pt x="382" y="95"/>
                  <a:pt x="379" y="92"/>
                  <a:pt x="376" y="89"/>
                </a:cubicBezTo>
                <a:cubicBezTo>
                  <a:pt x="375" y="88"/>
                  <a:pt x="378" y="90"/>
                  <a:pt x="377" y="89"/>
                </a:cubicBezTo>
                <a:cubicBezTo>
                  <a:pt x="376" y="88"/>
                  <a:pt x="375" y="87"/>
                  <a:pt x="374" y="86"/>
                </a:cubicBezTo>
                <a:cubicBezTo>
                  <a:pt x="372" y="84"/>
                  <a:pt x="370" y="81"/>
                  <a:pt x="366" y="78"/>
                </a:cubicBezTo>
                <a:cubicBezTo>
                  <a:pt x="365" y="77"/>
                  <a:pt x="363" y="75"/>
                  <a:pt x="361" y="74"/>
                </a:cubicBezTo>
                <a:cubicBezTo>
                  <a:pt x="359" y="72"/>
                  <a:pt x="357" y="71"/>
                  <a:pt x="355" y="69"/>
                </a:cubicBezTo>
                <a:cubicBezTo>
                  <a:pt x="353" y="68"/>
                  <a:pt x="352" y="67"/>
                  <a:pt x="350" y="66"/>
                </a:cubicBezTo>
                <a:cubicBezTo>
                  <a:pt x="348" y="65"/>
                  <a:pt x="346" y="64"/>
                  <a:pt x="344" y="62"/>
                </a:cubicBezTo>
                <a:cubicBezTo>
                  <a:pt x="348" y="64"/>
                  <a:pt x="351" y="67"/>
                  <a:pt x="353" y="67"/>
                </a:cubicBezTo>
                <a:cubicBezTo>
                  <a:pt x="349" y="65"/>
                  <a:pt x="346" y="62"/>
                  <a:pt x="344" y="61"/>
                </a:cubicBezTo>
                <a:cubicBezTo>
                  <a:pt x="339" y="58"/>
                  <a:pt x="334" y="55"/>
                  <a:pt x="328" y="52"/>
                </a:cubicBezTo>
                <a:cubicBezTo>
                  <a:pt x="329" y="52"/>
                  <a:pt x="329" y="52"/>
                  <a:pt x="330" y="52"/>
                </a:cubicBezTo>
                <a:cubicBezTo>
                  <a:pt x="330" y="52"/>
                  <a:pt x="330" y="52"/>
                  <a:pt x="330" y="52"/>
                </a:cubicBezTo>
                <a:cubicBezTo>
                  <a:pt x="331" y="52"/>
                  <a:pt x="331" y="52"/>
                  <a:pt x="331" y="53"/>
                </a:cubicBezTo>
                <a:cubicBezTo>
                  <a:pt x="332" y="53"/>
                  <a:pt x="336" y="55"/>
                  <a:pt x="335" y="54"/>
                </a:cubicBezTo>
                <a:cubicBezTo>
                  <a:pt x="335" y="54"/>
                  <a:pt x="334" y="53"/>
                  <a:pt x="333" y="53"/>
                </a:cubicBezTo>
                <a:cubicBezTo>
                  <a:pt x="334" y="53"/>
                  <a:pt x="335" y="53"/>
                  <a:pt x="335" y="53"/>
                </a:cubicBezTo>
                <a:cubicBezTo>
                  <a:pt x="336" y="53"/>
                  <a:pt x="335" y="52"/>
                  <a:pt x="334" y="51"/>
                </a:cubicBezTo>
                <a:cubicBezTo>
                  <a:pt x="331" y="50"/>
                  <a:pt x="329" y="49"/>
                  <a:pt x="327" y="48"/>
                </a:cubicBezTo>
                <a:cubicBezTo>
                  <a:pt x="324" y="47"/>
                  <a:pt x="322" y="46"/>
                  <a:pt x="319" y="45"/>
                </a:cubicBezTo>
                <a:cubicBezTo>
                  <a:pt x="317" y="44"/>
                  <a:pt x="314" y="43"/>
                  <a:pt x="312" y="42"/>
                </a:cubicBezTo>
                <a:cubicBezTo>
                  <a:pt x="309" y="41"/>
                  <a:pt x="306" y="40"/>
                  <a:pt x="303" y="40"/>
                </a:cubicBezTo>
                <a:cubicBezTo>
                  <a:pt x="303" y="40"/>
                  <a:pt x="302" y="39"/>
                  <a:pt x="301" y="39"/>
                </a:cubicBezTo>
                <a:cubicBezTo>
                  <a:pt x="299" y="38"/>
                  <a:pt x="296" y="38"/>
                  <a:pt x="293" y="37"/>
                </a:cubicBezTo>
                <a:cubicBezTo>
                  <a:pt x="294" y="37"/>
                  <a:pt x="295" y="37"/>
                  <a:pt x="296" y="37"/>
                </a:cubicBezTo>
                <a:cubicBezTo>
                  <a:pt x="297" y="38"/>
                  <a:pt x="299" y="38"/>
                  <a:pt x="300" y="38"/>
                </a:cubicBezTo>
                <a:cubicBezTo>
                  <a:pt x="300" y="38"/>
                  <a:pt x="300" y="38"/>
                  <a:pt x="299" y="38"/>
                </a:cubicBezTo>
                <a:cubicBezTo>
                  <a:pt x="300" y="38"/>
                  <a:pt x="301" y="38"/>
                  <a:pt x="302" y="39"/>
                </a:cubicBezTo>
                <a:cubicBezTo>
                  <a:pt x="298" y="37"/>
                  <a:pt x="298" y="37"/>
                  <a:pt x="300" y="37"/>
                </a:cubicBezTo>
                <a:cubicBezTo>
                  <a:pt x="302" y="37"/>
                  <a:pt x="302" y="37"/>
                  <a:pt x="302" y="37"/>
                </a:cubicBezTo>
                <a:cubicBezTo>
                  <a:pt x="301" y="36"/>
                  <a:pt x="300" y="36"/>
                  <a:pt x="298" y="36"/>
                </a:cubicBezTo>
                <a:cubicBezTo>
                  <a:pt x="294" y="35"/>
                  <a:pt x="291" y="35"/>
                  <a:pt x="287" y="34"/>
                </a:cubicBezTo>
                <a:cubicBezTo>
                  <a:pt x="284" y="33"/>
                  <a:pt x="281" y="32"/>
                  <a:pt x="279" y="32"/>
                </a:cubicBezTo>
                <a:cubicBezTo>
                  <a:pt x="277" y="31"/>
                  <a:pt x="272" y="30"/>
                  <a:pt x="272" y="31"/>
                </a:cubicBezTo>
                <a:cubicBezTo>
                  <a:pt x="273" y="31"/>
                  <a:pt x="271" y="32"/>
                  <a:pt x="276" y="32"/>
                </a:cubicBezTo>
                <a:cubicBezTo>
                  <a:pt x="278" y="33"/>
                  <a:pt x="280" y="33"/>
                  <a:pt x="282" y="34"/>
                </a:cubicBezTo>
                <a:cubicBezTo>
                  <a:pt x="283" y="34"/>
                  <a:pt x="283" y="34"/>
                  <a:pt x="284" y="34"/>
                </a:cubicBezTo>
                <a:cubicBezTo>
                  <a:pt x="284" y="35"/>
                  <a:pt x="285" y="35"/>
                  <a:pt x="287" y="35"/>
                </a:cubicBezTo>
                <a:cubicBezTo>
                  <a:pt x="284" y="35"/>
                  <a:pt x="281" y="34"/>
                  <a:pt x="278" y="34"/>
                </a:cubicBezTo>
                <a:cubicBezTo>
                  <a:pt x="275" y="33"/>
                  <a:pt x="273" y="33"/>
                  <a:pt x="270" y="32"/>
                </a:cubicBezTo>
                <a:cubicBezTo>
                  <a:pt x="268" y="32"/>
                  <a:pt x="267" y="32"/>
                  <a:pt x="265" y="32"/>
                </a:cubicBezTo>
                <a:cubicBezTo>
                  <a:pt x="264" y="32"/>
                  <a:pt x="263" y="32"/>
                  <a:pt x="262" y="32"/>
                </a:cubicBezTo>
                <a:cubicBezTo>
                  <a:pt x="261" y="32"/>
                  <a:pt x="259" y="32"/>
                  <a:pt x="258" y="32"/>
                </a:cubicBezTo>
                <a:cubicBezTo>
                  <a:pt x="256" y="32"/>
                  <a:pt x="257" y="32"/>
                  <a:pt x="257" y="33"/>
                </a:cubicBezTo>
                <a:cubicBezTo>
                  <a:pt x="256" y="33"/>
                  <a:pt x="254" y="33"/>
                  <a:pt x="250" y="32"/>
                </a:cubicBezTo>
                <a:cubicBezTo>
                  <a:pt x="238" y="32"/>
                  <a:pt x="225" y="32"/>
                  <a:pt x="213" y="34"/>
                </a:cubicBezTo>
                <a:cubicBezTo>
                  <a:pt x="209" y="34"/>
                  <a:pt x="206" y="35"/>
                  <a:pt x="203" y="35"/>
                </a:cubicBezTo>
                <a:cubicBezTo>
                  <a:pt x="214" y="33"/>
                  <a:pt x="226" y="32"/>
                  <a:pt x="238" y="32"/>
                </a:cubicBezTo>
                <a:cubicBezTo>
                  <a:pt x="233" y="31"/>
                  <a:pt x="229" y="31"/>
                  <a:pt x="224" y="32"/>
                </a:cubicBezTo>
                <a:cubicBezTo>
                  <a:pt x="220" y="32"/>
                  <a:pt x="215" y="32"/>
                  <a:pt x="211" y="33"/>
                </a:cubicBezTo>
                <a:cubicBezTo>
                  <a:pt x="211" y="33"/>
                  <a:pt x="212" y="32"/>
                  <a:pt x="213" y="32"/>
                </a:cubicBezTo>
                <a:cubicBezTo>
                  <a:pt x="214" y="32"/>
                  <a:pt x="216" y="32"/>
                  <a:pt x="218" y="31"/>
                </a:cubicBezTo>
                <a:cubicBezTo>
                  <a:pt x="220" y="31"/>
                  <a:pt x="222" y="31"/>
                  <a:pt x="224" y="31"/>
                </a:cubicBezTo>
                <a:cubicBezTo>
                  <a:pt x="226" y="31"/>
                  <a:pt x="228" y="31"/>
                  <a:pt x="229" y="30"/>
                </a:cubicBezTo>
                <a:cubicBezTo>
                  <a:pt x="230" y="30"/>
                  <a:pt x="231" y="30"/>
                  <a:pt x="231" y="29"/>
                </a:cubicBezTo>
                <a:cubicBezTo>
                  <a:pt x="231" y="29"/>
                  <a:pt x="232" y="29"/>
                  <a:pt x="232" y="29"/>
                </a:cubicBezTo>
                <a:cubicBezTo>
                  <a:pt x="237" y="29"/>
                  <a:pt x="236" y="29"/>
                  <a:pt x="236" y="29"/>
                </a:cubicBezTo>
                <a:cubicBezTo>
                  <a:pt x="237" y="28"/>
                  <a:pt x="232" y="28"/>
                  <a:pt x="230" y="28"/>
                </a:cubicBezTo>
                <a:cubicBezTo>
                  <a:pt x="230" y="28"/>
                  <a:pt x="232" y="28"/>
                  <a:pt x="232" y="28"/>
                </a:cubicBezTo>
                <a:cubicBezTo>
                  <a:pt x="237" y="28"/>
                  <a:pt x="237" y="27"/>
                  <a:pt x="238" y="27"/>
                </a:cubicBezTo>
                <a:cubicBezTo>
                  <a:pt x="238" y="26"/>
                  <a:pt x="234" y="27"/>
                  <a:pt x="231" y="27"/>
                </a:cubicBezTo>
                <a:cubicBezTo>
                  <a:pt x="224" y="27"/>
                  <a:pt x="218" y="28"/>
                  <a:pt x="210" y="29"/>
                </a:cubicBezTo>
                <a:cubicBezTo>
                  <a:pt x="210" y="29"/>
                  <a:pt x="208" y="29"/>
                  <a:pt x="208" y="29"/>
                </a:cubicBezTo>
                <a:cubicBezTo>
                  <a:pt x="204" y="31"/>
                  <a:pt x="201" y="31"/>
                  <a:pt x="197" y="32"/>
                </a:cubicBezTo>
                <a:cubicBezTo>
                  <a:pt x="194" y="32"/>
                  <a:pt x="190" y="33"/>
                  <a:pt x="187" y="34"/>
                </a:cubicBezTo>
                <a:cubicBezTo>
                  <a:pt x="181" y="35"/>
                  <a:pt x="189" y="32"/>
                  <a:pt x="187" y="33"/>
                </a:cubicBezTo>
                <a:cubicBezTo>
                  <a:pt x="186" y="33"/>
                  <a:pt x="186" y="33"/>
                  <a:pt x="185" y="33"/>
                </a:cubicBezTo>
                <a:cubicBezTo>
                  <a:pt x="181" y="34"/>
                  <a:pt x="178" y="35"/>
                  <a:pt x="174" y="36"/>
                </a:cubicBezTo>
                <a:cubicBezTo>
                  <a:pt x="172" y="37"/>
                  <a:pt x="169" y="38"/>
                  <a:pt x="166" y="39"/>
                </a:cubicBezTo>
                <a:cubicBezTo>
                  <a:pt x="164" y="40"/>
                  <a:pt x="163" y="40"/>
                  <a:pt x="164" y="39"/>
                </a:cubicBezTo>
                <a:cubicBezTo>
                  <a:pt x="164" y="39"/>
                  <a:pt x="168" y="37"/>
                  <a:pt x="162" y="39"/>
                </a:cubicBezTo>
                <a:cubicBezTo>
                  <a:pt x="161" y="39"/>
                  <a:pt x="160" y="39"/>
                  <a:pt x="162" y="39"/>
                </a:cubicBezTo>
                <a:cubicBezTo>
                  <a:pt x="169" y="36"/>
                  <a:pt x="166" y="37"/>
                  <a:pt x="166" y="36"/>
                </a:cubicBezTo>
                <a:cubicBezTo>
                  <a:pt x="166" y="36"/>
                  <a:pt x="165" y="36"/>
                  <a:pt x="168" y="34"/>
                </a:cubicBezTo>
                <a:cubicBezTo>
                  <a:pt x="169" y="34"/>
                  <a:pt x="172" y="33"/>
                  <a:pt x="174" y="33"/>
                </a:cubicBezTo>
                <a:cubicBezTo>
                  <a:pt x="175" y="32"/>
                  <a:pt x="176" y="32"/>
                  <a:pt x="178" y="32"/>
                </a:cubicBezTo>
                <a:cubicBezTo>
                  <a:pt x="181" y="31"/>
                  <a:pt x="184" y="30"/>
                  <a:pt x="188" y="30"/>
                </a:cubicBezTo>
                <a:cubicBezTo>
                  <a:pt x="191" y="29"/>
                  <a:pt x="194" y="28"/>
                  <a:pt x="196" y="27"/>
                </a:cubicBezTo>
                <a:cubicBezTo>
                  <a:pt x="199" y="26"/>
                  <a:pt x="202" y="26"/>
                  <a:pt x="204" y="25"/>
                </a:cubicBezTo>
                <a:cubicBezTo>
                  <a:pt x="206" y="25"/>
                  <a:pt x="209" y="24"/>
                  <a:pt x="211" y="24"/>
                </a:cubicBezTo>
                <a:cubicBezTo>
                  <a:pt x="214" y="23"/>
                  <a:pt x="217" y="23"/>
                  <a:pt x="219" y="23"/>
                </a:cubicBezTo>
                <a:cubicBezTo>
                  <a:pt x="221" y="23"/>
                  <a:pt x="225" y="23"/>
                  <a:pt x="228" y="23"/>
                </a:cubicBezTo>
                <a:cubicBezTo>
                  <a:pt x="226" y="22"/>
                  <a:pt x="237" y="22"/>
                  <a:pt x="239" y="21"/>
                </a:cubicBezTo>
                <a:cubicBezTo>
                  <a:pt x="240" y="21"/>
                  <a:pt x="241" y="21"/>
                  <a:pt x="241" y="21"/>
                </a:cubicBezTo>
                <a:cubicBezTo>
                  <a:pt x="241" y="20"/>
                  <a:pt x="240" y="20"/>
                  <a:pt x="238" y="20"/>
                </a:cubicBezTo>
                <a:cubicBezTo>
                  <a:pt x="235" y="20"/>
                  <a:pt x="233" y="20"/>
                  <a:pt x="230" y="20"/>
                </a:cubicBezTo>
                <a:cubicBezTo>
                  <a:pt x="227" y="20"/>
                  <a:pt x="225" y="20"/>
                  <a:pt x="221" y="20"/>
                </a:cubicBezTo>
                <a:cubicBezTo>
                  <a:pt x="219" y="21"/>
                  <a:pt x="216" y="21"/>
                  <a:pt x="213" y="22"/>
                </a:cubicBezTo>
                <a:cubicBezTo>
                  <a:pt x="211" y="22"/>
                  <a:pt x="209" y="22"/>
                  <a:pt x="207" y="22"/>
                </a:cubicBezTo>
                <a:cubicBezTo>
                  <a:pt x="206" y="22"/>
                  <a:pt x="204" y="23"/>
                  <a:pt x="202" y="23"/>
                </a:cubicBezTo>
                <a:cubicBezTo>
                  <a:pt x="217" y="19"/>
                  <a:pt x="233" y="19"/>
                  <a:pt x="248" y="19"/>
                </a:cubicBezTo>
                <a:cubicBezTo>
                  <a:pt x="243" y="19"/>
                  <a:pt x="239" y="19"/>
                  <a:pt x="235" y="19"/>
                </a:cubicBezTo>
                <a:cubicBezTo>
                  <a:pt x="232" y="19"/>
                  <a:pt x="230" y="19"/>
                  <a:pt x="228" y="19"/>
                </a:cubicBezTo>
                <a:cubicBezTo>
                  <a:pt x="221" y="20"/>
                  <a:pt x="221" y="20"/>
                  <a:pt x="221" y="20"/>
                </a:cubicBezTo>
                <a:cubicBezTo>
                  <a:pt x="219" y="20"/>
                  <a:pt x="218" y="20"/>
                  <a:pt x="217" y="20"/>
                </a:cubicBezTo>
                <a:cubicBezTo>
                  <a:pt x="217" y="19"/>
                  <a:pt x="219" y="19"/>
                  <a:pt x="220" y="19"/>
                </a:cubicBezTo>
                <a:cubicBezTo>
                  <a:pt x="228" y="19"/>
                  <a:pt x="235" y="18"/>
                  <a:pt x="243" y="18"/>
                </a:cubicBezTo>
                <a:cubicBezTo>
                  <a:pt x="247" y="18"/>
                  <a:pt x="251" y="18"/>
                  <a:pt x="256" y="19"/>
                </a:cubicBezTo>
                <a:cubicBezTo>
                  <a:pt x="256" y="18"/>
                  <a:pt x="252" y="18"/>
                  <a:pt x="253" y="18"/>
                </a:cubicBezTo>
                <a:cubicBezTo>
                  <a:pt x="255" y="18"/>
                  <a:pt x="257" y="18"/>
                  <a:pt x="259" y="18"/>
                </a:cubicBezTo>
                <a:cubicBezTo>
                  <a:pt x="261" y="18"/>
                  <a:pt x="263" y="19"/>
                  <a:pt x="266" y="19"/>
                </a:cubicBezTo>
                <a:cubicBezTo>
                  <a:pt x="263" y="18"/>
                  <a:pt x="261" y="18"/>
                  <a:pt x="258" y="18"/>
                </a:cubicBezTo>
                <a:cubicBezTo>
                  <a:pt x="255" y="17"/>
                  <a:pt x="253" y="17"/>
                  <a:pt x="250" y="17"/>
                </a:cubicBezTo>
                <a:cubicBezTo>
                  <a:pt x="241" y="17"/>
                  <a:pt x="242" y="16"/>
                  <a:pt x="240" y="16"/>
                </a:cubicBezTo>
                <a:cubicBezTo>
                  <a:pt x="239" y="15"/>
                  <a:pt x="239" y="15"/>
                  <a:pt x="240" y="15"/>
                </a:cubicBezTo>
                <a:cubicBezTo>
                  <a:pt x="241" y="15"/>
                  <a:pt x="242" y="15"/>
                  <a:pt x="243" y="14"/>
                </a:cubicBezTo>
                <a:cubicBezTo>
                  <a:pt x="244" y="14"/>
                  <a:pt x="248" y="15"/>
                  <a:pt x="250" y="15"/>
                </a:cubicBezTo>
                <a:cubicBezTo>
                  <a:pt x="253" y="15"/>
                  <a:pt x="256" y="16"/>
                  <a:pt x="260" y="16"/>
                </a:cubicBezTo>
                <a:cubicBezTo>
                  <a:pt x="262" y="16"/>
                  <a:pt x="264" y="16"/>
                  <a:pt x="264" y="16"/>
                </a:cubicBezTo>
                <a:cubicBezTo>
                  <a:pt x="264" y="16"/>
                  <a:pt x="264" y="15"/>
                  <a:pt x="261" y="15"/>
                </a:cubicBezTo>
                <a:cubicBezTo>
                  <a:pt x="256" y="15"/>
                  <a:pt x="251" y="14"/>
                  <a:pt x="248" y="14"/>
                </a:cubicBezTo>
                <a:cubicBezTo>
                  <a:pt x="250" y="14"/>
                  <a:pt x="253" y="14"/>
                  <a:pt x="256" y="14"/>
                </a:cubicBezTo>
                <a:cubicBezTo>
                  <a:pt x="259" y="15"/>
                  <a:pt x="261" y="15"/>
                  <a:pt x="264" y="15"/>
                </a:cubicBezTo>
                <a:cubicBezTo>
                  <a:pt x="260" y="15"/>
                  <a:pt x="256" y="14"/>
                  <a:pt x="252" y="14"/>
                </a:cubicBezTo>
                <a:cubicBezTo>
                  <a:pt x="248" y="13"/>
                  <a:pt x="244" y="13"/>
                  <a:pt x="240" y="13"/>
                </a:cubicBezTo>
                <a:cubicBezTo>
                  <a:pt x="244" y="13"/>
                  <a:pt x="247" y="13"/>
                  <a:pt x="253" y="13"/>
                </a:cubicBezTo>
                <a:cubicBezTo>
                  <a:pt x="248" y="12"/>
                  <a:pt x="244" y="13"/>
                  <a:pt x="239" y="12"/>
                </a:cubicBezTo>
                <a:cubicBezTo>
                  <a:pt x="243" y="12"/>
                  <a:pt x="245" y="12"/>
                  <a:pt x="247" y="12"/>
                </a:cubicBezTo>
                <a:cubicBezTo>
                  <a:pt x="250" y="12"/>
                  <a:pt x="252" y="12"/>
                  <a:pt x="255" y="12"/>
                </a:cubicBezTo>
                <a:cubicBezTo>
                  <a:pt x="257" y="12"/>
                  <a:pt x="260" y="13"/>
                  <a:pt x="263" y="13"/>
                </a:cubicBezTo>
                <a:cubicBezTo>
                  <a:pt x="271" y="14"/>
                  <a:pt x="271" y="14"/>
                  <a:pt x="271" y="14"/>
                </a:cubicBezTo>
                <a:cubicBezTo>
                  <a:pt x="273" y="14"/>
                  <a:pt x="276" y="14"/>
                  <a:pt x="279" y="15"/>
                </a:cubicBezTo>
                <a:cubicBezTo>
                  <a:pt x="281" y="15"/>
                  <a:pt x="284" y="16"/>
                  <a:pt x="287" y="16"/>
                </a:cubicBezTo>
                <a:cubicBezTo>
                  <a:pt x="288" y="16"/>
                  <a:pt x="289" y="17"/>
                  <a:pt x="290" y="17"/>
                </a:cubicBezTo>
                <a:cubicBezTo>
                  <a:pt x="290" y="17"/>
                  <a:pt x="289" y="16"/>
                  <a:pt x="288" y="16"/>
                </a:cubicBezTo>
                <a:cubicBezTo>
                  <a:pt x="284" y="15"/>
                  <a:pt x="280" y="14"/>
                  <a:pt x="276" y="13"/>
                </a:cubicBezTo>
                <a:cubicBezTo>
                  <a:pt x="271" y="12"/>
                  <a:pt x="267" y="12"/>
                  <a:pt x="262" y="11"/>
                </a:cubicBezTo>
                <a:cubicBezTo>
                  <a:pt x="264" y="12"/>
                  <a:pt x="268" y="12"/>
                  <a:pt x="268" y="12"/>
                </a:cubicBezTo>
                <a:cubicBezTo>
                  <a:pt x="267" y="12"/>
                  <a:pt x="265" y="12"/>
                  <a:pt x="263" y="12"/>
                </a:cubicBezTo>
                <a:cubicBezTo>
                  <a:pt x="262" y="12"/>
                  <a:pt x="260" y="11"/>
                  <a:pt x="259" y="11"/>
                </a:cubicBezTo>
                <a:cubicBezTo>
                  <a:pt x="256" y="11"/>
                  <a:pt x="252" y="11"/>
                  <a:pt x="249" y="11"/>
                </a:cubicBezTo>
                <a:cubicBezTo>
                  <a:pt x="252" y="10"/>
                  <a:pt x="258" y="11"/>
                  <a:pt x="263" y="11"/>
                </a:cubicBezTo>
                <a:cubicBezTo>
                  <a:pt x="264" y="11"/>
                  <a:pt x="258" y="10"/>
                  <a:pt x="260" y="10"/>
                </a:cubicBezTo>
                <a:cubicBezTo>
                  <a:pt x="269" y="11"/>
                  <a:pt x="260" y="10"/>
                  <a:pt x="262" y="10"/>
                </a:cubicBezTo>
                <a:cubicBezTo>
                  <a:pt x="259" y="10"/>
                  <a:pt x="255" y="9"/>
                  <a:pt x="252" y="9"/>
                </a:cubicBezTo>
                <a:cubicBezTo>
                  <a:pt x="248" y="9"/>
                  <a:pt x="244" y="9"/>
                  <a:pt x="239" y="9"/>
                </a:cubicBezTo>
                <a:cubicBezTo>
                  <a:pt x="235" y="9"/>
                  <a:pt x="231" y="9"/>
                  <a:pt x="227" y="9"/>
                </a:cubicBezTo>
                <a:cubicBezTo>
                  <a:pt x="223" y="9"/>
                  <a:pt x="220" y="10"/>
                  <a:pt x="220" y="10"/>
                </a:cubicBezTo>
                <a:cubicBezTo>
                  <a:pt x="219" y="11"/>
                  <a:pt x="210" y="12"/>
                  <a:pt x="206" y="13"/>
                </a:cubicBezTo>
                <a:cubicBezTo>
                  <a:pt x="203" y="13"/>
                  <a:pt x="201" y="14"/>
                  <a:pt x="198" y="14"/>
                </a:cubicBezTo>
                <a:cubicBezTo>
                  <a:pt x="195" y="15"/>
                  <a:pt x="197" y="15"/>
                  <a:pt x="197" y="15"/>
                </a:cubicBezTo>
                <a:cubicBezTo>
                  <a:pt x="199" y="15"/>
                  <a:pt x="199" y="15"/>
                  <a:pt x="200" y="14"/>
                </a:cubicBezTo>
                <a:cubicBezTo>
                  <a:pt x="202" y="14"/>
                  <a:pt x="204" y="13"/>
                  <a:pt x="207" y="13"/>
                </a:cubicBezTo>
                <a:cubicBezTo>
                  <a:pt x="209" y="13"/>
                  <a:pt x="211" y="12"/>
                  <a:pt x="213" y="12"/>
                </a:cubicBezTo>
                <a:cubicBezTo>
                  <a:pt x="217" y="11"/>
                  <a:pt x="222" y="11"/>
                  <a:pt x="226" y="11"/>
                </a:cubicBezTo>
                <a:cubicBezTo>
                  <a:pt x="234" y="10"/>
                  <a:pt x="235" y="11"/>
                  <a:pt x="233" y="11"/>
                </a:cubicBezTo>
                <a:cubicBezTo>
                  <a:pt x="220" y="11"/>
                  <a:pt x="212" y="13"/>
                  <a:pt x="200" y="15"/>
                </a:cubicBezTo>
                <a:cubicBezTo>
                  <a:pt x="202" y="15"/>
                  <a:pt x="204" y="15"/>
                  <a:pt x="206" y="14"/>
                </a:cubicBezTo>
                <a:cubicBezTo>
                  <a:pt x="208" y="14"/>
                  <a:pt x="210" y="14"/>
                  <a:pt x="212" y="14"/>
                </a:cubicBezTo>
                <a:cubicBezTo>
                  <a:pt x="214" y="14"/>
                  <a:pt x="216" y="14"/>
                  <a:pt x="218" y="14"/>
                </a:cubicBezTo>
                <a:cubicBezTo>
                  <a:pt x="220" y="13"/>
                  <a:pt x="222" y="13"/>
                  <a:pt x="224" y="13"/>
                </a:cubicBezTo>
                <a:cubicBezTo>
                  <a:pt x="226" y="13"/>
                  <a:pt x="228" y="13"/>
                  <a:pt x="228" y="13"/>
                </a:cubicBezTo>
                <a:cubicBezTo>
                  <a:pt x="227" y="14"/>
                  <a:pt x="224" y="13"/>
                  <a:pt x="223" y="14"/>
                </a:cubicBezTo>
                <a:cubicBezTo>
                  <a:pt x="218" y="13"/>
                  <a:pt x="218" y="14"/>
                  <a:pt x="217" y="14"/>
                </a:cubicBezTo>
                <a:cubicBezTo>
                  <a:pt x="215" y="15"/>
                  <a:pt x="217" y="16"/>
                  <a:pt x="208" y="16"/>
                </a:cubicBezTo>
                <a:cubicBezTo>
                  <a:pt x="206" y="16"/>
                  <a:pt x="203" y="17"/>
                  <a:pt x="201" y="17"/>
                </a:cubicBezTo>
                <a:cubicBezTo>
                  <a:pt x="198" y="18"/>
                  <a:pt x="196" y="18"/>
                  <a:pt x="193" y="19"/>
                </a:cubicBezTo>
                <a:cubicBezTo>
                  <a:pt x="193" y="19"/>
                  <a:pt x="192" y="19"/>
                  <a:pt x="192" y="18"/>
                </a:cubicBezTo>
                <a:cubicBezTo>
                  <a:pt x="193" y="18"/>
                  <a:pt x="193" y="18"/>
                  <a:pt x="189" y="19"/>
                </a:cubicBezTo>
                <a:cubicBezTo>
                  <a:pt x="184" y="20"/>
                  <a:pt x="180" y="21"/>
                  <a:pt x="176" y="22"/>
                </a:cubicBezTo>
                <a:cubicBezTo>
                  <a:pt x="172" y="23"/>
                  <a:pt x="169" y="24"/>
                  <a:pt x="165" y="25"/>
                </a:cubicBezTo>
                <a:cubicBezTo>
                  <a:pt x="161" y="26"/>
                  <a:pt x="160" y="27"/>
                  <a:pt x="159" y="28"/>
                </a:cubicBezTo>
                <a:cubicBezTo>
                  <a:pt x="159" y="28"/>
                  <a:pt x="159" y="28"/>
                  <a:pt x="160" y="28"/>
                </a:cubicBezTo>
                <a:cubicBezTo>
                  <a:pt x="158" y="29"/>
                  <a:pt x="161" y="28"/>
                  <a:pt x="163" y="28"/>
                </a:cubicBezTo>
                <a:cubicBezTo>
                  <a:pt x="160" y="29"/>
                  <a:pt x="157" y="30"/>
                  <a:pt x="154" y="31"/>
                </a:cubicBezTo>
                <a:cubicBezTo>
                  <a:pt x="153" y="32"/>
                  <a:pt x="152" y="32"/>
                  <a:pt x="151" y="33"/>
                </a:cubicBezTo>
                <a:cubicBezTo>
                  <a:pt x="147" y="34"/>
                  <a:pt x="143" y="36"/>
                  <a:pt x="139" y="38"/>
                </a:cubicBezTo>
                <a:cubicBezTo>
                  <a:pt x="140" y="37"/>
                  <a:pt x="142" y="36"/>
                  <a:pt x="143" y="36"/>
                </a:cubicBezTo>
                <a:cubicBezTo>
                  <a:pt x="145" y="35"/>
                  <a:pt x="146" y="34"/>
                  <a:pt x="148" y="34"/>
                </a:cubicBezTo>
                <a:cubicBezTo>
                  <a:pt x="150" y="32"/>
                  <a:pt x="153" y="31"/>
                  <a:pt x="155" y="30"/>
                </a:cubicBezTo>
                <a:cubicBezTo>
                  <a:pt x="152" y="31"/>
                  <a:pt x="148" y="32"/>
                  <a:pt x="144" y="34"/>
                </a:cubicBezTo>
                <a:cubicBezTo>
                  <a:pt x="140" y="35"/>
                  <a:pt x="135" y="37"/>
                  <a:pt x="131" y="39"/>
                </a:cubicBezTo>
                <a:cubicBezTo>
                  <a:pt x="128" y="41"/>
                  <a:pt x="121" y="45"/>
                  <a:pt x="121" y="45"/>
                </a:cubicBezTo>
                <a:cubicBezTo>
                  <a:pt x="120" y="46"/>
                  <a:pt x="121" y="45"/>
                  <a:pt x="123" y="44"/>
                </a:cubicBezTo>
                <a:cubicBezTo>
                  <a:pt x="125" y="43"/>
                  <a:pt x="127" y="42"/>
                  <a:pt x="128" y="42"/>
                </a:cubicBezTo>
                <a:cubicBezTo>
                  <a:pt x="129" y="41"/>
                  <a:pt x="130" y="40"/>
                  <a:pt x="131" y="40"/>
                </a:cubicBezTo>
                <a:cubicBezTo>
                  <a:pt x="132" y="40"/>
                  <a:pt x="134" y="38"/>
                  <a:pt x="134" y="38"/>
                </a:cubicBezTo>
                <a:cubicBezTo>
                  <a:pt x="135" y="38"/>
                  <a:pt x="133" y="39"/>
                  <a:pt x="132" y="40"/>
                </a:cubicBezTo>
                <a:cubicBezTo>
                  <a:pt x="129" y="41"/>
                  <a:pt x="127" y="43"/>
                  <a:pt x="125" y="44"/>
                </a:cubicBezTo>
                <a:cubicBezTo>
                  <a:pt x="124" y="44"/>
                  <a:pt x="123" y="45"/>
                  <a:pt x="122" y="46"/>
                </a:cubicBezTo>
                <a:cubicBezTo>
                  <a:pt x="121" y="46"/>
                  <a:pt x="121" y="47"/>
                  <a:pt x="121" y="47"/>
                </a:cubicBezTo>
                <a:cubicBezTo>
                  <a:pt x="125" y="44"/>
                  <a:pt x="122" y="47"/>
                  <a:pt x="123" y="47"/>
                </a:cubicBezTo>
                <a:cubicBezTo>
                  <a:pt x="124" y="47"/>
                  <a:pt x="124" y="47"/>
                  <a:pt x="128" y="45"/>
                </a:cubicBezTo>
                <a:cubicBezTo>
                  <a:pt x="130" y="44"/>
                  <a:pt x="133" y="41"/>
                  <a:pt x="135" y="41"/>
                </a:cubicBezTo>
                <a:cubicBezTo>
                  <a:pt x="131" y="44"/>
                  <a:pt x="125" y="47"/>
                  <a:pt x="119" y="51"/>
                </a:cubicBezTo>
                <a:cubicBezTo>
                  <a:pt x="121" y="50"/>
                  <a:pt x="123" y="49"/>
                  <a:pt x="124" y="48"/>
                </a:cubicBezTo>
                <a:cubicBezTo>
                  <a:pt x="126" y="47"/>
                  <a:pt x="127" y="46"/>
                  <a:pt x="129" y="45"/>
                </a:cubicBezTo>
                <a:cubicBezTo>
                  <a:pt x="132" y="43"/>
                  <a:pt x="133" y="43"/>
                  <a:pt x="133" y="43"/>
                </a:cubicBezTo>
                <a:cubicBezTo>
                  <a:pt x="133" y="44"/>
                  <a:pt x="131" y="45"/>
                  <a:pt x="129" y="46"/>
                </a:cubicBezTo>
                <a:cubicBezTo>
                  <a:pt x="125" y="48"/>
                  <a:pt x="122" y="50"/>
                  <a:pt x="120" y="52"/>
                </a:cubicBezTo>
                <a:cubicBezTo>
                  <a:pt x="117" y="54"/>
                  <a:pt x="114" y="56"/>
                  <a:pt x="111" y="58"/>
                </a:cubicBezTo>
                <a:cubicBezTo>
                  <a:pt x="105" y="62"/>
                  <a:pt x="98" y="67"/>
                  <a:pt x="94" y="72"/>
                </a:cubicBezTo>
                <a:cubicBezTo>
                  <a:pt x="96" y="70"/>
                  <a:pt x="98" y="69"/>
                  <a:pt x="100" y="67"/>
                </a:cubicBezTo>
                <a:cubicBezTo>
                  <a:pt x="102" y="66"/>
                  <a:pt x="104" y="65"/>
                  <a:pt x="106" y="63"/>
                </a:cubicBezTo>
                <a:cubicBezTo>
                  <a:pt x="107" y="63"/>
                  <a:pt x="109" y="61"/>
                  <a:pt x="108" y="62"/>
                </a:cubicBezTo>
                <a:cubicBezTo>
                  <a:pt x="106" y="64"/>
                  <a:pt x="103" y="67"/>
                  <a:pt x="99" y="70"/>
                </a:cubicBezTo>
                <a:cubicBezTo>
                  <a:pt x="96" y="73"/>
                  <a:pt x="91" y="77"/>
                  <a:pt x="92" y="75"/>
                </a:cubicBezTo>
                <a:cubicBezTo>
                  <a:pt x="93" y="73"/>
                  <a:pt x="91" y="73"/>
                  <a:pt x="91" y="72"/>
                </a:cubicBezTo>
                <a:cubicBezTo>
                  <a:pt x="92" y="71"/>
                  <a:pt x="90" y="72"/>
                  <a:pt x="89" y="73"/>
                </a:cubicBezTo>
                <a:cubicBezTo>
                  <a:pt x="85" y="77"/>
                  <a:pt x="83" y="78"/>
                  <a:pt x="80" y="81"/>
                </a:cubicBezTo>
                <a:cubicBezTo>
                  <a:pt x="83" y="78"/>
                  <a:pt x="85" y="76"/>
                  <a:pt x="88" y="73"/>
                </a:cubicBezTo>
                <a:cubicBezTo>
                  <a:pt x="88" y="73"/>
                  <a:pt x="89" y="72"/>
                  <a:pt x="89" y="72"/>
                </a:cubicBezTo>
                <a:cubicBezTo>
                  <a:pt x="90" y="71"/>
                  <a:pt x="94" y="68"/>
                  <a:pt x="93" y="68"/>
                </a:cubicBezTo>
                <a:cubicBezTo>
                  <a:pt x="93" y="68"/>
                  <a:pt x="93" y="67"/>
                  <a:pt x="92" y="68"/>
                </a:cubicBezTo>
                <a:cubicBezTo>
                  <a:pt x="88" y="71"/>
                  <a:pt x="89" y="71"/>
                  <a:pt x="87" y="73"/>
                </a:cubicBezTo>
                <a:cubicBezTo>
                  <a:pt x="86" y="74"/>
                  <a:pt x="86" y="74"/>
                  <a:pt x="84" y="75"/>
                </a:cubicBezTo>
                <a:cubicBezTo>
                  <a:pt x="91" y="68"/>
                  <a:pt x="98" y="61"/>
                  <a:pt x="107" y="54"/>
                </a:cubicBezTo>
                <a:cubicBezTo>
                  <a:pt x="104" y="56"/>
                  <a:pt x="102" y="57"/>
                  <a:pt x="99" y="60"/>
                </a:cubicBezTo>
                <a:cubicBezTo>
                  <a:pt x="104" y="56"/>
                  <a:pt x="108" y="53"/>
                  <a:pt x="111" y="50"/>
                </a:cubicBezTo>
                <a:cubicBezTo>
                  <a:pt x="109" y="52"/>
                  <a:pt x="108" y="53"/>
                  <a:pt x="104" y="55"/>
                </a:cubicBezTo>
                <a:cubicBezTo>
                  <a:pt x="100" y="59"/>
                  <a:pt x="98" y="59"/>
                  <a:pt x="95" y="61"/>
                </a:cubicBezTo>
                <a:cubicBezTo>
                  <a:pt x="93" y="63"/>
                  <a:pt x="90" y="65"/>
                  <a:pt x="88" y="67"/>
                </a:cubicBezTo>
                <a:cubicBezTo>
                  <a:pt x="85" y="69"/>
                  <a:pt x="82" y="72"/>
                  <a:pt x="79" y="75"/>
                </a:cubicBezTo>
                <a:cubicBezTo>
                  <a:pt x="79" y="75"/>
                  <a:pt x="79" y="75"/>
                  <a:pt x="79" y="75"/>
                </a:cubicBezTo>
                <a:cubicBezTo>
                  <a:pt x="79" y="75"/>
                  <a:pt x="79" y="75"/>
                  <a:pt x="79" y="75"/>
                </a:cubicBezTo>
                <a:cubicBezTo>
                  <a:pt x="79" y="75"/>
                  <a:pt x="79" y="75"/>
                  <a:pt x="79" y="75"/>
                </a:cubicBezTo>
                <a:cubicBezTo>
                  <a:pt x="76" y="77"/>
                  <a:pt x="74" y="80"/>
                  <a:pt x="71" y="83"/>
                </a:cubicBezTo>
                <a:cubicBezTo>
                  <a:pt x="69" y="85"/>
                  <a:pt x="67" y="88"/>
                  <a:pt x="64" y="90"/>
                </a:cubicBezTo>
                <a:cubicBezTo>
                  <a:pt x="66" y="88"/>
                  <a:pt x="68" y="85"/>
                  <a:pt x="69" y="84"/>
                </a:cubicBezTo>
                <a:cubicBezTo>
                  <a:pt x="66" y="88"/>
                  <a:pt x="66" y="86"/>
                  <a:pt x="61" y="92"/>
                </a:cubicBezTo>
                <a:cubicBezTo>
                  <a:pt x="59" y="95"/>
                  <a:pt x="56" y="99"/>
                  <a:pt x="56" y="98"/>
                </a:cubicBezTo>
                <a:cubicBezTo>
                  <a:pt x="55" y="98"/>
                  <a:pt x="54" y="100"/>
                  <a:pt x="52" y="102"/>
                </a:cubicBezTo>
                <a:cubicBezTo>
                  <a:pt x="50" y="104"/>
                  <a:pt x="48" y="107"/>
                  <a:pt x="46" y="111"/>
                </a:cubicBezTo>
                <a:cubicBezTo>
                  <a:pt x="46" y="111"/>
                  <a:pt x="46" y="111"/>
                  <a:pt x="46" y="111"/>
                </a:cubicBezTo>
                <a:cubicBezTo>
                  <a:pt x="46" y="111"/>
                  <a:pt x="46" y="111"/>
                  <a:pt x="46" y="111"/>
                </a:cubicBezTo>
                <a:cubicBezTo>
                  <a:pt x="46" y="111"/>
                  <a:pt x="46" y="111"/>
                  <a:pt x="46" y="111"/>
                </a:cubicBezTo>
                <a:cubicBezTo>
                  <a:pt x="43" y="116"/>
                  <a:pt x="43" y="115"/>
                  <a:pt x="45" y="114"/>
                </a:cubicBezTo>
                <a:cubicBezTo>
                  <a:pt x="46" y="113"/>
                  <a:pt x="43" y="117"/>
                  <a:pt x="44" y="117"/>
                </a:cubicBezTo>
                <a:cubicBezTo>
                  <a:pt x="45" y="116"/>
                  <a:pt x="47" y="112"/>
                  <a:pt x="48" y="112"/>
                </a:cubicBezTo>
                <a:cubicBezTo>
                  <a:pt x="48" y="112"/>
                  <a:pt x="47" y="113"/>
                  <a:pt x="47" y="114"/>
                </a:cubicBezTo>
                <a:cubicBezTo>
                  <a:pt x="46" y="115"/>
                  <a:pt x="46" y="116"/>
                  <a:pt x="46" y="115"/>
                </a:cubicBezTo>
                <a:cubicBezTo>
                  <a:pt x="51" y="109"/>
                  <a:pt x="48" y="114"/>
                  <a:pt x="45" y="118"/>
                </a:cubicBezTo>
                <a:cubicBezTo>
                  <a:pt x="43" y="122"/>
                  <a:pt x="41" y="126"/>
                  <a:pt x="39" y="130"/>
                </a:cubicBezTo>
                <a:cubicBezTo>
                  <a:pt x="37" y="134"/>
                  <a:pt x="35" y="138"/>
                  <a:pt x="34" y="141"/>
                </a:cubicBezTo>
                <a:cubicBezTo>
                  <a:pt x="34" y="142"/>
                  <a:pt x="33" y="144"/>
                  <a:pt x="33" y="145"/>
                </a:cubicBezTo>
                <a:cubicBezTo>
                  <a:pt x="31" y="148"/>
                  <a:pt x="32" y="145"/>
                  <a:pt x="32" y="145"/>
                </a:cubicBezTo>
                <a:cubicBezTo>
                  <a:pt x="31" y="146"/>
                  <a:pt x="32" y="143"/>
                  <a:pt x="29" y="150"/>
                </a:cubicBezTo>
                <a:cubicBezTo>
                  <a:pt x="29" y="152"/>
                  <a:pt x="28" y="152"/>
                  <a:pt x="28" y="152"/>
                </a:cubicBezTo>
                <a:cubicBezTo>
                  <a:pt x="28" y="153"/>
                  <a:pt x="28" y="152"/>
                  <a:pt x="29" y="150"/>
                </a:cubicBezTo>
                <a:cubicBezTo>
                  <a:pt x="33" y="141"/>
                  <a:pt x="31" y="144"/>
                  <a:pt x="31" y="143"/>
                </a:cubicBezTo>
                <a:cubicBezTo>
                  <a:pt x="31" y="142"/>
                  <a:pt x="30" y="143"/>
                  <a:pt x="30" y="142"/>
                </a:cubicBezTo>
                <a:cubicBezTo>
                  <a:pt x="31" y="139"/>
                  <a:pt x="29" y="143"/>
                  <a:pt x="28" y="146"/>
                </a:cubicBezTo>
                <a:cubicBezTo>
                  <a:pt x="26" y="151"/>
                  <a:pt x="25" y="154"/>
                  <a:pt x="24" y="159"/>
                </a:cubicBezTo>
                <a:cubicBezTo>
                  <a:pt x="23" y="161"/>
                  <a:pt x="23" y="162"/>
                  <a:pt x="22" y="165"/>
                </a:cubicBezTo>
                <a:cubicBezTo>
                  <a:pt x="21" y="168"/>
                  <a:pt x="20" y="168"/>
                  <a:pt x="20" y="167"/>
                </a:cubicBezTo>
                <a:cubicBezTo>
                  <a:pt x="20" y="167"/>
                  <a:pt x="20" y="167"/>
                  <a:pt x="21" y="163"/>
                </a:cubicBezTo>
                <a:cubicBezTo>
                  <a:pt x="22" y="159"/>
                  <a:pt x="21" y="160"/>
                  <a:pt x="21" y="161"/>
                </a:cubicBezTo>
                <a:cubicBezTo>
                  <a:pt x="21" y="161"/>
                  <a:pt x="21" y="161"/>
                  <a:pt x="21" y="161"/>
                </a:cubicBezTo>
                <a:cubicBezTo>
                  <a:pt x="21" y="161"/>
                  <a:pt x="21" y="161"/>
                  <a:pt x="21" y="161"/>
                </a:cubicBezTo>
                <a:cubicBezTo>
                  <a:pt x="22" y="158"/>
                  <a:pt x="23" y="155"/>
                  <a:pt x="24" y="151"/>
                </a:cubicBezTo>
                <a:cubicBezTo>
                  <a:pt x="25" y="150"/>
                  <a:pt x="26" y="148"/>
                  <a:pt x="26" y="147"/>
                </a:cubicBezTo>
                <a:cubicBezTo>
                  <a:pt x="27" y="145"/>
                  <a:pt x="27" y="144"/>
                  <a:pt x="28" y="142"/>
                </a:cubicBezTo>
                <a:cubicBezTo>
                  <a:pt x="29" y="141"/>
                  <a:pt x="30" y="138"/>
                  <a:pt x="28" y="141"/>
                </a:cubicBezTo>
                <a:cubicBezTo>
                  <a:pt x="25" y="147"/>
                  <a:pt x="23" y="151"/>
                  <a:pt x="21" y="157"/>
                </a:cubicBezTo>
                <a:cubicBezTo>
                  <a:pt x="15" y="173"/>
                  <a:pt x="11" y="190"/>
                  <a:pt x="9" y="207"/>
                </a:cubicBezTo>
                <a:cubicBezTo>
                  <a:pt x="9" y="207"/>
                  <a:pt x="10" y="203"/>
                  <a:pt x="10" y="203"/>
                </a:cubicBezTo>
                <a:cubicBezTo>
                  <a:pt x="9" y="208"/>
                  <a:pt x="9" y="213"/>
                  <a:pt x="8" y="218"/>
                </a:cubicBezTo>
                <a:cubicBezTo>
                  <a:pt x="8" y="220"/>
                  <a:pt x="8" y="223"/>
                  <a:pt x="8" y="225"/>
                </a:cubicBezTo>
                <a:cubicBezTo>
                  <a:pt x="8" y="227"/>
                  <a:pt x="8" y="230"/>
                  <a:pt x="8" y="232"/>
                </a:cubicBezTo>
                <a:cubicBezTo>
                  <a:pt x="8" y="223"/>
                  <a:pt x="9" y="221"/>
                  <a:pt x="9" y="216"/>
                </a:cubicBezTo>
                <a:cubicBezTo>
                  <a:pt x="10" y="216"/>
                  <a:pt x="10" y="216"/>
                  <a:pt x="10" y="216"/>
                </a:cubicBezTo>
                <a:cubicBezTo>
                  <a:pt x="11" y="216"/>
                  <a:pt x="12" y="212"/>
                  <a:pt x="14" y="201"/>
                </a:cubicBezTo>
                <a:cubicBezTo>
                  <a:pt x="14" y="198"/>
                  <a:pt x="15" y="194"/>
                  <a:pt x="16" y="191"/>
                </a:cubicBezTo>
                <a:cubicBezTo>
                  <a:pt x="16" y="188"/>
                  <a:pt x="17" y="185"/>
                  <a:pt x="18" y="182"/>
                </a:cubicBezTo>
                <a:cubicBezTo>
                  <a:pt x="17" y="187"/>
                  <a:pt x="16" y="192"/>
                  <a:pt x="15" y="198"/>
                </a:cubicBezTo>
                <a:cubicBezTo>
                  <a:pt x="14" y="203"/>
                  <a:pt x="13" y="208"/>
                  <a:pt x="13" y="213"/>
                </a:cubicBezTo>
                <a:cubicBezTo>
                  <a:pt x="13" y="215"/>
                  <a:pt x="12" y="219"/>
                  <a:pt x="13" y="218"/>
                </a:cubicBezTo>
                <a:cubicBezTo>
                  <a:pt x="13" y="217"/>
                  <a:pt x="13" y="215"/>
                  <a:pt x="13" y="214"/>
                </a:cubicBezTo>
                <a:cubicBezTo>
                  <a:pt x="13" y="211"/>
                  <a:pt x="13" y="210"/>
                  <a:pt x="14" y="210"/>
                </a:cubicBezTo>
                <a:cubicBezTo>
                  <a:pt x="14" y="209"/>
                  <a:pt x="15" y="208"/>
                  <a:pt x="15" y="204"/>
                </a:cubicBezTo>
                <a:cubicBezTo>
                  <a:pt x="16" y="201"/>
                  <a:pt x="16" y="198"/>
                  <a:pt x="18" y="192"/>
                </a:cubicBezTo>
                <a:cubicBezTo>
                  <a:pt x="14" y="207"/>
                  <a:pt x="14" y="220"/>
                  <a:pt x="13" y="233"/>
                </a:cubicBezTo>
                <a:cubicBezTo>
                  <a:pt x="13" y="232"/>
                  <a:pt x="13" y="228"/>
                  <a:pt x="13" y="226"/>
                </a:cubicBezTo>
                <a:cubicBezTo>
                  <a:pt x="13" y="229"/>
                  <a:pt x="13" y="233"/>
                  <a:pt x="12" y="236"/>
                </a:cubicBezTo>
                <a:cubicBezTo>
                  <a:pt x="13" y="240"/>
                  <a:pt x="13" y="244"/>
                  <a:pt x="13" y="247"/>
                </a:cubicBezTo>
                <a:cubicBezTo>
                  <a:pt x="13" y="247"/>
                  <a:pt x="13" y="249"/>
                  <a:pt x="13" y="249"/>
                </a:cubicBezTo>
                <a:cubicBezTo>
                  <a:pt x="13" y="249"/>
                  <a:pt x="13" y="248"/>
                  <a:pt x="13" y="248"/>
                </a:cubicBezTo>
                <a:cubicBezTo>
                  <a:pt x="13" y="244"/>
                  <a:pt x="13" y="240"/>
                  <a:pt x="14" y="236"/>
                </a:cubicBezTo>
                <a:cubicBezTo>
                  <a:pt x="14" y="232"/>
                  <a:pt x="14" y="228"/>
                  <a:pt x="14" y="224"/>
                </a:cubicBezTo>
                <a:cubicBezTo>
                  <a:pt x="14" y="223"/>
                  <a:pt x="14" y="222"/>
                  <a:pt x="14" y="222"/>
                </a:cubicBezTo>
                <a:cubicBezTo>
                  <a:pt x="15" y="221"/>
                  <a:pt x="15" y="219"/>
                  <a:pt x="15" y="220"/>
                </a:cubicBezTo>
                <a:cubicBezTo>
                  <a:pt x="15" y="220"/>
                  <a:pt x="15" y="222"/>
                  <a:pt x="15" y="222"/>
                </a:cubicBezTo>
                <a:cubicBezTo>
                  <a:pt x="14" y="225"/>
                  <a:pt x="14" y="228"/>
                  <a:pt x="14" y="231"/>
                </a:cubicBezTo>
                <a:cubicBezTo>
                  <a:pt x="14" y="234"/>
                  <a:pt x="14" y="237"/>
                  <a:pt x="14" y="240"/>
                </a:cubicBezTo>
                <a:cubicBezTo>
                  <a:pt x="14" y="249"/>
                  <a:pt x="15" y="249"/>
                  <a:pt x="16" y="247"/>
                </a:cubicBezTo>
                <a:cubicBezTo>
                  <a:pt x="16" y="246"/>
                  <a:pt x="16" y="244"/>
                  <a:pt x="17" y="249"/>
                </a:cubicBezTo>
                <a:cubicBezTo>
                  <a:pt x="17" y="253"/>
                  <a:pt x="18" y="256"/>
                  <a:pt x="18" y="260"/>
                </a:cubicBezTo>
                <a:cubicBezTo>
                  <a:pt x="18" y="263"/>
                  <a:pt x="19" y="267"/>
                  <a:pt x="20" y="271"/>
                </a:cubicBezTo>
                <a:cubicBezTo>
                  <a:pt x="22" y="289"/>
                  <a:pt x="27" y="307"/>
                  <a:pt x="34" y="324"/>
                </a:cubicBezTo>
                <a:cubicBezTo>
                  <a:pt x="37" y="329"/>
                  <a:pt x="39" y="333"/>
                  <a:pt x="42" y="340"/>
                </a:cubicBezTo>
                <a:cubicBezTo>
                  <a:pt x="41" y="337"/>
                  <a:pt x="39" y="334"/>
                  <a:pt x="38" y="331"/>
                </a:cubicBezTo>
                <a:cubicBezTo>
                  <a:pt x="37" y="330"/>
                  <a:pt x="36" y="329"/>
                  <a:pt x="36" y="328"/>
                </a:cubicBezTo>
                <a:cubicBezTo>
                  <a:pt x="36" y="327"/>
                  <a:pt x="35" y="327"/>
                  <a:pt x="35" y="327"/>
                </a:cubicBezTo>
                <a:cubicBezTo>
                  <a:pt x="35" y="326"/>
                  <a:pt x="34" y="326"/>
                  <a:pt x="34" y="325"/>
                </a:cubicBezTo>
                <a:cubicBezTo>
                  <a:pt x="33" y="323"/>
                  <a:pt x="33" y="322"/>
                  <a:pt x="32" y="321"/>
                </a:cubicBezTo>
                <a:cubicBezTo>
                  <a:pt x="31" y="318"/>
                  <a:pt x="30" y="315"/>
                  <a:pt x="29" y="313"/>
                </a:cubicBezTo>
                <a:cubicBezTo>
                  <a:pt x="29" y="313"/>
                  <a:pt x="28" y="311"/>
                  <a:pt x="28" y="310"/>
                </a:cubicBezTo>
                <a:cubicBezTo>
                  <a:pt x="27" y="307"/>
                  <a:pt x="26" y="304"/>
                  <a:pt x="25" y="302"/>
                </a:cubicBezTo>
                <a:cubicBezTo>
                  <a:pt x="26" y="302"/>
                  <a:pt x="26" y="303"/>
                  <a:pt x="27" y="305"/>
                </a:cubicBezTo>
                <a:cubicBezTo>
                  <a:pt x="27" y="306"/>
                  <a:pt x="28" y="308"/>
                  <a:pt x="28" y="307"/>
                </a:cubicBezTo>
                <a:cubicBezTo>
                  <a:pt x="28" y="307"/>
                  <a:pt x="27" y="305"/>
                  <a:pt x="27" y="304"/>
                </a:cubicBezTo>
                <a:cubicBezTo>
                  <a:pt x="27" y="303"/>
                  <a:pt x="26" y="301"/>
                  <a:pt x="26" y="300"/>
                </a:cubicBezTo>
                <a:cubicBezTo>
                  <a:pt x="25" y="298"/>
                  <a:pt x="24" y="296"/>
                  <a:pt x="24" y="294"/>
                </a:cubicBezTo>
                <a:cubicBezTo>
                  <a:pt x="23" y="292"/>
                  <a:pt x="23" y="290"/>
                  <a:pt x="22" y="288"/>
                </a:cubicBezTo>
                <a:cubicBezTo>
                  <a:pt x="22" y="286"/>
                  <a:pt x="22" y="284"/>
                  <a:pt x="21" y="282"/>
                </a:cubicBezTo>
                <a:cubicBezTo>
                  <a:pt x="21" y="280"/>
                  <a:pt x="21" y="278"/>
                  <a:pt x="20" y="276"/>
                </a:cubicBezTo>
                <a:cubicBezTo>
                  <a:pt x="20" y="274"/>
                  <a:pt x="19" y="272"/>
                  <a:pt x="19" y="270"/>
                </a:cubicBezTo>
                <a:cubicBezTo>
                  <a:pt x="19" y="272"/>
                  <a:pt x="19" y="275"/>
                  <a:pt x="20" y="278"/>
                </a:cubicBezTo>
                <a:cubicBezTo>
                  <a:pt x="20" y="279"/>
                  <a:pt x="20" y="281"/>
                  <a:pt x="20" y="282"/>
                </a:cubicBezTo>
                <a:cubicBezTo>
                  <a:pt x="21" y="284"/>
                  <a:pt x="21" y="285"/>
                  <a:pt x="21" y="287"/>
                </a:cubicBezTo>
                <a:cubicBezTo>
                  <a:pt x="22" y="293"/>
                  <a:pt x="24" y="299"/>
                  <a:pt x="25" y="303"/>
                </a:cubicBezTo>
                <a:cubicBezTo>
                  <a:pt x="24" y="302"/>
                  <a:pt x="22" y="294"/>
                  <a:pt x="21" y="294"/>
                </a:cubicBezTo>
                <a:cubicBezTo>
                  <a:pt x="20" y="293"/>
                  <a:pt x="24" y="302"/>
                  <a:pt x="24" y="305"/>
                </a:cubicBezTo>
                <a:cubicBezTo>
                  <a:pt x="22" y="299"/>
                  <a:pt x="20" y="292"/>
                  <a:pt x="20" y="292"/>
                </a:cubicBezTo>
                <a:cubicBezTo>
                  <a:pt x="19" y="293"/>
                  <a:pt x="17" y="289"/>
                  <a:pt x="18" y="295"/>
                </a:cubicBezTo>
                <a:cubicBezTo>
                  <a:pt x="19" y="297"/>
                  <a:pt x="20" y="299"/>
                  <a:pt x="21" y="302"/>
                </a:cubicBezTo>
                <a:cubicBezTo>
                  <a:pt x="21" y="303"/>
                  <a:pt x="21" y="304"/>
                  <a:pt x="22" y="305"/>
                </a:cubicBezTo>
                <a:cubicBezTo>
                  <a:pt x="22" y="306"/>
                  <a:pt x="23" y="308"/>
                  <a:pt x="23" y="309"/>
                </a:cubicBezTo>
                <a:cubicBezTo>
                  <a:pt x="24" y="309"/>
                  <a:pt x="24" y="310"/>
                  <a:pt x="24" y="310"/>
                </a:cubicBezTo>
                <a:cubicBezTo>
                  <a:pt x="27" y="316"/>
                  <a:pt x="28" y="319"/>
                  <a:pt x="30" y="322"/>
                </a:cubicBezTo>
                <a:cubicBezTo>
                  <a:pt x="31" y="326"/>
                  <a:pt x="32" y="329"/>
                  <a:pt x="35" y="336"/>
                </a:cubicBezTo>
                <a:cubicBezTo>
                  <a:pt x="36" y="339"/>
                  <a:pt x="38" y="342"/>
                  <a:pt x="40" y="346"/>
                </a:cubicBezTo>
                <a:cubicBezTo>
                  <a:pt x="41" y="349"/>
                  <a:pt x="43" y="352"/>
                  <a:pt x="45" y="355"/>
                </a:cubicBezTo>
                <a:cubicBezTo>
                  <a:pt x="46" y="357"/>
                  <a:pt x="46" y="356"/>
                  <a:pt x="46" y="355"/>
                </a:cubicBezTo>
                <a:cubicBezTo>
                  <a:pt x="46" y="354"/>
                  <a:pt x="45" y="353"/>
                  <a:pt x="45" y="353"/>
                </a:cubicBezTo>
                <a:cubicBezTo>
                  <a:pt x="46" y="353"/>
                  <a:pt x="45" y="351"/>
                  <a:pt x="44" y="349"/>
                </a:cubicBezTo>
                <a:cubicBezTo>
                  <a:pt x="41" y="344"/>
                  <a:pt x="40" y="341"/>
                  <a:pt x="39" y="338"/>
                </a:cubicBezTo>
                <a:cubicBezTo>
                  <a:pt x="40" y="340"/>
                  <a:pt x="41" y="343"/>
                  <a:pt x="41" y="344"/>
                </a:cubicBezTo>
                <a:cubicBezTo>
                  <a:pt x="43" y="348"/>
                  <a:pt x="45" y="351"/>
                  <a:pt x="46" y="352"/>
                </a:cubicBezTo>
                <a:cubicBezTo>
                  <a:pt x="48" y="354"/>
                  <a:pt x="43" y="347"/>
                  <a:pt x="44" y="347"/>
                </a:cubicBezTo>
                <a:cubicBezTo>
                  <a:pt x="45" y="349"/>
                  <a:pt x="47" y="351"/>
                  <a:pt x="48" y="354"/>
                </a:cubicBezTo>
                <a:cubicBezTo>
                  <a:pt x="49" y="356"/>
                  <a:pt x="51" y="358"/>
                  <a:pt x="52" y="361"/>
                </a:cubicBezTo>
                <a:cubicBezTo>
                  <a:pt x="53" y="361"/>
                  <a:pt x="54" y="363"/>
                  <a:pt x="55" y="364"/>
                </a:cubicBezTo>
                <a:cubicBezTo>
                  <a:pt x="56" y="367"/>
                  <a:pt x="58" y="369"/>
                  <a:pt x="60" y="371"/>
                </a:cubicBezTo>
                <a:cubicBezTo>
                  <a:pt x="59" y="369"/>
                  <a:pt x="60" y="370"/>
                  <a:pt x="62" y="372"/>
                </a:cubicBezTo>
                <a:cubicBezTo>
                  <a:pt x="63" y="374"/>
                  <a:pt x="65" y="376"/>
                  <a:pt x="66" y="377"/>
                </a:cubicBezTo>
                <a:cubicBezTo>
                  <a:pt x="68" y="379"/>
                  <a:pt x="68" y="379"/>
                  <a:pt x="68" y="379"/>
                </a:cubicBezTo>
                <a:cubicBezTo>
                  <a:pt x="69" y="380"/>
                  <a:pt x="67" y="377"/>
                  <a:pt x="66" y="376"/>
                </a:cubicBezTo>
                <a:cubicBezTo>
                  <a:pt x="65" y="375"/>
                  <a:pt x="64" y="373"/>
                  <a:pt x="63" y="371"/>
                </a:cubicBezTo>
                <a:cubicBezTo>
                  <a:pt x="61" y="370"/>
                  <a:pt x="61" y="368"/>
                  <a:pt x="62" y="369"/>
                </a:cubicBezTo>
                <a:cubicBezTo>
                  <a:pt x="63" y="371"/>
                  <a:pt x="67" y="375"/>
                  <a:pt x="70" y="378"/>
                </a:cubicBezTo>
                <a:cubicBezTo>
                  <a:pt x="73" y="381"/>
                  <a:pt x="73" y="382"/>
                  <a:pt x="74" y="384"/>
                </a:cubicBezTo>
                <a:cubicBezTo>
                  <a:pt x="76" y="387"/>
                  <a:pt x="78" y="389"/>
                  <a:pt x="80" y="391"/>
                </a:cubicBezTo>
                <a:cubicBezTo>
                  <a:pt x="81" y="392"/>
                  <a:pt x="82" y="393"/>
                  <a:pt x="83" y="395"/>
                </a:cubicBezTo>
                <a:cubicBezTo>
                  <a:pt x="85" y="396"/>
                  <a:pt x="86" y="397"/>
                  <a:pt x="87" y="398"/>
                </a:cubicBezTo>
                <a:cubicBezTo>
                  <a:pt x="88" y="399"/>
                  <a:pt x="89" y="400"/>
                  <a:pt x="91" y="402"/>
                </a:cubicBezTo>
                <a:cubicBezTo>
                  <a:pt x="92" y="403"/>
                  <a:pt x="94" y="404"/>
                  <a:pt x="95" y="405"/>
                </a:cubicBezTo>
                <a:cubicBezTo>
                  <a:pt x="97" y="406"/>
                  <a:pt x="95" y="403"/>
                  <a:pt x="95" y="402"/>
                </a:cubicBezTo>
                <a:cubicBezTo>
                  <a:pt x="95" y="401"/>
                  <a:pt x="95" y="401"/>
                  <a:pt x="96" y="402"/>
                </a:cubicBezTo>
                <a:cubicBezTo>
                  <a:pt x="98" y="403"/>
                  <a:pt x="100" y="405"/>
                  <a:pt x="105" y="408"/>
                </a:cubicBezTo>
                <a:cubicBezTo>
                  <a:pt x="102" y="406"/>
                  <a:pt x="98" y="403"/>
                  <a:pt x="96" y="400"/>
                </a:cubicBezTo>
                <a:cubicBezTo>
                  <a:pt x="110" y="414"/>
                  <a:pt x="125" y="422"/>
                  <a:pt x="140" y="429"/>
                </a:cubicBezTo>
                <a:cubicBezTo>
                  <a:pt x="133" y="425"/>
                  <a:pt x="127" y="422"/>
                  <a:pt x="121" y="418"/>
                </a:cubicBezTo>
                <a:cubicBezTo>
                  <a:pt x="113" y="412"/>
                  <a:pt x="106" y="407"/>
                  <a:pt x="98" y="401"/>
                </a:cubicBezTo>
                <a:cubicBezTo>
                  <a:pt x="96" y="399"/>
                  <a:pt x="95" y="398"/>
                  <a:pt x="95" y="398"/>
                </a:cubicBezTo>
                <a:cubicBezTo>
                  <a:pt x="96" y="398"/>
                  <a:pt x="97" y="399"/>
                  <a:pt x="99" y="401"/>
                </a:cubicBezTo>
                <a:cubicBezTo>
                  <a:pt x="102" y="404"/>
                  <a:pt x="107" y="407"/>
                  <a:pt x="110" y="410"/>
                </a:cubicBezTo>
                <a:cubicBezTo>
                  <a:pt x="110" y="410"/>
                  <a:pt x="112" y="411"/>
                  <a:pt x="112" y="411"/>
                </a:cubicBezTo>
                <a:cubicBezTo>
                  <a:pt x="113" y="411"/>
                  <a:pt x="114" y="412"/>
                  <a:pt x="112" y="411"/>
                </a:cubicBezTo>
                <a:cubicBezTo>
                  <a:pt x="111" y="409"/>
                  <a:pt x="109" y="408"/>
                  <a:pt x="107" y="406"/>
                </a:cubicBezTo>
                <a:cubicBezTo>
                  <a:pt x="106" y="405"/>
                  <a:pt x="105" y="404"/>
                  <a:pt x="104" y="403"/>
                </a:cubicBezTo>
                <a:cubicBezTo>
                  <a:pt x="103" y="402"/>
                  <a:pt x="101" y="401"/>
                  <a:pt x="100" y="400"/>
                </a:cubicBezTo>
                <a:cubicBezTo>
                  <a:pt x="98" y="398"/>
                  <a:pt x="95" y="396"/>
                  <a:pt x="93" y="394"/>
                </a:cubicBezTo>
                <a:cubicBezTo>
                  <a:pt x="95" y="395"/>
                  <a:pt x="98" y="398"/>
                  <a:pt x="100" y="399"/>
                </a:cubicBezTo>
                <a:cubicBezTo>
                  <a:pt x="102" y="400"/>
                  <a:pt x="103" y="401"/>
                  <a:pt x="104" y="402"/>
                </a:cubicBezTo>
                <a:cubicBezTo>
                  <a:pt x="105" y="403"/>
                  <a:pt x="106" y="403"/>
                  <a:pt x="107" y="404"/>
                </a:cubicBezTo>
                <a:cubicBezTo>
                  <a:pt x="105" y="402"/>
                  <a:pt x="103" y="401"/>
                  <a:pt x="101" y="399"/>
                </a:cubicBezTo>
                <a:cubicBezTo>
                  <a:pt x="100" y="398"/>
                  <a:pt x="98" y="396"/>
                  <a:pt x="97" y="395"/>
                </a:cubicBezTo>
                <a:cubicBezTo>
                  <a:pt x="100" y="398"/>
                  <a:pt x="104" y="402"/>
                  <a:pt x="107" y="403"/>
                </a:cubicBezTo>
                <a:cubicBezTo>
                  <a:pt x="108" y="404"/>
                  <a:pt x="110" y="406"/>
                  <a:pt x="109" y="404"/>
                </a:cubicBezTo>
                <a:cubicBezTo>
                  <a:pt x="109" y="404"/>
                  <a:pt x="105" y="402"/>
                  <a:pt x="107" y="403"/>
                </a:cubicBezTo>
                <a:cubicBezTo>
                  <a:pt x="108" y="403"/>
                  <a:pt x="111" y="405"/>
                  <a:pt x="113" y="407"/>
                </a:cubicBezTo>
                <a:cubicBezTo>
                  <a:pt x="114" y="409"/>
                  <a:pt x="121" y="413"/>
                  <a:pt x="127" y="417"/>
                </a:cubicBezTo>
                <a:cubicBezTo>
                  <a:pt x="123" y="415"/>
                  <a:pt x="122" y="414"/>
                  <a:pt x="120" y="413"/>
                </a:cubicBezTo>
                <a:cubicBezTo>
                  <a:pt x="119" y="412"/>
                  <a:pt x="117" y="410"/>
                  <a:pt x="116" y="410"/>
                </a:cubicBezTo>
                <a:cubicBezTo>
                  <a:pt x="115" y="410"/>
                  <a:pt x="117" y="411"/>
                  <a:pt x="119" y="412"/>
                </a:cubicBezTo>
                <a:cubicBezTo>
                  <a:pt x="121" y="414"/>
                  <a:pt x="123" y="416"/>
                  <a:pt x="125" y="418"/>
                </a:cubicBezTo>
                <a:cubicBezTo>
                  <a:pt x="126" y="418"/>
                  <a:pt x="127" y="419"/>
                  <a:pt x="129" y="420"/>
                </a:cubicBezTo>
                <a:cubicBezTo>
                  <a:pt x="130" y="421"/>
                  <a:pt x="131" y="422"/>
                  <a:pt x="133" y="423"/>
                </a:cubicBezTo>
                <a:cubicBezTo>
                  <a:pt x="134" y="424"/>
                  <a:pt x="134" y="424"/>
                  <a:pt x="133" y="423"/>
                </a:cubicBezTo>
                <a:cubicBezTo>
                  <a:pt x="132" y="423"/>
                  <a:pt x="133" y="424"/>
                  <a:pt x="135" y="425"/>
                </a:cubicBezTo>
                <a:cubicBezTo>
                  <a:pt x="138" y="427"/>
                  <a:pt x="141" y="428"/>
                  <a:pt x="143" y="430"/>
                </a:cubicBezTo>
                <a:cubicBezTo>
                  <a:pt x="146" y="432"/>
                  <a:pt x="149" y="433"/>
                  <a:pt x="152" y="434"/>
                </a:cubicBezTo>
                <a:cubicBezTo>
                  <a:pt x="153" y="434"/>
                  <a:pt x="155" y="434"/>
                  <a:pt x="157" y="435"/>
                </a:cubicBezTo>
                <a:cubicBezTo>
                  <a:pt x="159" y="436"/>
                  <a:pt x="162" y="437"/>
                  <a:pt x="164" y="438"/>
                </a:cubicBezTo>
                <a:cubicBezTo>
                  <a:pt x="170" y="441"/>
                  <a:pt x="177" y="443"/>
                  <a:pt x="184" y="445"/>
                </a:cubicBezTo>
                <a:cubicBezTo>
                  <a:pt x="188" y="446"/>
                  <a:pt x="192" y="447"/>
                  <a:pt x="193" y="446"/>
                </a:cubicBezTo>
                <a:cubicBezTo>
                  <a:pt x="193" y="446"/>
                  <a:pt x="187" y="445"/>
                  <a:pt x="185" y="444"/>
                </a:cubicBezTo>
                <a:cubicBezTo>
                  <a:pt x="184" y="444"/>
                  <a:pt x="184" y="444"/>
                  <a:pt x="184" y="444"/>
                </a:cubicBezTo>
                <a:cubicBezTo>
                  <a:pt x="187" y="445"/>
                  <a:pt x="190" y="445"/>
                  <a:pt x="193" y="446"/>
                </a:cubicBezTo>
                <a:cubicBezTo>
                  <a:pt x="192" y="445"/>
                  <a:pt x="190" y="444"/>
                  <a:pt x="188" y="444"/>
                </a:cubicBezTo>
                <a:cubicBezTo>
                  <a:pt x="185" y="443"/>
                  <a:pt x="182" y="442"/>
                  <a:pt x="179" y="441"/>
                </a:cubicBezTo>
                <a:cubicBezTo>
                  <a:pt x="177" y="441"/>
                  <a:pt x="175" y="440"/>
                  <a:pt x="174" y="440"/>
                </a:cubicBezTo>
                <a:cubicBezTo>
                  <a:pt x="170" y="438"/>
                  <a:pt x="174" y="439"/>
                  <a:pt x="174" y="439"/>
                </a:cubicBezTo>
                <a:cubicBezTo>
                  <a:pt x="174" y="439"/>
                  <a:pt x="174" y="439"/>
                  <a:pt x="174" y="439"/>
                </a:cubicBezTo>
                <a:cubicBezTo>
                  <a:pt x="174" y="439"/>
                  <a:pt x="174" y="439"/>
                  <a:pt x="174" y="439"/>
                </a:cubicBezTo>
                <a:cubicBezTo>
                  <a:pt x="174" y="439"/>
                  <a:pt x="174" y="439"/>
                  <a:pt x="174" y="439"/>
                </a:cubicBezTo>
                <a:cubicBezTo>
                  <a:pt x="178" y="441"/>
                  <a:pt x="182" y="442"/>
                  <a:pt x="186" y="443"/>
                </a:cubicBezTo>
                <a:cubicBezTo>
                  <a:pt x="190" y="444"/>
                  <a:pt x="195" y="445"/>
                  <a:pt x="199" y="446"/>
                </a:cubicBezTo>
                <a:cubicBezTo>
                  <a:pt x="200" y="446"/>
                  <a:pt x="201" y="446"/>
                  <a:pt x="200" y="446"/>
                </a:cubicBezTo>
                <a:cubicBezTo>
                  <a:pt x="197" y="445"/>
                  <a:pt x="199" y="445"/>
                  <a:pt x="201" y="446"/>
                </a:cubicBezTo>
                <a:cubicBezTo>
                  <a:pt x="204" y="446"/>
                  <a:pt x="207" y="446"/>
                  <a:pt x="211" y="447"/>
                </a:cubicBezTo>
                <a:cubicBezTo>
                  <a:pt x="210" y="446"/>
                  <a:pt x="209" y="446"/>
                  <a:pt x="208" y="446"/>
                </a:cubicBezTo>
                <a:cubicBezTo>
                  <a:pt x="207" y="446"/>
                  <a:pt x="206" y="446"/>
                  <a:pt x="205" y="445"/>
                </a:cubicBezTo>
                <a:cubicBezTo>
                  <a:pt x="203" y="445"/>
                  <a:pt x="201" y="445"/>
                  <a:pt x="198" y="444"/>
                </a:cubicBezTo>
                <a:cubicBezTo>
                  <a:pt x="196" y="444"/>
                  <a:pt x="190" y="442"/>
                  <a:pt x="189" y="441"/>
                </a:cubicBezTo>
                <a:cubicBezTo>
                  <a:pt x="192" y="442"/>
                  <a:pt x="195" y="443"/>
                  <a:pt x="197" y="443"/>
                </a:cubicBezTo>
                <a:cubicBezTo>
                  <a:pt x="199" y="444"/>
                  <a:pt x="201" y="444"/>
                  <a:pt x="204" y="444"/>
                </a:cubicBezTo>
                <a:cubicBezTo>
                  <a:pt x="207" y="445"/>
                  <a:pt x="210" y="445"/>
                  <a:pt x="210" y="445"/>
                </a:cubicBezTo>
                <a:cubicBezTo>
                  <a:pt x="210" y="444"/>
                  <a:pt x="208" y="444"/>
                  <a:pt x="203" y="443"/>
                </a:cubicBezTo>
                <a:cubicBezTo>
                  <a:pt x="202" y="443"/>
                  <a:pt x="200" y="442"/>
                  <a:pt x="198" y="442"/>
                </a:cubicBezTo>
                <a:cubicBezTo>
                  <a:pt x="197" y="442"/>
                  <a:pt x="195" y="441"/>
                  <a:pt x="193" y="441"/>
                </a:cubicBezTo>
                <a:cubicBezTo>
                  <a:pt x="192" y="441"/>
                  <a:pt x="190" y="440"/>
                  <a:pt x="188" y="440"/>
                </a:cubicBezTo>
                <a:cubicBezTo>
                  <a:pt x="187" y="439"/>
                  <a:pt x="185" y="439"/>
                  <a:pt x="183" y="439"/>
                </a:cubicBezTo>
                <a:cubicBezTo>
                  <a:pt x="181" y="438"/>
                  <a:pt x="180" y="438"/>
                  <a:pt x="180" y="437"/>
                </a:cubicBezTo>
                <a:cubicBezTo>
                  <a:pt x="180" y="437"/>
                  <a:pt x="182" y="437"/>
                  <a:pt x="184" y="438"/>
                </a:cubicBezTo>
                <a:cubicBezTo>
                  <a:pt x="187" y="439"/>
                  <a:pt x="191" y="440"/>
                  <a:pt x="195" y="441"/>
                </a:cubicBezTo>
                <a:cubicBezTo>
                  <a:pt x="195" y="441"/>
                  <a:pt x="191" y="440"/>
                  <a:pt x="193" y="440"/>
                </a:cubicBezTo>
                <a:cubicBezTo>
                  <a:pt x="198" y="440"/>
                  <a:pt x="188" y="438"/>
                  <a:pt x="186" y="437"/>
                </a:cubicBezTo>
                <a:cubicBezTo>
                  <a:pt x="183" y="436"/>
                  <a:pt x="180" y="436"/>
                  <a:pt x="177" y="435"/>
                </a:cubicBezTo>
                <a:cubicBezTo>
                  <a:pt x="174" y="434"/>
                  <a:pt x="172" y="433"/>
                  <a:pt x="171" y="433"/>
                </a:cubicBezTo>
                <a:cubicBezTo>
                  <a:pt x="167" y="431"/>
                  <a:pt x="164" y="430"/>
                  <a:pt x="161" y="429"/>
                </a:cubicBezTo>
                <a:cubicBezTo>
                  <a:pt x="157" y="427"/>
                  <a:pt x="154" y="426"/>
                  <a:pt x="151" y="424"/>
                </a:cubicBezTo>
                <a:cubicBezTo>
                  <a:pt x="150" y="424"/>
                  <a:pt x="150" y="425"/>
                  <a:pt x="148" y="423"/>
                </a:cubicBezTo>
                <a:cubicBezTo>
                  <a:pt x="148" y="423"/>
                  <a:pt x="147" y="422"/>
                  <a:pt x="151" y="424"/>
                </a:cubicBezTo>
                <a:cubicBezTo>
                  <a:pt x="163" y="429"/>
                  <a:pt x="174" y="433"/>
                  <a:pt x="186" y="436"/>
                </a:cubicBezTo>
                <a:cubicBezTo>
                  <a:pt x="188" y="437"/>
                  <a:pt x="190" y="437"/>
                  <a:pt x="191" y="437"/>
                </a:cubicBezTo>
                <a:cubicBezTo>
                  <a:pt x="193" y="438"/>
                  <a:pt x="194" y="438"/>
                  <a:pt x="194" y="438"/>
                </a:cubicBezTo>
                <a:cubicBezTo>
                  <a:pt x="196" y="438"/>
                  <a:pt x="197" y="438"/>
                  <a:pt x="196" y="437"/>
                </a:cubicBezTo>
                <a:cubicBezTo>
                  <a:pt x="193" y="437"/>
                  <a:pt x="193" y="437"/>
                  <a:pt x="188" y="435"/>
                </a:cubicBezTo>
                <a:cubicBezTo>
                  <a:pt x="187" y="435"/>
                  <a:pt x="188" y="435"/>
                  <a:pt x="186" y="435"/>
                </a:cubicBezTo>
                <a:cubicBezTo>
                  <a:pt x="174" y="432"/>
                  <a:pt x="163" y="427"/>
                  <a:pt x="153" y="422"/>
                </a:cubicBezTo>
                <a:cubicBezTo>
                  <a:pt x="154" y="422"/>
                  <a:pt x="154" y="422"/>
                  <a:pt x="155" y="423"/>
                </a:cubicBezTo>
                <a:cubicBezTo>
                  <a:pt x="162" y="426"/>
                  <a:pt x="169" y="429"/>
                  <a:pt x="177" y="431"/>
                </a:cubicBezTo>
                <a:cubicBezTo>
                  <a:pt x="178" y="431"/>
                  <a:pt x="180" y="433"/>
                  <a:pt x="180" y="432"/>
                </a:cubicBezTo>
                <a:cubicBezTo>
                  <a:pt x="181" y="432"/>
                  <a:pt x="178" y="431"/>
                  <a:pt x="177" y="431"/>
                </a:cubicBezTo>
                <a:cubicBezTo>
                  <a:pt x="175" y="430"/>
                  <a:pt x="174" y="430"/>
                  <a:pt x="172" y="429"/>
                </a:cubicBezTo>
                <a:cubicBezTo>
                  <a:pt x="170" y="428"/>
                  <a:pt x="169" y="428"/>
                  <a:pt x="169" y="428"/>
                </a:cubicBezTo>
                <a:cubicBezTo>
                  <a:pt x="170" y="427"/>
                  <a:pt x="172" y="428"/>
                  <a:pt x="173" y="429"/>
                </a:cubicBezTo>
                <a:cubicBezTo>
                  <a:pt x="175" y="429"/>
                  <a:pt x="177" y="430"/>
                  <a:pt x="179" y="431"/>
                </a:cubicBezTo>
                <a:cubicBezTo>
                  <a:pt x="181" y="431"/>
                  <a:pt x="183" y="432"/>
                  <a:pt x="185" y="433"/>
                </a:cubicBezTo>
                <a:cubicBezTo>
                  <a:pt x="189" y="434"/>
                  <a:pt x="192" y="435"/>
                  <a:pt x="197" y="436"/>
                </a:cubicBezTo>
                <a:cubicBezTo>
                  <a:pt x="198" y="436"/>
                  <a:pt x="196" y="436"/>
                  <a:pt x="199" y="437"/>
                </a:cubicBezTo>
                <a:cubicBezTo>
                  <a:pt x="201" y="437"/>
                  <a:pt x="199" y="436"/>
                  <a:pt x="197" y="436"/>
                </a:cubicBezTo>
                <a:cubicBezTo>
                  <a:pt x="194" y="435"/>
                  <a:pt x="191" y="434"/>
                  <a:pt x="188" y="434"/>
                </a:cubicBezTo>
                <a:cubicBezTo>
                  <a:pt x="188" y="433"/>
                  <a:pt x="188" y="433"/>
                  <a:pt x="188" y="433"/>
                </a:cubicBezTo>
                <a:cubicBezTo>
                  <a:pt x="192" y="434"/>
                  <a:pt x="195" y="435"/>
                  <a:pt x="199" y="436"/>
                </a:cubicBezTo>
                <a:cubicBezTo>
                  <a:pt x="202" y="436"/>
                  <a:pt x="206" y="437"/>
                  <a:pt x="209" y="437"/>
                </a:cubicBezTo>
                <a:cubicBezTo>
                  <a:pt x="208" y="437"/>
                  <a:pt x="205" y="436"/>
                  <a:pt x="204" y="436"/>
                </a:cubicBezTo>
                <a:cubicBezTo>
                  <a:pt x="206" y="436"/>
                  <a:pt x="208" y="436"/>
                  <a:pt x="210" y="437"/>
                </a:cubicBezTo>
                <a:cubicBezTo>
                  <a:pt x="212" y="437"/>
                  <a:pt x="213" y="437"/>
                  <a:pt x="215" y="438"/>
                </a:cubicBezTo>
                <a:cubicBezTo>
                  <a:pt x="219" y="439"/>
                  <a:pt x="223" y="439"/>
                  <a:pt x="227" y="439"/>
                </a:cubicBezTo>
                <a:cubicBezTo>
                  <a:pt x="216" y="438"/>
                  <a:pt x="205" y="435"/>
                  <a:pt x="195" y="433"/>
                </a:cubicBezTo>
                <a:cubicBezTo>
                  <a:pt x="191" y="431"/>
                  <a:pt x="186" y="430"/>
                  <a:pt x="188" y="430"/>
                </a:cubicBezTo>
                <a:cubicBezTo>
                  <a:pt x="189" y="429"/>
                  <a:pt x="185" y="428"/>
                  <a:pt x="185" y="427"/>
                </a:cubicBezTo>
                <a:cubicBezTo>
                  <a:pt x="186" y="428"/>
                  <a:pt x="188" y="428"/>
                  <a:pt x="190" y="429"/>
                </a:cubicBezTo>
                <a:cubicBezTo>
                  <a:pt x="192" y="429"/>
                  <a:pt x="193" y="430"/>
                  <a:pt x="195" y="430"/>
                </a:cubicBezTo>
                <a:cubicBezTo>
                  <a:pt x="197" y="431"/>
                  <a:pt x="198" y="431"/>
                  <a:pt x="200" y="431"/>
                </a:cubicBezTo>
                <a:cubicBezTo>
                  <a:pt x="202" y="432"/>
                  <a:pt x="204" y="432"/>
                  <a:pt x="205" y="432"/>
                </a:cubicBezTo>
                <a:cubicBezTo>
                  <a:pt x="210" y="433"/>
                  <a:pt x="206" y="431"/>
                  <a:pt x="212" y="432"/>
                </a:cubicBezTo>
                <a:cubicBezTo>
                  <a:pt x="215" y="433"/>
                  <a:pt x="220" y="433"/>
                  <a:pt x="224" y="434"/>
                </a:cubicBezTo>
                <a:cubicBezTo>
                  <a:pt x="229" y="434"/>
                  <a:pt x="229" y="434"/>
                  <a:pt x="226" y="433"/>
                </a:cubicBezTo>
                <a:cubicBezTo>
                  <a:pt x="224" y="433"/>
                  <a:pt x="225" y="432"/>
                  <a:pt x="227" y="433"/>
                </a:cubicBezTo>
                <a:cubicBezTo>
                  <a:pt x="231" y="433"/>
                  <a:pt x="232" y="433"/>
                  <a:pt x="235" y="433"/>
                </a:cubicBezTo>
                <a:cubicBezTo>
                  <a:pt x="234" y="432"/>
                  <a:pt x="232" y="432"/>
                  <a:pt x="230" y="432"/>
                </a:cubicBezTo>
                <a:cubicBezTo>
                  <a:pt x="228" y="432"/>
                  <a:pt x="226" y="432"/>
                  <a:pt x="225" y="432"/>
                </a:cubicBezTo>
                <a:cubicBezTo>
                  <a:pt x="230" y="432"/>
                  <a:pt x="234" y="432"/>
                  <a:pt x="239" y="432"/>
                </a:cubicBezTo>
                <a:cubicBezTo>
                  <a:pt x="241" y="432"/>
                  <a:pt x="243" y="431"/>
                  <a:pt x="246" y="431"/>
                </a:cubicBezTo>
                <a:cubicBezTo>
                  <a:pt x="248" y="431"/>
                  <a:pt x="250" y="431"/>
                  <a:pt x="252" y="431"/>
                </a:cubicBezTo>
                <a:cubicBezTo>
                  <a:pt x="254" y="430"/>
                  <a:pt x="257" y="430"/>
                  <a:pt x="259" y="430"/>
                </a:cubicBezTo>
                <a:cubicBezTo>
                  <a:pt x="261" y="430"/>
                  <a:pt x="262" y="430"/>
                  <a:pt x="261" y="430"/>
                </a:cubicBezTo>
                <a:cubicBezTo>
                  <a:pt x="259" y="432"/>
                  <a:pt x="264" y="432"/>
                  <a:pt x="271" y="430"/>
                </a:cubicBezTo>
                <a:cubicBezTo>
                  <a:pt x="272" y="430"/>
                  <a:pt x="274" y="430"/>
                  <a:pt x="275" y="430"/>
                </a:cubicBezTo>
                <a:cubicBezTo>
                  <a:pt x="276" y="430"/>
                  <a:pt x="276" y="430"/>
                  <a:pt x="276" y="430"/>
                </a:cubicBezTo>
                <a:cubicBezTo>
                  <a:pt x="275" y="430"/>
                  <a:pt x="273" y="431"/>
                  <a:pt x="273" y="431"/>
                </a:cubicBezTo>
                <a:cubicBezTo>
                  <a:pt x="271" y="430"/>
                  <a:pt x="269" y="431"/>
                  <a:pt x="267" y="431"/>
                </a:cubicBezTo>
                <a:cubicBezTo>
                  <a:pt x="266" y="431"/>
                  <a:pt x="267" y="431"/>
                  <a:pt x="267" y="432"/>
                </a:cubicBezTo>
                <a:cubicBezTo>
                  <a:pt x="268" y="432"/>
                  <a:pt x="271" y="431"/>
                  <a:pt x="273" y="431"/>
                </a:cubicBezTo>
                <a:cubicBezTo>
                  <a:pt x="274" y="431"/>
                  <a:pt x="275" y="430"/>
                  <a:pt x="276" y="430"/>
                </a:cubicBezTo>
                <a:cubicBezTo>
                  <a:pt x="279" y="430"/>
                  <a:pt x="282" y="429"/>
                  <a:pt x="283" y="429"/>
                </a:cubicBezTo>
                <a:cubicBezTo>
                  <a:pt x="286" y="428"/>
                  <a:pt x="279" y="429"/>
                  <a:pt x="279" y="429"/>
                </a:cubicBezTo>
                <a:cubicBezTo>
                  <a:pt x="289" y="427"/>
                  <a:pt x="299" y="424"/>
                  <a:pt x="310" y="421"/>
                </a:cubicBezTo>
                <a:cubicBezTo>
                  <a:pt x="310" y="421"/>
                  <a:pt x="309" y="421"/>
                  <a:pt x="307" y="422"/>
                </a:cubicBezTo>
                <a:cubicBezTo>
                  <a:pt x="306" y="422"/>
                  <a:pt x="304" y="423"/>
                  <a:pt x="302" y="423"/>
                </a:cubicBezTo>
                <a:cubicBezTo>
                  <a:pt x="298" y="425"/>
                  <a:pt x="295" y="426"/>
                  <a:pt x="295" y="426"/>
                </a:cubicBezTo>
                <a:cubicBezTo>
                  <a:pt x="302" y="425"/>
                  <a:pt x="308" y="422"/>
                  <a:pt x="315" y="419"/>
                </a:cubicBezTo>
                <a:cubicBezTo>
                  <a:pt x="317" y="418"/>
                  <a:pt x="314" y="418"/>
                  <a:pt x="314" y="417"/>
                </a:cubicBezTo>
                <a:cubicBezTo>
                  <a:pt x="312" y="419"/>
                  <a:pt x="309" y="420"/>
                  <a:pt x="306" y="421"/>
                </a:cubicBezTo>
                <a:cubicBezTo>
                  <a:pt x="303" y="422"/>
                  <a:pt x="300" y="423"/>
                  <a:pt x="298" y="424"/>
                </a:cubicBezTo>
                <a:cubicBezTo>
                  <a:pt x="292" y="426"/>
                  <a:pt x="291" y="426"/>
                  <a:pt x="295" y="424"/>
                </a:cubicBezTo>
                <a:cubicBezTo>
                  <a:pt x="291" y="425"/>
                  <a:pt x="288" y="426"/>
                  <a:pt x="284" y="427"/>
                </a:cubicBezTo>
                <a:cubicBezTo>
                  <a:pt x="283" y="427"/>
                  <a:pt x="281" y="428"/>
                  <a:pt x="279" y="428"/>
                </a:cubicBezTo>
                <a:cubicBezTo>
                  <a:pt x="277" y="429"/>
                  <a:pt x="276" y="429"/>
                  <a:pt x="274" y="429"/>
                </a:cubicBezTo>
                <a:cubicBezTo>
                  <a:pt x="275" y="429"/>
                  <a:pt x="276" y="429"/>
                  <a:pt x="277" y="428"/>
                </a:cubicBezTo>
                <a:cubicBezTo>
                  <a:pt x="278" y="428"/>
                  <a:pt x="280" y="428"/>
                  <a:pt x="281" y="428"/>
                </a:cubicBezTo>
                <a:cubicBezTo>
                  <a:pt x="293" y="425"/>
                  <a:pt x="301" y="422"/>
                  <a:pt x="311" y="418"/>
                </a:cubicBezTo>
                <a:cubicBezTo>
                  <a:pt x="312" y="418"/>
                  <a:pt x="313" y="418"/>
                  <a:pt x="313" y="418"/>
                </a:cubicBezTo>
                <a:cubicBezTo>
                  <a:pt x="313" y="417"/>
                  <a:pt x="314" y="416"/>
                  <a:pt x="316" y="415"/>
                </a:cubicBezTo>
                <a:cubicBezTo>
                  <a:pt x="318" y="414"/>
                  <a:pt x="321" y="413"/>
                  <a:pt x="322" y="412"/>
                </a:cubicBezTo>
                <a:cubicBezTo>
                  <a:pt x="321" y="413"/>
                  <a:pt x="318" y="414"/>
                  <a:pt x="316" y="415"/>
                </a:cubicBezTo>
                <a:cubicBezTo>
                  <a:pt x="321" y="413"/>
                  <a:pt x="324" y="411"/>
                  <a:pt x="326" y="409"/>
                </a:cubicBezTo>
                <a:cubicBezTo>
                  <a:pt x="328" y="408"/>
                  <a:pt x="329" y="408"/>
                  <a:pt x="331" y="407"/>
                </a:cubicBezTo>
                <a:cubicBezTo>
                  <a:pt x="332" y="406"/>
                  <a:pt x="333" y="406"/>
                  <a:pt x="335" y="405"/>
                </a:cubicBezTo>
                <a:cubicBezTo>
                  <a:pt x="335" y="404"/>
                  <a:pt x="335" y="404"/>
                  <a:pt x="334" y="404"/>
                </a:cubicBezTo>
                <a:cubicBezTo>
                  <a:pt x="334" y="405"/>
                  <a:pt x="332" y="405"/>
                  <a:pt x="331" y="406"/>
                </a:cubicBezTo>
                <a:cubicBezTo>
                  <a:pt x="328" y="408"/>
                  <a:pt x="324" y="410"/>
                  <a:pt x="323" y="410"/>
                </a:cubicBezTo>
                <a:cubicBezTo>
                  <a:pt x="323" y="410"/>
                  <a:pt x="327" y="408"/>
                  <a:pt x="329" y="406"/>
                </a:cubicBezTo>
                <a:cubicBezTo>
                  <a:pt x="327" y="407"/>
                  <a:pt x="324" y="408"/>
                  <a:pt x="321" y="410"/>
                </a:cubicBezTo>
                <a:cubicBezTo>
                  <a:pt x="318" y="411"/>
                  <a:pt x="315" y="412"/>
                  <a:pt x="312" y="414"/>
                </a:cubicBezTo>
                <a:cubicBezTo>
                  <a:pt x="314" y="413"/>
                  <a:pt x="317" y="412"/>
                  <a:pt x="318" y="411"/>
                </a:cubicBezTo>
                <a:cubicBezTo>
                  <a:pt x="316" y="411"/>
                  <a:pt x="314" y="413"/>
                  <a:pt x="313" y="413"/>
                </a:cubicBezTo>
                <a:cubicBezTo>
                  <a:pt x="322" y="409"/>
                  <a:pt x="330" y="405"/>
                  <a:pt x="338" y="400"/>
                </a:cubicBezTo>
                <a:cubicBezTo>
                  <a:pt x="337" y="401"/>
                  <a:pt x="335" y="402"/>
                  <a:pt x="333" y="403"/>
                </a:cubicBezTo>
                <a:cubicBezTo>
                  <a:pt x="335" y="403"/>
                  <a:pt x="340" y="400"/>
                  <a:pt x="342" y="399"/>
                </a:cubicBezTo>
                <a:cubicBezTo>
                  <a:pt x="344" y="398"/>
                  <a:pt x="348" y="396"/>
                  <a:pt x="349" y="395"/>
                </a:cubicBezTo>
                <a:cubicBezTo>
                  <a:pt x="352" y="393"/>
                  <a:pt x="348" y="395"/>
                  <a:pt x="347" y="395"/>
                </a:cubicBezTo>
                <a:cubicBezTo>
                  <a:pt x="346" y="396"/>
                  <a:pt x="346" y="395"/>
                  <a:pt x="345" y="396"/>
                </a:cubicBezTo>
                <a:cubicBezTo>
                  <a:pt x="343" y="398"/>
                  <a:pt x="343" y="398"/>
                  <a:pt x="341" y="398"/>
                </a:cubicBezTo>
                <a:cubicBezTo>
                  <a:pt x="343" y="397"/>
                  <a:pt x="345" y="396"/>
                  <a:pt x="346" y="395"/>
                </a:cubicBezTo>
                <a:cubicBezTo>
                  <a:pt x="347" y="394"/>
                  <a:pt x="348" y="393"/>
                  <a:pt x="348" y="393"/>
                </a:cubicBezTo>
                <a:cubicBezTo>
                  <a:pt x="349" y="392"/>
                  <a:pt x="348" y="393"/>
                  <a:pt x="346" y="393"/>
                </a:cubicBezTo>
                <a:cubicBezTo>
                  <a:pt x="346" y="393"/>
                  <a:pt x="346" y="393"/>
                  <a:pt x="345" y="393"/>
                </a:cubicBezTo>
                <a:cubicBezTo>
                  <a:pt x="342" y="395"/>
                  <a:pt x="345" y="393"/>
                  <a:pt x="347" y="392"/>
                </a:cubicBezTo>
                <a:cubicBezTo>
                  <a:pt x="349" y="390"/>
                  <a:pt x="351" y="389"/>
                  <a:pt x="353" y="387"/>
                </a:cubicBezTo>
                <a:cubicBezTo>
                  <a:pt x="354" y="386"/>
                  <a:pt x="355" y="385"/>
                  <a:pt x="357" y="383"/>
                </a:cubicBezTo>
                <a:cubicBezTo>
                  <a:pt x="355" y="384"/>
                  <a:pt x="352" y="387"/>
                  <a:pt x="349" y="389"/>
                </a:cubicBezTo>
                <a:cubicBezTo>
                  <a:pt x="351" y="387"/>
                  <a:pt x="353" y="385"/>
                  <a:pt x="355" y="383"/>
                </a:cubicBezTo>
                <a:cubicBezTo>
                  <a:pt x="358" y="381"/>
                  <a:pt x="360" y="380"/>
                  <a:pt x="362" y="378"/>
                </a:cubicBezTo>
                <a:cubicBezTo>
                  <a:pt x="362" y="378"/>
                  <a:pt x="362" y="377"/>
                  <a:pt x="363" y="377"/>
                </a:cubicBezTo>
                <a:cubicBezTo>
                  <a:pt x="363" y="377"/>
                  <a:pt x="363" y="377"/>
                  <a:pt x="363" y="377"/>
                </a:cubicBezTo>
                <a:cubicBezTo>
                  <a:pt x="363" y="377"/>
                  <a:pt x="363" y="377"/>
                  <a:pt x="363" y="377"/>
                </a:cubicBezTo>
                <a:cubicBezTo>
                  <a:pt x="363" y="377"/>
                  <a:pt x="363" y="377"/>
                  <a:pt x="363" y="377"/>
                </a:cubicBezTo>
                <a:cubicBezTo>
                  <a:pt x="363" y="377"/>
                  <a:pt x="363" y="377"/>
                  <a:pt x="363" y="377"/>
                </a:cubicBezTo>
                <a:cubicBezTo>
                  <a:pt x="363" y="377"/>
                  <a:pt x="363" y="377"/>
                  <a:pt x="363" y="377"/>
                </a:cubicBezTo>
                <a:cubicBezTo>
                  <a:pt x="364" y="376"/>
                  <a:pt x="365" y="375"/>
                  <a:pt x="366" y="374"/>
                </a:cubicBezTo>
                <a:cubicBezTo>
                  <a:pt x="368" y="371"/>
                  <a:pt x="370" y="369"/>
                  <a:pt x="372" y="366"/>
                </a:cubicBezTo>
                <a:cubicBezTo>
                  <a:pt x="373" y="365"/>
                  <a:pt x="374" y="364"/>
                  <a:pt x="375" y="363"/>
                </a:cubicBezTo>
                <a:cubicBezTo>
                  <a:pt x="376" y="361"/>
                  <a:pt x="377" y="360"/>
                  <a:pt x="378" y="359"/>
                </a:cubicBezTo>
                <a:cubicBezTo>
                  <a:pt x="379" y="358"/>
                  <a:pt x="379" y="357"/>
                  <a:pt x="379" y="357"/>
                </a:cubicBezTo>
                <a:cubicBezTo>
                  <a:pt x="380" y="356"/>
                  <a:pt x="380" y="356"/>
                  <a:pt x="380" y="355"/>
                </a:cubicBezTo>
                <a:cubicBezTo>
                  <a:pt x="380" y="355"/>
                  <a:pt x="381" y="355"/>
                  <a:pt x="381" y="354"/>
                </a:cubicBezTo>
                <a:cubicBezTo>
                  <a:pt x="381" y="354"/>
                  <a:pt x="381" y="354"/>
                  <a:pt x="381" y="354"/>
                </a:cubicBezTo>
                <a:cubicBezTo>
                  <a:pt x="382" y="352"/>
                  <a:pt x="383" y="350"/>
                  <a:pt x="385" y="348"/>
                </a:cubicBezTo>
                <a:cubicBezTo>
                  <a:pt x="387" y="346"/>
                  <a:pt x="389" y="343"/>
                  <a:pt x="391" y="341"/>
                </a:cubicBezTo>
                <a:cubicBezTo>
                  <a:pt x="394" y="336"/>
                  <a:pt x="390" y="343"/>
                  <a:pt x="391" y="342"/>
                </a:cubicBezTo>
                <a:cubicBezTo>
                  <a:pt x="392" y="341"/>
                  <a:pt x="392" y="341"/>
                  <a:pt x="393" y="340"/>
                </a:cubicBezTo>
                <a:cubicBezTo>
                  <a:pt x="395" y="337"/>
                  <a:pt x="397" y="334"/>
                  <a:pt x="398" y="331"/>
                </a:cubicBezTo>
                <a:cubicBezTo>
                  <a:pt x="400" y="327"/>
                  <a:pt x="403" y="319"/>
                  <a:pt x="403" y="323"/>
                </a:cubicBezTo>
                <a:cubicBezTo>
                  <a:pt x="403" y="324"/>
                  <a:pt x="403" y="327"/>
                  <a:pt x="405" y="322"/>
                </a:cubicBezTo>
                <a:cubicBezTo>
                  <a:pt x="406" y="321"/>
                  <a:pt x="406" y="320"/>
                  <a:pt x="406" y="322"/>
                </a:cubicBezTo>
                <a:cubicBezTo>
                  <a:pt x="403" y="328"/>
                  <a:pt x="404" y="326"/>
                  <a:pt x="405" y="327"/>
                </a:cubicBezTo>
                <a:cubicBezTo>
                  <a:pt x="405" y="327"/>
                  <a:pt x="405" y="327"/>
                  <a:pt x="405" y="327"/>
                </a:cubicBezTo>
                <a:cubicBezTo>
                  <a:pt x="405" y="327"/>
                  <a:pt x="405" y="327"/>
                  <a:pt x="404" y="327"/>
                </a:cubicBezTo>
                <a:cubicBezTo>
                  <a:pt x="403" y="331"/>
                  <a:pt x="403" y="331"/>
                  <a:pt x="402" y="332"/>
                </a:cubicBezTo>
                <a:cubicBezTo>
                  <a:pt x="402" y="332"/>
                  <a:pt x="402" y="332"/>
                  <a:pt x="402" y="332"/>
                </a:cubicBezTo>
                <a:cubicBezTo>
                  <a:pt x="402" y="332"/>
                  <a:pt x="402" y="332"/>
                  <a:pt x="402" y="332"/>
                </a:cubicBezTo>
                <a:cubicBezTo>
                  <a:pt x="402" y="332"/>
                  <a:pt x="402" y="332"/>
                  <a:pt x="402" y="332"/>
                </a:cubicBezTo>
                <a:cubicBezTo>
                  <a:pt x="401" y="332"/>
                  <a:pt x="403" y="329"/>
                  <a:pt x="403" y="329"/>
                </a:cubicBezTo>
                <a:cubicBezTo>
                  <a:pt x="402" y="330"/>
                  <a:pt x="402" y="331"/>
                  <a:pt x="401" y="333"/>
                </a:cubicBezTo>
                <a:cubicBezTo>
                  <a:pt x="401" y="332"/>
                  <a:pt x="403" y="328"/>
                  <a:pt x="402" y="329"/>
                </a:cubicBezTo>
                <a:cubicBezTo>
                  <a:pt x="402" y="329"/>
                  <a:pt x="401" y="330"/>
                  <a:pt x="401" y="331"/>
                </a:cubicBezTo>
                <a:cubicBezTo>
                  <a:pt x="399" y="333"/>
                  <a:pt x="398" y="336"/>
                  <a:pt x="396" y="339"/>
                </a:cubicBezTo>
                <a:cubicBezTo>
                  <a:pt x="394" y="341"/>
                  <a:pt x="392" y="344"/>
                  <a:pt x="391" y="346"/>
                </a:cubicBezTo>
                <a:cubicBezTo>
                  <a:pt x="389" y="348"/>
                  <a:pt x="385" y="354"/>
                  <a:pt x="386" y="353"/>
                </a:cubicBezTo>
                <a:cubicBezTo>
                  <a:pt x="388" y="353"/>
                  <a:pt x="386" y="355"/>
                  <a:pt x="384" y="357"/>
                </a:cubicBezTo>
                <a:cubicBezTo>
                  <a:pt x="383" y="359"/>
                  <a:pt x="380" y="362"/>
                  <a:pt x="379" y="364"/>
                </a:cubicBezTo>
                <a:cubicBezTo>
                  <a:pt x="380" y="363"/>
                  <a:pt x="381" y="361"/>
                  <a:pt x="382" y="360"/>
                </a:cubicBezTo>
                <a:cubicBezTo>
                  <a:pt x="384" y="358"/>
                  <a:pt x="385" y="357"/>
                  <a:pt x="386" y="355"/>
                </a:cubicBezTo>
                <a:cubicBezTo>
                  <a:pt x="383" y="359"/>
                  <a:pt x="384" y="359"/>
                  <a:pt x="385" y="358"/>
                </a:cubicBezTo>
                <a:cubicBezTo>
                  <a:pt x="386" y="357"/>
                  <a:pt x="388" y="355"/>
                  <a:pt x="387" y="356"/>
                </a:cubicBezTo>
                <a:cubicBezTo>
                  <a:pt x="390" y="353"/>
                  <a:pt x="388" y="354"/>
                  <a:pt x="390" y="351"/>
                </a:cubicBezTo>
                <a:cubicBezTo>
                  <a:pt x="391" y="351"/>
                  <a:pt x="391" y="351"/>
                  <a:pt x="391" y="351"/>
                </a:cubicBezTo>
                <a:cubicBezTo>
                  <a:pt x="391" y="351"/>
                  <a:pt x="391" y="352"/>
                  <a:pt x="390" y="352"/>
                </a:cubicBezTo>
                <a:cubicBezTo>
                  <a:pt x="390" y="352"/>
                  <a:pt x="390" y="353"/>
                  <a:pt x="390" y="353"/>
                </a:cubicBezTo>
                <a:cubicBezTo>
                  <a:pt x="390" y="353"/>
                  <a:pt x="389" y="354"/>
                  <a:pt x="389" y="354"/>
                </a:cubicBezTo>
                <a:cubicBezTo>
                  <a:pt x="388" y="355"/>
                  <a:pt x="388" y="356"/>
                  <a:pt x="388" y="356"/>
                </a:cubicBezTo>
                <a:cubicBezTo>
                  <a:pt x="388" y="357"/>
                  <a:pt x="387" y="357"/>
                  <a:pt x="387" y="358"/>
                </a:cubicBezTo>
                <a:cubicBezTo>
                  <a:pt x="384" y="362"/>
                  <a:pt x="382" y="366"/>
                  <a:pt x="378" y="370"/>
                </a:cubicBezTo>
                <a:cubicBezTo>
                  <a:pt x="377" y="370"/>
                  <a:pt x="374" y="373"/>
                  <a:pt x="373" y="375"/>
                </a:cubicBezTo>
                <a:cubicBezTo>
                  <a:pt x="374" y="375"/>
                  <a:pt x="367" y="382"/>
                  <a:pt x="367" y="384"/>
                </a:cubicBezTo>
                <a:cubicBezTo>
                  <a:pt x="366" y="385"/>
                  <a:pt x="366" y="386"/>
                  <a:pt x="366" y="386"/>
                </a:cubicBezTo>
                <a:cubicBezTo>
                  <a:pt x="366" y="386"/>
                  <a:pt x="367" y="386"/>
                  <a:pt x="368" y="384"/>
                </a:cubicBezTo>
                <a:cubicBezTo>
                  <a:pt x="372" y="381"/>
                  <a:pt x="375" y="378"/>
                  <a:pt x="379" y="373"/>
                </a:cubicBezTo>
                <a:cubicBezTo>
                  <a:pt x="380" y="372"/>
                  <a:pt x="381" y="371"/>
                  <a:pt x="382" y="370"/>
                </a:cubicBezTo>
                <a:cubicBezTo>
                  <a:pt x="382" y="369"/>
                  <a:pt x="383" y="368"/>
                  <a:pt x="384" y="367"/>
                </a:cubicBezTo>
                <a:cubicBezTo>
                  <a:pt x="386" y="364"/>
                  <a:pt x="388" y="362"/>
                  <a:pt x="391" y="359"/>
                </a:cubicBezTo>
                <a:cubicBezTo>
                  <a:pt x="386" y="365"/>
                  <a:pt x="382" y="371"/>
                  <a:pt x="377" y="377"/>
                </a:cubicBezTo>
                <a:cubicBezTo>
                  <a:pt x="372" y="382"/>
                  <a:pt x="368" y="388"/>
                  <a:pt x="363" y="392"/>
                </a:cubicBezTo>
                <a:cubicBezTo>
                  <a:pt x="367" y="388"/>
                  <a:pt x="367" y="388"/>
                  <a:pt x="367" y="388"/>
                </a:cubicBezTo>
                <a:cubicBezTo>
                  <a:pt x="369" y="387"/>
                  <a:pt x="370" y="385"/>
                  <a:pt x="372" y="383"/>
                </a:cubicBezTo>
                <a:cubicBezTo>
                  <a:pt x="380" y="374"/>
                  <a:pt x="380" y="374"/>
                  <a:pt x="380" y="374"/>
                </a:cubicBezTo>
                <a:cubicBezTo>
                  <a:pt x="381" y="373"/>
                  <a:pt x="382" y="372"/>
                  <a:pt x="383" y="372"/>
                </a:cubicBezTo>
                <a:cubicBezTo>
                  <a:pt x="383" y="372"/>
                  <a:pt x="382" y="373"/>
                  <a:pt x="382" y="374"/>
                </a:cubicBezTo>
                <a:cubicBezTo>
                  <a:pt x="379" y="376"/>
                  <a:pt x="377" y="379"/>
                  <a:pt x="375" y="382"/>
                </a:cubicBezTo>
                <a:cubicBezTo>
                  <a:pt x="373" y="383"/>
                  <a:pt x="372" y="384"/>
                  <a:pt x="371" y="386"/>
                </a:cubicBezTo>
                <a:cubicBezTo>
                  <a:pt x="370" y="387"/>
                  <a:pt x="369" y="388"/>
                  <a:pt x="367" y="390"/>
                </a:cubicBezTo>
                <a:cubicBezTo>
                  <a:pt x="364" y="392"/>
                  <a:pt x="361" y="395"/>
                  <a:pt x="358" y="398"/>
                </a:cubicBezTo>
                <a:cubicBezTo>
                  <a:pt x="358" y="398"/>
                  <a:pt x="361" y="396"/>
                  <a:pt x="360" y="397"/>
                </a:cubicBezTo>
                <a:cubicBezTo>
                  <a:pt x="359" y="398"/>
                  <a:pt x="358" y="399"/>
                  <a:pt x="356" y="401"/>
                </a:cubicBezTo>
                <a:cubicBezTo>
                  <a:pt x="356" y="401"/>
                  <a:pt x="356" y="401"/>
                  <a:pt x="356" y="401"/>
                </a:cubicBezTo>
                <a:cubicBezTo>
                  <a:pt x="355" y="401"/>
                  <a:pt x="356" y="400"/>
                  <a:pt x="354" y="402"/>
                </a:cubicBezTo>
                <a:cubicBezTo>
                  <a:pt x="343" y="409"/>
                  <a:pt x="332" y="416"/>
                  <a:pt x="320" y="422"/>
                </a:cubicBezTo>
                <a:cubicBezTo>
                  <a:pt x="318" y="422"/>
                  <a:pt x="315" y="423"/>
                  <a:pt x="316" y="424"/>
                </a:cubicBezTo>
                <a:cubicBezTo>
                  <a:pt x="318" y="423"/>
                  <a:pt x="320" y="422"/>
                  <a:pt x="321" y="421"/>
                </a:cubicBezTo>
                <a:cubicBezTo>
                  <a:pt x="323" y="421"/>
                  <a:pt x="324" y="420"/>
                  <a:pt x="325" y="420"/>
                </a:cubicBezTo>
                <a:cubicBezTo>
                  <a:pt x="325" y="420"/>
                  <a:pt x="325" y="420"/>
                  <a:pt x="325" y="420"/>
                </a:cubicBezTo>
                <a:cubicBezTo>
                  <a:pt x="325" y="420"/>
                  <a:pt x="325" y="420"/>
                  <a:pt x="325" y="420"/>
                </a:cubicBezTo>
                <a:cubicBezTo>
                  <a:pt x="325" y="420"/>
                  <a:pt x="325" y="420"/>
                  <a:pt x="325" y="420"/>
                </a:cubicBezTo>
                <a:cubicBezTo>
                  <a:pt x="325" y="420"/>
                  <a:pt x="325" y="420"/>
                  <a:pt x="325" y="420"/>
                </a:cubicBezTo>
                <a:cubicBezTo>
                  <a:pt x="325" y="420"/>
                  <a:pt x="325" y="420"/>
                  <a:pt x="326" y="420"/>
                </a:cubicBezTo>
                <a:cubicBezTo>
                  <a:pt x="325" y="420"/>
                  <a:pt x="326" y="420"/>
                  <a:pt x="325" y="421"/>
                </a:cubicBezTo>
                <a:cubicBezTo>
                  <a:pt x="327" y="421"/>
                  <a:pt x="331" y="420"/>
                  <a:pt x="338" y="415"/>
                </a:cubicBezTo>
                <a:cubicBezTo>
                  <a:pt x="338" y="415"/>
                  <a:pt x="339" y="415"/>
                  <a:pt x="340" y="414"/>
                </a:cubicBezTo>
                <a:cubicBezTo>
                  <a:pt x="342" y="413"/>
                  <a:pt x="344" y="413"/>
                  <a:pt x="345" y="412"/>
                </a:cubicBezTo>
                <a:cubicBezTo>
                  <a:pt x="347" y="411"/>
                  <a:pt x="349" y="409"/>
                  <a:pt x="351" y="408"/>
                </a:cubicBezTo>
                <a:cubicBezTo>
                  <a:pt x="353" y="407"/>
                  <a:pt x="356" y="405"/>
                  <a:pt x="359" y="403"/>
                </a:cubicBezTo>
                <a:cubicBezTo>
                  <a:pt x="359" y="403"/>
                  <a:pt x="358" y="403"/>
                  <a:pt x="358" y="403"/>
                </a:cubicBezTo>
                <a:cubicBezTo>
                  <a:pt x="356" y="405"/>
                  <a:pt x="355" y="406"/>
                  <a:pt x="355" y="406"/>
                </a:cubicBezTo>
                <a:cubicBezTo>
                  <a:pt x="355" y="406"/>
                  <a:pt x="355" y="406"/>
                  <a:pt x="355" y="406"/>
                </a:cubicBezTo>
                <a:cubicBezTo>
                  <a:pt x="353" y="408"/>
                  <a:pt x="351" y="410"/>
                  <a:pt x="349" y="411"/>
                </a:cubicBezTo>
                <a:cubicBezTo>
                  <a:pt x="351" y="410"/>
                  <a:pt x="353" y="409"/>
                  <a:pt x="354" y="408"/>
                </a:cubicBezTo>
                <a:cubicBezTo>
                  <a:pt x="358" y="405"/>
                  <a:pt x="357" y="406"/>
                  <a:pt x="358" y="406"/>
                </a:cubicBezTo>
                <a:cubicBezTo>
                  <a:pt x="358" y="406"/>
                  <a:pt x="358" y="406"/>
                  <a:pt x="358" y="406"/>
                </a:cubicBezTo>
                <a:cubicBezTo>
                  <a:pt x="345" y="415"/>
                  <a:pt x="333" y="422"/>
                  <a:pt x="322" y="428"/>
                </a:cubicBezTo>
                <a:cubicBezTo>
                  <a:pt x="324" y="427"/>
                  <a:pt x="327" y="426"/>
                  <a:pt x="329" y="425"/>
                </a:cubicBezTo>
                <a:cubicBezTo>
                  <a:pt x="331" y="424"/>
                  <a:pt x="334" y="423"/>
                  <a:pt x="335" y="421"/>
                </a:cubicBezTo>
                <a:cubicBezTo>
                  <a:pt x="335" y="421"/>
                  <a:pt x="337" y="421"/>
                  <a:pt x="337" y="421"/>
                </a:cubicBezTo>
                <a:cubicBezTo>
                  <a:pt x="340" y="420"/>
                  <a:pt x="344" y="417"/>
                  <a:pt x="347" y="415"/>
                </a:cubicBezTo>
                <a:cubicBezTo>
                  <a:pt x="348" y="415"/>
                  <a:pt x="345" y="417"/>
                  <a:pt x="343" y="418"/>
                </a:cubicBezTo>
                <a:cubicBezTo>
                  <a:pt x="341" y="419"/>
                  <a:pt x="338" y="420"/>
                  <a:pt x="337" y="421"/>
                </a:cubicBezTo>
                <a:cubicBezTo>
                  <a:pt x="339" y="421"/>
                  <a:pt x="341" y="419"/>
                  <a:pt x="343" y="418"/>
                </a:cubicBezTo>
                <a:cubicBezTo>
                  <a:pt x="344" y="418"/>
                  <a:pt x="335" y="423"/>
                  <a:pt x="344" y="419"/>
                </a:cubicBezTo>
                <a:cubicBezTo>
                  <a:pt x="345" y="418"/>
                  <a:pt x="338" y="423"/>
                  <a:pt x="342" y="422"/>
                </a:cubicBezTo>
                <a:cubicBezTo>
                  <a:pt x="342" y="422"/>
                  <a:pt x="342" y="421"/>
                  <a:pt x="344" y="421"/>
                </a:cubicBezTo>
                <a:cubicBezTo>
                  <a:pt x="343" y="421"/>
                  <a:pt x="342" y="422"/>
                  <a:pt x="341" y="423"/>
                </a:cubicBezTo>
                <a:cubicBezTo>
                  <a:pt x="340" y="423"/>
                  <a:pt x="339" y="424"/>
                  <a:pt x="339" y="425"/>
                </a:cubicBezTo>
                <a:cubicBezTo>
                  <a:pt x="338" y="425"/>
                  <a:pt x="340" y="424"/>
                  <a:pt x="340" y="424"/>
                </a:cubicBezTo>
                <a:cubicBezTo>
                  <a:pt x="344" y="422"/>
                  <a:pt x="347" y="420"/>
                  <a:pt x="350" y="418"/>
                </a:cubicBezTo>
                <a:cubicBezTo>
                  <a:pt x="354" y="415"/>
                  <a:pt x="357" y="413"/>
                  <a:pt x="361" y="410"/>
                </a:cubicBezTo>
                <a:cubicBezTo>
                  <a:pt x="360" y="410"/>
                  <a:pt x="356" y="413"/>
                  <a:pt x="356" y="413"/>
                </a:cubicBezTo>
                <a:cubicBezTo>
                  <a:pt x="357" y="412"/>
                  <a:pt x="358" y="411"/>
                  <a:pt x="360" y="410"/>
                </a:cubicBezTo>
                <a:cubicBezTo>
                  <a:pt x="360" y="409"/>
                  <a:pt x="361" y="409"/>
                  <a:pt x="362" y="408"/>
                </a:cubicBezTo>
                <a:cubicBezTo>
                  <a:pt x="365" y="406"/>
                  <a:pt x="367" y="404"/>
                  <a:pt x="368" y="403"/>
                </a:cubicBezTo>
                <a:cubicBezTo>
                  <a:pt x="368" y="403"/>
                  <a:pt x="368" y="403"/>
                  <a:pt x="369" y="403"/>
                </a:cubicBezTo>
                <a:cubicBezTo>
                  <a:pt x="367" y="405"/>
                  <a:pt x="364" y="408"/>
                  <a:pt x="361" y="411"/>
                </a:cubicBezTo>
                <a:cubicBezTo>
                  <a:pt x="360" y="412"/>
                  <a:pt x="364" y="408"/>
                  <a:pt x="363" y="409"/>
                </a:cubicBezTo>
                <a:cubicBezTo>
                  <a:pt x="356" y="415"/>
                  <a:pt x="363" y="410"/>
                  <a:pt x="362" y="412"/>
                </a:cubicBezTo>
                <a:cubicBezTo>
                  <a:pt x="364" y="409"/>
                  <a:pt x="368" y="407"/>
                  <a:pt x="370" y="405"/>
                </a:cubicBezTo>
                <a:cubicBezTo>
                  <a:pt x="372" y="402"/>
                  <a:pt x="375" y="399"/>
                  <a:pt x="379" y="396"/>
                </a:cubicBezTo>
                <a:cubicBezTo>
                  <a:pt x="383" y="391"/>
                  <a:pt x="391" y="383"/>
                  <a:pt x="391" y="382"/>
                </a:cubicBezTo>
                <a:cubicBezTo>
                  <a:pt x="390" y="381"/>
                  <a:pt x="396" y="374"/>
                  <a:pt x="398" y="371"/>
                </a:cubicBezTo>
                <a:cubicBezTo>
                  <a:pt x="399" y="369"/>
                  <a:pt x="401" y="366"/>
                  <a:pt x="402" y="364"/>
                </a:cubicBezTo>
                <a:cubicBezTo>
                  <a:pt x="404" y="362"/>
                  <a:pt x="403" y="363"/>
                  <a:pt x="402" y="363"/>
                </a:cubicBezTo>
                <a:cubicBezTo>
                  <a:pt x="401" y="365"/>
                  <a:pt x="401" y="365"/>
                  <a:pt x="401" y="366"/>
                </a:cubicBezTo>
                <a:cubicBezTo>
                  <a:pt x="396" y="372"/>
                  <a:pt x="391" y="379"/>
                  <a:pt x="385" y="386"/>
                </a:cubicBezTo>
                <a:cubicBezTo>
                  <a:pt x="381" y="391"/>
                  <a:pt x="379" y="392"/>
                  <a:pt x="380" y="390"/>
                </a:cubicBezTo>
                <a:cubicBezTo>
                  <a:pt x="381" y="389"/>
                  <a:pt x="382" y="388"/>
                  <a:pt x="383" y="387"/>
                </a:cubicBezTo>
                <a:cubicBezTo>
                  <a:pt x="386" y="384"/>
                  <a:pt x="389" y="381"/>
                  <a:pt x="391" y="378"/>
                </a:cubicBezTo>
                <a:cubicBezTo>
                  <a:pt x="394" y="374"/>
                  <a:pt x="397" y="369"/>
                  <a:pt x="400" y="364"/>
                </a:cubicBezTo>
                <a:cubicBezTo>
                  <a:pt x="397" y="368"/>
                  <a:pt x="395" y="371"/>
                  <a:pt x="392" y="373"/>
                </a:cubicBezTo>
                <a:cubicBezTo>
                  <a:pt x="391" y="375"/>
                  <a:pt x="390" y="376"/>
                  <a:pt x="389" y="378"/>
                </a:cubicBezTo>
                <a:cubicBezTo>
                  <a:pt x="387" y="379"/>
                  <a:pt x="386" y="380"/>
                  <a:pt x="385" y="382"/>
                </a:cubicBezTo>
                <a:cubicBezTo>
                  <a:pt x="384" y="383"/>
                  <a:pt x="382" y="385"/>
                  <a:pt x="382" y="384"/>
                </a:cubicBezTo>
                <a:cubicBezTo>
                  <a:pt x="382" y="383"/>
                  <a:pt x="385" y="382"/>
                  <a:pt x="385" y="381"/>
                </a:cubicBezTo>
                <a:cubicBezTo>
                  <a:pt x="388" y="378"/>
                  <a:pt x="388" y="378"/>
                  <a:pt x="388" y="376"/>
                </a:cubicBezTo>
                <a:cubicBezTo>
                  <a:pt x="389" y="375"/>
                  <a:pt x="388" y="375"/>
                  <a:pt x="389" y="374"/>
                </a:cubicBezTo>
                <a:cubicBezTo>
                  <a:pt x="389" y="373"/>
                  <a:pt x="390" y="373"/>
                  <a:pt x="390" y="372"/>
                </a:cubicBezTo>
                <a:cubicBezTo>
                  <a:pt x="392" y="370"/>
                  <a:pt x="394" y="368"/>
                  <a:pt x="396" y="365"/>
                </a:cubicBezTo>
                <a:cubicBezTo>
                  <a:pt x="393" y="368"/>
                  <a:pt x="392" y="370"/>
                  <a:pt x="391" y="371"/>
                </a:cubicBezTo>
                <a:cubicBezTo>
                  <a:pt x="390" y="372"/>
                  <a:pt x="390" y="372"/>
                  <a:pt x="389" y="373"/>
                </a:cubicBezTo>
                <a:cubicBezTo>
                  <a:pt x="390" y="372"/>
                  <a:pt x="391" y="371"/>
                  <a:pt x="393" y="369"/>
                </a:cubicBezTo>
                <a:cubicBezTo>
                  <a:pt x="396" y="365"/>
                  <a:pt x="399" y="361"/>
                  <a:pt x="402" y="357"/>
                </a:cubicBezTo>
                <a:cubicBezTo>
                  <a:pt x="402" y="357"/>
                  <a:pt x="402" y="357"/>
                  <a:pt x="402" y="357"/>
                </a:cubicBezTo>
                <a:cubicBezTo>
                  <a:pt x="403" y="358"/>
                  <a:pt x="403" y="358"/>
                  <a:pt x="405" y="355"/>
                </a:cubicBezTo>
                <a:cubicBezTo>
                  <a:pt x="407" y="351"/>
                  <a:pt x="409" y="347"/>
                  <a:pt x="412" y="344"/>
                </a:cubicBezTo>
                <a:cubicBezTo>
                  <a:pt x="414" y="341"/>
                  <a:pt x="415" y="338"/>
                  <a:pt x="417" y="335"/>
                </a:cubicBezTo>
                <a:cubicBezTo>
                  <a:pt x="419" y="331"/>
                  <a:pt x="419" y="330"/>
                  <a:pt x="419" y="329"/>
                </a:cubicBezTo>
                <a:cubicBezTo>
                  <a:pt x="419" y="327"/>
                  <a:pt x="417" y="331"/>
                  <a:pt x="416" y="333"/>
                </a:cubicBezTo>
                <a:cubicBezTo>
                  <a:pt x="415" y="335"/>
                  <a:pt x="414" y="336"/>
                  <a:pt x="413" y="338"/>
                </a:cubicBezTo>
                <a:cubicBezTo>
                  <a:pt x="412" y="340"/>
                  <a:pt x="412" y="342"/>
                  <a:pt x="410" y="343"/>
                </a:cubicBezTo>
                <a:cubicBezTo>
                  <a:pt x="410" y="343"/>
                  <a:pt x="410" y="343"/>
                  <a:pt x="410" y="343"/>
                </a:cubicBezTo>
                <a:cubicBezTo>
                  <a:pt x="417" y="333"/>
                  <a:pt x="420" y="322"/>
                  <a:pt x="426" y="309"/>
                </a:cubicBezTo>
                <a:cubicBezTo>
                  <a:pt x="425" y="312"/>
                  <a:pt x="424" y="315"/>
                  <a:pt x="423" y="317"/>
                </a:cubicBezTo>
                <a:cubicBezTo>
                  <a:pt x="422" y="320"/>
                  <a:pt x="421" y="323"/>
                  <a:pt x="420" y="325"/>
                </a:cubicBezTo>
                <a:cubicBezTo>
                  <a:pt x="422" y="322"/>
                  <a:pt x="424" y="319"/>
                  <a:pt x="426" y="315"/>
                </a:cubicBezTo>
                <a:cubicBezTo>
                  <a:pt x="428" y="312"/>
                  <a:pt x="430" y="307"/>
                  <a:pt x="432" y="303"/>
                </a:cubicBezTo>
                <a:cubicBezTo>
                  <a:pt x="433" y="301"/>
                  <a:pt x="435" y="293"/>
                  <a:pt x="435" y="292"/>
                </a:cubicBezTo>
                <a:cubicBezTo>
                  <a:pt x="434" y="290"/>
                  <a:pt x="433" y="298"/>
                  <a:pt x="432" y="300"/>
                </a:cubicBezTo>
                <a:cubicBezTo>
                  <a:pt x="432" y="300"/>
                  <a:pt x="431" y="302"/>
                  <a:pt x="431" y="302"/>
                </a:cubicBezTo>
                <a:cubicBezTo>
                  <a:pt x="430" y="303"/>
                  <a:pt x="431" y="306"/>
                  <a:pt x="430" y="306"/>
                </a:cubicBezTo>
                <a:cubicBezTo>
                  <a:pt x="429" y="306"/>
                  <a:pt x="430" y="304"/>
                  <a:pt x="430" y="303"/>
                </a:cubicBezTo>
                <a:cubicBezTo>
                  <a:pt x="431" y="301"/>
                  <a:pt x="431" y="298"/>
                  <a:pt x="432" y="296"/>
                </a:cubicBezTo>
                <a:cubicBezTo>
                  <a:pt x="433" y="295"/>
                  <a:pt x="433" y="294"/>
                  <a:pt x="433" y="293"/>
                </a:cubicBezTo>
                <a:cubicBezTo>
                  <a:pt x="433" y="292"/>
                  <a:pt x="433" y="291"/>
                  <a:pt x="433" y="292"/>
                </a:cubicBezTo>
                <a:cubicBezTo>
                  <a:pt x="431" y="296"/>
                  <a:pt x="432" y="292"/>
                  <a:pt x="431" y="293"/>
                </a:cubicBezTo>
                <a:cubicBezTo>
                  <a:pt x="430" y="293"/>
                  <a:pt x="430" y="293"/>
                  <a:pt x="429" y="298"/>
                </a:cubicBezTo>
                <a:cubicBezTo>
                  <a:pt x="428" y="299"/>
                  <a:pt x="427" y="303"/>
                  <a:pt x="426" y="304"/>
                </a:cubicBezTo>
                <a:cubicBezTo>
                  <a:pt x="427" y="300"/>
                  <a:pt x="429" y="294"/>
                  <a:pt x="431" y="287"/>
                </a:cubicBezTo>
                <a:cubicBezTo>
                  <a:pt x="429" y="292"/>
                  <a:pt x="429" y="295"/>
                  <a:pt x="428" y="297"/>
                </a:cubicBezTo>
                <a:cubicBezTo>
                  <a:pt x="427" y="301"/>
                  <a:pt x="426" y="301"/>
                  <a:pt x="426" y="301"/>
                </a:cubicBezTo>
                <a:cubicBezTo>
                  <a:pt x="425" y="301"/>
                  <a:pt x="426" y="299"/>
                  <a:pt x="427" y="297"/>
                </a:cubicBezTo>
                <a:cubicBezTo>
                  <a:pt x="429" y="290"/>
                  <a:pt x="431" y="284"/>
                  <a:pt x="432" y="278"/>
                </a:cubicBezTo>
                <a:cubicBezTo>
                  <a:pt x="433" y="271"/>
                  <a:pt x="434" y="263"/>
                  <a:pt x="434" y="258"/>
                </a:cubicBezTo>
                <a:cubicBezTo>
                  <a:pt x="433" y="260"/>
                  <a:pt x="433" y="262"/>
                  <a:pt x="432" y="264"/>
                </a:cubicBezTo>
                <a:cubicBezTo>
                  <a:pt x="432" y="267"/>
                  <a:pt x="431" y="269"/>
                  <a:pt x="431" y="271"/>
                </a:cubicBezTo>
                <a:cubicBezTo>
                  <a:pt x="430" y="272"/>
                  <a:pt x="430" y="274"/>
                  <a:pt x="430" y="273"/>
                </a:cubicBezTo>
                <a:cubicBezTo>
                  <a:pt x="429" y="271"/>
                  <a:pt x="430" y="267"/>
                  <a:pt x="430" y="262"/>
                </a:cubicBezTo>
                <a:cubicBezTo>
                  <a:pt x="431" y="258"/>
                  <a:pt x="432" y="253"/>
                  <a:pt x="433" y="254"/>
                </a:cubicBezTo>
                <a:cubicBezTo>
                  <a:pt x="434" y="257"/>
                  <a:pt x="435" y="255"/>
                  <a:pt x="436" y="256"/>
                </a:cubicBezTo>
                <a:cubicBezTo>
                  <a:pt x="437" y="257"/>
                  <a:pt x="437" y="255"/>
                  <a:pt x="437" y="254"/>
                </a:cubicBezTo>
                <a:cubicBezTo>
                  <a:pt x="437" y="249"/>
                  <a:pt x="438" y="247"/>
                  <a:pt x="439" y="243"/>
                </a:cubicBezTo>
                <a:cubicBezTo>
                  <a:pt x="439" y="247"/>
                  <a:pt x="439" y="249"/>
                  <a:pt x="439" y="253"/>
                </a:cubicBezTo>
                <a:cubicBezTo>
                  <a:pt x="439" y="254"/>
                  <a:pt x="439" y="254"/>
                  <a:pt x="439" y="254"/>
                </a:cubicBezTo>
                <a:cubicBezTo>
                  <a:pt x="439" y="256"/>
                  <a:pt x="438" y="260"/>
                  <a:pt x="439" y="260"/>
                </a:cubicBezTo>
                <a:cubicBezTo>
                  <a:pt x="439" y="260"/>
                  <a:pt x="439" y="260"/>
                  <a:pt x="440" y="259"/>
                </a:cubicBezTo>
                <a:cubicBezTo>
                  <a:pt x="440" y="255"/>
                  <a:pt x="440" y="255"/>
                  <a:pt x="440" y="252"/>
                </a:cubicBezTo>
                <a:cubicBezTo>
                  <a:pt x="440" y="251"/>
                  <a:pt x="440" y="251"/>
                  <a:pt x="440" y="249"/>
                </a:cubicBezTo>
                <a:cubicBezTo>
                  <a:pt x="440" y="254"/>
                  <a:pt x="440" y="258"/>
                  <a:pt x="440" y="263"/>
                </a:cubicBezTo>
                <a:cubicBezTo>
                  <a:pt x="440" y="267"/>
                  <a:pt x="440" y="272"/>
                  <a:pt x="439" y="278"/>
                </a:cubicBezTo>
                <a:cubicBezTo>
                  <a:pt x="439" y="275"/>
                  <a:pt x="440" y="273"/>
                  <a:pt x="441" y="268"/>
                </a:cubicBezTo>
                <a:cubicBezTo>
                  <a:pt x="440" y="274"/>
                  <a:pt x="439" y="279"/>
                  <a:pt x="439" y="283"/>
                </a:cubicBezTo>
                <a:cubicBezTo>
                  <a:pt x="439" y="280"/>
                  <a:pt x="440" y="279"/>
                  <a:pt x="441" y="275"/>
                </a:cubicBezTo>
                <a:cubicBezTo>
                  <a:pt x="441" y="270"/>
                  <a:pt x="442" y="269"/>
                  <a:pt x="443" y="265"/>
                </a:cubicBezTo>
                <a:cubicBezTo>
                  <a:pt x="444" y="259"/>
                  <a:pt x="446" y="254"/>
                  <a:pt x="447" y="246"/>
                </a:cubicBezTo>
                <a:cubicBezTo>
                  <a:pt x="447" y="246"/>
                  <a:pt x="447" y="246"/>
                  <a:pt x="447" y="246"/>
                </a:cubicBezTo>
                <a:cubicBezTo>
                  <a:pt x="447" y="246"/>
                  <a:pt x="447" y="246"/>
                  <a:pt x="447" y="246"/>
                </a:cubicBezTo>
                <a:cubicBezTo>
                  <a:pt x="447" y="246"/>
                  <a:pt x="447" y="246"/>
                  <a:pt x="447" y="246"/>
                </a:cubicBezTo>
                <a:cubicBezTo>
                  <a:pt x="447" y="239"/>
                  <a:pt x="446" y="232"/>
                  <a:pt x="447" y="226"/>
                </a:cubicBezTo>
                <a:cubicBezTo>
                  <a:pt x="448" y="228"/>
                  <a:pt x="447" y="232"/>
                  <a:pt x="448" y="234"/>
                </a:cubicBezTo>
                <a:cubicBezTo>
                  <a:pt x="447" y="228"/>
                  <a:pt x="449" y="230"/>
                  <a:pt x="448" y="223"/>
                </a:cubicBezTo>
                <a:cubicBezTo>
                  <a:pt x="447" y="219"/>
                  <a:pt x="447" y="215"/>
                  <a:pt x="448" y="215"/>
                </a:cubicBezTo>
                <a:cubicBezTo>
                  <a:pt x="448" y="215"/>
                  <a:pt x="448" y="215"/>
                  <a:pt x="448" y="215"/>
                </a:cubicBezTo>
                <a:cubicBezTo>
                  <a:pt x="448" y="219"/>
                  <a:pt x="449" y="224"/>
                  <a:pt x="449" y="229"/>
                </a:cubicBezTo>
                <a:cubicBezTo>
                  <a:pt x="449" y="229"/>
                  <a:pt x="449" y="229"/>
                  <a:pt x="449" y="228"/>
                </a:cubicBezTo>
                <a:cubicBezTo>
                  <a:pt x="449" y="229"/>
                  <a:pt x="449" y="229"/>
                  <a:pt x="449" y="229"/>
                </a:cubicBezTo>
                <a:cubicBezTo>
                  <a:pt x="449" y="231"/>
                  <a:pt x="449" y="233"/>
                  <a:pt x="449" y="236"/>
                </a:cubicBezTo>
                <a:cubicBezTo>
                  <a:pt x="449" y="237"/>
                  <a:pt x="449" y="238"/>
                  <a:pt x="449" y="239"/>
                </a:cubicBezTo>
                <a:cubicBezTo>
                  <a:pt x="449" y="242"/>
                  <a:pt x="449" y="245"/>
                  <a:pt x="448" y="248"/>
                </a:cubicBezTo>
                <a:cubicBezTo>
                  <a:pt x="449" y="248"/>
                  <a:pt x="450" y="248"/>
                  <a:pt x="450" y="246"/>
                </a:cubicBezTo>
                <a:close/>
                <a:moveTo>
                  <a:pt x="434" y="165"/>
                </a:moveTo>
                <a:cubicBezTo>
                  <a:pt x="434" y="165"/>
                  <a:pt x="434" y="166"/>
                  <a:pt x="434" y="166"/>
                </a:cubicBezTo>
                <a:cubicBezTo>
                  <a:pt x="434" y="165"/>
                  <a:pt x="433" y="164"/>
                  <a:pt x="433" y="163"/>
                </a:cubicBezTo>
                <a:cubicBezTo>
                  <a:pt x="433" y="163"/>
                  <a:pt x="433" y="164"/>
                  <a:pt x="434" y="165"/>
                </a:cubicBezTo>
                <a:close/>
                <a:moveTo>
                  <a:pt x="168" y="26"/>
                </a:moveTo>
                <a:cubicBezTo>
                  <a:pt x="170" y="25"/>
                  <a:pt x="173" y="24"/>
                  <a:pt x="176" y="23"/>
                </a:cubicBezTo>
                <a:cubicBezTo>
                  <a:pt x="176" y="23"/>
                  <a:pt x="176" y="23"/>
                  <a:pt x="176" y="23"/>
                </a:cubicBezTo>
                <a:cubicBezTo>
                  <a:pt x="173" y="24"/>
                  <a:pt x="170" y="25"/>
                  <a:pt x="167" y="26"/>
                </a:cubicBezTo>
                <a:cubicBezTo>
                  <a:pt x="167" y="26"/>
                  <a:pt x="168" y="26"/>
                  <a:pt x="168" y="26"/>
                </a:cubicBezTo>
                <a:close/>
                <a:moveTo>
                  <a:pt x="317" y="61"/>
                </a:moveTo>
                <a:cubicBezTo>
                  <a:pt x="318" y="62"/>
                  <a:pt x="319" y="62"/>
                  <a:pt x="320" y="62"/>
                </a:cubicBezTo>
                <a:cubicBezTo>
                  <a:pt x="319" y="62"/>
                  <a:pt x="319" y="62"/>
                  <a:pt x="318" y="62"/>
                </a:cubicBezTo>
                <a:cubicBezTo>
                  <a:pt x="318" y="62"/>
                  <a:pt x="317" y="61"/>
                  <a:pt x="316" y="61"/>
                </a:cubicBezTo>
                <a:cubicBezTo>
                  <a:pt x="317" y="61"/>
                  <a:pt x="317" y="61"/>
                  <a:pt x="317" y="61"/>
                </a:cubicBezTo>
                <a:close/>
                <a:moveTo>
                  <a:pt x="311" y="60"/>
                </a:moveTo>
                <a:cubicBezTo>
                  <a:pt x="310" y="60"/>
                  <a:pt x="310" y="60"/>
                  <a:pt x="309" y="59"/>
                </a:cubicBezTo>
                <a:cubicBezTo>
                  <a:pt x="309" y="59"/>
                  <a:pt x="308" y="59"/>
                  <a:pt x="308" y="59"/>
                </a:cubicBezTo>
                <a:cubicBezTo>
                  <a:pt x="309" y="59"/>
                  <a:pt x="310" y="60"/>
                  <a:pt x="311" y="60"/>
                </a:cubicBezTo>
                <a:close/>
                <a:moveTo>
                  <a:pt x="300" y="41"/>
                </a:moveTo>
                <a:cubicBezTo>
                  <a:pt x="299" y="40"/>
                  <a:pt x="298" y="40"/>
                  <a:pt x="298" y="40"/>
                </a:cubicBezTo>
                <a:cubicBezTo>
                  <a:pt x="299" y="40"/>
                  <a:pt x="299" y="40"/>
                  <a:pt x="300" y="41"/>
                </a:cubicBezTo>
                <a:close/>
                <a:moveTo>
                  <a:pt x="297" y="53"/>
                </a:moveTo>
                <a:cubicBezTo>
                  <a:pt x="298" y="53"/>
                  <a:pt x="298" y="54"/>
                  <a:pt x="299" y="54"/>
                </a:cubicBezTo>
                <a:cubicBezTo>
                  <a:pt x="298" y="54"/>
                  <a:pt x="298" y="54"/>
                  <a:pt x="297" y="53"/>
                </a:cubicBezTo>
                <a:cubicBezTo>
                  <a:pt x="296" y="53"/>
                  <a:pt x="296" y="53"/>
                  <a:pt x="295" y="53"/>
                </a:cubicBezTo>
                <a:cubicBezTo>
                  <a:pt x="296" y="53"/>
                  <a:pt x="296" y="53"/>
                  <a:pt x="297" y="53"/>
                </a:cubicBezTo>
                <a:close/>
                <a:moveTo>
                  <a:pt x="289" y="37"/>
                </a:moveTo>
                <a:cubicBezTo>
                  <a:pt x="288" y="37"/>
                  <a:pt x="288" y="37"/>
                  <a:pt x="288" y="37"/>
                </a:cubicBezTo>
                <a:cubicBezTo>
                  <a:pt x="288" y="37"/>
                  <a:pt x="288" y="37"/>
                  <a:pt x="288" y="37"/>
                </a:cubicBezTo>
                <a:cubicBezTo>
                  <a:pt x="288" y="37"/>
                  <a:pt x="288" y="37"/>
                  <a:pt x="289" y="37"/>
                </a:cubicBezTo>
                <a:close/>
                <a:moveTo>
                  <a:pt x="274" y="49"/>
                </a:moveTo>
                <a:cubicBezTo>
                  <a:pt x="276" y="49"/>
                  <a:pt x="277" y="49"/>
                  <a:pt x="279" y="49"/>
                </a:cubicBezTo>
                <a:cubicBezTo>
                  <a:pt x="281" y="50"/>
                  <a:pt x="282" y="50"/>
                  <a:pt x="284" y="51"/>
                </a:cubicBezTo>
                <a:cubicBezTo>
                  <a:pt x="286" y="51"/>
                  <a:pt x="288" y="52"/>
                  <a:pt x="289" y="52"/>
                </a:cubicBezTo>
                <a:cubicBezTo>
                  <a:pt x="289" y="52"/>
                  <a:pt x="288" y="52"/>
                  <a:pt x="287" y="52"/>
                </a:cubicBezTo>
                <a:cubicBezTo>
                  <a:pt x="284" y="51"/>
                  <a:pt x="280" y="50"/>
                  <a:pt x="277" y="50"/>
                </a:cubicBezTo>
                <a:cubicBezTo>
                  <a:pt x="271" y="49"/>
                  <a:pt x="272" y="49"/>
                  <a:pt x="270" y="48"/>
                </a:cubicBezTo>
                <a:cubicBezTo>
                  <a:pt x="270" y="48"/>
                  <a:pt x="272" y="48"/>
                  <a:pt x="274" y="49"/>
                </a:cubicBezTo>
                <a:close/>
                <a:moveTo>
                  <a:pt x="184" y="197"/>
                </a:moveTo>
                <a:cubicBezTo>
                  <a:pt x="183" y="198"/>
                  <a:pt x="183" y="198"/>
                  <a:pt x="182" y="198"/>
                </a:cubicBezTo>
                <a:cubicBezTo>
                  <a:pt x="183" y="198"/>
                  <a:pt x="183" y="198"/>
                  <a:pt x="184" y="197"/>
                </a:cubicBezTo>
                <a:close/>
                <a:moveTo>
                  <a:pt x="132" y="186"/>
                </a:moveTo>
                <a:cubicBezTo>
                  <a:pt x="132" y="186"/>
                  <a:pt x="132" y="186"/>
                  <a:pt x="132" y="186"/>
                </a:cubicBezTo>
                <a:cubicBezTo>
                  <a:pt x="132" y="186"/>
                  <a:pt x="131" y="186"/>
                  <a:pt x="131" y="187"/>
                </a:cubicBezTo>
                <a:cubicBezTo>
                  <a:pt x="131" y="186"/>
                  <a:pt x="132" y="186"/>
                  <a:pt x="132" y="186"/>
                </a:cubicBezTo>
                <a:close/>
                <a:moveTo>
                  <a:pt x="128" y="188"/>
                </a:moveTo>
                <a:cubicBezTo>
                  <a:pt x="128" y="188"/>
                  <a:pt x="128" y="188"/>
                  <a:pt x="128" y="188"/>
                </a:cubicBezTo>
                <a:cubicBezTo>
                  <a:pt x="128" y="187"/>
                  <a:pt x="128" y="187"/>
                  <a:pt x="128" y="187"/>
                </a:cubicBezTo>
                <a:cubicBezTo>
                  <a:pt x="128" y="187"/>
                  <a:pt x="128" y="187"/>
                  <a:pt x="128" y="187"/>
                </a:cubicBezTo>
                <a:cubicBezTo>
                  <a:pt x="128" y="187"/>
                  <a:pt x="128" y="187"/>
                  <a:pt x="128" y="187"/>
                </a:cubicBezTo>
                <a:cubicBezTo>
                  <a:pt x="128" y="187"/>
                  <a:pt x="128" y="187"/>
                  <a:pt x="128" y="187"/>
                </a:cubicBezTo>
                <a:cubicBezTo>
                  <a:pt x="128" y="188"/>
                  <a:pt x="128" y="189"/>
                  <a:pt x="127" y="190"/>
                </a:cubicBezTo>
                <a:cubicBezTo>
                  <a:pt x="127" y="189"/>
                  <a:pt x="128" y="189"/>
                  <a:pt x="128" y="188"/>
                </a:cubicBezTo>
                <a:close/>
                <a:moveTo>
                  <a:pt x="115" y="209"/>
                </a:moveTo>
                <a:cubicBezTo>
                  <a:pt x="115" y="208"/>
                  <a:pt x="116" y="207"/>
                  <a:pt x="117" y="206"/>
                </a:cubicBezTo>
                <a:cubicBezTo>
                  <a:pt x="116" y="207"/>
                  <a:pt x="116" y="207"/>
                  <a:pt x="116" y="207"/>
                </a:cubicBezTo>
                <a:cubicBezTo>
                  <a:pt x="116" y="208"/>
                  <a:pt x="116" y="209"/>
                  <a:pt x="115" y="210"/>
                </a:cubicBezTo>
                <a:cubicBezTo>
                  <a:pt x="115" y="211"/>
                  <a:pt x="115" y="211"/>
                  <a:pt x="114" y="212"/>
                </a:cubicBezTo>
                <a:cubicBezTo>
                  <a:pt x="114" y="213"/>
                  <a:pt x="114" y="214"/>
                  <a:pt x="115" y="213"/>
                </a:cubicBezTo>
                <a:cubicBezTo>
                  <a:pt x="116" y="213"/>
                  <a:pt x="116" y="214"/>
                  <a:pt x="114" y="217"/>
                </a:cubicBezTo>
                <a:cubicBezTo>
                  <a:pt x="114" y="218"/>
                  <a:pt x="113" y="219"/>
                  <a:pt x="112" y="221"/>
                </a:cubicBezTo>
                <a:cubicBezTo>
                  <a:pt x="113" y="220"/>
                  <a:pt x="113" y="219"/>
                  <a:pt x="113" y="218"/>
                </a:cubicBezTo>
                <a:cubicBezTo>
                  <a:pt x="113" y="217"/>
                  <a:pt x="113" y="216"/>
                  <a:pt x="114" y="214"/>
                </a:cubicBezTo>
                <a:cubicBezTo>
                  <a:pt x="114" y="213"/>
                  <a:pt x="114" y="212"/>
                  <a:pt x="114" y="211"/>
                </a:cubicBezTo>
                <a:cubicBezTo>
                  <a:pt x="114" y="210"/>
                  <a:pt x="115" y="210"/>
                  <a:pt x="115" y="209"/>
                </a:cubicBezTo>
                <a:close/>
                <a:moveTo>
                  <a:pt x="113" y="211"/>
                </a:moveTo>
                <a:cubicBezTo>
                  <a:pt x="113" y="211"/>
                  <a:pt x="114" y="211"/>
                  <a:pt x="114" y="211"/>
                </a:cubicBezTo>
                <a:cubicBezTo>
                  <a:pt x="114" y="211"/>
                  <a:pt x="114" y="211"/>
                  <a:pt x="114" y="211"/>
                </a:cubicBezTo>
                <a:cubicBezTo>
                  <a:pt x="113" y="215"/>
                  <a:pt x="112" y="219"/>
                  <a:pt x="112" y="222"/>
                </a:cubicBezTo>
                <a:cubicBezTo>
                  <a:pt x="112" y="224"/>
                  <a:pt x="111" y="225"/>
                  <a:pt x="111" y="226"/>
                </a:cubicBezTo>
                <a:cubicBezTo>
                  <a:pt x="111" y="221"/>
                  <a:pt x="113" y="217"/>
                  <a:pt x="113" y="211"/>
                </a:cubicBezTo>
                <a:close/>
                <a:moveTo>
                  <a:pt x="235" y="389"/>
                </a:moveTo>
                <a:cubicBezTo>
                  <a:pt x="235" y="389"/>
                  <a:pt x="235" y="389"/>
                  <a:pt x="235" y="389"/>
                </a:cubicBezTo>
                <a:cubicBezTo>
                  <a:pt x="235" y="389"/>
                  <a:pt x="235" y="389"/>
                  <a:pt x="235" y="389"/>
                </a:cubicBezTo>
                <a:cubicBezTo>
                  <a:pt x="235" y="389"/>
                  <a:pt x="235" y="389"/>
                  <a:pt x="235" y="389"/>
                </a:cubicBezTo>
                <a:close/>
                <a:moveTo>
                  <a:pt x="233" y="374"/>
                </a:moveTo>
                <a:cubicBezTo>
                  <a:pt x="234" y="374"/>
                  <a:pt x="236" y="374"/>
                  <a:pt x="237" y="374"/>
                </a:cubicBezTo>
                <a:cubicBezTo>
                  <a:pt x="236" y="374"/>
                  <a:pt x="234" y="374"/>
                  <a:pt x="233" y="374"/>
                </a:cubicBezTo>
                <a:close/>
                <a:moveTo>
                  <a:pt x="232" y="374"/>
                </a:moveTo>
                <a:cubicBezTo>
                  <a:pt x="232" y="374"/>
                  <a:pt x="232" y="374"/>
                  <a:pt x="232" y="374"/>
                </a:cubicBezTo>
                <a:cubicBezTo>
                  <a:pt x="232" y="374"/>
                  <a:pt x="232" y="374"/>
                  <a:pt x="232" y="374"/>
                </a:cubicBezTo>
                <a:cubicBezTo>
                  <a:pt x="233" y="374"/>
                  <a:pt x="235" y="373"/>
                  <a:pt x="236" y="373"/>
                </a:cubicBezTo>
                <a:cubicBezTo>
                  <a:pt x="238" y="373"/>
                  <a:pt x="238" y="373"/>
                  <a:pt x="238" y="373"/>
                </a:cubicBezTo>
                <a:cubicBezTo>
                  <a:pt x="237" y="373"/>
                  <a:pt x="237" y="373"/>
                  <a:pt x="235" y="373"/>
                </a:cubicBezTo>
                <a:cubicBezTo>
                  <a:pt x="235" y="373"/>
                  <a:pt x="234" y="373"/>
                  <a:pt x="233" y="373"/>
                </a:cubicBezTo>
                <a:cubicBezTo>
                  <a:pt x="232" y="373"/>
                  <a:pt x="232" y="373"/>
                  <a:pt x="232" y="373"/>
                </a:cubicBezTo>
                <a:cubicBezTo>
                  <a:pt x="232" y="373"/>
                  <a:pt x="232" y="373"/>
                  <a:pt x="232" y="373"/>
                </a:cubicBezTo>
                <a:cubicBezTo>
                  <a:pt x="234" y="373"/>
                  <a:pt x="235" y="372"/>
                  <a:pt x="236" y="373"/>
                </a:cubicBezTo>
                <a:cubicBezTo>
                  <a:pt x="237" y="373"/>
                  <a:pt x="239" y="373"/>
                  <a:pt x="240" y="373"/>
                </a:cubicBezTo>
                <a:cubicBezTo>
                  <a:pt x="242" y="373"/>
                  <a:pt x="243" y="373"/>
                  <a:pt x="243" y="374"/>
                </a:cubicBezTo>
                <a:cubicBezTo>
                  <a:pt x="243" y="374"/>
                  <a:pt x="244" y="374"/>
                  <a:pt x="244" y="374"/>
                </a:cubicBezTo>
                <a:cubicBezTo>
                  <a:pt x="240" y="374"/>
                  <a:pt x="237" y="374"/>
                  <a:pt x="232" y="374"/>
                </a:cubicBezTo>
                <a:close/>
                <a:moveTo>
                  <a:pt x="240" y="370"/>
                </a:moveTo>
                <a:cubicBezTo>
                  <a:pt x="241" y="370"/>
                  <a:pt x="243" y="370"/>
                  <a:pt x="243" y="370"/>
                </a:cubicBezTo>
                <a:cubicBezTo>
                  <a:pt x="244" y="369"/>
                  <a:pt x="245" y="369"/>
                  <a:pt x="246" y="369"/>
                </a:cubicBezTo>
                <a:cubicBezTo>
                  <a:pt x="246" y="369"/>
                  <a:pt x="246" y="369"/>
                  <a:pt x="246" y="369"/>
                </a:cubicBezTo>
                <a:cubicBezTo>
                  <a:pt x="246" y="370"/>
                  <a:pt x="244" y="370"/>
                  <a:pt x="243" y="370"/>
                </a:cubicBezTo>
                <a:cubicBezTo>
                  <a:pt x="241" y="370"/>
                  <a:pt x="240" y="370"/>
                  <a:pt x="238" y="371"/>
                </a:cubicBezTo>
                <a:cubicBezTo>
                  <a:pt x="237" y="370"/>
                  <a:pt x="236" y="370"/>
                  <a:pt x="235" y="370"/>
                </a:cubicBezTo>
                <a:cubicBezTo>
                  <a:pt x="236" y="370"/>
                  <a:pt x="238" y="370"/>
                  <a:pt x="240" y="370"/>
                </a:cubicBezTo>
                <a:close/>
                <a:moveTo>
                  <a:pt x="235" y="369"/>
                </a:moveTo>
                <a:cubicBezTo>
                  <a:pt x="236" y="369"/>
                  <a:pt x="237" y="369"/>
                  <a:pt x="238" y="369"/>
                </a:cubicBezTo>
                <a:cubicBezTo>
                  <a:pt x="239" y="369"/>
                  <a:pt x="240" y="369"/>
                  <a:pt x="241" y="369"/>
                </a:cubicBezTo>
                <a:cubicBezTo>
                  <a:pt x="242" y="369"/>
                  <a:pt x="243" y="369"/>
                  <a:pt x="244" y="369"/>
                </a:cubicBezTo>
                <a:cubicBezTo>
                  <a:pt x="245" y="369"/>
                  <a:pt x="245" y="369"/>
                  <a:pt x="246" y="369"/>
                </a:cubicBezTo>
                <a:cubicBezTo>
                  <a:pt x="246" y="369"/>
                  <a:pt x="246" y="369"/>
                  <a:pt x="246" y="369"/>
                </a:cubicBezTo>
                <a:cubicBezTo>
                  <a:pt x="243" y="369"/>
                  <a:pt x="240" y="369"/>
                  <a:pt x="238" y="370"/>
                </a:cubicBezTo>
                <a:cubicBezTo>
                  <a:pt x="238" y="370"/>
                  <a:pt x="236" y="369"/>
                  <a:pt x="235" y="369"/>
                </a:cubicBezTo>
                <a:cubicBezTo>
                  <a:pt x="235" y="369"/>
                  <a:pt x="235" y="369"/>
                  <a:pt x="235" y="369"/>
                </a:cubicBezTo>
                <a:close/>
                <a:moveTo>
                  <a:pt x="246" y="375"/>
                </a:moveTo>
                <a:cubicBezTo>
                  <a:pt x="246" y="375"/>
                  <a:pt x="246" y="374"/>
                  <a:pt x="247" y="374"/>
                </a:cubicBezTo>
                <a:cubicBezTo>
                  <a:pt x="246" y="374"/>
                  <a:pt x="246" y="375"/>
                  <a:pt x="246" y="375"/>
                </a:cubicBezTo>
                <a:cubicBezTo>
                  <a:pt x="246" y="375"/>
                  <a:pt x="246" y="375"/>
                  <a:pt x="246" y="375"/>
                </a:cubicBezTo>
                <a:close/>
                <a:moveTo>
                  <a:pt x="256" y="392"/>
                </a:moveTo>
                <a:cubicBezTo>
                  <a:pt x="255" y="392"/>
                  <a:pt x="255" y="392"/>
                  <a:pt x="254" y="392"/>
                </a:cubicBezTo>
                <a:cubicBezTo>
                  <a:pt x="253" y="392"/>
                  <a:pt x="253" y="392"/>
                  <a:pt x="252" y="392"/>
                </a:cubicBezTo>
                <a:cubicBezTo>
                  <a:pt x="250" y="392"/>
                  <a:pt x="248" y="393"/>
                  <a:pt x="246" y="393"/>
                </a:cubicBezTo>
                <a:cubicBezTo>
                  <a:pt x="248" y="392"/>
                  <a:pt x="250" y="392"/>
                  <a:pt x="253" y="392"/>
                </a:cubicBezTo>
                <a:cubicBezTo>
                  <a:pt x="254" y="392"/>
                  <a:pt x="256" y="392"/>
                  <a:pt x="257" y="391"/>
                </a:cubicBezTo>
                <a:cubicBezTo>
                  <a:pt x="257" y="391"/>
                  <a:pt x="256" y="392"/>
                  <a:pt x="256" y="392"/>
                </a:cubicBezTo>
                <a:close/>
                <a:moveTo>
                  <a:pt x="258" y="391"/>
                </a:moveTo>
                <a:cubicBezTo>
                  <a:pt x="257" y="391"/>
                  <a:pt x="256" y="391"/>
                  <a:pt x="255" y="391"/>
                </a:cubicBezTo>
                <a:cubicBezTo>
                  <a:pt x="256" y="391"/>
                  <a:pt x="256" y="391"/>
                  <a:pt x="257" y="390"/>
                </a:cubicBezTo>
                <a:cubicBezTo>
                  <a:pt x="257" y="390"/>
                  <a:pt x="257" y="390"/>
                  <a:pt x="257" y="390"/>
                </a:cubicBezTo>
                <a:cubicBezTo>
                  <a:pt x="258" y="390"/>
                  <a:pt x="258" y="390"/>
                  <a:pt x="259" y="390"/>
                </a:cubicBezTo>
                <a:cubicBezTo>
                  <a:pt x="259" y="390"/>
                  <a:pt x="259" y="390"/>
                  <a:pt x="260" y="390"/>
                </a:cubicBezTo>
                <a:cubicBezTo>
                  <a:pt x="260" y="390"/>
                  <a:pt x="260" y="390"/>
                  <a:pt x="258" y="391"/>
                </a:cubicBezTo>
                <a:close/>
                <a:moveTo>
                  <a:pt x="261" y="377"/>
                </a:moveTo>
                <a:cubicBezTo>
                  <a:pt x="260" y="377"/>
                  <a:pt x="258" y="377"/>
                  <a:pt x="257" y="377"/>
                </a:cubicBezTo>
                <a:cubicBezTo>
                  <a:pt x="258" y="377"/>
                  <a:pt x="260" y="376"/>
                  <a:pt x="262" y="376"/>
                </a:cubicBezTo>
                <a:cubicBezTo>
                  <a:pt x="262" y="376"/>
                  <a:pt x="262" y="376"/>
                  <a:pt x="261" y="377"/>
                </a:cubicBezTo>
                <a:close/>
                <a:moveTo>
                  <a:pt x="263" y="376"/>
                </a:moveTo>
                <a:cubicBezTo>
                  <a:pt x="262" y="376"/>
                  <a:pt x="262" y="376"/>
                  <a:pt x="262" y="376"/>
                </a:cubicBezTo>
                <a:cubicBezTo>
                  <a:pt x="262" y="375"/>
                  <a:pt x="262" y="375"/>
                  <a:pt x="262" y="375"/>
                </a:cubicBezTo>
                <a:cubicBezTo>
                  <a:pt x="262" y="375"/>
                  <a:pt x="263" y="375"/>
                  <a:pt x="263" y="375"/>
                </a:cubicBezTo>
                <a:cubicBezTo>
                  <a:pt x="263" y="375"/>
                  <a:pt x="263" y="375"/>
                  <a:pt x="263" y="376"/>
                </a:cubicBezTo>
                <a:close/>
                <a:moveTo>
                  <a:pt x="264" y="375"/>
                </a:moveTo>
                <a:cubicBezTo>
                  <a:pt x="264" y="375"/>
                  <a:pt x="263" y="375"/>
                  <a:pt x="263" y="375"/>
                </a:cubicBezTo>
                <a:cubicBezTo>
                  <a:pt x="263" y="375"/>
                  <a:pt x="255" y="375"/>
                  <a:pt x="255" y="375"/>
                </a:cubicBezTo>
                <a:cubicBezTo>
                  <a:pt x="255" y="375"/>
                  <a:pt x="255" y="375"/>
                  <a:pt x="256" y="375"/>
                </a:cubicBezTo>
                <a:cubicBezTo>
                  <a:pt x="259" y="375"/>
                  <a:pt x="262" y="374"/>
                  <a:pt x="265" y="374"/>
                </a:cubicBezTo>
                <a:cubicBezTo>
                  <a:pt x="264" y="375"/>
                  <a:pt x="264" y="375"/>
                  <a:pt x="264" y="375"/>
                </a:cubicBezTo>
                <a:close/>
                <a:moveTo>
                  <a:pt x="289" y="402"/>
                </a:moveTo>
                <a:cubicBezTo>
                  <a:pt x="288" y="403"/>
                  <a:pt x="287" y="403"/>
                  <a:pt x="286" y="404"/>
                </a:cubicBezTo>
                <a:cubicBezTo>
                  <a:pt x="286" y="404"/>
                  <a:pt x="286" y="404"/>
                  <a:pt x="286" y="404"/>
                </a:cubicBezTo>
                <a:cubicBezTo>
                  <a:pt x="283" y="405"/>
                  <a:pt x="283" y="405"/>
                  <a:pt x="283" y="405"/>
                </a:cubicBezTo>
                <a:cubicBezTo>
                  <a:pt x="281" y="405"/>
                  <a:pt x="281" y="405"/>
                  <a:pt x="281" y="405"/>
                </a:cubicBezTo>
                <a:cubicBezTo>
                  <a:pt x="279" y="406"/>
                  <a:pt x="277" y="406"/>
                  <a:pt x="275" y="406"/>
                </a:cubicBezTo>
                <a:cubicBezTo>
                  <a:pt x="275" y="406"/>
                  <a:pt x="275" y="406"/>
                  <a:pt x="275" y="406"/>
                </a:cubicBezTo>
                <a:cubicBezTo>
                  <a:pt x="275" y="406"/>
                  <a:pt x="275" y="406"/>
                  <a:pt x="275" y="406"/>
                </a:cubicBezTo>
                <a:cubicBezTo>
                  <a:pt x="275" y="406"/>
                  <a:pt x="275" y="406"/>
                  <a:pt x="275" y="406"/>
                </a:cubicBezTo>
                <a:cubicBezTo>
                  <a:pt x="277" y="405"/>
                  <a:pt x="282" y="405"/>
                  <a:pt x="285" y="404"/>
                </a:cubicBezTo>
                <a:cubicBezTo>
                  <a:pt x="284" y="404"/>
                  <a:pt x="283" y="404"/>
                  <a:pt x="282" y="404"/>
                </a:cubicBezTo>
                <a:cubicBezTo>
                  <a:pt x="283" y="403"/>
                  <a:pt x="285" y="403"/>
                  <a:pt x="286" y="402"/>
                </a:cubicBezTo>
                <a:cubicBezTo>
                  <a:pt x="289" y="401"/>
                  <a:pt x="283" y="405"/>
                  <a:pt x="288" y="403"/>
                </a:cubicBezTo>
                <a:cubicBezTo>
                  <a:pt x="288" y="403"/>
                  <a:pt x="289" y="402"/>
                  <a:pt x="289" y="402"/>
                </a:cubicBezTo>
                <a:cubicBezTo>
                  <a:pt x="289" y="402"/>
                  <a:pt x="289" y="402"/>
                  <a:pt x="289" y="402"/>
                </a:cubicBezTo>
                <a:close/>
                <a:moveTo>
                  <a:pt x="312" y="385"/>
                </a:moveTo>
                <a:cubicBezTo>
                  <a:pt x="310" y="387"/>
                  <a:pt x="307" y="388"/>
                  <a:pt x="305" y="390"/>
                </a:cubicBezTo>
                <a:cubicBezTo>
                  <a:pt x="304" y="390"/>
                  <a:pt x="303" y="391"/>
                  <a:pt x="303" y="391"/>
                </a:cubicBezTo>
                <a:cubicBezTo>
                  <a:pt x="302" y="392"/>
                  <a:pt x="302" y="392"/>
                  <a:pt x="302" y="392"/>
                </a:cubicBezTo>
                <a:cubicBezTo>
                  <a:pt x="301" y="392"/>
                  <a:pt x="302" y="392"/>
                  <a:pt x="303" y="392"/>
                </a:cubicBezTo>
                <a:cubicBezTo>
                  <a:pt x="304" y="392"/>
                  <a:pt x="305" y="391"/>
                  <a:pt x="305" y="392"/>
                </a:cubicBezTo>
                <a:cubicBezTo>
                  <a:pt x="301" y="394"/>
                  <a:pt x="298" y="395"/>
                  <a:pt x="294" y="397"/>
                </a:cubicBezTo>
                <a:cubicBezTo>
                  <a:pt x="289" y="399"/>
                  <a:pt x="289" y="399"/>
                  <a:pt x="289" y="399"/>
                </a:cubicBezTo>
                <a:cubicBezTo>
                  <a:pt x="287" y="400"/>
                  <a:pt x="286" y="401"/>
                  <a:pt x="284" y="401"/>
                </a:cubicBezTo>
                <a:cubicBezTo>
                  <a:pt x="282" y="402"/>
                  <a:pt x="280" y="403"/>
                  <a:pt x="280" y="404"/>
                </a:cubicBezTo>
                <a:cubicBezTo>
                  <a:pt x="280" y="404"/>
                  <a:pt x="280" y="404"/>
                  <a:pt x="280" y="404"/>
                </a:cubicBezTo>
                <a:cubicBezTo>
                  <a:pt x="278" y="405"/>
                  <a:pt x="277" y="405"/>
                  <a:pt x="274" y="405"/>
                </a:cubicBezTo>
                <a:cubicBezTo>
                  <a:pt x="271" y="406"/>
                  <a:pt x="270" y="406"/>
                  <a:pt x="272" y="405"/>
                </a:cubicBezTo>
                <a:cubicBezTo>
                  <a:pt x="273" y="405"/>
                  <a:pt x="273" y="405"/>
                  <a:pt x="272" y="404"/>
                </a:cubicBezTo>
                <a:cubicBezTo>
                  <a:pt x="272" y="404"/>
                  <a:pt x="272" y="404"/>
                  <a:pt x="271" y="404"/>
                </a:cubicBezTo>
                <a:cubicBezTo>
                  <a:pt x="272" y="404"/>
                  <a:pt x="273" y="403"/>
                  <a:pt x="274" y="403"/>
                </a:cubicBezTo>
                <a:cubicBezTo>
                  <a:pt x="276" y="402"/>
                  <a:pt x="278" y="401"/>
                  <a:pt x="280" y="400"/>
                </a:cubicBezTo>
                <a:cubicBezTo>
                  <a:pt x="281" y="399"/>
                  <a:pt x="282" y="399"/>
                  <a:pt x="282" y="399"/>
                </a:cubicBezTo>
                <a:cubicBezTo>
                  <a:pt x="280" y="401"/>
                  <a:pt x="282" y="399"/>
                  <a:pt x="284" y="399"/>
                </a:cubicBezTo>
                <a:cubicBezTo>
                  <a:pt x="285" y="398"/>
                  <a:pt x="287" y="398"/>
                  <a:pt x="288" y="397"/>
                </a:cubicBezTo>
                <a:cubicBezTo>
                  <a:pt x="290" y="396"/>
                  <a:pt x="291" y="396"/>
                  <a:pt x="293" y="395"/>
                </a:cubicBezTo>
                <a:cubicBezTo>
                  <a:pt x="292" y="396"/>
                  <a:pt x="290" y="397"/>
                  <a:pt x="289" y="397"/>
                </a:cubicBezTo>
                <a:cubicBezTo>
                  <a:pt x="287" y="398"/>
                  <a:pt x="285" y="399"/>
                  <a:pt x="284" y="399"/>
                </a:cubicBezTo>
                <a:cubicBezTo>
                  <a:pt x="281" y="401"/>
                  <a:pt x="277" y="402"/>
                  <a:pt x="274" y="403"/>
                </a:cubicBezTo>
                <a:cubicBezTo>
                  <a:pt x="277" y="404"/>
                  <a:pt x="283" y="400"/>
                  <a:pt x="288" y="399"/>
                </a:cubicBezTo>
                <a:cubicBezTo>
                  <a:pt x="278" y="403"/>
                  <a:pt x="278" y="403"/>
                  <a:pt x="278" y="403"/>
                </a:cubicBezTo>
                <a:cubicBezTo>
                  <a:pt x="281" y="402"/>
                  <a:pt x="284" y="401"/>
                  <a:pt x="287" y="400"/>
                </a:cubicBezTo>
                <a:cubicBezTo>
                  <a:pt x="290" y="399"/>
                  <a:pt x="292" y="397"/>
                  <a:pt x="293" y="396"/>
                </a:cubicBezTo>
                <a:cubicBezTo>
                  <a:pt x="296" y="395"/>
                  <a:pt x="297" y="394"/>
                  <a:pt x="299" y="392"/>
                </a:cubicBezTo>
                <a:cubicBezTo>
                  <a:pt x="303" y="391"/>
                  <a:pt x="306" y="389"/>
                  <a:pt x="309" y="387"/>
                </a:cubicBezTo>
                <a:cubicBezTo>
                  <a:pt x="309" y="387"/>
                  <a:pt x="310" y="386"/>
                  <a:pt x="311" y="386"/>
                </a:cubicBezTo>
                <a:cubicBezTo>
                  <a:pt x="312" y="385"/>
                  <a:pt x="313" y="385"/>
                  <a:pt x="314" y="384"/>
                </a:cubicBezTo>
                <a:cubicBezTo>
                  <a:pt x="313" y="385"/>
                  <a:pt x="313" y="385"/>
                  <a:pt x="312" y="385"/>
                </a:cubicBezTo>
                <a:close/>
                <a:moveTo>
                  <a:pt x="283" y="343"/>
                </a:move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lose/>
                <a:moveTo>
                  <a:pt x="325" y="276"/>
                </a:moveTo>
                <a:cubicBezTo>
                  <a:pt x="324" y="279"/>
                  <a:pt x="323" y="280"/>
                  <a:pt x="323" y="279"/>
                </a:cubicBezTo>
                <a:cubicBezTo>
                  <a:pt x="321" y="278"/>
                  <a:pt x="320" y="276"/>
                  <a:pt x="318" y="276"/>
                </a:cubicBezTo>
                <a:cubicBezTo>
                  <a:pt x="318" y="279"/>
                  <a:pt x="317" y="284"/>
                  <a:pt x="317" y="285"/>
                </a:cubicBezTo>
                <a:cubicBezTo>
                  <a:pt x="318" y="287"/>
                  <a:pt x="315" y="290"/>
                  <a:pt x="315" y="292"/>
                </a:cubicBezTo>
                <a:cubicBezTo>
                  <a:pt x="314" y="292"/>
                  <a:pt x="315" y="294"/>
                  <a:pt x="314" y="294"/>
                </a:cubicBezTo>
                <a:cubicBezTo>
                  <a:pt x="313" y="293"/>
                  <a:pt x="312" y="296"/>
                  <a:pt x="311" y="297"/>
                </a:cubicBezTo>
                <a:cubicBezTo>
                  <a:pt x="311" y="297"/>
                  <a:pt x="312" y="296"/>
                  <a:pt x="312" y="296"/>
                </a:cubicBezTo>
                <a:cubicBezTo>
                  <a:pt x="312" y="297"/>
                  <a:pt x="312" y="298"/>
                  <a:pt x="311" y="299"/>
                </a:cubicBezTo>
                <a:cubicBezTo>
                  <a:pt x="311" y="300"/>
                  <a:pt x="310" y="300"/>
                  <a:pt x="310" y="301"/>
                </a:cubicBezTo>
                <a:cubicBezTo>
                  <a:pt x="309" y="302"/>
                  <a:pt x="309" y="302"/>
                  <a:pt x="309" y="303"/>
                </a:cubicBezTo>
                <a:cubicBezTo>
                  <a:pt x="310" y="301"/>
                  <a:pt x="311" y="299"/>
                  <a:pt x="312" y="298"/>
                </a:cubicBezTo>
                <a:cubicBezTo>
                  <a:pt x="313" y="297"/>
                  <a:pt x="314" y="296"/>
                  <a:pt x="315" y="296"/>
                </a:cubicBezTo>
                <a:cubicBezTo>
                  <a:pt x="314" y="297"/>
                  <a:pt x="313" y="298"/>
                  <a:pt x="312" y="299"/>
                </a:cubicBezTo>
                <a:cubicBezTo>
                  <a:pt x="311" y="301"/>
                  <a:pt x="310" y="302"/>
                  <a:pt x="310" y="302"/>
                </a:cubicBezTo>
                <a:cubicBezTo>
                  <a:pt x="310" y="303"/>
                  <a:pt x="310" y="303"/>
                  <a:pt x="311" y="303"/>
                </a:cubicBezTo>
                <a:cubicBezTo>
                  <a:pt x="311" y="303"/>
                  <a:pt x="311" y="303"/>
                  <a:pt x="311" y="304"/>
                </a:cubicBezTo>
                <a:cubicBezTo>
                  <a:pt x="310" y="305"/>
                  <a:pt x="308" y="306"/>
                  <a:pt x="307" y="307"/>
                </a:cubicBezTo>
                <a:cubicBezTo>
                  <a:pt x="306" y="308"/>
                  <a:pt x="305" y="309"/>
                  <a:pt x="305" y="309"/>
                </a:cubicBezTo>
                <a:cubicBezTo>
                  <a:pt x="304" y="310"/>
                  <a:pt x="303" y="311"/>
                  <a:pt x="302" y="312"/>
                </a:cubicBezTo>
                <a:cubicBezTo>
                  <a:pt x="303" y="311"/>
                  <a:pt x="304" y="310"/>
                  <a:pt x="303" y="310"/>
                </a:cubicBezTo>
                <a:cubicBezTo>
                  <a:pt x="300" y="313"/>
                  <a:pt x="301" y="313"/>
                  <a:pt x="302" y="314"/>
                </a:cubicBezTo>
                <a:cubicBezTo>
                  <a:pt x="302" y="316"/>
                  <a:pt x="304" y="313"/>
                  <a:pt x="306" y="311"/>
                </a:cubicBezTo>
                <a:cubicBezTo>
                  <a:pt x="305" y="313"/>
                  <a:pt x="303" y="315"/>
                  <a:pt x="304" y="315"/>
                </a:cubicBezTo>
                <a:cubicBezTo>
                  <a:pt x="304" y="316"/>
                  <a:pt x="304" y="316"/>
                  <a:pt x="304" y="317"/>
                </a:cubicBezTo>
                <a:cubicBezTo>
                  <a:pt x="303" y="318"/>
                  <a:pt x="302" y="319"/>
                  <a:pt x="301" y="320"/>
                </a:cubicBezTo>
                <a:cubicBezTo>
                  <a:pt x="300" y="321"/>
                  <a:pt x="299" y="322"/>
                  <a:pt x="298" y="323"/>
                </a:cubicBezTo>
                <a:cubicBezTo>
                  <a:pt x="298" y="324"/>
                  <a:pt x="297" y="323"/>
                  <a:pt x="296" y="325"/>
                </a:cubicBezTo>
                <a:cubicBezTo>
                  <a:pt x="297" y="325"/>
                  <a:pt x="296" y="327"/>
                  <a:pt x="295" y="329"/>
                </a:cubicBezTo>
                <a:cubicBezTo>
                  <a:pt x="296" y="327"/>
                  <a:pt x="298" y="325"/>
                  <a:pt x="300" y="324"/>
                </a:cubicBezTo>
                <a:cubicBezTo>
                  <a:pt x="301" y="323"/>
                  <a:pt x="302" y="322"/>
                  <a:pt x="302" y="322"/>
                </a:cubicBezTo>
                <a:cubicBezTo>
                  <a:pt x="305" y="319"/>
                  <a:pt x="305" y="319"/>
                  <a:pt x="305" y="319"/>
                </a:cubicBezTo>
                <a:cubicBezTo>
                  <a:pt x="304" y="320"/>
                  <a:pt x="304" y="321"/>
                  <a:pt x="303" y="322"/>
                </a:cubicBezTo>
                <a:cubicBezTo>
                  <a:pt x="302" y="323"/>
                  <a:pt x="302" y="323"/>
                  <a:pt x="301" y="324"/>
                </a:cubicBezTo>
                <a:cubicBezTo>
                  <a:pt x="299" y="326"/>
                  <a:pt x="298" y="327"/>
                  <a:pt x="297" y="329"/>
                </a:cubicBezTo>
                <a:cubicBezTo>
                  <a:pt x="298" y="328"/>
                  <a:pt x="299" y="328"/>
                  <a:pt x="300" y="328"/>
                </a:cubicBezTo>
                <a:cubicBezTo>
                  <a:pt x="302" y="327"/>
                  <a:pt x="302" y="326"/>
                  <a:pt x="303" y="325"/>
                </a:cubicBezTo>
                <a:cubicBezTo>
                  <a:pt x="303" y="324"/>
                  <a:pt x="304" y="324"/>
                  <a:pt x="305" y="323"/>
                </a:cubicBezTo>
                <a:cubicBezTo>
                  <a:pt x="303" y="325"/>
                  <a:pt x="306" y="323"/>
                  <a:pt x="306" y="325"/>
                </a:cubicBezTo>
                <a:cubicBezTo>
                  <a:pt x="305" y="325"/>
                  <a:pt x="305" y="326"/>
                  <a:pt x="305" y="326"/>
                </a:cubicBezTo>
                <a:cubicBezTo>
                  <a:pt x="303" y="327"/>
                  <a:pt x="302" y="329"/>
                  <a:pt x="300" y="330"/>
                </a:cubicBezTo>
                <a:cubicBezTo>
                  <a:pt x="299" y="330"/>
                  <a:pt x="298" y="331"/>
                  <a:pt x="297" y="332"/>
                </a:cubicBezTo>
                <a:cubicBezTo>
                  <a:pt x="296" y="333"/>
                  <a:pt x="295" y="333"/>
                  <a:pt x="295" y="333"/>
                </a:cubicBezTo>
                <a:cubicBezTo>
                  <a:pt x="293" y="335"/>
                  <a:pt x="291" y="337"/>
                  <a:pt x="288" y="339"/>
                </a:cubicBezTo>
                <a:cubicBezTo>
                  <a:pt x="286" y="340"/>
                  <a:pt x="283" y="342"/>
                  <a:pt x="281" y="343"/>
                </a:cubicBezTo>
                <a:cubicBezTo>
                  <a:pt x="281" y="342"/>
                  <a:pt x="283" y="342"/>
                  <a:pt x="284" y="341"/>
                </a:cubicBezTo>
                <a:cubicBezTo>
                  <a:pt x="285" y="340"/>
                  <a:pt x="285" y="340"/>
                  <a:pt x="283" y="341"/>
                </a:cubicBezTo>
                <a:cubicBezTo>
                  <a:pt x="283" y="340"/>
                  <a:pt x="285" y="340"/>
                  <a:pt x="285" y="339"/>
                </a:cubicBezTo>
                <a:cubicBezTo>
                  <a:pt x="286" y="338"/>
                  <a:pt x="289" y="337"/>
                  <a:pt x="288" y="337"/>
                </a:cubicBezTo>
                <a:cubicBezTo>
                  <a:pt x="286" y="338"/>
                  <a:pt x="284" y="339"/>
                  <a:pt x="282" y="340"/>
                </a:cubicBezTo>
                <a:cubicBezTo>
                  <a:pt x="279" y="342"/>
                  <a:pt x="279" y="342"/>
                  <a:pt x="279" y="342"/>
                </a:cubicBezTo>
                <a:cubicBezTo>
                  <a:pt x="278" y="343"/>
                  <a:pt x="277" y="343"/>
                  <a:pt x="276" y="344"/>
                </a:cubicBezTo>
                <a:cubicBezTo>
                  <a:pt x="274" y="345"/>
                  <a:pt x="272" y="345"/>
                  <a:pt x="271" y="345"/>
                </a:cubicBezTo>
                <a:cubicBezTo>
                  <a:pt x="270" y="345"/>
                  <a:pt x="270" y="345"/>
                  <a:pt x="269" y="345"/>
                </a:cubicBezTo>
                <a:cubicBezTo>
                  <a:pt x="268" y="345"/>
                  <a:pt x="267" y="345"/>
                  <a:pt x="266" y="346"/>
                </a:cubicBezTo>
                <a:cubicBezTo>
                  <a:pt x="266" y="346"/>
                  <a:pt x="266" y="347"/>
                  <a:pt x="266" y="348"/>
                </a:cubicBezTo>
                <a:cubicBezTo>
                  <a:pt x="267" y="348"/>
                  <a:pt x="267" y="348"/>
                  <a:pt x="268" y="348"/>
                </a:cubicBezTo>
                <a:cubicBezTo>
                  <a:pt x="269" y="348"/>
                  <a:pt x="270" y="348"/>
                  <a:pt x="271" y="347"/>
                </a:cubicBezTo>
                <a:cubicBezTo>
                  <a:pt x="272" y="347"/>
                  <a:pt x="273" y="346"/>
                  <a:pt x="273" y="346"/>
                </a:cubicBezTo>
                <a:cubicBezTo>
                  <a:pt x="272" y="347"/>
                  <a:pt x="271" y="348"/>
                  <a:pt x="269" y="349"/>
                </a:cubicBezTo>
                <a:cubicBezTo>
                  <a:pt x="268" y="349"/>
                  <a:pt x="267" y="350"/>
                  <a:pt x="266" y="351"/>
                </a:cubicBezTo>
                <a:cubicBezTo>
                  <a:pt x="265" y="352"/>
                  <a:pt x="266" y="352"/>
                  <a:pt x="267" y="352"/>
                </a:cubicBezTo>
                <a:cubicBezTo>
                  <a:pt x="266" y="353"/>
                  <a:pt x="263" y="354"/>
                  <a:pt x="261" y="355"/>
                </a:cubicBezTo>
                <a:cubicBezTo>
                  <a:pt x="259" y="356"/>
                  <a:pt x="256" y="356"/>
                  <a:pt x="254" y="357"/>
                </a:cubicBezTo>
                <a:cubicBezTo>
                  <a:pt x="256" y="357"/>
                  <a:pt x="258" y="357"/>
                  <a:pt x="261" y="357"/>
                </a:cubicBezTo>
                <a:cubicBezTo>
                  <a:pt x="263" y="356"/>
                  <a:pt x="265" y="355"/>
                  <a:pt x="268" y="354"/>
                </a:cubicBezTo>
                <a:cubicBezTo>
                  <a:pt x="271" y="353"/>
                  <a:pt x="271" y="353"/>
                  <a:pt x="271" y="353"/>
                </a:cubicBezTo>
                <a:cubicBezTo>
                  <a:pt x="272" y="353"/>
                  <a:pt x="273" y="352"/>
                  <a:pt x="274" y="352"/>
                </a:cubicBezTo>
                <a:cubicBezTo>
                  <a:pt x="277" y="351"/>
                  <a:pt x="279" y="350"/>
                  <a:pt x="281" y="349"/>
                </a:cubicBezTo>
                <a:cubicBezTo>
                  <a:pt x="278" y="351"/>
                  <a:pt x="274" y="352"/>
                  <a:pt x="271" y="354"/>
                </a:cubicBezTo>
                <a:cubicBezTo>
                  <a:pt x="269" y="355"/>
                  <a:pt x="267" y="355"/>
                  <a:pt x="265" y="356"/>
                </a:cubicBezTo>
                <a:cubicBezTo>
                  <a:pt x="263" y="357"/>
                  <a:pt x="261" y="358"/>
                  <a:pt x="259" y="358"/>
                </a:cubicBezTo>
                <a:cubicBezTo>
                  <a:pt x="260" y="358"/>
                  <a:pt x="261" y="358"/>
                  <a:pt x="262" y="358"/>
                </a:cubicBezTo>
                <a:cubicBezTo>
                  <a:pt x="263" y="358"/>
                  <a:pt x="264" y="358"/>
                  <a:pt x="264" y="358"/>
                </a:cubicBezTo>
                <a:cubicBezTo>
                  <a:pt x="266" y="357"/>
                  <a:pt x="267" y="357"/>
                  <a:pt x="268" y="356"/>
                </a:cubicBezTo>
                <a:cubicBezTo>
                  <a:pt x="269" y="355"/>
                  <a:pt x="269" y="355"/>
                  <a:pt x="269" y="355"/>
                </a:cubicBezTo>
                <a:cubicBezTo>
                  <a:pt x="270" y="356"/>
                  <a:pt x="273" y="355"/>
                  <a:pt x="272" y="355"/>
                </a:cubicBezTo>
                <a:cubicBezTo>
                  <a:pt x="270" y="356"/>
                  <a:pt x="268" y="357"/>
                  <a:pt x="266" y="358"/>
                </a:cubicBezTo>
                <a:cubicBezTo>
                  <a:pt x="264" y="359"/>
                  <a:pt x="262" y="360"/>
                  <a:pt x="260" y="361"/>
                </a:cubicBezTo>
                <a:cubicBezTo>
                  <a:pt x="261" y="361"/>
                  <a:pt x="262" y="361"/>
                  <a:pt x="263" y="361"/>
                </a:cubicBezTo>
                <a:cubicBezTo>
                  <a:pt x="263" y="360"/>
                  <a:pt x="264" y="360"/>
                  <a:pt x="264" y="360"/>
                </a:cubicBezTo>
                <a:cubicBezTo>
                  <a:pt x="265" y="360"/>
                  <a:pt x="266" y="360"/>
                  <a:pt x="268" y="360"/>
                </a:cubicBezTo>
                <a:cubicBezTo>
                  <a:pt x="259" y="363"/>
                  <a:pt x="250" y="364"/>
                  <a:pt x="241" y="366"/>
                </a:cubicBezTo>
                <a:cubicBezTo>
                  <a:pt x="241" y="366"/>
                  <a:pt x="239" y="367"/>
                  <a:pt x="241" y="366"/>
                </a:cubicBezTo>
                <a:cubicBezTo>
                  <a:pt x="242" y="366"/>
                  <a:pt x="238" y="366"/>
                  <a:pt x="241" y="365"/>
                </a:cubicBezTo>
                <a:cubicBezTo>
                  <a:pt x="243" y="365"/>
                  <a:pt x="245" y="364"/>
                  <a:pt x="246" y="364"/>
                </a:cubicBezTo>
                <a:cubicBezTo>
                  <a:pt x="248" y="364"/>
                  <a:pt x="250" y="364"/>
                  <a:pt x="251" y="363"/>
                </a:cubicBezTo>
                <a:cubicBezTo>
                  <a:pt x="250" y="363"/>
                  <a:pt x="248" y="364"/>
                  <a:pt x="248" y="363"/>
                </a:cubicBezTo>
                <a:cubicBezTo>
                  <a:pt x="248" y="362"/>
                  <a:pt x="252" y="362"/>
                  <a:pt x="254" y="361"/>
                </a:cubicBezTo>
                <a:cubicBezTo>
                  <a:pt x="252" y="360"/>
                  <a:pt x="248" y="361"/>
                  <a:pt x="244" y="362"/>
                </a:cubicBezTo>
                <a:cubicBezTo>
                  <a:pt x="245" y="362"/>
                  <a:pt x="247" y="362"/>
                  <a:pt x="247" y="362"/>
                </a:cubicBezTo>
                <a:cubicBezTo>
                  <a:pt x="245" y="363"/>
                  <a:pt x="242" y="363"/>
                  <a:pt x="240" y="364"/>
                </a:cubicBezTo>
                <a:cubicBezTo>
                  <a:pt x="238" y="364"/>
                  <a:pt x="236" y="364"/>
                  <a:pt x="234" y="365"/>
                </a:cubicBezTo>
                <a:cubicBezTo>
                  <a:pt x="234" y="365"/>
                  <a:pt x="233" y="365"/>
                  <a:pt x="233" y="365"/>
                </a:cubicBezTo>
                <a:cubicBezTo>
                  <a:pt x="231" y="364"/>
                  <a:pt x="227" y="365"/>
                  <a:pt x="224" y="364"/>
                </a:cubicBezTo>
                <a:cubicBezTo>
                  <a:pt x="223" y="364"/>
                  <a:pt x="222" y="364"/>
                  <a:pt x="222" y="365"/>
                </a:cubicBezTo>
                <a:cubicBezTo>
                  <a:pt x="222" y="365"/>
                  <a:pt x="223" y="365"/>
                  <a:pt x="224" y="365"/>
                </a:cubicBezTo>
                <a:cubicBezTo>
                  <a:pt x="225" y="365"/>
                  <a:pt x="226" y="365"/>
                  <a:pt x="227" y="365"/>
                </a:cubicBezTo>
                <a:cubicBezTo>
                  <a:pt x="231" y="365"/>
                  <a:pt x="229" y="366"/>
                  <a:pt x="228" y="366"/>
                </a:cubicBezTo>
                <a:cubicBezTo>
                  <a:pt x="230" y="366"/>
                  <a:pt x="231" y="366"/>
                  <a:pt x="233" y="366"/>
                </a:cubicBezTo>
                <a:cubicBezTo>
                  <a:pt x="234" y="366"/>
                  <a:pt x="236" y="366"/>
                  <a:pt x="237" y="366"/>
                </a:cubicBezTo>
                <a:cubicBezTo>
                  <a:pt x="235" y="367"/>
                  <a:pt x="233" y="367"/>
                  <a:pt x="231" y="367"/>
                </a:cubicBezTo>
                <a:cubicBezTo>
                  <a:pt x="228" y="367"/>
                  <a:pt x="228" y="367"/>
                  <a:pt x="226" y="368"/>
                </a:cubicBezTo>
                <a:cubicBezTo>
                  <a:pt x="230" y="368"/>
                  <a:pt x="234" y="367"/>
                  <a:pt x="237" y="367"/>
                </a:cubicBezTo>
                <a:cubicBezTo>
                  <a:pt x="239" y="367"/>
                  <a:pt x="240" y="367"/>
                  <a:pt x="242" y="367"/>
                </a:cubicBezTo>
                <a:cubicBezTo>
                  <a:pt x="243" y="367"/>
                  <a:pt x="244" y="367"/>
                  <a:pt x="245" y="367"/>
                </a:cubicBezTo>
                <a:cubicBezTo>
                  <a:pt x="245" y="367"/>
                  <a:pt x="244" y="367"/>
                  <a:pt x="243" y="367"/>
                </a:cubicBezTo>
                <a:cubicBezTo>
                  <a:pt x="242" y="367"/>
                  <a:pt x="241" y="368"/>
                  <a:pt x="240" y="368"/>
                </a:cubicBezTo>
                <a:cubicBezTo>
                  <a:pt x="238" y="368"/>
                  <a:pt x="236" y="368"/>
                  <a:pt x="234" y="368"/>
                </a:cubicBezTo>
                <a:cubicBezTo>
                  <a:pt x="232" y="368"/>
                  <a:pt x="230" y="369"/>
                  <a:pt x="228" y="369"/>
                </a:cubicBezTo>
                <a:cubicBezTo>
                  <a:pt x="227" y="369"/>
                  <a:pt x="226" y="369"/>
                  <a:pt x="225" y="368"/>
                </a:cubicBezTo>
                <a:cubicBezTo>
                  <a:pt x="218" y="367"/>
                  <a:pt x="211" y="366"/>
                  <a:pt x="204" y="365"/>
                </a:cubicBezTo>
                <a:cubicBezTo>
                  <a:pt x="203" y="364"/>
                  <a:pt x="201" y="364"/>
                  <a:pt x="201" y="364"/>
                </a:cubicBezTo>
                <a:cubicBezTo>
                  <a:pt x="200" y="363"/>
                  <a:pt x="202" y="364"/>
                  <a:pt x="202" y="364"/>
                </a:cubicBezTo>
                <a:cubicBezTo>
                  <a:pt x="200" y="363"/>
                  <a:pt x="204" y="363"/>
                  <a:pt x="201" y="363"/>
                </a:cubicBezTo>
                <a:cubicBezTo>
                  <a:pt x="200" y="362"/>
                  <a:pt x="198" y="362"/>
                  <a:pt x="197" y="361"/>
                </a:cubicBezTo>
                <a:cubicBezTo>
                  <a:pt x="198" y="362"/>
                  <a:pt x="199" y="362"/>
                  <a:pt x="200" y="362"/>
                </a:cubicBezTo>
                <a:cubicBezTo>
                  <a:pt x="201" y="362"/>
                  <a:pt x="205" y="364"/>
                  <a:pt x="205" y="363"/>
                </a:cubicBezTo>
                <a:cubicBezTo>
                  <a:pt x="205" y="362"/>
                  <a:pt x="201" y="362"/>
                  <a:pt x="199" y="361"/>
                </a:cubicBezTo>
                <a:cubicBezTo>
                  <a:pt x="199" y="361"/>
                  <a:pt x="199" y="361"/>
                  <a:pt x="198" y="360"/>
                </a:cubicBezTo>
                <a:cubicBezTo>
                  <a:pt x="200" y="361"/>
                  <a:pt x="201" y="361"/>
                  <a:pt x="203" y="362"/>
                </a:cubicBezTo>
                <a:cubicBezTo>
                  <a:pt x="204" y="363"/>
                  <a:pt x="205" y="363"/>
                  <a:pt x="206" y="362"/>
                </a:cubicBezTo>
                <a:cubicBezTo>
                  <a:pt x="206" y="362"/>
                  <a:pt x="207" y="362"/>
                  <a:pt x="205" y="361"/>
                </a:cubicBezTo>
                <a:cubicBezTo>
                  <a:pt x="204" y="361"/>
                  <a:pt x="203" y="361"/>
                  <a:pt x="202" y="361"/>
                </a:cubicBezTo>
                <a:cubicBezTo>
                  <a:pt x="197" y="360"/>
                  <a:pt x="191" y="358"/>
                  <a:pt x="186" y="355"/>
                </a:cubicBezTo>
                <a:cubicBezTo>
                  <a:pt x="183" y="355"/>
                  <a:pt x="182" y="355"/>
                  <a:pt x="180" y="355"/>
                </a:cubicBezTo>
                <a:cubicBezTo>
                  <a:pt x="180" y="355"/>
                  <a:pt x="181" y="355"/>
                  <a:pt x="182" y="356"/>
                </a:cubicBezTo>
                <a:cubicBezTo>
                  <a:pt x="179" y="354"/>
                  <a:pt x="179" y="354"/>
                  <a:pt x="177" y="354"/>
                </a:cubicBezTo>
                <a:cubicBezTo>
                  <a:pt x="176" y="354"/>
                  <a:pt x="174" y="352"/>
                  <a:pt x="173" y="352"/>
                </a:cubicBezTo>
                <a:cubicBezTo>
                  <a:pt x="174" y="353"/>
                  <a:pt x="175" y="353"/>
                  <a:pt x="176" y="354"/>
                </a:cubicBezTo>
                <a:cubicBezTo>
                  <a:pt x="177" y="355"/>
                  <a:pt x="178" y="355"/>
                  <a:pt x="179" y="356"/>
                </a:cubicBezTo>
                <a:cubicBezTo>
                  <a:pt x="180" y="357"/>
                  <a:pt x="181" y="357"/>
                  <a:pt x="182" y="358"/>
                </a:cubicBezTo>
                <a:cubicBezTo>
                  <a:pt x="183" y="358"/>
                  <a:pt x="184" y="359"/>
                  <a:pt x="185" y="359"/>
                </a:cubicBezTo>
                <a:cubicBezTo>
                  <a:pt x="185" y="359"/>
                  <a:pt x="181" y="358"/>
                  <a:pt x="182" y="359"/>
                </a:cubicBezTo>
                <a:cubicBezTo>
                  <a:pt x="184" y="359"/>
                  <a:pt x="185" y="360"/>
                  <a:pt x="187" y="361"/>
                </a:cubicBezTo>
                <a:cubicBezTo>
                  <a:pt x="187" y="361"/>
                  <a:pt x="187" y="361"/>
                  <a:pt x="187" y="361"/>
                </a:cubicBezTo>
                <a:cubicBezTo>
                  <a:pt x="186" y="361"/>
                  <a:pt x="185" y="361"/>
                  <a:pt x="184" y="360"/>
                </a:cubicBezTo>
                <a:cubicBezTo>
                  <a:pt x="183" y="359"/>
                  <a:pt x="181" y="359"/>
                  <a:pt x="180" y="358"/>
                </a:cubicBezTo>
                <a:cubicBezTo>
                  <a:pt x="182" y="359"/>
                  <a:pt x="183" y="360"/>
                  <a:pt x="184" y="360"/>
                </a:cubicBezTo>
                <a:cubicBezTo>
                  <a:pt x="185" y="361"/>
                  <a:pt x="186" y="361"/>
                  <a:pt x="187" y="362"/>
                </a:cubicBezTo>
                <a:cubicBezTo>
                  <a:pt x="188" y="362"/>
                  <a:pt x="189" y="363"/>
                  <a:pt x="189" y="363"/>
                </a:cubicBezTo>
                <a:cubicBezTo>
                  <a:pt x="192" y="363"/>
                  <a:pt x="194" y="364"/>
                  <a:pt x="196" y="365"/>
                </a:cubicBezTo>
                <a:cubicBezTo>
                  <a:pt x="197" y="366"/>
                  <a:pt x="198" y="366"/>
                  <a:pt x="200" y="367"/>
                </a:cubicBezTo>
                <a:cubicBezTo>
                  <a:pt x="200" y="367"/>
                  <a:pt x="201" y="368"/>
                  <a:pt x="203" y="368"/>
                </a:cubicBezTo>
                <a:cubicBezTo>
                  <a:pt x="205" y="368"/>
                  <a:pt x="203" y="368"/>
                  <a:pt x="204" y="368"/>
                </a:cubicBezTo>
                <a:cubicBezTo>
                  <a:pt x="205" y="367"/>
                  <a:pt x="203" y="367"/>
                  <a:pt x="201" y="366"/>
                </a:cubicBezTo>
                <a:cubicBezTo>
                  <a:pt x="200" y="366"/>
                  <a:pt x="199" y="366"/>
                  <a:pt x="199" y="365"/>
                </a:cubicBezTo>
                <a:cubicBezTo>
                  <a:pt x="208" y="368"/>
                  <a:pt x="216" y="370"/>
                  <a:pt x="226" y="371"/>
                </a:cubicBezTo>
                <a:cubicBezTo>
                  <a:pt x="225" y="371"/>
                  <a:pt x="224" y="371"/>
                  <a:pt x="223" y="372"/>
                </a:cubicBezTo>
                <a:cubicBezTo>
                  <a:pt x="225" y="372"/>
                  <a:pt x="227" y="372"/>
                  <a:pt x="229" y="372"/>
                </a:cubicBezTo>
                <a:cubicBezTo>
                  <a:pt x="228" y="372"/>
                  <a:pt x="227" y="372"/>
                  <a:pt x="227" y="372"/>
                </a:cubicBezTo>
                <a:cubicBezTo>
                  <a:pt x="226" y="372"/>
                  <a:pt x="225" y="372"/>
                  <a:pt x="224" y="372"/>
                </a:cubicBezTo>
                <a:cubicBezTo>
                  <a:pt x="224" y="372"/>
                  <a:pt x="224" y="372"/>
                  <a:pt x="223" y="372"/>
                </a:cubicBezTo>
                <a:cubicBezTo>
                  <a:pt x="223" y="372"/>
                  <a:pt x="221" y="372"/>
                  <a:pt x="221" y="372"/>
                </a:cubicBezTo>
                <a:cubicBezTo>
                  <a:pt x="223" y="371"/>
                  <a:pt x="219" y="371"/>
                  <a:pt x="216" y="370"/>
                </a:cubicBezTo>
                <a:cubicBezTo>
                  <a:pt x="214" y="370"/>
                  <a:pt x="213" y="370"/>
                  <a:pt x="212" y="369"/>
                </a:cubicBezTo>
                <a:cubicBezTo>
                  <a:pt x="215" y="370"/>
                  <a:pt x="216" y="371"/>
                  <a:pt x="215" y="371"/>
                </a:cubicBezTo>
                <a:cubicBezTo>
                  <a:pt x="214" y="371"/>
                  <a:pt x="215" y="372"/>
                  <a:pt x="216" y="372"/>
                </a:cubicBezTo>
                <a:cubicBezTo>
                  <a:pt x="215" y="372"/>
                  <a:pt x="214" y="372"/>
                  <a:pt x="212" y="372"/>
                </a:cubicBezTo>
                <a:cubicBezTo>
                  <a:pt x="211" y="372"/>
                  <a:pt x="209" y="372"/>
                  <a:pt x="206" y="372"/>
                </a:cubicBezTo>
                <a:cubicBezTo>
                  <a:pt x="206" y="372"/>
                  <a:pt x="206" y="372"/>
                  <a:pt x="206" y="372"/>
                </a:cubicBezTo>
                <a:cubicBezTo>
                  <a:pt x="206" y="372"/>
                  <a:pt x="206" y="372"/>
                  <a:pt x="206" y="372"/>
                </a:cubicBezTo>
                <a:cubicBezTo>
                  <a:pt x="204" y="371"/>
                  <a:pt x="204" y="371"/>
                  <a:pt x="205" y="372"/>
                </a:cubicBezTo>
                <a:cubicBezTo>
                  <a:pt x="203" y="372"/>
                  <a:pt x="201" y="371"/>
                  <a:pt x="200" y="371"/>
                </a:cubicBezTo>
                <a:cubicBezTo>
                  <a:pt x="199" y="371"/>
                  <a:pt x="199" y="371"/>
                  <a:pt x="197" y="370"/>
                </a:cubicBezTo>
                <a:cubicBezTo>
                  <a:pt x="196" y="369"/>
                  <a:pt x="192" y="368"/>
                  <a:pt x="190" y="366"/>
                </a:cubicBezTo>
                <a:cubicBezTo>
                  <a:pt x="187" y="366"/>
                  <a:pt x="186" y="365"/>
                  <a:pt x="185" y="364"/>
                </a:cubicBezTo>
                <a:cubicBezTo>
                  <a:pt x="184" y="364"/>
                  <a:pt x="185" y="363"/>
                  <a:pt x="183" y="362"/>
                </a:cubicBezTo>
                <a:cubicBezTo>
                  <a:pt x="181" y="362"/>
                  <a:pt x="182" y="363"/>
                  <a:pt x="182" y="363"/>
                </a:cubicBezTo>
                <a:cubicBezTo>
                  <a:pt x="183" y="364"/>
                  <a:pt x="182" y="364"/>
                  <a:pt x="184" y="365"/>
                </a:cubicBezTo>
                <a:cubicBezTo>
                  <a:pt x="186" y="366"/>
                  <a:pt x="185" y="366"/>
                  <a:pt x="184" y="365"/>
                </a:cubicBezTo>
                <a:cubicBezTo>
                  <a:pt x="183" y="365"/>
                  <a:pt x="183" y="365"/>
                  <a:pt x="183" y="365"/>
                </a:cubicBezTo>
                <a:cubicBezTo>
                  <a:pt x="182" y="365"/>
                  <a:pt x="182" y="366"/>
                  <a:pt x="183" y="366"/>
                </a:cubicBezTo>
                <a:cubicBezTo>
                  <a:pt x="184" y="367"/>
                  <a:pt x="184" y="367"/>
                  <a:pt x="185" y="367"/>
                </a:cubicBezTo>
                <a:cubicBezTo>
                  <a:pt x="186" y="368"/>
                  <a:pt x="188" y="368"/>
                  <a:pt x="189" y="369"/>
                </a:cubicBezTo>
                <a:cubicBezTo>
                  <a:pt x="191" y="370"/>
                  <a:pt x="194" y="370"/>
                  <a:pt x="194" y="371"/>
                </a:cubicBezTo>
                <a:cubicBezTo>
                  <a:pt x="191" y="370"/>
                  <a:pt x="191" y="370"/>
                  <a:pt x="191" y="370"/>
                </a:cubicBezTo>
                <a:cubicBezTo>
                  <a:pt x="189" y="369"/>
                  <a:pt x="189" y="369"/>
                  <a:pt x="189" y="369"/>
                </a:cubicBezTo>
                <a:cubicBezTo>
                  <a:pt x="187" y="369"/>
                  <a:pt x="185" y="368"/>
                  <a:pt x="183" y="367"/>
                </a:cubicBezTo>
                <a:cubicBezTo>
                  <a:pt x="182" y="366"/>
                  <a:pt x="180" y="366"/>
                  <a:pt x="179" y="365"/>
                </a:cubicBezTo>
                <a:cubicBezTo>
                  <a:pt x="178" y="365"/>
                  <a:pt x="176" y="364"/>
                  <a:pt x="175" y="363"/>
                </a:cubicBezTo>
                <a:cubicBezTo>
                  <a:pt x="172" y="362"/>
                  <a:pt x="170" y="361"/>
                  <a:pt x="167" y="359"/>
                </a:cubicBezTo>
                <a:cubicBezTo>
                  <a:pt x="165" y="358"/>
                  <a:pt x="166" y="359"/>
                  <a:pt x="166" y="360"/>
                </a:cubicBezTo>
                <a:cubicBezTo>
                  <a:pt x="167" y="360"/>
                  <a:pt x="170" y="362"/>
                  <a:pt x="168" y="361"/>
                </a:cubicBezTo>
                <a:cubicBezTo>
                  <a:pt x="166" y="361"/>
                  <a:pt x="165" y="360"/>
                  <a:pt x="164" y="359"/>
                </a:cubicBezTo>
                <a:cubicBezTo>
                  <a:pt x="163" y="359"/>
                  <a:pt x="163" y="359"/>
                  <a:pt x="160" y="358"/>
                </a:cubicBezTo>
                <a:cubicBezTo>
                  <a:pt x="162" y="359"/>
                  <a:pt x="164" y="360"/>
                  <a:pt x="165" y="361"/>
                </a:cubicBezTo>
                <a:cubicBezTo>
                  <a:pt x="165" y="361"/>
                  <a:pt x="164" y="361"/>
                  <a:pt x="164" y="361"/>
                </a:cubicBezTo>
                <a:cubicBezTo>
                  <a:pt x="162" y="360"/>
                  <a:pt x="161" y="359"/>
                  <a:pt x="160" y="358"/>
                </a:cubicBezTo>
                <a:cubicBezTo>
                  <a:pt x="160" y="358"/>
                  <a:pt x="159" y="358"/>
                  <a:pt x="159" y="358"/>
                </a:cubicBezTo>
                <a:cubicBezTo>
                  <a:pt x="158" y="356"/>
                  <a:pt x="155" y="353"/>
                  <a:pt x="150" y="349"/>
                </a:cubicBezTo>
                <a:cubicBezTo>
                  <a:pt x="151" y="350"/>
                  <a:pt x="152" y="350"/>
                  <a:pt x="153" y="351"/>
                </a:cubicBezTo>
                <a:cubicBezTo>
                  <a:pt x="150" y="348"/>
                  <a:pt x="147" y="345"/>
                  <a:pt x="143" y="342"/>
                </a:cubicBezTo>
                <a:cubicBezTo>
                  <a:pt x="143" y="342"/>
                  <a:pt x="143" y="342"/>
                  <a:pt x="144" y="343"/>
                </a:cubicBezTo>
                <a:cubicBezTo>
                  <a:pt x="144" y="344"/>
                  <a:pt x="146" y="345"/>
                  <a:pt x="147" y="347"/>
                </a:cubicBezTo>
                <a:cubicBezTo>
                  <a:pt x="145" y="345"/>
                  <a:pt x="142" y="343"/>
                  <a:pt x="143" y="344"/>
                </a:cubicBezTo>
                <a:cubicBezTo>
                  <a:pt x="143" y="345"/>
                  <a:pt x="143" y="345"/>
                  <a:pt x="147" y="349"/>
                </a:cubicBezTo>
                <a:cubicBezTo>
                  <a:pt x="149" y="351"/>
                  <a:pt x="151" y="352"/>
                  <a:pt x="154" y="354"/>
                </a:cubicBezTo>
                <a:cubicBezTo>
                  <a:pt x="156" y="356"/>
                  <a:pt x="158" y="358"/>
                  <a:pt x="161" y="359"/>
                </a:cubicBezTo>
                <a:cubicBezTo>
                  <a:pt x="161" y="360"/>
                  <a:pt x="163" y="360"/>
                  <a:pt x="164" y="361"/>
                </a:cubicBezTo>
                <a:cubicBezTo>
                  <a:pt x="165" y="362"/>
                  <a:pt x="166" y="363"/>
                  <a:pt x="166" y="363"/>
                </a:cubicBezTo>
                <a:cubicBezTo>
                  <a:pt x="166" y="363"/>
                  <a:pt x="165" y="363"/>
                  <a:pt x="164" y="362"/>
                </a:cubicBezTo>
                <a:cubicBezTo>
                  <a:pt x="163" y="361"/>
                  <a:pt x="162" y="360"/>
                  <a:pt x="161" y="360"/>
                </a:cubicBezTo>
                <a:cubicBezTo>
                  <a:pt x="159" y="359"/>
                  <a:pt x="158" y="358"/>
                  <a:pt x="157" y="357"/>
                </a:cubicBezTo>
                <a:cubicBezTo>
                  <a:pt x="153" y="354"/>
                  <a:pt x="153" y="354"/>
                  <a:pt x="153" y="354"/>
                </a:cubicBezTo>
                <a:cubicBezTo>
                  <a:pt x="152" y="353"/>
                  <a:pt x="151" y="352"/>
                  <a:pt x="149" y="351"/>
                </a:cubicBezTo>
                <a:cubicBezTo>
                  <a:pt x="147" y="350"/>
                  <a:pt x="145" y="347"/>
                  <a:pt x="142" y="345"/>
                </a:cubicBezTo>
                <a:cubicBezTo>
                  <a:pt x="142" y="346"/>
                  <a:pt x="142" y="346"/>
                  <a:pt x="142" y="346"/>
                </a:cubicBezTo>
                <a:cubicBezTo>
                  <a:pt x="140" y="344"/>
                  <a:pt x="138" y="343"/>
                  <a:pt x="136" y="342"/>
                </a:cubicBezTo>
                <a:cubicBezTo>
                  <a:pt x="135" y="340"/>
                  <a:pt x="133" y="338"/>
                  <a:pt x="131" y="336"/>
                </a:cubicBezTo>
                <a:cubicBezTo>
                  <a:pt x="130" y="334"/>
                  <a:pt x="128" y="332"/>
                  <a:pt x="127" y="331"/>
                </a:cubicBezTo>
                <a:cubicBezTo>
                  <a:pt x="126" y="329"/>
                  <a:pt x="124" y="327"/>
                  <a:pt x="123" y="326"/>
                </a:cubicBezTo>
                <a:cubicBezTo>
                  <a:pt x="120" y="323"/>
                  <a:pt x="120" y="322"/>
                  <a:pt x="119" y="320"/>
                </a:cubicBezTo>
                <a:cubicBezTo>
                  <a:pt x="119" y="320"/>
                  <a:pt x="118" y="318"/>
                  <a:pt x="119" y="319"/>
                </a:cubicBezTo>
                <a:cubicBezTo>
                  <a:pt x="120" y="320"/>
                  <a:pt x="121" y="322"/>
                  <a:pt x="122" y="324"/>
                </a:cubicBezTo>
                <a:cubicBezTo>
                  <a:pt x="122" y="324"/>
                  <a:pt x="123" y="324"/>
                  <a:pt x="123" y="325"/>
                </a:cubicBezTo>
                <a:cubicBezTo>
                  <a:pt x="121" y="321"/>
                  <a:pt x="121" y="321"/>
                  <a:pt x="124" y="325"/>
                </a:cubicBezTo>
                <a:cubicBezTo>
                  <a:pt x="126" y="326"/>
                  <a:pt x="127" y="327"/>
                  <a:pt x="128" y="329"/>
                </a:cubicBezTo>
                <a:cubicBezTo>
                  <a:pt x="129" y="330"/>
                  <a:pt x="131" y="331"/>
                  <a:pt x="132" y="332"/>
                </a:cubicBezTo>
                <a:cubicBezTo>
                  <a:pt x="132" y="333"/>
                  <a:pt x="133" y="333"/>
                  <a:pt x="134" y="334"/>
                </a:cubicBezTo>
                <a:cubicBezTo>
                  <a:pt x="134" y="335"/>
                  <a:pt x="135" y="335"/>
                  <a:pt x="136" y="336"/>
                </a:cubicBezTo>
                <a:cubicBezTo>
                  <a:pt x="137" y="337"/>
                  <a:pt x="139" y="339"/>
                  <a:pt x="141" y="341"/>
                </a:cubicBezTo>
                <a:cubicBezTo>
                  <a:pt x="139" y="339"/>
                  <a:pt x="138" y="337"/>
                  <a:pt x="136" y="335"/>
                </a:cubicBezTo>
                <a:cubicBezTo>
                  <a:pt x="136" y="335"/>
                  <a:pt x="135" y="334"/>
                  <a:pt x="134" y="333"/>
                </a:cubicBezTo>
                <a:cubicBezTo>
                  <a:pt x="133" y="332"/>
                  <a:pt x="133" y="332"/>
                  <a:pt x="132" y="331"/>
                </a:cubicBezTo>
                <a:cubicBezTo>
                  <a:pt x="129" y="327"/>
                  <a:pt x="124" y="322"/>
                  <a:pt x="123" y="318"/>
                </a:cubicBezTo>
                <a:cubicBezTo>
                  <a:pt x="126" y="322"/>
                  <a:pt x="128" y="326"/>
                  <a:pt x="132" y="330"/>
                </a:cubicBezTo>
                <a:cubicBezTo>
                  <a:pt x="131" y="329"/>
                  <a:pt x="131" y="328"/>
                  <a:pt x="130" y="328"/>
                </a:cubicBezTo>
                <a:cubicBezTo>
                  <a:pt x="130" y="327"/>
                  <a:pt x="130" y="326"/>
                  <a:pt x="129" y="326"/>
                </a:cubicBezTo>
                <a:cubicBezTo>
                  <a:pt x="128" y="324"/>
                  <a:pt x="127" y="323"/>
                  <a:pt x="125" y="321"/>
                </a:cubicBezTo>
                <a:cubicBezTo>
                  <a:pt x="121" y="316"/>
                  <a:pt x="119" y="310"/>
                  <a:pt x="116" y="305"/>
                </a:cubicBezTo>
                <a:cubicBezTo>
                  <a:pt x="114" y="302"/>
                  <a:pt x="114" y="302"/>
                  <a:pt x="114" y="302"/>
                </a:cubicBezTo>
                <a:cubicBezTo>
                  <a:pt x="114" y="302"/>
                  <a:pt x="114" y="303"/>
                  <a:pt x="113" y="301"/>
                </a:cubicBezTo>
                <a:cubicBezTo>
                  <a:pt x="112" y="299"/>
                  <a:pt x="112" y="298"/>
                  <a:pt x="112" y="298"/>
                </a:cubicBezTo>
                <a:cubicBezTo>
                  <a:pt x="112" y="298"/>
                  <a:pt x="113" y="299"/>
                  <a:pt x="115" y="301"/>
                </a:cubicBezTo>
                <a:cubicBezTo>
                  <a:pt x="115" y="302"/>
                  <a:pt x="116" y="303"/>
                  <a:pt x="116" y="304"/>
                </a:cubicBezTo>
                <a:cubicBezTo>
                  <a:pt x="118" y="307"/>
                  <a:pt x="118" y="307"/>
                  <a:pt x="118" y="307"/>
                </a:cubicBezTo>
                <a:cubicBezTo>
                  <a:pt x="119" y="308"/>
                  <a:pt x="119" y="309"/>
                  <a:pt x="120" y="310"/>
                </a:cubicBezTo>
                <a:cubicBezTo>
                  <a:pt x="120" y="311"/>
                  <a:pt x="121" y="312"/>
                  <a:pt x="122" y="313"/>
                </a:cubicBezTo>
                <a:cubicBezTo>
                  <a:pt x="122" y="314"/>
                  <a:pt x="123" y="315"/>
                  <a:pt x="124" y="316"/>
                </a:cubicBezTo>
                <a:cubicBezTo>
                  <a:pt x="124" y="317"/>
                  <a:pt x="125" y="317"/>
                  <a:pt x="125" y="318"/>
                </a:cubicBezTo>
                <a:cubicBezTo>
                  <a:pt x="126" y="318"/>
                  <a:pt x="126" y="319"/>
                  <a:pt x="127" y="319"/>
                </a:cubicBezTo>
                <a:cubicBezTo>
                  <a:pt x="127" y="319"/>
                  <a:pt x="126" y="317"/>
                  <a:pt x="125" y="315"/>
                </a:cubicBezTo>
                <a:cubicBezTo>
                  <a:pt x="123" y="312"/>
                  <a:pt x="126" y="317"/>
                  <a:pt x="125" y="316"/>
                </a:cubicBezTo>
                <a:cubicBezTo>
                  <a:pt x="124" y="315"/>
                  <a:pt x="123" y="314"/>
                  <a:pt x="123" y="314"/>
                </a:cubicBezTo>
                <a:cubicBezTo>
                  <a:pt x="123" y="313"/>
                  <a:pt x="121" y="310"/>
                  <a:pt x="121" y="309"/>
                </a:cubicBezTo>
                <a:cubicBezTo>
                  <a:pt x="122" y="310"/>
                  <a:pt x="122" y="311"/>
                  <a:pt x="123" y="311"/>
                </a:cubicBezTo>
                <a:cubicBezTo>
                  <a:pt x="123" y="311"/>
                  <a:pt x="123" y="311"/>
                  <a:pt x="123" y="311"/>
                </a:cubicBezTo>
                <a:cubicBezTo>
                  <a:pt x="123" y="311"/>
                  <a:pt x="123" y="311"/>
                  <a:pt x="123" y="311"/>
                </a:cubicBezTo>
                <a:cubicBezTo>
                  <a:pt x="123" y="311"/>
                  <a:pt x="123" y="311"/>
                  <a:pt x="123" y="311"/>
                </a:cubicBezTo>
                <a:cubicBezTo>
                  <a:pt x="125" y="315"/>
                  <a:pt x="127" y="318"/>
                  <a:pt x="130" y="320"/>
                </a:cubicBezTo>
                <a:cubicBezTo>
                  <a:pt x="130" y="321"/>
                  <a:pt x="133" y="323"/>
                  <a:pt x="134" y="325"/>
                </a:cubicBezTo>
                <a:cubicBezTo>
                  <a:pt x="136" y="328"/>
                  <a:pt x="138" y="330"/>
                  <a:pt x="141" y="333"/>
                </a:cubicBezTo>
                <a:cubicBezTo>
                  <a:pt x="141" y="333"/>
                  <a:pt x="140" y="331"/>
                  <a:pt x="138" y="329"/>
                </a:cubicBezTo>
                <a:cubicBezTo>
                  <a:pt x="138" y="329"/>
                  <a:pt x="137" y="328"/>
                  <a:pt x="137" y="327"/>
                </a:cubicBezTo>
                <a:cubicBezTo>
                  <a:pt x="137" y="327"/>
                  <a:pt x="137" y="327"/>
                  <a:pt x="137" y="327"/>
                </a:cubicBezTo>
                <a:cubicBezTo>
                  <a:pt x="137" y="328"/>
                  <a:pt x="138" y="328"/>
                  <a:pt x="139" y="329"/>
                </a:cubicBezTo>
                <a:cubicBezTo>
                  <a:pt x="140" y="331"/>
                  <a:pt x="141" y="332"/>
                  <a:pt x="144" y="334"/>
                </a:cubicBezTo>
                <a:cubicBezTo>
                  <a:pt x="142" y="333"/>
                  <a:pt x="142" y="332"/>
                  <a:pt x="141" y="331"/>
                </a:cubicBezTo>
                <a:cubicBezTo>
                  <a:pt x="142" y="332"/>
                  <a:pt x="142" y="332"/>
                  <a:pt x="142" y="332"/>
                </a:cubicBezTo>
                <a:cubicBezTo>
                  <a:pt x="143" y="334"/>
                  <a:pt x="145" y="333"/>
                  <a:pt x="146" y="336"/>
                </a:cubicBezTo>
                <a:cubicBezTo>
                  <a:pt x="148" y="338"/>
                  <a:pt x="150" y="339"/>
                  <a:pt x="152" y="340"/>
                </a:cubicBezTo>
                <a:cubicBezTo>
                  <a:pt x="151" y="339"/>
                  <a:pt x="149" y="338"/>
                  <a:pt x="148" y="336"/>
                </a:cubicBezTo>
                <a:cubicBezTo>
                  <a:pt x="152" y="340"/>
                  <a:pt x="155" y="342"/>
                  <a:pt x="158" y="345"/>
                </a:cubicBezTo>
                <a:cubicBezTo>
                  <a:pt x="164" y="349"/>
                  <a:pt x="164" y="349"/>
                  <a:pt x="169" y="351"/>
                </a:cubicBezTo>
                <a:cubicBezTo>
                  <a:pt x="165" y="349"/>
                  <a:pt x="161" y="347"/>
                  <a:pt x="159" y="344"/>
                </a:cubicBezTo>
                <a:cubicBezTo>
                  <a:pt x="161" y="346"/>
                  <a:pt x="163" y="347"/>
                  <a:pt x="165" y="348"/>
                </a:cubicBezTo>
                <a:cubicBezTo>
                  <a:pt x="166" y="349"/>
                  <a:pt x="168" y="351"/>
                  <a:pt x="169" y="350"/>
                </a:cubicBezTo>
                <a:cubicBezTo>
                  <a:pt x="169" y="350"/>
                  <a:pt x="166" y="349"/>
                  <a:pt x="166" y="348"/>
                </a:cubicBezTo>
                <a:cubicBezTo>
                  <a:pt x="166" y="348"/>
                  <a:pt x="165" y="347"/>
                  <a:pt x="165" y="347"/>
                </a:cubicBezTo>
                <a:cubicBezTo>
                  <a:pt x="167" y="347"/>
                  <a:pt x="168" y="348"/>
                  <a:pt x="170" y="348"/>
                </a:cubicBezTo>
                <a:cubicBezTo>
                  <a:pt x="171" y="349"/>
                  <a:pt x="170" y="348"/>
                  <a:pt x="171" y="347"/>
                </a:cubicBezTo>
                <a:cubicBezTo>
                  <a:pt x="171" y="347"/>
                  <a:pt x="170" y="346"/>
                  <a:pt x="168" y="345"/>
                </a:cubicBezTo>
                <a:cubicBezTo>
                  <a:pt x="165" y="344"/>
                  <a:pt x="164" y="342"/>
                  <a:pt x="164" y="341"/>
                </a:cubicBezTo>
                <a:cubicBezTo>
                  <a:pt x="163" y="341"/>
                  <a:pt x="161" y="340"/>
                  <a:pt x="159" y="339"/>
                </a:cubicBezTo>
                <a:cubicBezTo>
                  <a:pt x="158" y="338"/>
                  <a:pt x="156" y="336"/>
                  <a:pt x="154" y="335"/>
                </a:cubicBezTo>
                <a:cubicBezTo>
                  <a:pt x="151" y="331"/>
                  <a:pt x="151" y="332"/>
                  <a:pt x="151" y="333"/>
                </a:cubicBezTo>
                <a:cubicBezTo>
                  <a:pt x="151" y="333"/>
                  <a:pt x="152" y="333"/>
                  <a:pt x="151" y="333"/>
                </a:cubicBezTo>
                <a:cubicBezTo>
                  <a:pt x="151" y="333"/>
                  <a:pt x="151" y="333"/>
                  <a:pt x="151" y="333"/>
                </a:cubicBezTo>
                <a:cubicBezTo>
                  <a:pt x="149" y="333"/>
                  <a:pt x="153" y="335"/>
                  <a:pt x="153" y="335"/>
                </a:cubicBezTo>
                <a:cubicBezTo>
                  <a:pt x="152" y="335"/>
                  <a:pt x="151" y="335"/>
                  <a:pt x="150" y="334"/>
                </a:cubicBezTo>
                <a:cubicBezTo>
                  <a:pt x="145" y="329"/>
                  <a:pt x="141" y="324"/>
                  <a:pt x="137" y="319"/>
                </a:cubicBezTo>
                <a:cubicBezTo>
                  <a:pt x="136" y="317"/>
                  <a:pt x="136" y="316"/>
                  <a:pt x="135" y="315"/>
                </a:cubicBezTo>
                <a:cubicBezTo>
                  <a:pt x="135" y="314"/>
                  <a:pt x="134" y="314"/>
                  <a:pt x="134" y="313"/>
                </a:cubicBezTo>
                <a:cubicBezTo>
                  <a:pt x="134" y="313"/>
                  <a:pt x="135" y="312"/>
                  <a:pt x="136" y="313"/>
                </a:cubicBezTo>
                <a:cubicBezTo>
                  <a:pt x="136" y="313"/>
                  <a:pt x="137" y="314"/>
                  <a:pt x="135" y="311"/>
                </a:cubicBezTo>
                <a:cubicBezTo>
                  <a:pt x="134" y="309"/>
                  <a:pt x="133" y="308"/>
                  <a:pt x="132" y="306"/>
                </a:cubicBezTo>
                <a:cubicBezTo>
                  <a:pt x="131" y="305"/>
                  <a:pt x="130" y="304"/>
                  <a:pt x="129" y="302"/>
                </a:cubicBezTo>
                <a:cubicBezTo>
                  <a:pt x="127" y="300"/>
                  <a:pt x="125" y="296"/>
                  <a:pt x="123" y="292"/>
                </a:cubicBezTo>
                <a:cubicBezTo>
                  <a:pt x="127" y="299"/>
                  <a:pt x="123" y="292"/>
                  <a:pt x="123" y="291"/>
                </a:cubicBezTo>
                <a:cubicBezTo>
                  <a:pt x="124" y="293"/>
                  <a:pt x="125" y="294"/>
                  <a:pt x="126" y="297"/>
                </a:cubicBezTo>
                <a:cubicBezTo>
                  <a:pt x="125" y="294"/>
                  <a:pt x="125" y="293"/>
                  <a:pt x="124" y="290"/>
                </a:cubicBezTo>
                <a:cubicBezTo>
                  <a:pt x="121" y="285"/>
                  <a:pt x="120" y="279"/>
                  <a:pt x="117" y="275"/>
                </a:cubicBezTo>
                <a:cubicBezTo>
                  <a:pt x="118" y="277"/>
                  <a:pt x="119" y="279"/>
                  <a:pt x="119" y="281"/>
                </a:cubicBezTo>
                <a:cubicBezTo>
                  <a:pt x="120" y="284"/>
                  <a:pt x="121" y="286"/>
                  <a:pt x="122" y="288"/>
                </a:cubicBezTo>
                <a:cubicBezTo>
                  <a:pt x="122" y="289"/>
                  <a:pt x="122" y="290"/>
                  <a:pt x="122" y="289"/>
                </a:cubicBezTo>
                <a:cubicBezTo>
                  <a:pt x="121" y="287"/>
                  <a:pt x="121" y="287"/>
                  <a:pt x="121" y="287"/>
                </a:cubicBezTo>
                <a:cubicBezTo>
                  <a:pt x="121" y="287"/>
                  <a:pt x="121" y="288"/>
                  <a:pt x="121" y="288"/>
                </a:cubicBezTo>
                <a:cubicBezTo>
                  <a:pt x="121" y="291"/>
                  <a:pt x="120" y="290"/>
                  <a:pt x="118" y="284"/>
                </a:cubicBezTo>
                <a:cubicBezTo>
                  <a:pt x="117" y="283"/>
                  <a:pt x="116" y="282"/>
                  <a:pt x="116" y="280"/>
                </a:cubicBezTo>
                <a:cubicBezTo>
                  <a:pt x="115" y="279"/>
                  <a:pt x="115" y="278"/>
                  <a:pt x="114" y="276"/>
                </a:cubicBezTo>
                <a:cubicBezTo>
                  <a:pt x="114" y="275"/>
                  <a:pt x="113" y="273"/>
                  <a:pt x="113" y="272"/>
                </a:cubicBezTo>
                <a:cubicBezTo>
                  <a:pt x="112" y="266"/>
                  <a:pt x="112" y="264"/>
                  <a:pt x="114" y="265"/>
                </a:cubicBezTo>
                <a:cubicBezTo>
                  <a:pt x="114" y="265"/>
                  <a:pt x="115" y="267"/>
                  <a:pt x="115" y="266"/>
                </a:cubicBezTo>
                <a:cubicBezTo>
                  <a:pt x="115" y="266"/>
                  <a:pt x="116" y="266"/>
                  <a:pt x="115" y="264"/>
                </a:cubicBezTo>
                <a:cubicBezTo>
                  <a:pt x="115" y="263"/>
                  <a:pt x="115" y="262"/>
                  <a:pt x="114" y="262"/>
                </a:cubicBezTo>
                <a:cubicBezTo>
                  <a:pt x="113" y="259"/>
                  <a:pt x="112" y="255"/>
                  <a:pt x="111" y="251"/>
                </a:cubicBezTo>
                <a:cubicBezTo>
                  <a:pt x="112" y="251"/>
                  <a:pt x="112" y="250"/>
                  <a:pt x="112" y="249"/>
                </a:cubicBezTo>
                <a:cubicBezTo>
                  <a:pt x="112" y="247"/>
                  <a:pt x="113" y="244"/>
                  <a:pt x="113" y="242"/>
                </a:cubicBezTo>
                <a:cubicBezTo>
                  <a:pt x="114" y="240"/>
                  <a:pt x="115" y="238"/>
                  <a:pt x="115" y="235"/>
                </a:cubicBezTo>
                <a:cubicBezTo>
                  <a:pt x="116" y="236"/>
                  <a:pt x="115" y="239"/>
                  <a:pt x="116" y="240"/>
                </a:cubicBezTo>
                <a:cubicBezTo>
                  <a:pt x="116" y="237"/>
                  <a:pt x="116" y="236"/>
                  <a:pt x="117" y="235"/>
                </a:cubicBezTo>
                <a:cubicBezTo>
                  <a:pt x="117" y="235"/>
                  <a:pt x="118" y="234"/>
                  <a:pt x="118" y="234"/>
                </a:cubicBezTo>
                <a:cubicBezTo>
                  <a:pt x="118" y="231"/>
                  <a:pt x="119" y="229"/>
                  <a:pt x="120" y="227"/>
                </a:cubicBezTo>
                <a:cubicBezTo>
                  <a:pt x="120" y="226"/>
                  <a:pt x="121" y="225"/>
                  <a:pt x="121" y="224"/>
                </a:cubicBezTo>
                <a:cubicBezTo>
                  <a:pt x="121" y="223"/>
                  <a:pt x="122" y="222"/>
                  <a:pt x="122" y="221"/>
                </a:cubicBezTo>
                <a:cubicBezTo>
                  <a:pt x="122" y="222"/>
                  <a:pt x="121" y="224"/>
                  <a:pt x="122" y="224"/>
                </a:cubicBezTo>
                <a:cubicBezTo>
                  <a:pt x="123" y="219"/>
                  <a:pt x="123" y="220"/>
                  <a:pt x="123" y="217"/>
                </a:cubicBezTo>
                <a:cubicBezTo>
                  <a:pt x="123" y="215"/>
                  <a:pt x="122" y="216"/>
                  <a:pt x="120" y="219"/>
                </a:cubicBezTo>
                <a:cubicBezTo>
                  <a:pt x="118" y="223"/>
                  <a:pt x="119" y="223"/>
                  <a:pt x="119" y="223"/>
                </a:cubicBezTo>
                <a:cubicBezTo>
                  <a:pt x="119" y="224"/>
                  <a:pt x="120" y="221"/>
                  <a:pt x="121" y="221"/>
                </a:cubicBezTo>
                <a:cubicBezTo>
                  <a:pt x="120" y="222"/>
                  <a:pt x="120" y="223"/>
                  <a:pt x="120" y="224"/>
                </a:cubicBezTo>
                <a:cubicBezTo>
                  <a:pt x="120" y="225"/>
                  <a:pt x="119" y="226"/>
                  <a:pt x="119" y="226"/>
                </a:cubicBezTo>
                <a:cubicBezTo>
                  <a:pt x="119" y="227"/>
                  <a:pt x="118" y="227"/>
                  <a:pt x="118" y="228"/>
                </a:cubicBezTo>
                <a:cubicBezTo>
                  <a:pt x="117" y="228"/>
                  <a:pt x="116" y="227"/>
                  <a:pt x="116" y="228"/>
                </a:cubicBezTo>
                <a:cubicBezTo>
                  <a:pt x="114" y="231"/>
                  <a:pt x="116" y="226"/>
                  <a:pt x="115" y="227"/>
                </a:cubicBezTo>
                <a:cubicBezTo>
                  <a:pt x="114" y="230"/>
                  <a:pt x="114" y="228"/>
                  <a:pt x="114" y="227"/>
                </a:cubicBezTo>
                <a:cubicBezTo>
                  <a:pt x="113" y="225"/>
                  <a:pt x="113" y="229"/>
                  <a:pt x="113" y="228"/>
                </a:cubicBezTo>
                <a:cubicBezTo>
                  <a:pt x="113" y="226"/>
                  <a:pt x="113" y="225"/>
                  <a:pt x="114" y="223"/>
                </a:cubicBezTo>
                <a:cubicBezTo>
                  <a:pt x="114" y="223"/>
                  <a:pt x="114" y="223"/>
                  <a:pt x="114" y="223"/>
                </a:cubicBezTo>
                <a:cubicBezTo>
                  <a:pt x="113" y="226"/>
                  <a:pt x="113" y="226"/>
                  <a:pt x="113" y="226"/>
                </a:cubicBezTo>
                <a:cubicBezTo>
                  <a:pt x="113" y="225"/>
                  <a:pt x="113" y="223"/>
                  <a:pt x="114" y="222"/>
                </a:cubicBezTo>
                <a:cubicBezTo>
                  <a:pt x="115" y="219"/>
                  <a:pt x="115" y="219"/>
                  <a:pt x="115" y="219"/>
                </a:cubicBezTo>
                <a:cubicBezTo>
                  <a:pt x="116" y="216"/>
                  <a:pt x="116" y="214"/>
                  <a:pt x="118" y="212"/>
                </a:cubicBezTo>
                <a:cubicBezTo>
                  <a:pt x="118" y="212"/>
                  <a:pt x="118" y="212"/>
                  <a:pt x="118" y="212"/>
                </a:cubicBezTo>
                <a:cubicBezTo>
                  <a:pt x="118" y="213"/>
                  <a:pt x="116" y="214"/>
                  <a:pt x="117" y="215"/>
                </a:cubicBezTo>
                <a:cubicBezTo>
                  <a:pt x="118" y="213"/>
                  <a:pt x="118" y="212"/>
                  <a:pt x="119" y="210"/>
                </a:cubicBezTo>
                <a:cubicBezTo>
                  <a:pt x="120" y="208"/>
                  <a:pt x="120" y="207"/>
                  <a:pt x="120" y="205"/>
                </a:cubicBezTo>
                <a:cubicBezTo>
                  <a:pt x="121" y="204"/>
                  <a:pt x="118" y="207"/>
                  <a:pt x="120" y="204"/>
                </a:cubicBezTo>
                <a:cubicBezTo>
                  <a:pt x="122" y="202"/>
                  <a:pt x="121" y="201"/>
                  <a:pt x="122" y="200"/>
                </a:cubicBezTo>
                <a:cubicBezTo>
                  <a:pt x="123" y="197"/>
                  <a:pt x="123" y="196"/>
                  <a:pt x="124" y="194"/>
                </a:cubicBezTo>
                <a:cubicBezTo>
                  <a:pt x="124" y="193"/>
                  <a:pt x="125" y="192"/>
                  <a:pt x="125" y="191"/>
                </a:cubicBezTo>
                <a:cubicBezTo>
                  <a:pt x="125" y="193"/>
                  <a:pt x="124" y="195"/>
                  <a:pt x="124" y="196"/>
                </a:cubicBezTo>
                <a:cubicBezTo>
                  <a:pt x="125" y="193"/>
                  <a:pt x="125" y="195"/>
                  <a:pt x="127" y="193"/>
                </a:cubicBezTo>
                <a:cubicBezTo>
                  <a:pt x="126" y="195"/>
                  <a:pt x="125" y="196"/>
                  <a:pt x="125" y="197"/>
                </a:cubicBezTo>
                <a:cubicBezTo>
                  <a:pt x="125" y="197"/>
                  <a:pt x="125" y="197"/>
                  <a:pt x="125" y="197"/>
                </a:cubicBezTo>
                <a:cubicBezTo>
                  <a:pt x="126" y="195"/>
                  <a:pt x="127" y="192"/>
                  <a:pt x="128" y="190"/>
                </a:cubicBezTo>
                <a:cubicBezTo>
                  <a:pt x="129" y="189"/>
                  <a:pt x="129" y="188"/>
                  <a:pt x="130" y="187"/>
                </a:cubicBezTo>
                <a:cubicBezTo>
                  <a:pt x="130" y="187"/>
                  <a:pt x="131" y="187"/>
                  <a:pt x="131" y="186"/>
                </a:cubicBezTo>
                <a:cubicBezTo>
                  <a:pt x="129" y="191"/>
                  <a:pt x="127" y="195"/>
                  <a:pt x="126" y="199"/>
                </a:cubicBezTo>
                <a:cubicBezTo>
                  <a:pt x="127" y="197"/>
                  <a:pt x="129" y="194"/>
                  <a:pt x="129" y="191"/>
                </a:cubicBezTo>
                <a:cubicBezTo>
                  <a:pt x="129" y="190"/>
                  <a:pt x="130" y="189"/>
                  <a:pt x="131" y="188"/>
                </a:cubicBezTo>
                <a:cubicBezTo>
                  <a:pt x="131" y="188"/>
                  <a:pt x="131" y="187"/>
                  <a:pt x="132" y="186"/>
                </a:cubicBezTo>
                <a:cubicBezTo>
                  <a:pt x="132" y="186"/>
                  <a:pt x="132" y="186"/>
                  <a:pt x="132" y="186"/>
                </a:cubicBezTo>
                <a:cubicBezTo>
                  <a:pt x="132" y="187"/>
                  <a:pt x="132" y="187"/>
                  <a:pt x="132" y="187"/>
                </a:cubicBezTo>
                <a:cubicBezTo>
                  <a:pt x="132" y="188"/>
                  <a:pt x="132" y="189"/>
                  <a:pt x="131" y="189"/>
                </a:cubicBezTo>
                <a:cubicBezTo>
                  <a:pt x="131" y="190"/>
                  <a:pt x="131" y="191"/>
                  <a:pt x="130" y="191"/>
                </a:cubicBezTo>
                <a:cubicBezTo>
                  <a:pt x="130" y="192"/>
                  <a:pt x="130" y="193"/>
                  <a:pt x="129" y="194"/>
                </a:cubicBezTo>
                <a:cubicBezTo>
                  <a:pt x="129" y="195"/>
                  <a:pt x="128" y="197"/>
                  <a:pt x="127" y="198"/>
                </a:cubicBezTo>
                <a:cubicBezTo>
                  <a:pt x="127" y="199"/>
                  <a:pt x="126" y="201"/>
                  <a:pt x="127" y="200"/>
                </a:cubicBezTo>
                <a:cubicBezTo>
                  <a:pt x="128" y="199"/>
                  <a:pt x="128" y="200"/>
                  <a:pt x="128" y="200"/>
                </a:cubicBezTo>
                <a:cubicBezTo>
                  <a:pt x="129" y="200"/>
                  <a:pt x="129" y="200"/>
                  <a:pt x="128" y="203"/>
                </a:cubicBezTo>
                <a:cubicBezTo>
                  <a:pt x="127" y="205"/>
                  <a:pt x="126" y="207"/>
                  <a:pt x="127" y="209"/>
                </a:cubicBezTo>
                <a:cubicBezTo>
                  <a:pt x="128" y="202"/>
                  <a:pt x="131" y="196"/>
                  <a:pt x="133" y="190"/>
                </a:cubicBezTo>
                <a:cubicBezTo>
                  <a:pt x="133" y="189"/>
                  <a:pt x="134" y="188"/>
                  <a:pt x="134" y="187"/>
                </a:cubicBezTo>
                <a:cubicBezTo>
                  <a:pt x="134" y="187"/>
                  <a:pt x="135" y="187"/>
                  <a:pt x="135" y="187"/>
                </a:cubicBezTo>
                <a:cubicBezTo>
                  <a:pt x="136" y="187"/>
                  <a:pt x="136" y="187"/>
                  <a:pt x="138" y="184"/>
                </a:cubicBezTo>
                <a:cubicBezTo>
                  <a:pt x="140" y="182"/>
                  <a:pt x="141" y="179"/>
                  <a:pt x="144" y="177"/>
                </a:cubicBezTo>
                <a:cubicBezTo>
                  <a:pt x="143" y="178"/>
                  <a:pt x="142" y="179"/>
                  <a:pt x="142" y="179"/>
                </a:cubicBezTo>
                <a:cubicBezTo>
                  <a:pt x="141" y="180"/>
                  <a:pt x="141" y="181"/>
                  <a:pt x="140" y="181"/>
                </a:cubicBezTo>
                <a:cubicBezTo>
                  <a:pt x="139" y="183"/>
                  <a:pt x="138" y="184"/>
                  <a:pt x="137" y="186"/>
                </a:cubicBezTo>
                <a:cubicBezTo>
                  <a:pt x="135" y="189"/>
                  <a:pt x="135" y="190"/>
                  <a:pt x="136" y="191"/>
                </a:cubicBezTo>
                <a:cubicBezTo>
                  <a:pt x="136" y="191"/>
                  <a:pt x="138" y="188"/>
                  <a:pt x="139" y="187"/>
                </a:cubicBezTo>
                <a:cubicBezTo>
                  <a:pt x="139" y="186"/>
                  <a:pt x="140" y="185"/>
                  <a:pt x="140" y="185"/>
                </a:cubicBezTo>
                <a:cubicBezTo>
                  <a:pt x="141" y="184"/>
                  <a:pt x="142" y="182"/>
                  <a:pt x="143" y="182"/>
                </a:cubicBezTo>
                <a:cubicBezTo>
                  <a:pt x="143" y="182"/>
                  <a:pt x="142" y="184"/>
                  <a:pt x="141" y="185"/>
                </a:cubicBezTo>
                <a:cubicBezTo>
                  <a:pt x="140" y="187"/>
                  <a:pt x="138" y="190"/>
                  <a:pt x="137" y="192"/>
                </a:cubicBezTo>
                <a:cubicBezTo>
                  <a:pt x="136" y="194"/>
                  <a:pt x="134" y="197"/>
                  <a:pt x="133" y="199"/>
                </a:cubicBezTo>
                <a:cubicBezTo>
                  <a:pt x="133" y="199"/>
                  <a:pt x="133" y="199"/>
                  <a:pt x="133" y="199"/>
                </a:cubicBezTo>
                <a:cubicBezTo>
                  <a:pt x="132" y="201"/>
                  <a:pt x="131" y="203"/>
                  <a:pt x="131" y="205"/>
                </a:cubicBezTo>
                <a:cubicBezTo>
                  <a:pt x="130" y="205"/>
                  <a:pt x="130" y="205"/>
                  <a:pt x="130" y="204"/>
                </a:cubicBezTo>
                <a:cubicBezTo>
                  <a:pt x="129" y="204"/>
                  <a:pt x="130" y="203"/>
                  <a:pt x="131" y="202"/>
                </a:cubicBezTo>
                <a:cubicBezTo>
                  <a:pt x="131" y="202"/>
                  <a:pt x="132" y="201"/>
                  <a:pt x="131" y="200"/>
                </a:cubicBezTo>
                <a:cubicBezTo>
                  <a:pt x="130" y="202"/>
                  <a:pt x="129" y="204"/>
                  <a:pt x="128" y="206"/>
                </a:cubicBezTo>
                <a:cubicBezTo>
                  <a:pt x="128" y="207"/>
                  <a:pt x="127" y="208"/>
                  <a:pt x="128" y="208"/>
                </a:cubicBezTo>
                <a:cubicBezTo>
                  <a:pt x="129" y="206"/>
                  <a:pt x="130" y="206"/>
                  <a:pt x="132" y="203"/>
                </a:cubicBezTo>
                <a:cubicBezTo>
                  <a:pt x="135" y="199"/>
                  <a:pt x="137" y="198"/>
                  <a:pt x="139" y="195"/>
                </a:cubicBezTo>
                <a:cubicBezTo>
                  <a:pt x="142" y="190"/>
                  <a:pt x="142" y="193"/>
                  <a:pt x="143" y="193"/>
                </a:cubicBezTo>
                <a:cubicBezTo>
                  <a:pt x="144" y="193"/>
                  <a:pt x="144" y="192"/>
                  <a:pt x="143" y="194"/>
                </a:cubicBezTo>
                <a:cubicBezTo>
                  <a:pt x="143" y="195"/>
                  <a:pt x="144" y="195"/>
                  <a:pt x="145" y="195"/>
                </a:cubicBezTo>
                <a:cubicBezTo>
                  <a:pt x="146" y="194"/>
                  <a:pt x="146" y="192"/>
                  <a:pt x="147" y="191"/>
                </a:cubicBezTo>
                <a:cubicBezTo>
                  <a:pt x="148" y="191"/>
                  <a:pt x="148" y="190"/>
                  <a:pt x="149" y="189"/>
                </a:cubicBezTo>
                <a:cubicBezTo>
                  <a:pt x="149" y="191"/>
                  <a:pt x="148" y="192"/>
                  <a:pt x="148" y="194"/>
                </a:cubicBezTo>
                <a:cubicBezTo>
                  <a:pt x="147" y="195"/>
                  <a:pt x="145" y="197"/>
                  <a:pt x="144" y="199"/>
                </a:cubicBezTo>
                <a:cubicBezTo>
                  <a:pt x="144" y="200"/>
                  <a:pt x="144" y="200"/>
                  <a:pt x="144" y="200"/>
                </a:cubicBezTo>
                <a:cubicBezTo>
                  <a:pt x="145" y="199"/>
                  <a:pt x="145" y="199"/>
                  <a:pt x="146" y="199"/>
                </a:cubicBezTo>
                <a:cubicBezTo>
                  <a:pt x="146" y="199"/>
                  <a:pt x="147" y="199"/>
                  <a:pt x="148" y="197"/>
                </a:cubicBezTo>
                <a:cubicBezTo>
                  <a:pt x="150" y="195"/>
                  <a:pt x="152" y="193"/>
                  <a:pt x="154" y="191"/>
                </a:cubicBezTo>
                <a:cubicBezTo>
                  <a:pt x="155" y="190"/>
                  <a:pt x="156" y="189"/>
                  <a:pt x="157" y="188"/>
                </a:cubicBezTo>
                <a:cubicBezTo>
                  <a:pt x="158" y="187"/>
                  <a:pt x="159" y="186"/>
                  <a:pt x="160" y="185"/>
                </a:cubicBezTo>
                <a:cubicBezTo>
                  <a:pt x="159" y="188"/>
                  <a:pt x="155" y="190"/>
                  <a:pt x="155" y="193"/>
                </a:cubicBezTo>
                <a:cubicBezTo>
                  <a:pt x="156" y="192"/>
                  <a:pt x="156" y="190"/>
                  <a:pt x="158" y="190"/>
                </a:cubicBezTo>
                <a:cubicBezTo>
                  <a:pt x="154" y="195"/>
                  <a:pt x="157" y="194"/>
                  <a:pt x="157" y="195"/>
                </a:cubicBezTo>
                <a:cubicBezTo>
                  <a:pt x="158" y="194"/>
                  <a:pt x="159" y="192"/>
                  <a:pt x="160" y="192"/>
                </a:cubicBezTo>
                <a:cubicBezTo>
                  <a:pt x="160" y="192"/>
                  <a:pt x="160" y="193"/>
                  <a:pt x="159" y="193"/>
                </a:cubicBezTo>
                <a:cubicBezTo>
                  <a:pt x="158" y="194"/>
                  <a:pt x="158" y="195"/>
                  <a:pt x="159" y="195"/>
                </a:cubicBezTo>
                <a:cubicBezTo>
                  <a:pt x="159" y="195"/>
                  <a:pt x="160" y="194"/>
                  <a:pt x="160" y="193"/>
                </a:cubicBezTo>
                <a:cubicBezTo>
                  <a:pt x="161" y="191"/>
                  <a:pt x="163" y="189"/>
                  <a:pt x="163" y="188"/>
                </a:cubicBezTo>
                <a:cubicBezTo>
                  <a:pt x="164" y="187"/>
                  <a:pt x="165" y="185"/>
                  <a:pt x="166" y="185"/>
                </a:cubicBezTo>
                <a:cubicBezTo>
                  <a:pt x="167" y="184"/>
                  <a:pt x="167" y="183"/>
                  <a:pt x="168" y="183"/>
                </a:cubicBezTo>
                <a:cubicBezTo>
                  <a:pt x="169" y="183"/>
                  <a:pt x="172" y="181"/>
                  <a:pt x="174" y="179"/>
                </a:cubicBezTo>
                <a:cubicBezTo>
                  <a:pt x="173" y="181"/>
                  <a:pt x="172" y="182"/>
                  <a:pt x="170" y="183"/>
                </a:cubicBezTo>
                <a:cubicBezTo>
                  <a:pt x="167" y="186"/>
                  <a:pt x="165" y="189"/>
                  <a:pt x="163" y="192"/>
                </a:cubicBezTo>
                <a:cubicBezTo>
                  <a:pt x="165" y="191"/>
                  <a:pt x="166" y="189"/>
                  <a:pt x="168" y="188"/>
                </a:cubicBezTo>
                <a:cubicBezTo>
                  <a:pt x="168" y="188"/>
                  <a:pt x="170" y="186"/>
                  <a:pt x="170" y="186"/>
                </a:cubicBezTo>
                <a:cubicBezTo>
                  <a:pt x="171" y="187"/>
                  <a:pt x="170" y="188"/>
                  <a:pt x="169" y="189"/>
                </a:cubicBezTo>
                <a:cubicBezTo>
                  <a:pt x="168" y="191"/>
                  <a:pt x="167" y="191"/>
                  <a:pt x="166" y="191"/>
                </a:cubicBezTo>
                <a:cubicBezTo>
                  <a:pt x="166" y="191"/>
                  <a:pt x="166" y="192"/>
                  <a:pt x="166" y="192"/>
                </a:cubicBezTo>
                <a:cubicBezTo>
                  <a:pt x="163" y="195"/>
                  <a:pt x="162" y="195"/>
                  <a:pt x="162" y="193"/>
                </a:cubicBezTo>
                <a:cubicBezTo>
                  <a:pt x="162" y="193"/>
                  <a:pt x="161" y="193"/>
                  <a:pt x="160" y="194"/>
                </a:cubicBezTo>
                <a:cubicBezTo>
                  <a:pt x="158" y="197"/>
                  <a:pt x="156" y="199"/>
                  <a:pt x="155" y="201"/>
                </a:cubicBezTo>
                <a:cubicBezTo>
                  <a:pt x="153" y="202"/>
                  <a:pt x="152" y="204"/>
                  <a:pt x="151" y="206"/>
                </a:cubicBezTo>
                <a:cubicBezTo>
                  <a:pt x="150" y="208"/>
                  <a:pt x="149" y="210"/>
                  <a:pt x="148" y="211"/>
                </a:cubicBezTo>
                <a:cubicBezTo>
                  <a:pt x="149" y="211"/>
                  <a:pt x="150" y="209"/>
                  <a:pt x="151" y="208"/>
                </a:cubicBezTo>
                <a:cubicBezTo>
                  <a:pt x="151" y="209"/>
                  <a:pt x="150" y="210"/>
                  <a:pt x="150" y="212"/>
                </a:cubicBezTo>
                <a:cubicBezTo>
                  <a:pt x="149" y="213"/>
                  <a:pt x="149" y="215"/>
                  <a:pt x="148" y="217"/>
                </a:cubicBezTo>
                <a:cubicBezTo>
                  <a:pt x="148" y="218"/>
                  <a:pt x="148" y="219"/>
                  <a:pt x="147" y="220"/>
                </a:cubicBezTo>
                <a:cubicBezTo>
                  <a:pt x="146" y="220"/>
                  <a:pt x="145" y="222"/>
                  <a:pt x="144" y="225"/>
                </a:cubicBezTo>
                <a:cubicBezTo>
                  <a:pt x="146" y="223"/>
                  <a:pt x="146" y="223"/>
                  <a:pt x="147" y="223"/>
                </a:cubicBezTo>
                <a:cubicBezTo>
                  <a:pt x="146" y="224"/>
                  <a:pt x="145" y="224"/>
                  <a:pt x="144" y="226"/>
                </a:cubicBezTo>
                <a:cubicBezTo>
                  <a:pt x="144" y="229"/>
                  <a:pt x="146" y="227"/>
                  <a:pt x="147" y="227"/>
                </a:cubicBezTo>
                <a:cubicBezTo>
                  <a:pt x="146" y="228"/>
                  <a:pt x="145" y="230"/>
                  <a:pt x="145" y="231"/>
                </a:cubicBezTo>
                <a:cubicBezTo>
                  <a:pt x="145" y="231"/>
                  <a:pt x="145" y="232"/>
                  <a:pt x="146" y="232"/>
                </a:cubicBezTo>
                <a:cubicBezTo>
                  <a:pt x="146" y="232"/>
                  <a:pt x="146" y="231"/>
                  <a:pt x="146" y="231"/>
                </a:cubicBezTo>
                <a:cubicBezTo>
                  <a:pt x="147" y="229"/>
                  <a:pt x="148" y="227"/>
                  <a:pt x="148" y="225"/>
                </a:cubicBezTo>
                <a:cubicBezTo>
                  <a:pt x="149" y="225"/>
                  <a:pt x="149" y="224"/>
                  <a:pt x="150" y="223"/>
                </a:cubicBezTo>
                <a:cubicBezTo>
                  <a:pt x="150" y="222"/>
                  <a:pt x="151" y="221"/>
                  <a:pt x="151" y="220"/>
                </a:cubicBezTo>
                <a:cubicBezTo>
                  <a:pt x="150" y="222"/>
                  <a:pt x="150" y="224"/>
                  <a:pt x="149" y="225"/>
                </a:cubicBezTo>
                <a:cubicBezTo>
                  <a:pt x="150" y="225"/>
                  <a:pt x="150" y="224"/>
                  <a:pt x="150" y="223"/>
                </a:cubicBezTo>
                <a:cubicBezTo>
                  <a:pt x="151" y="222"/>
                  <a:pt x="153" y="220"/>
                  <a:pt x="152" y="219"/>
                </a:cubicBezTo>
                <a:cubicBezTo>
                  <a:pt x="151" y="219"/>
                  <a:pt x="153" y="217"/>
                  <a:pt x="153" y="217"/>
                </a:cubicBezTo>
                <a:cubicBezTo>
                  <a:pt x="153" y="217"/>
                  <a:pt x="154" y="216"/>
                  <a:pt x="155" y="215"/>
                </a:cubicBezTo>
                <a:cubicBezTo>
                  <a:pt x="156" y="214"/>
                  <a:pt x="157" y="213"/>
                  <a:pt x="158" y="214"/>
                </a:cubicBezTo>
                <a:cubicBezTo>
                  <a:pt x="156" y="215"/>
                  <a:pt x="156" y="217"/>
                  <a:pt x="155" y="219"/>
                </a:cubicBezTo>
                <a:cubicBezTo>
                  <a:pt x="154" y="220"/>
                  <a:pt x="153" y="221"/>
                  <a:pt x="152" y="222"/>
                </a:cubicBezTo>
                <a:cubicBezTo>
                  <a:pt x="151" y="224"/>
                  <a:pt x="151" y="225"/>
                  <a:pt x="150" y="227"/>
                </a:cubicBezTo>
                <a:cubicBezTo>
                  <a:pt x="149" y="229"/>
                  <a:pt x="150" y="229"/>
                  <a:pt x="150" y="229"/>
                </a:cubicBezTo>
                <a:cubicBezTo>
                  <a:pt x="151" y="229"/>
                  <a:pt x="151" y="229"/>
                  <a:pt x="152" y="228"/>
                </a:cubicBezTo>
                <a:cubicBezTo>
                  <a:pt x="152" y="226"/>
                  <a:pt x="153" y="225"/>
                  <a:pt x="153" y="224"/>
                </a:cubicBezTo>
                <a:cubicBezTo>
                  <a:pt x="154" y="222"/>
                  <a:pt x="155" y="221"/>
                  <a:pt x="155" y="220"/>
                </a:cubicBezTo>
                <a:cubicBezTo>
                  <a:pt x="157" y="216"/>
                  <a:pt x="157" y="216"/>
                  <a:pt x="157" y="216"/>
                </a:cubicBezTo>
                <a:cubicBezTo>
                  <a:pt x="158" y="214"/>
                  <a:pt x="159" y="213"/>
                  <a:pt x="159" y="212"/>
                </a:cubicBezTo>
                <a:cubicBezTo>
                  <a:pt x="160" y="211"/>
                  <a:pt x="161" y="210"/>
                  <a:pt x="162" y="210"/>
                </a:cubicBezTo>
                <a:cubicBezTo>
                  <a:pt x="160" y="212"/>
                  <a:pt x="162" y="210"/>
                  <a:pt x="162" y="211"/>
                </a:cubicBezTo>
                <a:cubicBezTo>
                  <a:pt x="162" y="211"/>
                  <a:pt x="162" y="212"/>
                  <a:pt x="161" y="213"/>
                </a:cubicBezTo>
                <a:cubicBezTo>
                  <a:pt x="160" y="214"/>
                  <a:pt x="160" y="215"/>
                  <a:pt x="159" y="216"/>
                </a:cubicBezTo>
                <a:cubicBezTo>
                  <a:pt x="158" y="217"/>
                  <a:pt x="158" y="219"/>
                  <a:pt x="157" y="220"/>
                </a:cubicBezTo>
                <a:cubicBezTo>
                  <a:pt x="158" y="219"/>
                  <a:pt x="159" y="218"/>
                  <a:pt x="160" y="217"/>
                </a:cubicBezTo>
                <a:cubicBezTo>
                  <a:pt x="161" y="215"/>
                  <a:pt x="163" y="213"/>
                  <a:pt x="164" y="211"/>
                </a:cubicBezTo>
                <a:cubicBezTo>
                  <a:pt x="165" y="209"/>
                  <a:pt x="166" y="209"/>
                  <a:pt x="167" y="208"/>
                </a:cubicBezTo>
                <a:cubicBezTo>
                  <a:pt x="168" y="206"/>
                  <a:pt x="169" y="205"/>
                  <a:pt x="170" y="204"/>
                </a:cubicBezTo>
                <a:cubicBezTo>
                  <a:pt x="170" y="205"/>
                  <a:pt x="169" y="207"/>
                  <a:pt x="167" y="208"/>
                </a:cubicBezTo>
                <a:cubicBezTo>
                  <a:pt x="167" y="209"/>
                  <a:pt x="166" y="210"/>
                  <a:pt x="166" y="210"/>
                </a:cubicBezTo>
                <a:cubicBezTo>
                  <a:pt x="165" y="211"/>
                  <a:pt x="165" y="211"/>
                  <a:pt x="165" y="211"/>
                </a:cubicBezTo>
                <a:cubicBezTo>
                  <a:pt x="165" y="212"/>
                  <a:pt x="165" y="213"/>
                  <a:pt x="164" y="214"/>
                </a:cubicBezTo>
                <a:cubicBezTo>
                  <a:pt x="164" y="214"/>
                  <a:pt x="165" y="212"/>
                  <a:pt x="166" y="210"/>
                </a:cubicBezTo>
                <a:cubicBezTo>
                  <a:pt x="168" y="209"/>
                  <a:pt x="169" y="207"/>
                  <a:pt x="169" y="207"/>
                </a:cubicBezTo>
                <a:cubicBezTo>
                  <a:pt x="169" y="208"/>
                  <a:pt x="169" y="208"/>
                  <a:pt x="169" y="208"/>
                </a:cubicBezTo>
                <a:cubicBezTo>
                  <a:pt x="169" y="208"/>
                  <a:pt x="168" y="209"/>
                  <a:pt x="167" y="210"/>
                </a:cubicBezTo>
                <a:cubicBezTo>
                  <a:pt x="166" y="211"/>
                  <a:pt x="166" y="212"/>
                  <a:pt x="166" y="212"/>
                </a:cubicBezTo>
                <a:cubicBezTo>
                  <a:pt x="167" y="211"/>
                  <a:pt x="168" y="209"/>
                  <a:pt x="169" y="209"/>
                </a:cubicBezTo>
                <a:cubicBezTo>
                  <a:pt x="170" y="209"/>
                  <a:pt x="173" y="205"/>
                  <a:pt x="173" y="205"/>
                </a:cubicBezTo>
                <a:cubicBezTo>
                  <a:pt x="173" y="206"/>
                  <a:pt x="172" y="207"/>
                  <a:pt x="171" y="209"/>
                </a:cubicBezTo>
                <a:cubicBezTo>
                  <a:pt x="173" y="207"/>
                  <a:pt x="175" y="207"/>
                  <a:pt x="177" y="203"/>
                </a:cubicBezTo>
                <a:cubicBezTo>
                  <a:pt x="177" y="203"/>
                  <a:pt x="178" y="202"/>
                  <a:pt x="179" y="202"/>
                </a:cubicBezTo>
                <a:cubicBezTo>
                  <a:pt x="180" y="201"/>
                  <a:pt x="181" y="200"/>
                  <a:pt x="182" y="200"/>
                </a:cubicBezTo>
                <a:cubicBezTo>
                  <a:pt x="183" y="199"/>
                  <a:pt x="184" y="198"/>
                  <a:pt x="185" y="197"/>
                </a:cubicBezTo>
                <a:cubicBezTo>
                  <a:pt x="185" y="197"/>
                  <a:pt x="185" y="197"/>
                  <a:pt x="185" y="197"/>
                </a:cubicBezTo>
                <a:cubicBezTo>
                  <a:pt x="185" y="197"/>
                  <a:pt x="185" y="197"/>
                  <a:pt x="185" y="197"/>
                </a:cubicBezTo>
                <a:cubicBezTo>
                  <a:pt x="185" y="197"/>
                  <a:pt x="184" y="198"/>
                  <a:pt x="183" y="199"/>
                </a:cubicBezTo>
                <a:cubicBezTo>
                  <a:pt x="182" y="200"/>
                  <a:pt x="182" y="200"/>
                  <a:pt x="183" y="200"/>
                </a:cubicBezTo>
                <a:cubicBezTo>
                  <a:pt x="183" y="200"/>
                  <a:pt x="184" y="200"/>
                  <a:pt x="184" y="199"/>
                </a:cubicBezTo>
                <a:cubicBezTo>
                  <a:pt x="184" y="199"/>
                  <a:pt x="185" y="197"/>
                  <a:pt x="186" y="197"/>
                </a:cubicBezTo>
                <a:cubicBezTo>
                  <a:pt x="187" y="196"/>
                  <a:pt x="188" y="196"/>
                  <a:pt x="188" y="195"/>
                </a:cubicBezTo>
                <a:cubicBezTo>
                  <a:pt x="189" y="195"/>
                  <a:pt x="189" y="194"/>
                  <a:pt x="189" y="194"/>
                </a:cubicBezTo>
                <a:cubicBezTo>
                  <a:pt x="190" y="194"/>
                  <a:pt x="191" y="193"/>
                  <a:pt x="191" y="193"/>
                </a:cubicBezTo>
                <a:cubicBezTo>
                  <a:pt x="191" y="195"/>
                  <a:pt x="192" y="194"/>
                  <a:pt x="194" y="192"/>
                </a:cubicBezTo>
                <a:cubicBezTo>
                  <a:pt x="195" y="192"/>
                  <a:pt x="195" y="191"/>
                  <a:pt x="196" y="191"/>
                </a:cubicBezTo>
                <a:cubicBezTo>
                  <a:pt x="194" y="192"/>
                  <a:pt x="193" y="192"/>
                  <a:pt x="193" y="191"/>
                </a:cubicBezTo>
                <a:cubicBezTo>
                  <a:pt x="194" y="190"/>
                  <a:pt x="193" y="191"/>
                  <a:pt x="192" y="191"/>
                </a:cubicBezTo>
                <a:cubicBezTo>
                  <a:pt x="193" y="190"/>
                  <a:pt x="193" y="189"/>
                  <a:pt x="193" y="188"/>
                </a:cubicBezTo>
                <a:cubicBezTo>
                  <a:pt x="194" y="187"/>
                  <a:pt x="195" y="186"/>
                  <a:pt x="196" y="185"/>
                </a:cubicBezTo>
                <a:cubicBezTo>
                  <a:pt x="196" y="185"/>
                  <a:pt x="196" y="185"/>
                  <a:pt x="196" y="185"/>
                </a:cubicBezTo>
                <a:cubicBezTo>
                  <a:pt x="196" y="185"/>
                  <a:pt x="196" y="185"/>
                  <a:pt x="196" y="185"/>
                </a:cubicBezTo>
                <a:cubicBezTo>
                  <a:pt x="197" y="184"/>
                  <a:pt x="197" y="184"/>
                  <a:pt x="196" y="184"/>
                </a:cubicBezTo>
                <a:cubicBezTo>
                  <a:pt x="197" y="183"/>
                  <a:pt x="198" y="183"/>
                  <a:pt x="199" y="182"/>
                </a:cubicBezTo>
                <a:cubicBezTo>
                  <a:pt x="199" y="182"/>
                  <a:pt x="199" y="181"/>
                  <a:pt x="200" y="181"/>
                </a:cubicBezTo>
                <a:cubicBezTo>
                  <a:pt x="201" y="182"/>
                  <a:pt x="204" y="180"/>
                  <a:pt x="205" y="180"/>
                </a:cubicBezTo>
                <a:cubicBezTo>
                  <a:pt x="206" y="179"/>
                  <a:pt x="207" y="179"/>
                  <a:pt x="208" y="179"/>
                </a:cubicBezTo>
                <a:cubicBezTo>
                  <a:pt x="209" y="179"/>
                  <a:pt x="209" y="180"/>
                  <a:pt x="210" y="179"/>
                </a:cubicBezTo>
                <a:cubicBezTo>
                  <a:pt x="211" y="179"/>
                  <a:pt x="210" y="178"/>
                  <a:pt x="210" y="178"/>
                </a:cubicBezTo>
                <a:cubicBezTo>
                  <a:pt x="209" y="178"/>
                  <a:pt x="210" y="177"/>
                  <a:pt x="208" y="178"/>
                </a:cubicBezTo>
                <a:cubicBezTo>
                  <a:pt x="207" y="178"/>
                  <a:pt x="207" y="177"/>
                  <a:pt x="208" y="177"/>
                </a:cubicBezTo>
                <a:cubicBezTo>
                  <a:pt x="209" y="177"/>
                  <a:pt x="208" y="177"/>
                  <a:pt x="208" y="176"/>
                </a:cubicBezTo>
                <a:cubicBezTo>
                  <a:pt x="208" y="176"/>
                  <a:pt x="208" y="175"/>
                  <a:pt x="207" y="176"/>
                </a:cubicBezTo>
                <a:cubicBezTo>
                  <a:pt x="207" y="176"/>
                  <a:pt x="206" y="176"/>
                  <a:pt x="206" y="176"/>
                </a:cubicBezTo>
                <a:cubicBezTo>
                  <a:pt x="205" y="176"/>
                  <a:pt x="205" y="176"/>
                  <a:pt x="204" y="177"/>
                </a:cubicBezTo>
                <a:cubicBezTo>
                  <a:pt x="203" y="178"/>
                  <a:pt x="201" y="179"/>
                  <a:pt x="200" y="178"/>
                </a:cubicBezTo>
                <a:cubicBezTo>
                  <a:pt x="201" y="177"/>
                  <a:pt x="203" y="177"/>
                  <a:pt x="204" y="176"/>
                </a:cubicBezTo>
                <a:cubicBezTo>
                  <a:pt x="205" y="176"/>
                  <a:pt x="206" y="175"/>
                  <a:pt x="207" y="175"/>
                </a:cubicBezTo>
                <a:cubicBezTo>
                  <a:pt x="211" y="173"/>
                  <a:pt x="214" y="172"/>
                  <a:pt x="217" y="170"/>
                </a:cubicBezTo>
                <a:cubicBezTo>
                  <a:pt x="219" y="169"/>
                  <a:pt x="218" y="169"/>
                  <a:pt x="217" y="169"/>
                </a:cubicBezTo>
                <a:cubicBezTo>
                  <a:pt x="217" y="169"/>
                  <a:pt x="215" y="170"/>
                  <a:pt x="216" y="169"/>
                </a:cubicBezTo>
                <a:cubicBezTo>
                  <a:pt x="217" y="168"/>
                  <a:pt x="218" y="169"/>
                  <a:pt x="219" y="168"/>
                </a:cubicBezTo>
                <a:cubicBezTo>
                  <a:pt x="219" y="167"/>
                  <a:pt x="219" y="167"/>
                  <a:pt x="221" y="166"/>
                </a:cubicBezTo>
                <a:cubicBezTo>
                  <a:pt x="219" y="166"/>
                  <a:pt x="218" y="167"/>
                  <a:pt x="217" y="167"/>
                </a:cubicBezTo>
                <a:cubicBezTo>
                  <a:pt x="217" y="167"/>
                  <a:pt x="217" y="166"/>
                  <a:pt x="218" y="166"/>
                </a:cubicBezTo>
                <a:cubicBezTo>
                  <a:pt x="219" y="165"/>
                  <a:pt x="220" y="165"/>
                  <a:pt x="221" y="165"/>
                </a:cubicBezTo>
                <a:cubicBezTo>
                  <a:pt x="221" y="165"/>
                  <a:pt x="221" y="165"/>
                  <a:pt x="221" y="165"/>
                </a:cubicBezTo>
                <a:cubicBezTo>
                  <a:pt x="223" y="166"/>
                  <a:pt x="225" y="166"/>
                  <a:pt x="230" y="165"/>
                </a:cubicBezTo>
                <a:cubicBezTo>
                  <a:pt x="228" y="166"/>
                  <a:pt x="228" y="166"/>
                  <a:pt x="227" y="166"/>
                </a:cubicBezTo>
                <a:cubicBezTo>
                  <a:pt x="228" y="167"/>
                  <a:pt x="230" y="166"/>
                  <a:pt x="231" y="167"/>
                </a:cubicBezTo>
                <a:cubicBezTo>
                  <a:pt x="232" y="167"/>
                  <a:pt x="234" y="167"/>
                  <a:pt x="236" y="166"/>
                </a:cubicBezTo>
                <a:cubicBezTo>
                  <a:pt x="236" y="165"/>
                  <a:pt x="234" y="165"/>
                  <a:pt x="232" y="165"/>
                </a:cubicBezTo>
                <a:cubicBezTo>
                  <a:pt x="233" y="165"/>
                  <a:pt x="235" y="165"/>
                  <a:pt x="235" y="164"/>
                </a:cubicBezTo>
                <a:cubicBezTo>
                  <a:pt x="234" y="163"/>
                  <a:pt x="234" y="162"/>
                  <a:pt x="231" y="163"/>
                </a:cubicBezTo>
                <a:cubicBezTo>
                  <a:pt x="229" y="163"/>
                  <a:pt x="227" y="163"/>
                  <a:pt x="225" y="164"/>
                </a:cubicBezTo>
                <a:cubicBezTo>
                  <a:pt x="223" y="164"/>
                  <a:pt x="221" y="164"/>
                  <a:pt x="220" y="165"/>
                </a:cubicBezTo>
                <a:cubicBezTo>
                  <a:pt x="219" y="165"/>
                  <a:pt x="216" y="166"/>
                  <a:pt x="215" y="165"/>
                </a:cubicBezTo>
                <a:cubicBezTo>
                  <a:pt x="215" y="164"/>
                  <a:pt x="218" y="165"/>
                  <a:pt x="219" y="164"/>
                </a:cubicBezTo>
                <a:cubicBezTo>
                  <a:pt x="220" y="164"/>
                  <a:pt x="221" y="163"/>
                  <a:pt x="223" y="163"/>
                </a:cubicBezTo>
                <a:cubicBezTo>
                  <a:pt x="226" y="163"/>
                  <a:pt x="230" y="162"/>
                  <a:pt x="234" y="162"/>
                </a:cubicBezTo>
                <a:cubicBezTo>
                  <a:pt x="234" y="162"/>
                  <a:pt x="234" y="161"/>
                  <a:pt x="234" y="161"/>
                </a:cubicBezTo>
                <a:cubicBezTo>
                  <a:pt x="236" y="160"/>
                  <a:pt x="237" y="160"/>
                  <a:pt x="239" y="160"/>
                </a:cubicBezTo>
                <a:cubicBezTo>
                  <a:pt x="240" y="159"/>
                  <a:pt x="242" y="159"/>
                  <a:pt x="244" y="160"/>
                </a:cubicBezTo>
                <a:cubicBezTo>
                  <a:pt x="245" y="160"/>
                  <a:pt x="246" y="160"/>
                  <a:pt x="248" y="160"/>
                </a:cubicBezTo>
                <a:cubicBezTo>
                  <a:pt x="249" y="160"/>
                  <a:pt x="251" y="160"/>
                  <a:pt x="252" y="160"/>
                </a:cubicBezTo>
                <a:cubicBezTo>
                  <a:pt x="255" y="160"/>
                  <a:pt x="255" y="161"/>
                  <a:pt x="256" y="161"/>
                </a:cubicBezTo>
                <a:cubicBezTo>
                  <a:pt x="257" y="161"/>
                  <a:pt x="257" y="162"/>
                  <a:pt x="257" y="162"/>
                </a:cubicBezTo>
                <a:cubicBezTo>
                  <a:pt x="256" y="162"/>
                  <a:pt x="254" y="162"/>
                  <a:pt x="253" y="161"/>
                </a:cubicBezTo>
                <a:cubicBezTo>
                  <a:pt x="253" y="161"/>
                  <a:pt x="253" y="161"/>
                  <a:pt x="252" y="161"/>
                </a:cubicBezTo>
                <a:cubicBezTo>
                  <a:pt x="255" y="162"/>
                  <a:pt x="255" y="163"/>
                  <a:pt x="251" y="163"/>
                </a:cubicBezTo>
                <a:cubicBezTo>
                  <a:pt x="250" y="163"/>
                  <a:pt x="249" y="163"/>
                  <a:pt x="248" y="163"/>
                </a:cubicBezTo>
                <a:cubicBezTo>
                  <a:pt x="247" y="163"/>
                  <a:pt x="246" y="164"/>
                  <a:pt x="245" y="164"/>
                </a:cubicBezTo>
                <a:cubicBezTo>
                  <a:pt x="244" y="164"/>
                  <a:pt x="242" y="164"/>
                  <a:pt x="241" y="165"/>
                </a:cubicBezTo>
                <a:cubicBezTo>
                  <a:pt x="240" y="165"/>
                  <a:pt x="239" y="165"/>
                  <a:pt x="237" y="165"/>
                </a:cubicBezTo>
                <a:cubicBezTo>
                  <a:pt x="239" y="165"/>
                  <a:pt x="240" y="165"/>
                  <a:pt x="241" y="166"/>
                </a:cubicBezTo>
                <a:cubicBezTo>
                  <a:pt x="242" y="166"/>
                  <a:pt x="244" y="166"/>
                  <a:pt x="245" y="166"/>
                </a:cubicBezTo>
                <a:cubicBezTo>
                  <a:pt x="246" y="166"/>
                  <a:pt x="247" y="165"/>
                  <a:pt x="248" y="165"/>
                </a:cubicBezTo>
                <a:cubicBezTo>
                  <a:pt x="248" y="166"/>
                  <a:pt x="249" y="166"/>
                  <a:pt x="250" y="166"/>
                </a:cubicBezTo>
                <a:cubicBezTo>
                  <a:pt x="252" y="166"/>
                  <a:pt x="254" y="166"/>
                  <a:pt x="254" y="167"/>
                </a:cubicBezTo>
                <a:cubicBezTo>
                  <a:pt x="253" y="167"/>
                  <a:pt x="252" y="167"/>
                  <a:pt x="250" y="167"/>
                </a:cubicBezTo>
                <a:cubicBezTo>
                  <a:pt x="249" y="166"/>
                  <a:pt x="247" y="166"/>
                  <a:pt x="245" y="167"/>
                </a:cubicBezTo>
                <a:cubicBezTo>
                  <a:pt x="246" y="167"/>
                  <a:pt x="247" y="167"/>
                  <a:pt x="247" y="167"/>
                </a:cubicBezTo>
                <a:cubicBezTo>
                  <a:pt x="248" y="167"/>
                  <a:pt x="248" y="167"/>
                  <a:pt x="248" y="167"/>
                </a:cubicBezTo>
                <a:cubicBezTo>
                  <a:pt x="249" y="168"/>
                  <a:pt x="251" y="168"/>
                  <a:pt x="252" y="168"/>
                </a:cubicBezTo>
                <a:cubicBezTo>
                  <a:pt x="253" y="167"/>
                  <a:pt x="254" y="167"/>
                  <a:pt x="255" y="168"/>
                </a:cubicBezTo>
                <a:cubicBezTo>
                  <a:pt x="256" y="168"/>
                  <a:pt x="257" y="168"/>
                  <a:pt x="258" y="168"/>
                </a:cubicBezTo>
                <a:cubicBezTo>
                  <a:pt x="259" y="169"/>
                  <a:pt x="261" y="170"/>
                  <a:pt x="263" y="170"/>
                </a:cubicBezTo>
                <a:cubicBezTo>
                  <a:pt x="265" y="171"/>
                  <a:pt x="265" y="171"/>
                  <a:pt x="265" y="170"/>
                </a:cubicBezTo>
                <a:cubicBezTo>
                  <a:pt x="265" y="170"/>
                  <a:pt x="265" y="169"/>
                  <a:pt x="266" y="170"/>
                </a:cubicBezTo>
                <a:cubicBezTo>
                  <a:pt x="268" y="170"/>
                  <a:pt x="268" y="171"/>
                  <a:pt x="268" y="171"/>
                </a:cubicBezTo>
                <a:cubicBezTo>
                  <a:pt x="267" y="172"/>
                  <a:pt x="267" y="172"/>
                  <a:pt x="265" y="172"/>
                </a:cubicBezTo>
                <a:cubicBezTo>
                  <a:pt x="264" y="172"/>
                  <a:pt x="264" y="171"/>
                  <a:pt x="263" y="171"/>
                </a:cubicBezTo>
                <a:cubicBezTo>
                  <a:pt x="261" y="171"/>
                  <a:pt x="261" y="171"/>
                  <a:pt x="261" y="171"/>
                </a:cubicBezTo>
                <a:cubicBezTo>
                  <a:pt x="259" y="171"/>
                  <a:pt x="258" y="170"/>
                  <a:pt x="257" y="170"/>
                </a:cubicBezTo>
                <a:cubicBezTo>
                  <a:pt x="256" y="170"/>
                  <a:pt x="255" y="170"/>
                  <a:pt x="255" y="170"/>
                </a:cubicBezTo>
                <a:cubicBezTo>
                  <a:pt x="254" y="170"/>
                  <a:pt x="254" y="170"/>
                  <a:pt x="253" y="170"/>
                </a:cubicBezTo>
                <a:cubicBezTo>
                  <a:pt x="253" y="170"/>
                  <a:pt x="252" y="171"/>
                  <a:pt x="252" y="171"/>
                </a:cubicBezTo>
                <a:cubicBezTo>
                  <a:pt x="252" y="171"/>
                  <a:pt x="253" y="172"/>
                  <a:pt x="254" y="172"/>
                </a:cubicBezTo>
                <a:cubicBezTo>
                  <a:pt x="256" y="172"/>
                  <a:pt x="253" y="172"/>
                  <a:pt x="254" y="171"/>
                </a:cubicBezTo>
                <a:cubicBezTo>
                  <a:pt x="255" y="171"/>
                  <a:pt x="256" y="171"/>
                  <a:pt x="256" y="171"/>
                </a:cubicBezTo>
                <a:cubicBezTo>
                  <a:pt x="256" y="172"/>
                  <a:pt x="258" y="172"/>
                  <a:pt x="259" y="173"/>
                </a:cubicBezTo>
                <a:cubicBezTo>
                  <a:pt x="258" y="172"/>
                  <a:pt x="257" y="173"/>
                  <a:pt x="257" y="173"/>
                </a:cubicBezTo>
                <a:cubicBezTo>
                  <a:pt x="257" y="173"/>
                  <a:pt x="257" y="173"/>
                  <a:pt x="257" y="173"/>
                </a:cubicBezTo>
                <a:cubicBezTo>
                  <a:pt x="257" y="173"/>
                  <a:pt x="257" y="173"/>
                  <a:pt x="257" y="173"/>
                </a:cubicBezTo>
                <a:cubicBezTo>
                  <a:pt x="257" y="173"/>
                  <a:pt x="257" y="173"/>
                  <a:pt x="257" y="173"/>
                </a:cubicBezTo>
                <a:cubicBezTo>
                  <a:pt x="254" y="172"/>
                  <a:pt x="252" y="172"/>
                  <a:pt x="250" y="173"/>
                </a:cubicBezTo>
                <a:cubicBezTo>
                  <a:pt x="249" y="173"/>
                  <a:pt x="247" y="174"/>
                  <a:pt x="246" y="173"/>
                </a:cubicBezTo>
                <a:cubicBezTo>
                  <a:pt x="244" y="172"/>
                  <a:pt x="242" y="173"/>
                  <a:pt x="240" y="173"/>
                </a:cubicBezTo>
                <a:cubicBezTo>
                  <a:pt x="240" y="174"/>
                  <a:pt x="241" y="174"/>
                  <a:pt x="242" y="174"/>
                </a:cubicBezTo>
                <a:cubicBezTo>
                  <a:pt x="243" y="174"/>
                  <a:pt x="244" y="174"/>
                  <a:pt x="244" y="174"/>
                </a:cubicBezTo>
                <a:cubicBezTo>
                  <a:pt x="244" y="174"/>
                  <a:pt x="244" y="174"/>
                  <a:pt x="244" y="174"/>
                </a:cubicBezTo>
                <a:cubicBezTo>
                  <a:pt x="243" y="174"/>
                  <a:pt x="243" y="174"/>
                  <a:pt x="242" y="174"/>
                </a:cubicBezTo>
                <a:cubicBezTo>
                  <a:pt x="241" y="174"/>
                  <a:pt x="240" y="174"/>
                  <a:pt x="238" y="174"/>
                </a:cubicBezTo>
                <a:cubicBezTo>
                  <a:pt x="239" y="174"/>
                  <a:pt x="240" y="174"/>
                  <a:pt x="240" y="174"/>
                </a:cubicBezTo>
                <a:cubicBezTo>
                  <a:pt x="240" y="175"/>
                  <a:pt x="240" y="175"/>
                  <a:pt x="240" y="175"/>
                </a:cubicBezTo>
                <a:cubicBezTo>
                  <a:pt x="238" y="174"/>
                  <a:pt x="238" y="176"/>
                  <a:pt x="236" y="176"/>
                </a:cubicBezTo>
                <a:cubicBezTo>
                  <a:pt x="235" y="175"/>
                  <a:pt x="233" y="176"/>
                  <a:pt x="232" y="176"/>
                </a:cubicBezTo>
                <a:cubicBezTo>
                  <a:pt x="233" y="176"/>
                  <a:pt x="234" y="176"/>
                  <a:pt x="235" y="177"/>
                </a:cubicBezTo>
                <a:cubicBezTo>
                  <a:pt x="234" y="177"/>
                  <a:pt x="233" y="177"/>
                  <a:pt x="232" y="177"/>
                </a:cubicBezTo>
                <a:cubicBezTo>
                  <a:pt x="230" y="177"/>
                  <a:pt x="229" y="178"/>
                  <a:pt x="228" y="178"/>
                </a:cubicBezTo>
                <a:cubicBezTo>
                  <a:pt x="226" y="178"/>
                  <a:pt x="225" y="178"/>
                  <a:pt x="224" y="179"/>
                </a:cubicBezTo>
                <a:cubicBezTo>
                  <a:pt x="223" y="179"/>
                  <a:pt x="222" y="179"/>
                  <a:pt x="221" y="180"/>
                </a:cubicBezTo>
                <a:cubicBezTo>
                  <a:pt x="223" y="180"/>
                  <a:pt x="226" y="178"/>
                  <a:pt x="228" y="179"/>
                </a:cubicBezTo>
                <a:cubicBezTo>
                  <a:pt x="226" y="180"/>
                  <a:pt x="225" y="180"/>
                  <a:pt x="224" y="180"/>
                </a:cubicBezTo>
                <a:cubicBezTo>
                  <a:pt x="223" y="180"/>
                  <a:pt x="222" y="180"/>
                  <a:pt x="221" y="181"/>
                </a:cubicBezTo>
                <a:cubicBezTo>
                  <a:pt x="221" y="182"/>
                  <a:pt x="223" y="181"/>
                  <a:pt x="224" y="181"/>
                </a:cubicBezTo>
                <a:cubicBezTo>
                  <a:pt x="224" y="181"/>
                  <a:pt x="224" y="182"/>
                  <a:pt x="224" y="182"/>
                </a:cubicBezTo>
                <a:cubicBezTo>
                  <a:pt x="224" y="183"/>
                  <a:pt x="223" y="184"/>
                  <a:pt x="222" y="185"/>
                </a:cubicBezTo>
                <a:cubicBezTo>
                  <a:pt x="222" y="185"/>
                  <a:pt x="222" y="186"/>
                  <a:pt x="222" y="187"/>
                </a:cubicBezTo>
                <a:cubicBezTo>
                  <a:pt x="222" y="187"/>
                  <a:pt x="223" y="187"/>
                  <a:pt x="224" y="186"/>
                </a:cubicBezTo>
                <a:cubicBezTo>
                  <a:pt x="226" y="186"/>
                  <a:pt x="227" y="186"/>
                  <a:pt x="228" y="187"/>
                </a:cubicBezTo>
                <a:cubicBezTo>
                  <a:pt x="228" y="186"/>
                  <a:pt x="231" y="184"/>
                  <a:pt x="234" y="185"/>
                </a:cubicBezTo>
                <a:cubicBezTo>
                  <a:pt x="236" y="185"/>
                  <a:pt x="236" y="184"/>
                  <a:pt x="236" y="184"/>
                </a:cubicBezTo>
                <a:cubicBezTo>
                  <a:pt x="236" y="183"/>
                  <a:pt x="235" y="183"/>
                  <a:pt x="235" y="183"/>
                </a:cubicBezTo>
                <a:cubicBezTo>
                  <a:pt x="235" y="183"/>
                  <a:pt x="235" y="183"/>
                  <a:pt x="235" y="183"/>
                </a:cubicBezTo>
                <a:cubicBezTo>
                  <a:pt x="236" y="182"/>
                  <a:pt x="234" y="183"/>
                  <a:pt x="234" y="183"/>
                </a:cubicBezTo>
                <a:cubicBezTo>
                  <a:pt x="235" y="182"/>
                  <a:pt x="235" y="181"/>
                  <a:pt x="236" y="182"/>
                </a:cubicBezTo>
                <a:cubicBezTo>
                  <a:pt x="237" y="182"/>
                  <a:pt x="237" y="182"/>
                  <a:pt x="238" y="182"/>
                </a:cubicBezTo>
                <a:cubicBezTo>
                  <a:pt x="239" y="182"/>
                  <a:pt x="240" y="182"/>
                  <a:pt x="241" y="182"/>
                </a:cubicBezTo>
                <a:cubicBezTo>
                  <a:pt x="243" y="182"/>
                  <a:pt x="245" y="182"/>
                  <a:pt x="246" y="183"/>
                </a:cubicBezTo>
                <a:cubicBezTo>
                  <a:pt x="250" y="184"/>
                  <a:pt x="250" y="184"/>
                  <a:pt x="249" y="186"/>
                </a:cubicBezTo>
                <a:cubicBezTo>
                  <a:pt x="249" y="186"/>
                  <a:pt x="248" y="187"/>
                  <a:pt x="250" y="187"/>
                </a:cubicBezTo>
                <a:cubicBezTo>
                  <a:pt x="250" y="187"/>
                  <a:pt x="251" y="187"/>
                  <a:pt x="252" y="187"/>
                </a:cubicBezTo>
                <a:cubicBezTo>
                  <a:pt x="253" y="187"/>
                  <a:pt x="254" y="187"/>
                  <a:pt x="255" y="187"/>
                </a:cubicBezTo>
                <a:cubicBezTo>
                  <a:pt x="256" y="187"/>
                  <a:pt x="257" y="187"/>
                  <a:pt x="258" y="187"/>
                </a:cubicBezTo>
                <a:cubicBezTo>
                  <a:pt x="259" y="187"/>
                  <a:pt x="260" y="187"/>
                  <a:pt x="261" y="188"/>
                </a:cubicBezTo>
                <a:cubicBezTo>
                  <a:pt x="257" y="188"/>
                  <a:pt x="261" y="189"/>
                  <a:pt x="261" y="189"/>
                </a:cubicBezTo>
                <a:cubicBezTo>
                  <a:pt x="260" y="190"/>
                  <a:pt x="260" y="189"/>
                  <a:pt x="258" y="188"/>
                </a:cubicBezTo>
                <a:cubicBezTo>
                  <a:pt x="260" y="189"/>
                  <a:pt x="259" y="191"/>
                  <a:pt x="261" y="191"/>
                </a:cubicBezTo>
                <a:cubicBezTo>
                  <a:pt x="262" y="191"/>
                  <a:pt x="262" y="191"/>
                  <a:pt x="263" y="191"/>
                </a:cubicBezTo>
                <a:cubicBezTo>
                  <a:pt x="265" y="192"/>
                  <a:pt x="265" y="192"/>
                  <a:pt x="265" y="192"/>
                </a:cubicBezTo>
                <a:cubicBezTo>
                  <a:pt x="266" y="193"/>
                  <a:pt x="268" y="193"/>
                  <a:pt x="269" y="193"/>
                </a:cubicBezTo>
                <a:cubicBezTo>
                  <a:pt x="268" y="193"/>
                  <a:pt x="267" y="192"/>
                  <a:pt x="266" y="191"/>
                </a:cubicBezTo>
                <a:cubicBezTo>
                  <a:pt x="265" y="191"/>
                  <a:pt x="264" y="190"/>
                  <a:pt x="263" y="190"/>
                </a:cubicBezTo>
                <a:cubicBezTo>
                  <a:pt x="262" y="190"/>
                  <a:pt x="262" y="189"/>
                  <a:pt x="262" y="189"/>
                </a:cubicBezTo>
                <a:cubicBezTo>
                  <a:pt x="263" y="189"/>
                  <a:pt x="264" y="189"/>
                  <a:pt x="264" y="189"/>
                </a:cubicBezTo>
                <a:cubicBezTo>
                  <a:pt x="264" y="189"/>
                  <a:pt x="264" y="189"/>
                  <a:pt x="263" y="189"/>
                </a:cubicBezTo>
                <a:cubicBezTo>
                  <a:pt x="263" y="187"/>
                  <a:pt x="264" y="186"/>
                  <a:pt x="267" y="188"/>
                </a:cubicBezTo>
                <a:cubicBezTo>
                  <a:pt x="268" y="188"/>
                  <a:pt x="268" y="188"/>
                  <a:pt x="269" y="188"/>
                </a:cubicBezTo>
                <a:cubicBezTo>
                  <a:pt x="270" y="188"/>
                  <a:pt x="271" y="188"/>
                  <a:pt x="272" y="188"/>
                </a:cubicBezTo>
                <a:cubicBezTo>
                  <a:pt x="272" y="189"/>
                  <a:pt x="273" y="189"/>
                  <a:pt x="274" y="189"/>
                </a:cubicBezTo>
                <a:cubicBezTo>
                  <a:pt x="276" y="191"/>
                  <a:pt x="276" y="193"/>
                  <a:pt x="275" y="194"/>
                </a:cubicBezTo>
                <a:cubicBezTo>
                  <a:pt x="274" y="195"/>
                  <a:pt x="273" y="194"/>
                  <a:pt x="273" y="195"/>
                </a:cubicBezTo>
                <a:cubicBezTo>
                  <a:pt x="273" y="196"/>
                  <a:pt x="273" y="196"/>
                  <a:pt x="273" y="196"/>
                </a:cubicBezTo>
                <a:cubicBezTo>
                  <a:pt x="274" y="197"/>
                  <a:pt x="274" y="197"/>
                  <a:pt x="275" y="197"/>
                </a:cubicBezTo>
                <a:cubicBezTo>
                  <a:pt x="276" y="197"/>
                  <a:pt x="277" y="197"/>
                  <a:pt x="278" y="198"/>
                </a:cubicBezTo>
                <a:cubicBezTo>
                  <a:pt x="279" y="198"/>
                  <a:pt x="281" y="198"/>
                  <a:pt x="282" y="199"/>
                </a:cubicBezTo>
                <a:cubicBezTo>
                  <a:pt x="282" y="199"/>
                  <a:pt x="283" y="199"/>
                  <a:pt x="283" y="200"/>
                </a:cubicBezTo>
                <a:cubicBezTo>
                  <a:pt x="283" y="200"/>
                  <a:pt x="281" y="199"/>
                  <a:pt x="282" y="200"/>
                </a:cubicBezTo>
                <a:cubicBezTo>
                  <a:pt x="283" y="201"/>
                  <a:pt x="283" y="202"/>
                  <a:pt x="284" y="202"/>
                </a:cubicBezTo>
                <a:cubicBezTo>
                  <a:pt x="285" y="203"/>
                  <a:pt x="286" y="203"/>
                  <a:pt x="286" y="204"/>
                </a:cubicBezTo>
                <a:cubicBezTo>
                  <a:pt x="288" y="204"/>
                  <a:pt x="288" y="203"/>
                  <a:pt x="287" y="201"/>
                </a:cubicBezTo>
                <a:cubicBezTo>
                  <a:pt x="287" y="201"/>
                  <a:pt x="287" y="200"/>
                  <a:pt x="288" y="200"/>
                </a:cubicBezTo>
                <a:cubicBezTo>
                  <a:pt x="288" y="201"/>
                  <a:pt x="289" y="202"/>
                  <a:pt x="289" y="202"/>
                </a:cubicBezTo>
                <a:cubicBezTo>
                  <a:pt x="290" y="203"/>
                  <a:pt x="290" y="203"/>
                  <a:pt x="289" y="203"/>
                </a:cubicBezTo>
                <a:cubicBezTo>
                  <a:pt x="289" y="203"/>
                  <a:pt x="289" y="204"/>
                  <a:pt x="289" y="204"/>
                </a:cubicBezTo>
                <a:cubicBezTo>
                  <a:pt x="290" y="205"/>
                  <a:pt x="290" y="206"/>
                  <a:pt x="290" y="206"/>
                </a:cubicBezTo>
                <a:cubicBezTo>
                  <a:pt x="291" y="207"/>
                  <a:pt x="291" y="207"/>
                  <a:pt x="291" y="208"/>
                </a:cubicBezTo>
                <a:cubicBezTo>
                  <a:pt x="291" y="208"/>
                  <a:pt x="291" y="208"/>
                  <a:pt x="291" y="209"/>
                </a:cubicBezTo>
                <a:cubicBezTo>
                  <a:pt x="292" y="211"/>
                  <a:pt x="293" y="212"/>
                  <a:pt x="294" y="214"/>
                </a:cubicBezTo>
                <a:cubicBezTo>
                  <a:pt x="295" y="214"/>
                  <a:pt x="294" y="214"/>
                  <a:pt x="295" y="214"/>
                </a:cubicBezTo>
                <a:cubicBezTo>
                  <a:pt x="294" y="213"/>
                  <a:pt x="293" y="213"/>
                  <a:pt x="292" y="212"/>
                </a:cubicBezTo>
                <a:cubicBezTo>
                  <a:pt x="292" y="211"/>
                  <a:pt x="291" y="210"/>
                  <a:pt x="290" y="209"/>
                </a:cubicBezTo>
                <a:cubicBezTo>
                  <a:pt x="290" y="209"/>
                  <a:pt x="290" y="209"/>
                  <a:pt x="290" y="210"/>
                </a:cubicBezTo>
                <a:cubicBezTo>
                  <a:pt x="291" y="211"/>
                  <a:pt x="292" y="212"/>
                  <a:pt x="292" y="213"/>
                </a:cubicBezTo>
                <a:cubicBezTo>
                  <a:pt x="293" y="213"/>
                  <a:pt x="293" y="214"/>
                  <a:pt x="293" y="214"/>
                </a:cubicBezTo>
                <a:cubicBezTo>
                  <a:pt x="294" y="215"/>
                  <a:pt x="294" y="215"/>
                  <a:pt x="294" y="216"/>
                </a:cubicBezTo>
                <a:cubicBezTo>
                  <a:pt x="294" y="218"/>
                  <a:pt x="295" y="219"/>
                  <a:pt x="295" y="221"/>
                </a:cubicBezTo>
                <a:cubicBezTo>
                  <a:pt x="296" y="221"/>
                  <a:pt x="296" y="222"/>
                  <a:pt x="296" y="222"/>
                </a:cubicBezTo>
                <a:cubicBezTo>
                  <a:pt x="297" y="222"/>
                  <a:pt x="298" y="222"/>
                  <a:pt x="297" y="220"/>
                </a:cubicBezTo>
                <a:cubicBezTo>
                  <a:pt x="297" y="219"/>
                  <a:pt x="297" y="219"/>
                  <a:pt x="296" y="219"/>
                </a:cubicBezTo>
                <a:cubicBezTo>
                  <a:pt x="296" y="219"/>
                  <a:pt x="296" y="220"/>
                  <a:pt x="296" y="219"/>
                </a:cubicBezTo>
                <a:cubicBezTo>
                  <a:pt x="295" y="218"/>
                  <a:pt x="294" y="217"/>
                  <a:pt x="295" y="217"/>
                </a:cubicBezTo>
                <a:cubicBezTo>
                  <a:pt x="296" y="217"/>
                  <a:pt x="294" y="216"/>
                  <a:pt x="295" y="215"/>
                </a:cubicBezTo>
                <a:cubicBezTo>
                  <a:pt x="296" y="217"/>
                  <a:pt x="298" y="217"/>
                  <a:pt x="298" y="219"/>
                </a:cubicBezTo>
                <a:cubicBezTo>
                  <a:pt x="298" y="220"/>
                  <a:pt x="298" y="220"/>
                  <a:pt x="298" y="220"/>
                </a:cubicBezTo>
                <a:cubicBezTo>
                  <a:pt x="298" y="220"/>
                  <a:pt x="298" y="220"/>
                  <a:pt x="298" y="220"/>
                </a:cubicBezTo>
                <a:cubicBezTo>
                  <a:pt x="300" y="221"/>
                  <a:pt x="302" y="224"/>
                  <a:pt x="303" y="227"/>
                </a:cubicBezTo>
                <a:cubicBezTo>
                  <a:pt x="304" y="228"/>
                  <a:pt x="304" y="229"/>
                  <a:pt x="304" y="230"/>
                </a:cubicBezTo>
                <a:cubicBezTo>
                  <a:pt x="303" y="231"/>
                  <a:pt x="303" y="232"/>
                  <a:pt x="302" y="232"/>
                </a:cubicBezTo>
                <a:cubicBezTo>
                  <a:pt x="302" y="232"/>
                  <a:pt x="301" y="232"/>
                  <a:pt x="300" y="233"/>
                </a:cubicBezTo>
                <a:cubicBezTo>
                  <a:pt x="300" y="234"/>
                  <a:pt x="301" y="236"/>
                  <a:pt x="302" y="237"/>
                </a:cubicBezTo>
                <a:cubicBezTo>
                  <a:pt x="303" y="238"/>
                  <a:pt x="303" y="239"/>
                  <a:pt x="303" y="240"/>
                </a:cubicBezTo>
                <a:cubicBezTo>
                  <a:pt x="303" y="241"/>
                  <a:pt x="303" y="242"/>
                  <a:pt x="303" y="244"/>
                </a:cubicBezTo>
                <a:cubicBezTo>
                  <a:pt x="303" y="245"/>
                  <a:pt x="303" y="246"/>
                  <a:pt x="303" y="247"/>
                </a:cubicBezTo>
                <a:cubicBezTo>
                  <a:pt x="304" y="244"/>
                  <a:pt x="303" y="241"/>
                  <a:pt x="303" y="239"/>
                </a:cubicBezTo>
                <a:cubicBezTo>
                  <a:pt x="303" y="238"/>
                  <a:pt x="303" y="238"/>
                  <a:pt x="303" y="238"/>
                </a:cubicBezTo>
                <a:cubicBezTo>
                  <a:pt x="303" y="237"/>
                  <a:pt x="303" y="237"/>
                  <a:pt x="303" y="237"/>
                </a:cubicBezTo>
                <a:cubicBezTo>
                  <a:pt x="303" y="236"/>
                  <a:pt x="303" y="236"/>
                  <a:pt x="303" y="235"/>
                </a:cubicBezTo>
                <a:cubicBezTo>
                  <a:pt x="303" y="235"/>
                  <a:pt x="303" y="234"/>
                  <a:pt x="303" y="233"/>
                </a:cubicBezTo>
                <a:cubicBezTo>
                  <a:pt x="304" y="235"/>
                  <a:pt x="304" y="237"/>
                  <a:pt x="304" y="238"/>
                </a:cubicBezTo>
                <a:cubicBezTo>
                  <a:pt x="304" y="240"/>
                  <a:pt x="304" y="241"/>
                  <a:pt x="305" y="243"/>
                </a:cubicBezTo>
                <a:cubicBezTo>
                  <a:pt x="305" y="242"/>
                  <a:pt x="306" y="241"/>
                  <a:pt x="306" y="244"/>
                </a:cubicBezTo>
                <a:cubicBezTo>
                  <a:pt x="306" y="245"/>
                  <a:pt x="306" y="246"/>
                  <a:pt x="306" y="246"/>
                </a:cubicBezTo>
                <a:cubicBezTo>
                  <a:pt x="306" y="248"/>
                  <a:pt x="306" y="249"/>
                  <a:pt x="307" y="251"/>
                </a:cubicBezTo>
                <a:cubicBezTo>
                  <a:pt x="307" y="252"/>
                  <a:pt x="307" y="253"/>
                  <a:pt x="307" y="254"/>
                </a:cubicBezTo>
                <a:cubicBezTo>
                  <a:pt x="307" y="253"/>
                  <a:pt x="308" y="252"/>
                  <a:pt x="308" y="251"/>
                </a:cubicBezTo>
                <a:cubicBezTo>
                  <a:pt x="308" y="249"/>
                  <a:pt x="308" y="248"/>
                  <a:pt x="308" y="247"/>
                </a:cubicBezTo>
                <a:cubicBezTo>
                  <a:pt x="308" y="245"/>
                  <a:pt x="308" y="244"/>
                  <a:pt x="308" y="243"/>
                </a:cubicBezTo>
                <a:cubicBezTo>
                  <a:pt x="308" y="241"/>
                  <a:pt x="308" y="240"/>
                  <a:pt x="308" y="239"/>
                </a:cubicBezTo>
                <a:cubicBezTo>
                  <a:pt x="309" y="241"/>
                  <a:pt x="309" y="243"/>
                  <a:pt x="310" y="245"/>
                </a:cubicBezTo>
                <a:cubicBezTo>
                  <a:pt x="310" y="245"/>
                  <a:pt x="310" y="245"/>
                  <a:pt x="310" y="244"/>
                </a:cubicBezTo>
                <a:cubicBezTo>
                  <a:pt x="310" y="243"/>
                  <a:pt x="309" y="242"/>
                  <a:pt x="309" y="241"/>
                </a:cubicBezTo>
                <a:cubicBezTo>
                  <a:pt x="309" y="239"/>
                  <a:pt x="309" y="237"/>
                  <a:pt x="309" y="236"/>
                </a:cubicBezTo>
                <a:cubicBezTo>
                  <a:pt x="309" y="236"/>
                  <a:pt x="309" y="236"/>
                  <a:pt x="309" y="236"/>
                </a:cubicBezTo>
                <a:cubicBezTo>
                  <a:pt x="309" y="236"/>
                  <a:pt x="309" y="236"/>
                  <a:pt x="309" y="236"/>
                </a:cubicBezTo>
                <a:cubicBezTo>
                  <a:pt x="310" y="240"/>
                  <a:pt x="311" y="243"/>
                  <a:pt x="310" y="248"/>
                </a:cubicBezTo>
                <a:cubicBezTo>
                  <a:pt x="310" y="248"/>
                  <a:pt x="311" y="248"/>
                  <a:pt x="311" y="248"/>
                </a:cubicBezTo>
                <a:cubicBezTo>
                  <a:pt x="312" y="250"/>
                  <a:pt x="312" y="253"/>
                  <a:pt x="312" y="256"/>
                </a:cubicBezTo>
                <a:cubicBezTo>
                  <a:pt x="311" y="260"/>
                  <a:pt x="313" y="256"/>
                  <a:pt x="313" y="257"/>
                </a:cubicBezTo>
                <a:cubicBezTo>
                  <a:pt x="313" y="258"/>
                  <a:pt x="313" y="257"/>
                  <a:pt x="313" y="256"/>
                </a:cubicBezTo>
                <a:cubicBezTo>
                  <a:pt x="313" y="253"/>
                  <a:pt x="313" y="251"/>
                  <a:pt x="314" y="247"/>
                </a:cubicBezTo>
                <a:cubicBezTo>
                  <a:pt x="314" y="248"/>
                  <a:pt x="314" y="249"/>
                  <a:pt x="314" y="249"/>
                </a:cubicBezTo>
                <a:cubicBezTo>
                  <a:pt x="314" y="250"/>
                  <a:pt x="314" y="251"/>
                  <a:pt x="314" y="251"/>
                </a:cubicBezTo>
                <a:cubicBezTo>
                  <a:pt x="315" y="251"/>
                  <a:pt x="315" y="249"/>
                  <a:pt x="315" y="249"/>
                </a:cubicBezTo>
                <a:cubicBezTo>
                  <a:pt x="314" y="247"/>
                  <a:pt x="314" y="246"/>
                  <a:pt x="314" y="245"/>
                </a:cubicBezTo>
                <a:cubicBezTo>
                  <a:pt x="314" y="243"/>
                  <a:pt x="314" y="243"/>
                  <a:pt x="314" y="243"/>
                </a:cubicBezTo>
                <a:cubicBezTo>
                  <a:pt x="314" y="242"/>
                  <a:pt x="314" y="242"/>
                  <a:pt x="314" y="241"/>
                </a:cubicBezTo>
                <a:cubicBezTo>
                  <a:pt x="315" y="241"/>
                  <a:pt x="315" y="242"/>
                  <a:pt x="315" y="243"/>
                </a:cubicBezTo>
                <a:cubicBezTo>
                  <a:pt x="315" y="243"/>
                  <a:pt x="315" y="244"/>
                  <a:pt x="315" y="245"/>
                </a:cubicBezTo>
                <a:cubicBezTo>
                  <a:pt x="315" y="246"/>
                  <a:pt x="315" y="248"/>
                  <a:pt x="316" y="248"/>
                </a:cubicBezTo>
                <a:cubicBezTo>
                  <a:pt x="316" y="248"/>
                  <a:pt x="316" y="248"/>
                  <a:pt x="316" y="249"/>
                </a:cubicBezTo>
                <a:cubicBezTo>
                  <a:pt x="316" y="249"/>
                  <a:pt x="316" y="250"/>
                  <a:pt x="316" y="250"/>
                </a:cubicBezTo>
                <a:cubicBezTo>
                  <a:pt x="316" y="251"/>
                  <a:pt x="316" y="251"/>
                  <a:pt x="316" y="251"/>
                </a:cubicBezTo>
                <a:cubicBezTo>
                  <a:pt x="315" y="251"/>
                  <a:pt x="315" y="251"/>
                  <a:pt x="315" y="252"/>
                </a:cubicBezTo>
                <a:cubicBezTo>
                  <a:pt x="315" y="255"/>
                  <a:pt x="314" y="258"/>
                  <a:pt x="313" y="261"/>
                </a:cubicBezTo>
                <a:cubicBezTo>
                  <a:pt x="313" y="263"/>
                  <a:pt x="313" y="266"/>
                  <a:pt x="312" y="268"/>
                </a:cubicBezTo>
                <a:cubicBezTo>
                  <a:pt x="313" y="267"/>
                  <a:pt x="313" y="266"/>
                  <a:pt x="313" y="266"/>
                </a:cubicBezTo>
                <a:cubicBezTo>
                  <a:pt x="314" y="265"/>
                  <a:pt x="314" y="264"/>
                  <a:pt x="314" y="264"/>
                </a:cubicBezTo>
                <a:cubicBezTo>
                  <a:pt x="315" y="263"/>
                  <a:pt x="316" y="262"/>
                  <a:pt x="317" y="261"/>
                </a:cubicBezTo>
                <a:cubicBezTo>
                  <a:pt x="317" y="262"/>
                  <a:pt x="316" y="265"/>
                  <a:pt x="316" y="266"/>
                </a:cubicBezTo>
                <a:cubicBezTo>
                  <a:pt x="317" y="266"/>
                  <a:pt x="317" y="263"/>
                  <a:pt x="318" y="261"/>
                </a:cubicBezTo>
                <a:cubicBezTo>
                  <a:pt x="318" y="263"/>
                  <a:pt x="317" y="264"/>
                  <a:pt x="317" y="266"/>
                </a:cubicBezTo>
                <a:cubicBezTo>
                  <a:pt x="317" y="267"/>
                  <a:pt x="317" y="268"/>
                  <a:pt x="317" y="269"/>
                </a:cubicBezTo>
                <a:cubicBezTo>
                  <a:pt x="318" y="268"/>
                  <a:pt x="318" y="267"/>
                  <a:pt x="318" y="266"/>
                </a:cubicBezTo>
                <a:cubicBezTo>
                  <a:pt x="318" y="265"/>
                  <a:pt x="318" y="263"/>
                  <a:pt x="319" y="262"/>
                </a:cubicBezTo>
                <a:cubicBezTo>
                  <a:pt x="319" y="263"/>
                  <a:pt x="319" y="265"/>
                  <a:pt x="319" y="267"/>
                </a:cubicBezTo>
                <a:cubicBezTo>
                  <a:pt x="318" y="268"/>
                  <a:pt x="318" y="270"/>
                  <a:pt x="317" y="271"/>
                </a:cubicBezTo>
                <a:cubicBezTo>
                  <a:pt x="317" y="272"/>
                  <a:pt x="317" y="274"/>
                  <a:pt x="316" y="275"/>
                </a:cubicBezTo>
                <a:cubicBezTo>
                  <a:pt x="316" y="276"/>
                  <a:pt x="316" y="278"/>
                  <a:pt x="316" y="279"/>
                </a:cubicBezTo>
                <a:cubicBezTo>
                  <a:pt x="317" y="278"/>
                  <a:pt x="317" y="275"/>
                  <a:pt x="318" y="274"/>
                </a:cubicBezTo>
                <a:cubicBezTo>
                  <a:pt x="319" y="272"/>
                  <a:pt x="319" y="269"/>
                  <a:pt x="320" y="267"/>
                </a:cubicBezTo>
                <a:cubicBezTo>
                  <a:pt x="319" y="266"/>
                  <a:pt x="319" y="266"/>
                  <a:pt x="319" y="266"/>
                </a:cubicBezTo>
                <a:cubicBezTo>
                  <a:pt x="319" y="264"/>
                  <a:pt x="320" y="262"/>
                  <a:pt x="320" y="261"/>
                </a:cubicBezTo>
                <a:cubicBezTo>
                  <a:pt x="320" y="258"/>
                  <a:pt x="320" y="258"/>
                  <a:pt x="320" y="258"/>
                </a:cubicBezTo>
                <a:cubicBezTo>
                  <a:pt x="320" y="256"/>
                  <a:pt x="320" y="256"/>
                  <a:pt x="320" y="256"/>
                </a:cubicBezTo>
                <a:cubicBezTo>
                  <a:pt x="321" y="254"/>
                  <a:pt x="321" y="253"/>
                  <a:pt x="321" y="251"/>
                </a:cubicBezTo>
                <a:cubicBezTo>
                  <a:pt x="321" y="250"/>
                  <a:pt x="321" y="250"/>
                  <a:pt x="321" y="249"/>
                </a:cubicBezTo>
                <a:cubicBezTo>
                  <a:pt x="321" y="246"/>
                  <a:pt x="321" y="246"/>
                  <a:pt x="321" y="246"/>
                </a:cubicBezTo>
                <a:cubicBezTo>
                  <a:pt x="321" y="246"/>
                  <a:pt x="321" y="246"/>
                  <a:pt x="322" y="246"/>
                </a:cubicBezTo>
                <a:cubicBezTo>
                  <a:pt x="322" y="246"/>
                  <a:pt x="321" y="259"/>
                  <a:pt x="321" y="261"/>
                </a:cubicBezTo>
                <a:cubicBezTo>
                  <a:pt x="321" y="261"/>
                  <a:pt x="321" y="260"/>
                  <a:pt x="322" y="259"/>
                </a:cubicBezTo>
                <a:cubicBezTo>
                  <a:pt x="321" y="261"/>
                  <a:pt x="321" y="262"/>
                  <a:pt x="321" y="264"/>
                </a:cubicBezTo>
                <a:cubicBezTo>
                  <a:pt x="320" y="265"/>
                  <a:pt x="320" y="267"/>
                  <a:pt x="320" y="268"/>
                </a:cubicBezTo>
                <a:cubicBezTo>
                  <a:pt x="320" y="271"/>
                  <a:pt x="323" y="269"/>
                  <a:pt x="322" y="274"/>
                </a:cubicBezTo>
                <a:cubicBezTo>
                  <a:pt x="323" y="270"/>
                  <a:pt x="324" y="269"/>
                  <a:pt x="325" y="270"/>
                </a:cubicBezTo>
                <a:cubicBezTo>
                  <a:pt x="326" y="271"/>
                  <a:pt x="325" y="274"/>
                  <a:pt x="325" y="276"/>
                </a:cubicBezTo>
                <a:close/>
                <a:moveTo>
                  <a:pt x="155" y="205"/>
                </a:moveTo>
                <a:cubicBezTo>
                  <a:pt x="155" y="205"/>
                  <a:pt x="155" y="205"/>
                  <a:pt x="155" y="205"/>
                </a:cubicBezTo>
                <a:cubicBezTo>
                  <a:pt x="155" y="205"/>
                  <a:pt x="155" y="205"/>
                  <a:pt x="155" y="206"/>
                </a:cubicBezTo>
                <a:cubicBezTo>
                  <a:pt x="155" y="206"/>
                  <a:pt x="155" y="207"/>
                  <a:pt x="155" y="207"/>
                </a:cubicBezTo>
                <a:cubicBezTo>
                  <a:pt x="155" y="207"/>
                  <a:pt x="155" y="206"/>
                  <a:pt x="155" y="206"/>
                </a:cubicBezTo>
                <a:cubicBezTo>
                  <a:pt x="155" y="205"/>
                  <a:pt x="155" y="205"/>
                  <a:pt x="155" y="205"/>
                </a:cubicBezTo>
                <a:close/>
                <a:moveTo>
                  <a:pt x="337" y="70"/>
                </a:moveTo>
                <a:cubicBezTo>
                  <a:pt x="331" y="67"/>
                  <a:pt x="331" y="67"/>
                  <a:pt x="331" y="67"/>
                </a:cubicBezTo>
                <a:cubicBezTo>
                  <a:pt x="323" y="64"/>
                  <a:pt x="323" y="64"/>
                  <a:pt x="323" y="64"/>
                </a:cubicBezTo>
                <a:cubicBezTo>
                  <a:pt x="321" y="63"/>
                  <a:pt x="319" y="62"/>
                  <a:pt x="318" y="61"/>
                </a:cubicBezTo>
                <a:cubicBezTo>
                  <a:pt x="318" y="61"/>
                  <a:pt x="318" y="61"/>
                  <a:pt x="318" y="61"/>
                </a:cubicBezTo>
                <a:cubicBezTo>
                  <a:pt x="319" y="62"/>
                  <a:pt x="320" y="62"/>
                  <a:pt x="320" y="62"/>
                </a:cubicBezTo>
                <a:cubicBezTo>
                  <a:pt x="323" y="63"/>
                  <a:pt x="325" y="64"/>
                  <a:pt x="326" y="64"/>
                </a:cubicBezTo>
                <a:cubicBezTo>
                  <a:pt x="326" y="64"/>
                  <a:pt x="326" y="64"/>
                  <a:pt x="326" y="64"/>
                </a:cubicBezTo>
                <a:cubicBezTo>
                  <a:pt x="327" y="65"/>
                  <a:pt x="329" y="65"/>
                  <a:pt x="330" y="65"/>
                </a:cubicBezTo>
                <a:cubicBezTo>
                  <a:pt x="331" y="66"/>
                  <a:pt x="332" y="66"/>
                  <a:pt x="333" y="67"/>
                </a:cubicBezTo>
                <a:cubicBezTo>
                  <a:pt x="335" y="67"/>
                  <a:pt x="338" y="68"/>
                  <a:pt x="340" y="70"/>
                </a:cubicBezTo>
                <a:cubicBezTo>
                  <a:pt x="339" y="70"/>
                  <a:pt x="338" y="69"/>
                  <a:pt x="337" y="69"/>
                </a:cubicBezTo>
                <a:cubicBezTo>
                  <a:pt x="336" y="68"/>
                  <a:pt x="335" y="68"/>
                  <a:pt x="335" y="68"/>
                </a:cubicBezTo>
                <a:cubicBezTo>
                  <a:pt x="335" y="68"/>
                  <a:pt x="336" y="69"/>
                  <a:pt x="337" y="70"/>
                </a:cubicBezTo>
                <a:cubicBezTo>
                  <a:pt x="338" y="70"/>
                  <a:pt x="340" y="71"/>
                  <a:pt x="340" y="71"/>
                </a:cubicBezTo>
                <a:cubicBezTo>
                  <a:pt x="344" y="73"/>
                  <a:pt x="347" y="74"/>
                  <a:pt x="350" y="76"/>
                </a:cubicBezTo>
                <a:cubicBezTo>
                  <a:pt x="352" y="77"/>
                  <a:pt x="353" y="78"/>
                  <a:pt x="354" y="79"/>
                </a:cubicBezTo>
                <a:cubicBezTo>
                  <a:pt x="356" y="80"/>
                  <a:pt x="357" y="81"/>
                  <a:pt x="359" y="82"/>
                </a:cubicBezTo>
                <a:cubicBezTo>
                  <a:pt x="360" y="83"/>
                  <a:pt x="361" y="84"/>
                  <a:pt x="362" y="85"/>
                </a:cubicBezTo>
                <a:cubicBezTo>
                  <a:pt x="363" y="85"/>
                  <a:pt x="364" y="86"/>
                  <a:pt x="364" y="87"/>
                </a:cubicBezTo>
                <a:cubicBezTo>
                  <a:pt x="364" y="86"/>
                  <a:pt x="363" y="86"/>
                  <a:pt x="362" y="85"/>
                </a:cubicBezTo>
                <a:cubicBezTo>
                  <a:pt x="359" y="83"/>
                  <a:pt x="356" y="81"/>
                  <a:pt x="352" y="78"/>
                </a:cubicBezTo>
                <a:cubicBezTo>
                  <a:pt x="342" y="73"/>
                  <a:pt x="342" y="73"/>
                  <a:pt x="342" y="73"/>
                </a:cubicBezTo>
                <a:cubicBezTo>
                  <a:pt x="340" y="72"/>
                  <a:pt x="338" y="71"/>
                  <a:pt x="337" y="70"/>
                </a:cubicBezTo>
                <a:close/>
                <a:moveTo>
                  <a:pt x="343" y="387"/>
                </a:moveTo>
                <a:cubicBezTo>
                  <a:pt x="343" y="387"/>
                  <a:pt x="343" y="387"/>
                  <a:pt x="343" y="387"/>
                </a:cubicBezTo>
                <a:cubicBezTo>
                  <a:pt x="344" y="386"/>
                  <a:pt x="345" y="385"/>
                  <a:pt x="346" y="385"/>
                </a:cubicBezTo>
                <a:cubicBezTo>
                  <a:pt x="345" y="386"/>
                  <a:pt x="344" y="387"/>
                  <a:pt x="343" y="387"/>
                </a:cubicBezTo>
                <a:close/>
                <a:moveTo>
                  <a:pt x="351" y="384"/>
                </a:moveTo>
                <a:cubicBezTo>
                  <a:pt x="354" y="381"/>
                  <a:pt x="357" y="378"/>
                  <a:pt x="361" y="375"/>
                </a:cubicBezTo>
                <a:cubicBezTo>
                  <a:pt x="361" y="375"/>
                  <a:pt x="361" y="375"/>
                  <a:pt x="361" y="375"/>
                </a:cubicBezTo>
                <a:cubicBezTo>
                  <a:pt x="361" y="375"/>
                  <a:pt x="361" y="375"/>
                  <a:pt x="361" y="375"/>
                </a:cubicBezTo>
                <a:cubicBezTo>
                  <a:pt x="358" y="378"/>
                  <a:pt x="354" y="381"/>
                  <a:pt x="351" y="384"/>
                </a:cubicBezTo>
                <a:close/>
                <a:moveTo>
                  <a:pt x="362" y="375"/>
                </a:moveTo>
                <a:cubicBezTo>
                  <a:pt x="362" y="376"/>
                  <a:pt x="361" y="376"/>
                  <a:pt x="361" y="377"/>
                </a:cubicBezTo>
                <a:cubicBezTo>
                  <a:pt x="361" y="376"/>
                  <a:pt x="362" y="375"/>
                  <a:pt x="363" y="374"/>
                </a:cubicBezTo>
                <a:cubicBezTo>
                  <a:pt x="363" y="375"/>
                  <a:pt x="363" y="375"/>
                  <a:pt x="362" y="375"/>
                </a:cubicBezTo>
                <a:close/>
                <a:moveTo>
                  <a:pt x="364" y="373"/>
                </a:moveTo>
                <a:cubicBezTo>
                  <a:pt x="364" y="373"/>
                  <a:pt x="364" y="373"/>
                  <a:pt x="364" y="373"/>
                </a:cubicBezTo>
                <a:cubicBezTo>
                  <a:pt x="363" y="374"/>
                  <a:pt x="363" y="374"/>
                  <a:pt x="362" y="375"/>
                </a:cubicBezTo>
                <a:cubicBezTo>
                  <a:pt x="363" y="374"/>
                  <a:pt x="364" y="372"/>
                  <a:pt x="365" y="372"/>
                </a:cubicBezTo>
                <a:cubicBezTo>
                  <a:pt x="365" y="372"/>
                  <a:pt x="365" y="372"/>
                  <a:pt x="364" y="373"/>
                </a:cubicBezTo>
                <a:close/>
                <a:moveTo>
                  <a:pt x="368" y="361"/>
                </a:moveTo>
                <a:cubicBezTo>
                  <a:pt x="364" y="365"/>
                  <a:pt x="360" y="369"/>
                  <a:pt x="357" y="373"/>
                </a:cubicBezTo>
                <a:cubicBezTo>
                  <a:pt x="363" y="368"/>
                  <a:pt x="369" y="362"/>
                  <a:pt x="374" y="355"/>
                </a:cubicBezTo>
                <a:cubicBezTo>
                  <a:pt x="374" y="356"/>
                  <a:pt x="374" y="357"/>
                  <a:pt x="373" y="357"/>
                </a:cubicBezTo>
                <a:cubicBezTo>
                  <a:pt x="372" y="360"/>
                  <a:pt x="369" y="363"/>
                  <a:pt x="366" y="366"/>
                </a:cubicBezTo>
                <a:cubicBezTo>
                  <a:pt x="362" y="370"/>
                  <a:pt x="357" y="374"/>
                  <a:pt x="352" y="378"/>
                </a:cubicBezTo>
                <a:cubicBezTo>
                  <a:pt x="351" y="379"/>
                  <a:pt x="351" y="380"/>
                  <a:pt x="350" y="380"/>
                </a:cubicBezTo>
                <a:cubicBezTo>
                  <a:pt x="351" y="380"/>
                  <a:pt x="352" y="379"/>
                  <a:pt x="353" y="379"/>
                </a:cubicBezTo>
                <a:cubicBezTo>
                  <a:pt x="350" y="380"/>
                  <a:pt x="348" y="382"/>
                  <a:pt x="346" y="384"/>
                </a:cubicBezTo>
                <a:cubicBezTo>
                  <a:pt x="345" y="385"/>
                  <a:pt x="344" y="385"/>
                  <a:pt x="343" y="386"/>
                </a:cubicBezTo>
                <a:cubicBezTo>
                  <a:pt x="343" y="386"/>
                  <a:pt x="344" y="386"/>
                  <a:pt x="344" y="386"/>
                </a:cubicBezTo>
                <a:cubicBezTo>
                  <a:pt x="344" y="385"/>
                  <a:pt x="344" y="385"/>
                  <a:pt x="345" y="384"/>
                </a:cubicBezTo>
                <a:cubicBezTo>
                  <a:pt x="347" y="382"/>
                  <a:pt x="347" y="381"/>
                  <a:pt x="351" y="379"/>
                </a:cubicBezTo>
                <a:cubicBezTo>
                  <a:pt x="350" y="379"/>
                  <a:pt x="349" y="380"/>
                  <a:pt x="349" y="380"/>
                </a:cubicBezTo>
                <a:cubicBezTo>
                  <a:pt x="351" y="378"/>
                  <a:pt x="353" y="377"/>
                  <a:pt x="355" y="375"/>
                </a:cubicBezTo>
                <a:cubicBezTo>
                  <a:pt x="357" y="373"/>
                  <a:pt x="358" y="371"/>
                  <a:pt x="360" y="368"/>
                </a:cubicBezTo>
                <a:cubicBezTo>
                  <a:pt x="364" y="364"/>
                  <a:pt x="368" y="360"/>
                  <a:pt x="372" y="355"/>
                </a:cubicBezTo>
                <a:cubicBezTo>
                  <a:pt x="373" y="353"/>
                  <a:pt x="375" y="351"/>
                  <a:pt x="377" y="349"/>
                </a:cubicBezTo>
                <a:cubicBezTo>
                  <a:pt x="374" y="353"/>
                  <a:pt x="371" y="357"/>
                  <a:pt x="368" y="361"/>
                </a:cubicBezTo>
                <a:close/>
                <a:moveTo>
                  <a:pt x="376" y="93"/>
                </a:moveTo>
                <a:cubicBezTo>
                  <a:pt x="376" y="94"/>
                  <a:pt x="377" y="96"/>
                  <a:pt x="378" y="97"/>
                </a:cubicBezTo>
                <a:cubicBezTo>
                  <a:pt x="378" y="97"/>
                  <a:pt x="378" y="97"/>
                  <a:pt x="378" y="97"/>
                </a:cubicBezTo>
                <a:cubicBezTo>
                  <a:pt x="375" y="95"/>
                  <a:pt x="373" y="93"/>
                  <a:pt x="371" y="91"/>
                </a:cubicBezTo>
                <a:cubicBezTo>
                  <a:pt x="371" y="91"/>
                  <a:pt x="372" y="92"/>
                  <a:pt x="372" y="92"/>
                </a:cubicBezTo>
                <a:cubicBezTo>
                  <a:pt x="373" y="92"/>
                  <a:pt x="373" y="92"/>
                  <a:pt x="373" y="92"/>
                </a:cubicBezTo>
                <a:cubicBezTo>
                  <a:pt x="369" y="89"/>
                  <a:pt x="366" y="87"/>
                  <a:pt x="364" y="85"/>
                </a:cubicBezTo>
                <a:cubicBezTo>
                  <a:pt x="362" y="82"/>
                  <a:pt x="358" y="80"/>
                  <a:pt x="355" y="78"/>
                </a:cubicBezTo>
                <a:cubicBezTo>
                  <a:pt x="354" y="77"/>
                  <a:pt x="353" y="76"/>
                  <a:pt x="353" y="77"/>
                </a:cubicBezTo>
                <a:cubicBezTo>
                  <a:pt x="353" y="76"/>
                  <a:pt x="352" y="76"/>
                  <a:pt x="352" y="76"/>
                </a:cubicBezTo>
                <a:cubicBezTo>
                  <a:pt x="347" y="73"/>
                  <a:pt x="343" y="70"/>
                  <a:pt x="340" y="67"/>
                </a:cubicBezTo>
                <a:cubicBezTo>
                  <a:pt x="341" y="67"/>
                  <a:pt x="345" y="70"/>
                  <a:pt x="347" y="71"/>
                </a:cubicBezTo>
                <a:cubicBezTo>
                  <a:pt x="349" y="73"/>
                  <a:pt x="352" y="74"/>
                  <a:pt x="354" y="76"/>
                </a:cubicBezTo>
                <a:cubicBezTo>
                  <a:pt x="355" y="77"/>
                  <a:pt x="356" y="78"/>
                  <a:pt x="356" y="78"/>
                </a:cubicBezTo>
                <a:cubicBezTo>
                  <a:pt x="356" y="77"/>
                  <a:pt x="357" y="78"/>
                  <a:pt x="358" y="79"/>
                </a:cubicBezTo>
                <a:cubicBezTo>
                  <a:pt x="359" y="79"/>
                  <a:pt x="360" y="81"/>
                  <a:pt x="362" y="82"/>
                </a:cubicBezTo>
                <a:cubicBezTo>
                  <a:pt x="364" y="83"/>
                  <a:pt x="366" y="85"/>
                  <a:pt x="369" y="87"/>
                </a:cubicBezTo>
                <a:cubicBezTo>
                  <a:pt x="371" y="89"/>
                  <a:pt x="373" y="91"/>
                  <a:pt x="375" y="93"/>
                </a:cubicBezTo>
                <a:cubicBezTo>
                  <a:pt x="374" y="90"/>
                  <a:pt x="376" y="93"/>
                  <a:pt x="380" y="96"/>
                </a:cubicBezTo>
                <a:cubicBezTo>
                  <a:pt x="372" y="88"/>
                  <a:pt x="364" y="81"/>
                  <a:pt x="356" y="75"/>
                </a:cubicBezTo>
                <a:cubicBezTo>
                  <a:pt x="356" y="75"/>
                  <a:pt x="356" y="75"/>
                  <a:pt x="356" y="75"/>
                </a:cubicBezTo>
                <a:cubicBezTo>
                  <a:pt x="359" y="77"/>
                  <a:pt x="362" y="79"/>
                  <a:pt x="365" y="81"/>
                </a:cubicBezTo>
                <a:cubicBezTo>
                  <a:pt x="368" y="83"/>
                  <a:pt x="370" y="86"/>
                  <a:pt x="373" y="89"/>
                </a:cubicBezTo>
                <a:cubicBezTo>
                  <a:pt x="375" y="91"/>
                  <a:pt x="378" y="93"/>
                  <a:pt x="380" y="95"/>
                </a:cubicBezTo>
                <a:cubicBezTo>
                  <a:pt x="380" y="96"/>
                  <a:pt x="380" y="96"/>
                  <a:pt x="380" y="97"/>
                </a:cubicBezTo>
                <a:cubicBezTo>
                  <a:pt x="380" y="97"/>
                  <a:pt x="380" y="97"/>
                  <a:pt x="380" y="97"/>
                </a:cubicBezTo>
                <a:cubicBezTo>
                  <a:pt x="379" y="96"/>
                  <a:pt x="377" y="95"/>
                  <a:pt x="376" y="93"/>
                </a:cubicBezTo>
                <a:close/>
                <a:moveTo>
                  <a:pt x="344" y="420"/>
                </a:moveTo>
                <a:cubicBezTo>
                  <a:pt x="341" y="421"/>
                  <a:pt x="345" y="419"/>
                  <a:pt x="348" y="417"/>
                </a:cubicBezTo>
                <a:cubicBezTo>
                  <a:pt x="347" y="418"/>
                  <a:pt x="345" y="419"/>
                  <a:pt x="344" y="420"/>
                </a:cubicBezTo>
                <a:close/>
                <a:moveTo>
                  <a:pt x="363" y="396"/>
                </a:moveTo>
                <a:cubicBezTo>
                  <a:pt x="368" y="390"/>
                  <a:pt x="369" y="391"/>
                  <a:pt x="371" y="390"/>
                </a:cubicBezTo>
                <a:cubicBezTo>
                  <a:pt x="370" y="391"/>
                  <a:pt x="369" y="392"/>
                  <a:pt x="368" y="392"/>
                </a:cubicBezTo>
                <a:cubicBezTo>
                  <a:pt x="364" y="395"/>
                  <a:pt x="364" y="395"/>
                  <a:pt x="364" y="395"/>
                </a:cubicBezTo>
                <a:cubicBezTo>
                  <a:pt x="361" y="397"/>
                  <a:pt x="361" y="397"/>
                  <a:pt x="361" y="397"/>
                </a:cubicBezTo>
                <a:cubicBezTo>
                  <a:pt x="362" y="397"/>
                  <a:pt x="362" y="396"/>
                  <a:pt x="363" y="396"/>
                </a:cubicBezTo>
                <a:close/>
                <a:moveTo>
                  <a:pt x="351" y="406"/>
                </a:moveTo>
                <a:cubicBezTo>
                  <a:pt x="353" y="404"/>
                  <a:pt x="356" y="402"/>
                  <a:pt x="358" y="400"/>
                </a:cubicBezTo>
                <a:cubicBezTo>
                  <a:pt x="360" y="399"/>
                  <a:pt x="362" y="397"/>
                  <a:pt x="365" y="395"/>
                </a:cubicBezTo>
                <a:cubicBezTo>
                  <a:pt x="366" y="394"/>
                  <a:pt x="367" y="394"/>
                  <a:pt x="368" y="393"/>
                </a:cubicBezTo>
                <a:cubicBezTo>
                  <a:pt x="369" y="392"/>
                  <a:pt x="370" y="391"/>
                  <a:pt x="371" y="390"/>
                </a:cubicBezTo>
                <a:cubicBezTo>
                  <a:pt x="371" y="390"/>
                  <a:pt x="371" y="390"/>
                  <a:pt x="371" y="390"/>
                </a:cubicBezTo>
                <a:cubicBezTo>
                  <a:pt x="372" y="390"/>
                  <a:pt x="372" y="390"/>
                  <a:pt x="372" y="390"/>
                </a:cubicBezTo>
                <a:cubicBezTo>
                  <a:pt x="369" y="393"/>
                  <a:pt x="366" y="395"/>
                  <a:pt x="363" y="398"/>
                </a:cubicBezTo>
                <a:cubicBezTo>
                  <a:pt x="361" y="399"/>
                  <a:pt x="359" y="401"/>
                  <a:pt x="359" y="401"/>
                </a:cubicBezTo>
                <a:cubicBezTo>
                  <a:pt x="359" y="401"/>
                  <a:pt x="360" y="401"/>
                  <a:pt x="361" y="400"/>
                </a:cubicBezTo>
                <a:cubicBezTo>
                  <a:pt x="362" y="399"/>
                  <a:pt x="365" y="397"/>
                  <a:pt x="367" y="395"/>
                </a:cubicBezTo>
                <a:cubicBezTo>
                  <a:pt x="368" y="394"/>
                  <a:pt x="370" y="392"/>
                  <a:pt x="372" y="390"/>
                </a:cubicBezTo>
                <a:cubicBezTo>
                  <a:pt x="372" y="390"/>
                  <a:pt x="372" y="391"/>
                  <a:pt x="372" y="391"/>
                </a:cubicBezTo>
                <a:cubicBezTo>
                  <a:pt x="372" y="391"/>
                  <a:pt x="371" y="392"/>
                  <a:pt x="371" y="393"/>
                </a:cubicBezTo>
                <a:cubicBezTo>
                  <a:pt x="370" y="393"/>
                  <a:pt x="370" y="394"/>
                  <a:pt x="369" y="394"/>
                </a:cubicBezTo>
                <a:cubicBezTo>
                  <a:pt x="368" y="395"/>
                  <a:pt x="368" y="395"/>
                  <a:pt x="367" y="396"/>
                </a:cubicBezTo>
                <a:cubicBezTo>
                  <a:pt x="366" y="397"/>
                  <a:pt x="366" y="397"/>
                  <a:pt x="365" y="398"/>
                </a:cubicBezTo>
                <a:cubicBezTo>
                  <a:pt x="364" y="399"/>
                  <a:pt x="362" y="400"/>
                  <a:pt x="361" y="401"/>
                </a:cubicBezTo>
                <a:cubicBezTo>
                  <a:pt x="356" y="404"/>
                  <a:pt x="354" y="404"/>
                  <a:pt x="351" y="406"/>
                </a:cubicBezTo>
                <a:close/>
                <a:moveTo>
                  <a:pt x="373" y="392"/>
                </a:moveTo>
                <a:cubicBezTo>
                  <a:pt x="372" y="393"/>
                  <a:pt x="372" y="394"/>
                  <a:pt x="371" y="395"/>
                </a:cubicBezTo>
                <a:cubicBezTo>
                  <a:pt x="371" y="395"/>
                  <a:pt x="370" y="396"/>
                  <a:pt x="370" y="396"/>
                </a:cubicBezTo>
                <a:cubicBezTo>
                  <a:pt x="371" y="395"/>
                  <a:pt x="372" y="394"/>
                  <a:pt x="373" y="392"/>
                </a:cubicBezTo>
                <a:close/>
                <a:moveTo>
                  <a:pt x="367" y="397"/>
                </a:moveTo>
                <a:cubicBezTo>
                  <a:pt x="367" y="398"/>
                  <a:pt x="366" y="398"/>
                  <a:pt x="365" y="399"/>
                </a:cubicBezTo>
                <a:cubicBezTo>
                  <a:pt x="364" y="400"/>
                  <a:pt x="362" y="401"/>
                  <a:pt x="361" y="403"/>
                </a:cubicBezTo>
                <a:cubicBezTo>
                  <a:pt x="362" y="401"/>
                  <a:pt x="363" y="400"/>
                  <a:pt x="365" y="399"/>
                </a:cubicBezTo>
                <a:cubicBezTo>
                  <a:pt x="365" y="399"/>
                  <a:pt x="366" y="398"/>
                  <a:pt x="367" y="397"/>
                </a:cubicBezTo>
                <a:close/>
                <a:moveTo>
                  <a:pt x="358" y="406"/>
                </a:moveTo>
                <a:cubicBezTo>
                  <a:pt x="358" y="406"/>
                  <a:pt x="358" y="406"/>
                  <a:pt x="358" y="406"/>
                </a:cubicBezTo>
                <a:cubicBezTo>
                  <a:pt x="363" y="402"/>
                  <a:pt x="367" y="399"/>
                  <a:pt x="371" y="395"/>
                </a:cubicBezTo>
                <a:cubicBezTo>
                  <a:pt x="371" y="396"/>
                  <a:pt x="370" y="397"/>
                  <a:pt x="369" y="397"/>
                </a:cubicBezTo>
                <a:cubicBezTo>
                  <a:pt x="369" y="397"/>
                  <a:pt x="369" y="398"/>
                  <a:pt x="368" y="398"/>
                </a:cubicBezTo>
                <a:cubicBezTo>
                  <a:pt x="367" y="400"/>
                  <a:pt x="365" y="401"/>
                  <a:pt x="363" y="402"/>
                </a:cubicBezTo>
                <a:cubicBezTo>
                  <a:pt x="362" y="403"/>
                  <a:pt x="360" y="405"/>
                  <a:pt x="358" y="406"/>
                </a:cubicBezTo>
                <a:cubicBezTo>
                  <a:pt x="358" y="406"/>
                  <a:pt x="358" y="406"/>
                  <a:pt x="358" y="406"/>
                </a:cubicBezTo>
                <a:cubicBezTo>
                  <a:pt x="358" y="406"/>
                  <a:pt x="358" y="406"/>
                  <a:pt x="358" y="406"/>
                </a:cubicBezTo>
                <a:cubicBezTo>
                  <a:pt x="358" y="406"/>
                  <a:pt x="358" y="406"/>
                  <a:pt x="358" y="406"/>
                </a:cubicBezTo>
                <a:cubicBezTo>
                  <a:pt x="358" y="406"/>
                  <a:pt x="358" y="406"/>
                  <a:pt x="358" y="406"/>
                </a:cubicBezTo>
                <a:cubicBezTo>
                  <a:pt x="358" y="406"/>
                  <a:pt x="358" y="406"/>
                  <a:pt x="358" y="406"/>
                </a:cubicBezTo>
                <a:close/>
                <a:moveTo>
                  <a:pt x="355" y="408"/>
                </a:moveTo>
                <a:cubicBezTo>
                  <a:pt x="356" y="408"/>
                  <a:pt x="357" y="407"/>
                  <a:pt x="358" y="406"/>
                </a:cubicBezTo>
                <a:cubicBezTo>
                  <a:pt x="360" y="405"/>
                  <a:pt x="362" y="404"/>
                  <a:pt x="364" y="402"/>
                </a:cubicBezTo>
                <a:cubicBezTo>
                  <a:pt x="368" y="399"/>
                  <a:pt x="368" y="399"/>
                  <a:pt x="368" y="399"/>
                </a:cubicBezTo>
                <a:cubicBezTo>
                  <a:pt x="367" y="400"/>
                  <a:pt x="367" y="400"/>
                  <a:pt x="366" y="401"/>
                </a:cubicBezTo>
                <a:cubicBezTo>
                  <a:pt x="362" y="404"/>
                  <a:pt x="357" y="408"/>
                  <a:pt x="352" y="411"/>
                </a:cubicBezTo>
                <a:cubicBezTo>
                  <a:pt x="353" y="410"/>
                  <a:pt x="354" y="409"/>
                  <a:pt x="355" y="408"/>
                </a:cubicBezTo>
                <a:close/>
                <a:moveTo>
                  <a:pt x="355" y="412"/>
                </a:moveTo>
                <a:cubicBezTo>
                  <a:pt x="354" y="413"/>
                  <a:pt x="351" y="414"/>
                  <a:pt x="352" y="414"/>
                </a:cubicBezTo>
                <a:cubicBezTo>
                  <a:pt x="354" y="413"/>
                  <a:pt x="355" y="412"/>
                  <a:pt x="357" y="410"/>
                </a:cubicBezTo>
                <a:lnTo>
                  <a:pt x="355" y="412"/>
                </a:lnTo>
                <a:close/>
                <a:moveTo>
                  <a:pt x="360" y="408"/>
                </a:moveTo>
                <a:cubicBezTo>
                  <a:pt x="360" y="408"/>
                  <a:pt x="359" y="408"/>
                  <a:pt x="359" y="408"/>
                </a:cubicBezTo>
                <a:cubicBezTo>
                  <a:pt x="359" y="408"/>
                  <a:pt x="360" y="407"/>
                  <a:pt x="362" y="406"/>
                </a:cubicBezTo>
                <a:cubicBezTo>
                  <a:pt x="362" y="406"/>
                  <a:pt x="363" y="405"/>
                  <a:pt x="363" y="405"/>
                </a:cubicBezTo>
                <a:lnTo>
                  <a:pt x="360" y="408"/>
                </a:lnTo>
                <a:close/>
                <a:moveTo>
                  <a:pt x="365" y="405"/>
                </a:moveTo>
                <a:cubicBezTo>
                  <a:pt x="365" y="406"/>
                  <a:pt x="364" y="406"/>
                  <a:pt x="363" y="407"/>
                </a:cubicBezTo>
                <a:cubicBezTo>
                  <a:pt x="364" y="406"/>
                  <a:pt x="365" y="405"/>
                  <a:pt x="366" y="404"/>
                </a:cubicBezTo>
                <a:cubicBezTo>
                  <a:pt x="366" y="404"/>
                  <a:pt x="366" y="405"/>
                  <a:pt x="365" y="405"/>
                </a:cubicBezTo>
                <a:close/>
                <a:moveTo>
                  <a:pt x="372" y="396"/>
                </a:moveTo>
                <a:cubicBezTo>
                  <a:pt x="371" y="397"/>
                  <a:pt x="369" y="399"/>
                  <a:pt x="368" y="400"/>
                </a:cubicBezTo>
                <a:cubicBezTo>
                  <a:pt x="370" y="398"/>
                  <a:pt x="372" y="395"/>
                  <a:pt x="375" y="393"/>
                </a:cubicBezTo>
                <a:cubicBezTo>
                  <a:pt x="374" y="394"/>
                  <a:pt x="373" y="395"/>
                  <a:pt x="372" y="396"/>
                </a:cubicBezTo>
                <a:close/>
                <a:moveTo>
                  <a:pt x="267" y="17"/>
                </a:moveTo>
                <a:cubicBezTo>
                  <a:pt x="259" y="17"/>
                  <a:pt x="255" y="16"/>
                  <a:pt x="247" y="15"/>
                </a:cubicBezTo>
                <a:cubicBezTo>
                  <a:pt x="244" y="17"/>
                  <a:pt x="247" y="17"/>
                  <a:pt x="267" y="17"/>
                </a:cubicBezTo>
                <a:close/>
                <a:moveTo>
                  <a:pt x="454" y="290"/>
                </a:moveTo>
                <a:cubicBezTo>
                  <a:pt x="453" y="294"/>
                  <a:pt x="451" y="299"/>
                  <a:pt x="450" y="298"/>
                </a:cubicBezTo>
                <a:cubicBezTo>
                  <a:pt x="450" y="301"/>
                  <a:pt x="450" y="302"/>
                  <a:pt x="450" y="303"/>
                </a:cubicBezTo>
                <a:cubicBezTo>
                  <a:pt x="451" y="304"/>
                  <a:pt x="451" y="304"/>
                  <a:pt x="450" y="306"/>
                </a:cubicBezTo>
                <a:cubicBezTo>
                  <a:pt x="450" y="307"/>
                  <a:pt x="450" y="308"/>
                  <a:pt x="449" y="309"/>
                </a:cubicBezTo>
                <a:cubicBezTo>
                  <a:pt x="450" y="307"/>
                  <a:pt x="451" y="306"/>
                  <a:pt x="451" y="304"/>
                </a:cubicBezTo>
                <a:cubicBezTo>
                  <a:pt x="452" y="302"/>
                  <a:pt x="453" y="299"/>
                  <a:pt x="454" y="297"/>
                </a:cubicBezTo>
                <a:cubicBezTo>
                  <a:pt x="455" y="292"/>
                  <a:pt x="456" y="288"/>
                  <a:pt x="457" y="282"/>
                </a:cubicBezTo>
                <a:cubicBezTo>
                  <a:pt x="458" y="277"/>
                  <a:pt x="459" y="272"/>
                  <a:pt x="460" y="267"/>
                </a:cubicBezTo>
                <a:cubicBezTo>
                  <a:pt x="458" y="273"/>
                  <a:pt x="458" y="279"/>
                  <a:pt x="456" y="283"/>
                </a:cubicBezTo>
                <a:cubicBezTo>
                  <a:pt x="456" y="286"/>
                  <a:pt x="454" y="296"/>
                  <a:pt x="454" y="290"/>
                </a:cubicBezTo>
                <a:close/>
                <a:moveTo>
                  <a:pt x="475" y="230"/>
                </a:moveTo>
                <a:cubicBezTo>
                  <a:pt x="475" y="233"/>
                  <a:pt x="475" y="237"/>
                  <a:pt x="475" y="241"/>
                </a:cubicBezTo>
                <a:cubicBezTo>
                  <a:pt x="475" y="244"/>
                  <a:pt x="475" y="248"/>
                  <a:pt x="474" y="251"/>
                </a:cubicBezTo>
                <a:cubicBezTo>
                  <a:pt x="475" y="253"/>
                  <a:pt x="474" y="262"/>
                  <a:pt x="475" y="262"/>
                </a:cubicBezTo>
                <a:cubicBezTo>
                  <a:pt x="475" y="259"/>
                  <a:pt x="475" y="252"/>
                  <a:pt x="476" y="246"/>
                </a:cubicBezTo>
                <a:cubicBezTo>
                  <a:pt x="476" y="239"/>
                  <a:pt x="475" y="233"/>
                  <a:pt x="475" y="230"/>
                </a:cubicBezTo>
                <a:close/>
                <a:moveTo>
                  <a:pt x="474" y="251"/>
                </a:moveTo>
                <a:cubicBezTo>
                  <a:pt x="474" y="251"/>
                  <a:pt x="474" y="251"/>
                  <a:pt x="474" y="251"/>
                </a:cubicBezTo>
                <a:cubicBezTo>
                  <a:pt x="474" y="251"/>
                  <a:pt x="474" y="251"/>
                  <a:pt x="474" y="251"/>
                </a:cubicBezTo>
                <a:cubicBezTo>
                  <a:pt x="474" y="251"/>
                  <a:pt x="474" y="251"/>
                  <a:pt x="474" y="251"/>
                </a:cubicBezTo>
                <a:cubicBezTo>
                  <a:pt x="474" y="251"/>
                  <a:pt x="474" y="251"/>
                  <a:pt x="474" y="251"/>
                </a:cubicBezTo>
                <a:cubicBezTo>
                  <a:pt x="474" y="251"/>
                  <a:pt x="474" y="251"/>
                  <a:pt x="474" y="251"/>
                </a:cubicBezTo>
                <a:close/>
                <a:moveTo>
                  <a:pt x="472" y="265"/>
                </a:moveTo>
                <a:cubicBezTo>
                  <a:pt x="471" y="270"/>
                  <a:pt x="470" y="275"/>
                  <a:pt x="469" y="281"/>
                </a:cubicBezTo>
                <a:cubicBezTo>
                  <a:pt x="470" y="277"/>
                  <a:pt x="471" y="274"/>
                  <a:pt x="472" y="271"/>
                </a:cubicBezTo>
                <a:cubicBezTo>
                  <a:pt x="473" y="269"/>
                  <a:pt x="473" y="266"/>
                  <a:pt x="473" y="263"/>
                </a:cubicBezTo>
                <a:cubicBezTo>
                  <a:pt x="474" y="259"/>
                  <a:pt x="474" y="255"/>
                  <a:pt x="474" y="251"/>
                </a:cubicBezTo>
                <a:cubicBezTo>
                  <a:pt x="473" y="254"/>
                  <a:pt x="473" y="259"/>
                  <a:pt x="473" y="261"/>
                </a:cubicBezTo>
                <a:cubicBezTo>
                  <a:pt x="472" y="263"/>
                  <a:pt x="472" y="263"/>
                  <a:pt x="472" y="265"/>
                </a:cubicBezTo>
                <a:close/>
                <a:moveTo>
                  <a:pt x="122" y="263"/>
                </a:moveTo>
                <a:cubicBezTo>
                  <a:pt x="122" y="263"/>
                  <a:pt x="122" y="263"/>
                  <a:pt x="122" y="263"/>
                </a:cubicBezTo>
                <a:cubicBezTo>
                  <a:pt x="122" y="263"/>
                  <a:pt x="122" y="263"/>
                  <a:pt x="122" y="263"/>
                </a:cubicBezTo>
                <a:cubicBezTo>
                  <a:pt x="122" y="263"/>
                  <a:pt x="122" y="263"/>
                  <a:pt x="122" y="263"/>
                </a:cubicBezTo>
                <a:close/>
                <a:moveTo>
                  <a:pt x="126" y="249"/>
                </a:moveTo>
                <a:cubicBezTo>
                  <a:pt x="126" y="251"/>
                  <a:pt x="126" y="253"/>
                  <a:pt x="126" y="255"/>
                </a:cubicBezTo>
                <a:cubicBezTo>
                  <a:pt x="126" y="256"/>
                  <a:pt x="125" y="258"/>
                  <a:pt x="125" y="260"/>
                </a:cubicBezTo>
                <a:cubicBezTo>
                  <a:pt x="125" y="265"/>
                  <a:pt x="125" y="265"/>
                  <a:pt x="125" y="265"/>
                </a:cubicBezTo>
                <a:cubicBezTo>
                  <a:pt x="126" y="267"/>
                  <a:pt x="125" y="269"/>
                  <a:pt x="126" y="271"/>
                </a:cubicBezTo>
                <a:cubicBezTo>
                  <a:pt x="126" y="269"/>
                  <a:pt x="126" y="268"/>
                  <a:pt x="126" y="267"/>
                </a:cubicBezTo>
                <a:cubicBezTo>
                  <a:pt x="126" y="267"/>
                  <a:pt x="126" y="269"/>
                  <a:pt x="126" y="269"/>
                </a:cubicBezTo>
                <a:cubicBezTo>
                  <a:pt x="126" y="266"/>
                  <a:pt x="126" y="262"/>
                  <a:pt x="126" y="259"/>
                </a:cubicBezTo>
                <a:cubicBezTo>
                  <a:pt x="127" y="255"/>
                  <a:pt x="127" y="252"/>
                  <a:pt x="126" y="249"/>
                </a:cubicBezTo>
                <a:close/>
                <a:moveTo>
                  <a:pt x="118" y="244"/>
                </a:moveTo>
                <a:cubicBezTo>
                  <a:pt x="119" y="244"/>
                  <a:pt x="118" y="244"/>
                  <a:pt x="118" y="245"/>
                </a:cubicBezTo>
                <a:cubicBezTo>
                  <a:pt x="118" y="246"/>
                  <a:pt x="118" y="247"/>
                  <a:pt x="118" y="248"/>
                </a:cubicBezTo>
                <a:cubicBezTo>
                  <a:pt x="118" y="251"/>
                  <a:pt x="118" y="252"/>
                  <a:pt x="119" y="252"/>
                </a:cubicBezTo>
                <a:cubicBezTo>
                  <a:pt x="119" y="252"/>
                  <a:pt x="119" y="250"/>
                  <a:pt x="119" y="248"/>
                </a:cubicBezTo>
                <a:cubicBezTo>
                  <a:pt x="119" y="248"/>
                  <a:pt x="119" y="247"/>
                  <a:pt x="120" y="246"/>
                </a:cubicBezTo>
                <a:cubicBezTo>
                  <a:pt x="121" y="243"/>
                  <a:pt x="121" y="242"/>
                  <a:pt x="121" y="240"/>
                </a:cubicBezTo>
                <a:cubicBezTo>
                  <a:pt x="121" y="239"/>
                  <a:pt x="120" y="239"/>
                  <a:pt x="121" y="237"/>
                </a:cubicBezTo>
                <a:cubicBezTo>
                  <a:pt x="121" y="236"/>
                  <a:pt x="122" y="233"/>
                  <a:pt x="123" y="234"/>
                </a:cubicBezTo>
                <a:cubicBezTo>
                  <a:pt x="123" y="235"/>
                  <a:pt x="123" y="236"/>
                  <a:pt x="123" y="238"/>
                </a:cubicBezTo>
                <a:cubicBezTo>
                  <a:pt x="122" y="239"/>
                  <a:pt x="122" y="240"/>
                  <a:pt x="122" y="242"/>
                </a:cubicBezTo>
                <a:cubicBezTo>
                  <a:pt x="123" y="240"/>
                  <a:pt x="123" y="237"/>
                  <a:pt x="124" y="234"/>
                </a:cubicBezTo>
                <a:cubicBezTo>
                  <a:pt x="125" y="230"/>
                  <a:pt x="123" y="233"/>
                  <a:pt x="123" y="233"/>
                </a:cubicBezTo>
                <a:cubicBezTo>
                  <a:pt x="123" y="231"/>
                  <a:pt x="125" y="228"/>
                  <a:pt x="125" y="227"/>
                </a:cubicBezTo>
                <a:cubicBezTo>
                  <a:pt x="124" y="228"/>
                  <a:pt x="124" y="229"/>
                  <a:pt x="123" y="230"/>
                </a:cubicBezTo>
                <a:cubicBezTo>
                  <a:pt x="123" y="230"/>
                  <a:pt x="123" y="230"/>
                  <a:pt x="123" y="230"/>
                </a:cubicBezTo>
                <a:cubicBezTo>
                  <a:pt x="124" y="226"/>
                  <a:pt x="124" y="226"/>
                  <a:pt x="124" y="226"/>
                </a:cubicBezTo>
                <a:cubicBezTo>
                  <a:pt x="126" y="221"/>
                  <a:pt x="126" y="221"/>
                  <a:pt x="126" y="221"/>
                </a:cubicBezTo>
                <a:cubicBezTo>
                  <a:pt x="127" y="219"/>
                  <a:pt x="128" y="217"/>
                  <a:pt x="129" y="214"/>
                </a:cubicBezTo>
                <a:cubicBezTo>
                  <a:pt x="130" y="212"/>
                  <a:pt x="131" y="210"/>
                  <a:pt x="132" y="207"/>
                </a:cubicBezTo>
                <a:cubicBezTo>
                  <a:pt x="132" y="207"/>
                  <a:pt x="133" y="205"/>
                  <a:pt x="132" y="205"/>
                </a:cubicBezTo>
                <a:cubicBezTo>
                  <a:pt x="132" y="205"/>
                  <a:pt x="132" y="206"/>
                  <a:pt x="131" y="207"/>
                </a:cubicBezTo>
                <a:cubicBezTo>
                  <a:pt x="130" y="208"/>
                  <a:pt x="129" y="210"/>
                  <a:pt x="128" y="211"/>
                </a:cubicBezTo>
                <a:cubicBezTo>
                  <a:pt x="128" y="212"/>
                  <a:pt x="127" y="213"/>
                  <a:pt x="127" y="213"/>
                </a:cubicBezTo>
                <a:cubicBezTo>
                  <a:pt x="126" y="214"/>
                  <a:pt x="126" y="215"/>
                  <a:pt x="126" y="216"/>
                </a:cubicBezTo>
                <a:cubicBezTo>
                  <a:pt x="125" y="218"/>
                  <a:pt x="124" y="219"/>
                  <a:pt x="123" y="221"/>
                </a:cubicBezTo>
                <a:cubicBezTo>
                  <a:pt x="123" y="223"/>
                  <a:pt x="122" y="224"/>
                  <a:pt x="121" y="226"/>
                </a:cubicBezTo>
                <a:cubicBezTo>
                  <a:pt x="121" y="228"/>
                  <a:pt x="121" y="229"/>
                  <a:pt x="122" y="229"/>
                </a:cubicBezTo>
                <a:cubicBezTo>
                  <a:pt x="123" y="226"/>
                  <a:pt x="122" y="228"/>
                  <a:pt x="122" y="229"/>
                </a:cubicBezTo>
                <a:cubicBezTo>
                  <a:pt x="121" y="231"/>
                  <a:pt x="121" y="232"/>
                  <a:pt x="121" y="234"/>
                </a:cubicBezTo>
                <a:cubicBezTo>
                  <a:pt x="120" y="235"/>
                  <a:pt x="120" y="237"/>
                  <a:pt x="120" y="238"/>
                </a:cubicBezTo>
                <a:cubicBezTo>
                  <a:pt x="120" y="238"/>
                  <a:pt x="120" y="239"/>
                  <a:pt x="120" y="240"/>
                </a:cubicBezTo>
                <a:cubicBezTo>
                  <a:pt x="119" y="240"/>
                  <a:pt x="119" y="240"/>
                  <a:pt x="119" y="239"/>
                </a:cubicBezTo>
                <a:cubicBezTo>
                  <a:pt x="119" y="239"/>
                  <a:pt x="119" y="238"/>
                  <a:pt x="119" y="238"/>
                </a:cubicBezTo>
                <a:cubicBezTo>
                  <a:pt x="118" y="238"/>
                  <a:pt x="118" y="238"/>
                  <a:pt x="119" y="236"/>
                </a:cubicBezTo>
                <a:cubicBezTo>
                  <a:pt x="120" y="235"/>
                  <a:pt x="120" y="233"/>
                  <a:pt x="120" y="231"/>
                </a:cubicBezTo>
                <a:cubicBezTo>
                  <a:pt x="120" y="230"/>
                  <a:pt x="120" y="230"/>
                  <a:pt x="120" y="230"/>
                </a:cubicBezTo>
                <a:cubicBezTo>
                  <a:pt x="119" y="231"/>
                  <a:pt x="119" y="231"/>
                  <a:pt x="119" y="232"/>
                </a:cubicBezTo>
                <a:cubicBezTo>
                  <a:pt x="118" y="233"/>
                  <a:pt x="118" y="234"/>
                  <a:pt x="118" y="236"/>
                </a:cubicBezTo>
                <a:cubicBezTo>
                  <a:pt x="118" y="237"/>
                  <a:pt x="118" y="238"/>
                  <a:pt x="118" y="239"/>
                </a:cubicBezTo>
                <a:cubicBezTo>
                  <a:pt x="118" y="242"/>
                  <a:pt x="118" y="243"/>
                  <a:pt x="118" y="244"/>
                </a:cubicBezTo>
                <a:close/>
                <a:moveTo>
                  <a:pt x="122" y="256"/>
                </a:moveTo>
                <a:cubicBezTo>
                  <a:pt x="122" y="259"/>
                  <a:pt x="122" y="262"/>
                  <a:pt x="122" y="266"/>
                </a:cubicBezTo>
                <a:cubicBezTo>
                  <a:pt x="123" y="264"/>
                  <a:pt x="122" y="261"/>
                  <a:pt x="123" y="259"/>
                </a:cubicBezTo>
                <a:cubicBezTo>
                  <a:pt x="123" y="261"/>
                  <a:pt x="123" y="262"/>
                  <a:pt x="123" y="264"/>
                </a:cubicBezTo>
                <a:cubicBezTo>
                  <a:pt x="123" y="263"/>
                  <a:pt x="124" y="261"/>
                  <a:pt x="124" y="259"/>
                </a:cubicBezTo>
                <a:cubicBezTo>
                  <a:pt x="124" y="256"/>
                  <a:pt x="125" y="253"/>
                  <a:pt x="125" y="248"/>
                </a:cubicBezTo>
                <a:cubicBezTo>
                  <a:pt x="124" y="250"/>
                  <a:pt x="124" y="251"/>
                  <a:pt x="124" y="253"/>
                </a:cubicBezTo>
                <a:cubicBezTo>
                  <a:pt x="123" y="254"/>
                  <a:pt x="123" y="256"/>
                  <a:pt x="123" y="254"/>
                </a:cubicBezTo>
                <a:cubicBezTo>
                  <a:pt x="122" y="254"/>
                  <a:pt x="122" y="253"/>
                  <a:pt x="121" y="256"/>
                </a:cubicBezTo>
                <a:cubicBezTo>
                  <a:pt x="121" y="258"/>
                  <a:pt x="120" y="261"/>
                  <a:pt x="122" y="263"/>
                </a:cubicBezTo>
                <a:cubicBezTo>
                  <a:pt x="122" y="259"/>
                  <a:pt x="122" y="259"/>
                  <a:pt x="122" y="259"/>
                </a:cubicBezTo>
                <a:cubicBezTo>
                  <a:pt x="122" y="258"/>
                  <a:pt x="122" y="257"/>
                  <a:pt x="122" y="256"/>
                </a:cubicBezTo>
                <a:close/>
                <a:moveTo>
                  <a:pt x="140" y="253"/>
                </a:moveTo>
                <a:cubicBezTo>
                  <a:pt x="141" y="252"/>
                  <a:pt x="141" y="250"/>
                  <a:pt x="141" y="249"/>
                </a:cubicBezTo>
                <a:cubicBezTo>
                  <a:pt x="141" y="248"/>
                  <a:pt x="142" y="247"/>
                  <a:pt x="142" y="246"/>
                </a:cubicBezTo>
                <a:cubicBezTo>
                  <a:pt x="142" y="246"/>
                  <a:pt x="143" y="245"/>
                  <a:pt x="142" y="245"/>
                </a:cubicBezTo>
                <a:cubicBezTo>
                  <a:pt x="141" y="245"/>
                  <a:pt x="143" y="243"/>
                  <a:pt x="142" y="242"/>
                </a:cubicBezTo>
                <a:cubicBezTo>
                  <a:pt x="142" y="242"/>
                  <a:pt x="141" y="243"/>
                  <a:pt x="141" y="244"/>
                </a:cubicBezTo>
                <a:cubicBezTo>
                  <a:pt x="140" y="247"/>
                  <a:pt x="140" y="246"/>
                  <a:pt x="140" y="246"/>
                </a:cubicBezTo>
                <a:cubicBezTo>
                  <a:pt x="139" y="244"/>
                  <a:pt x="139" y="245"/>
                  <a:pt x="138" y="246"/>
                </a:cubicBezTo>
                <a:cubicBezTo>
                  <a:pt x="138" y="247"/>
                  <a:pt x="137" y="248"/>
                  <a:pt x="137" y="249"/>
                </a:cubicBezTo>
                <a:cubicBezTo>
                  <a:pt x="137" y="250"/>
                  <a:pt x="137" y="251"/>
                  <a:pt x="137" y="251"/>
                </a:cubicBezTo>
                <a:cubicBezTo>
                  <a:pt x="139" y="253"/>
                  <a:pt x="138" y="256"/>
                  <a:pt x="138" y="258"/>
                </a:cubicBezTo>
                <a:cubicBezTo>
                  <a:pt x="138" y="255"/>
                  <a:pt x="139" y="252"/>
                  <a:pt x="139" y="250"/>
                </a:cubicBezTo>
                <a:cubicBezTo>
                  <a:pt x="140" y="251"/>
                  <a:pt x="140" y="253"/>
                  <a:pt x="139" y="255"/>
                </a:cubicBezTo>
                <a:cubicBezTo>
                  <a:pt x="139" y="257"/>
                  <a:pt x="139" y="258"/>
                  <a:pt x="140" y="259"/>
                </a:cubicBezTo>
                <a:cubicBezTo>
                  <a:pt x="140" y="258"/>
                  <a:pt x="140" y="257"/>
                  <a:pt x="140" y="256"/>
                </a:cubicBezTo>
                <a:cubicBezTo>
                  <a:pt x="140" y="255"/>
                  <a:pt x="140" y="254"/>
                  <a:pt x="140" y="253"/>
                </a:cubicBezTo>
                <a:close/>
                <a:moveTo>
                  <a:pt x="131" y="219"/>
                </a:moveTo>
                <a:cubicBezTo>
                  <a:pt x="131" y="219"/>
                  <a:pt x="130" y="219"/>
                  <a:pt x="130" y="219"/>
                </a:cubicBezTo>
                <a:cubicBezTo>
                  <a:pt x="130" y="218"/>
                  <a:pt x="129" y="219"/>
                  <a:pt x="128" y="220"/>
                </a:cubicBezTo>
                <a:cubicBezTo>
                  <a:pt x="127" y="222"/>
                  <a:pt x="126" y="224"/>
                  <a:pt x="126" y="227"/>
                </a:cubicBezTo>
                <a:cubicBezTo>
                  <a:pt x="126" y="227"/>
                  <a:pt x="126" y="227"/>
                  <a:pt x="126" y="226"/>
                </a:cubicBezTo>
                <a:cubicBezTo>
                  <a:pt x="127" y="225"/>
                  <a:pt x="127" y="224"/>
                  <a:pt x="127" y="224"/>
                </a:cubicBezTo>
                <a:cubicBezTo>
                  <a:pt x="128" y="222"/>
                  <a:pt x="129" y="220"/>
                  <a:pt x="129" y="220"/>
                </a:cubicBezTo>
                <a:cubicBezTo>
                  <a:pt x="128" y="222"/>
                  <a:pt x="128" y="224"/>
                  <a:pt x="127" y="226"/>
                </a:cubicBezTo>
                <a:cubicBezTo>
                  <a:pt x="127" y="228"/>
                  <a:pt x="126" y="230"/>
                  <a:pt x="125" y="232"/>
                </a:cubicBezTo>
                <a:cubicBezTo>
                  <a:pt x="125" y="234"/>
                  <a:pt x="124" y="236"/>
                  <a:pt x="124" y="238"/>
                </a:cubicBezTo>
                <a:cubicBezTo>
                  <a:pt x="124" y="240"/>
                  <a:pt x="123" y="242"/>
                  <a:pt x="123" y="244"/>
                </a:cubicBezTo>
                <a:cubicBezTo>
                  <a:pt x="124" y="244"/>
                  <a:pt x="124" y="241"/>
                  <a:pt x="124" y="242"/>
                </a:cubicBezTo>
                <a:cubicBezTo>
                  <a:pt x="125" y="243"/>
                  <a:pt x="125" y="243"/>
                  <a:pt x="125" y="240"/>
                </a:cubicBezTo>
                <a:cubicBezTo>
                  <a:pt x="126" y="238"/>
                  <a:pt x="126" y="236"/>
                  <a:pt x="126" y="236"/>
                </a:cubicBezTo>
                <a:cubicBezTo>
                  <a:pt x="126" y="231"/>
                  <a:pt x="127" y="228"/>
                  <a:pt x="129" y="226"/>
                </a:cubicBezTo>
                <a:cubicBezTo>
                  <a:pt x="130" y="224"/>
                  <a:pt x="130" y="223"/>
                  <a:pt x="131" y="222"/>
                </a:cubicBezTo>
                <a:cubicBezTo>
                  <a:pt x="129" y="224"/>
                  <a:pt x="130" y="221"/>
                  <a:pt x="131" y="219"/>
                </a:cubicBezTo>
                <a:close/>
                <a:moveTo>
                  <a:pt x="156" y="243"/>
                </a:moveTo>
                <a:cubicBezTo>
                  <a:pt x="155" y="244"/>
                  <a:pt x="154" y="244"/>
                  <a:pt x="154" y="246"/>
                </a:cubicBezTo>
                <a:cubicBezTo>
                  <a:pt x="153" y="249"/>
                  <a:pt x="153" y="249"/>
                  <a:pt x="153" y="249"/>
                </a:cubicBezTo>
                <a:cubicBezTo>
                  <a:pt x="152" y="253"/>
                  <a:pt x="152" y="253"/>
                  <a:pt x="152" y="253"/>
                </a:cubicBezTo>
                <a:cubicBezTo>
                  <a:pt x="152" y="254"/>
                  <a:pt x="151" y="254"/>
                  <a:pt x="152" y="255"/>
                </a:cubicBezTo>
                <a:cubicBezTo>
                  <a:pt x="152" y="255"/>
                  <a:pt x="152" y="254"/>
                  <a:pt x="152" y="253"/>
                </a:cubicBezTo>
                <a:cubicBezTo>
                  <a:pt x="153" y="252"/>
                  <a:pt x="152" y="251"/>
                  <a:pt x="153" y="251"/>
                </a:cubicBezTo>
                <a:cubicBezTo>
                  <a:pt x="154" y="251"/>
                  <a:pt x="154" y="249"/>
                  <a:pt x="154" y="248"/>
                </a:cubicBezTo>
                <a:cubicBezTo>
                  <a:pt x="155" y="248"/>
                  <a:pt x="156" y="246"/>
                  <a:pt x="156" y="243"/>
                </a:cubicBezTo>
                <a:cubicBezTo>
                  <a:pt x="156" y="242"/>
                  <a:pt x="156" y="243"/>
                  <a:pt x="156" y="243"/>
                </a:cubicBezTo>
                <a:close/>
                <a:moveTo>
                  <a:pt x="140" y="219"/>
                </a:moveTo>
                <a:cubicBezTo>
                  <a:pt x="140" y="219"/>
                  <a:pt x="140" y="219"/>
                  <a:pt x="141" y="218"/>
                </a:cubicBezTo>
                <a:cubicBezTo>
                  <a:pt x="141" y="218"/>
                  <a:pt x="141" y="217"/>
                  <a:pt x="141" y="217"/>
                </a:cubicBezTo>
                <a:cubicBezTo>
                  <a:pt x="143" y="216"/>
                  <a:pt x="143" y="216"/>
                  <a:pt x="143" y="213"/>
                </a:cubicBezTo>
                <a:cubicBezTo>
                  <a:pt x="145" y="212"/>
                  <a:pt x="146" y="211"/>
                  <a:pt x="147" y="211"/>
                </a:cubicBezTo>
                <a:cubicBezTo>
                  <a:pt x="147" y="211"/>
                  <a:pt x="147" y="211"/>
                  <a:pt x="148" y="209"/>
                </a:cubicBezTo>
                <a:cubicBezTo>
                  <a:pt x="149" y="209"/>
                  <a:pt x="149" y="208"/>
                  <a:pt x="149" y="208"/>
                </a:cubicBezTo>
                <a:cubicBezTo>
                  <a:pt x="149" y="208"/>
                  <a:pt x="148" y="208"/>
                  <a:pt x="147" y="209"/>
                </a:cubicBezTo>
                <a:cubicBezTo>
                  <a:pt x="147" y="208"/>
                  <a:pt x="145" y="211"/>
                  <a:pt x="146" y="208"/>
                </a:cubicBezTo>
                <a:cubicBezTo>
                  <a:pt x="147" y="206"/>
                  <a:pt x="147" y="206"/>
                  <a:pt x="148" y="204"/>
                </a:cubicBezTo>
                <a:cubicBezTo>
                  <a:pt x="147" y="205"/>
                  <a:pt x="146" y="206"/>
                  <a:pt x="145" y="207"/>
                </a:cubicBezTo>
                <a:cubicBezTo>
                  <a:pt x="144" y="209"/>
                  <a:pt x="144" y="209"/>
                  <a:pt x="144" y="209"/>
                </a:cubicBezTo>
                <a:cubicBezTo>
                  <a:pt x="144" y="210"/>
                  <a:pt x="144" y="210"/>
                  <a:pt x="144" y="211"/>
                </a:cubicBezTo>
                <a:cubicBezTo>
                  <a:pt x="143" y="212"/>
                  <a:pt x="143" y="212"/>
                  <a:pt x="143" y="212"/>
                </a:cubicBezTo>
                <a:cubicBezTo>
                  <a:pt x="143" y="212"/>
                  <a:pt x="143" y="212"/>
                  <a:pt x="143" y="211"/>
                </a:cubicBezTo>
                <a:cubicBezTo>
                  <a:pt x="143" y="210"/>
                  <a:pt x="144" y="209"/>
                  <a:pt x="144" y="209"/>
                </a:cubicBezTo>
                <a:cubicBezTo>
                  <a:pt x="143" y="209"/>
                  <a:pt x="142" y="210"/>
                  <a:pt x="142" y="211"/>
                </a:cubicBezTo>
                <a:cubicBezTo>
                  <a:pt x="141" y="214"/>
                  <a:pt x="141" y="213"/>
                  <a:pt x="140" y="213"/>
                </a:cubicBezTo>
                <a:cubicBezTo>
                  <a:pt x="140" y="213"/>
                  <a:pt x="139" y="212"/>
                  <a:pt x="138" y="214"/>
                </a:cubicBezTo>
                <a:cubicBezTo>
                  <a:pt x="137" y="215"/>
                  <a:pt x="136" y="216"/>
                  <a:pt x="136" y="217"/>
                </a:cubicBezTo>
                <a:cubicBezTo>
                  <a:pt x="135" y="218"/>
                  <a:pt x="135" y="220"/>
                  <a:pt x="135" y="221"/>
                </a:cubicBezTo>
                <a:cubicBezTo>
                  <a:pt x="136" y="220"/>
                  <a:pt x="136" y="219"/>
                  <a:pt x="136" y="218"/>
                </a:cubicBezTo>
                <a:cubicBezTo>
                  <a:pt x="136" y="219"/>
                  <a:pt x="137" y="220"/>
                  <a:pt x="135" y="223"/>
                </a:cubicBezTo>
                <a:cubicBezTo>
                  <a:pt x="135" y="223"/>
                  <a:pt x="133" y="226"/>
                  <a:pt x="133" y="227"/>
                </a:cubicBezTo>
                <a:cubicBezTo>
                  <a:pt x="133" y="228"/>
                  <a:pt x="133" y="230"/>
                  <a:pt x="133" y="230"/>
                </a:cubicBezTo>
                <a:cubicBezTo>
                  <a:pt x="132" y="228"/>
                  <a:pt x="132" y="229"/>
                  <a:pt x="132" y="231"/>
                </a:cubicBezTo>
                <a:cubicBezTo>
                  <a:pt x="131" y="233"/>
                  <a:pt x="131" y="234"/>
                  <a:pt x="132" y="231"/>
                </a:cubicBezTo>
                <a:cubicBezTo>
                  <a:pt x="132" y="233"/>
                  <a:pt x="134" y="232"/>
                  <a:pt x="133" y="235"/>
                </a:cubicBezTo>
                <a:cubicBezTo>
                  <a:pt x="132" y="238"/>
                  <a:pt x="133" y="240"/>
                  <a:pt x="132" y="243"/>
                </a:cubicBezTo>
                <a:cubicBezTo>
                  <a:pt x="133" y="241"/>
                  <a:pt x="133" y="239"/>
                  <a:pt x="134" y="238"/>
                </a:cubicBezTo>
                <a:cubicBezTo>
                  <a:pt x="135" y="233"/>
                  <a:pt x="135" y="233"/>
                  <a:pt x="135" y="233"/>
                </a:cubicBezTo>
                <a:cubicBezTo>
                  <a:pt x="136" y="231"/>
                  <a:pt x="136" y="229"/>
                  <a:pt x="137" y="228"/>
                </a:cubicBezTo>
                <a:cubicBezTo>
                  <a:pt x="138" y="226"/>
                  <a:pt x="139" y="225"/>
                  <a:pt x="139" y="223"/>
                </a:cubicBezTo>
                <a:cubicBezTo>
                  <a:pt x="140" y="222"/>
                  <a:pt x="141" y="219"/>
                  <a:pt x="140" y="219"/>
                </a:cubicBezTo>
                <a:close/>
                <a:moveTo>
                  <a:pt x="304" y="308"/>
                </a:moveTo>
                <a:cubicBezTo>
                  <a:pt x="303" y="309"/>
                  <a:pt x="302" y="308"/>
                  <a:pt x="301" y="307"/>
                </a:cubicBezTo>
                <a:cubicBezTo>
                  <a:pt x="301" y="309"/>
                  <a:pt x="301" y="309"/>
                  <a:pt x="297" y="311"/>
                </a:cubicBezTo>
                <a:cubicBezTo>
                  <a:pt x="298" y="310"/>
                  <a:pt x="299" y="309"/>
                  <a:pt x="300" y="308"/>
                </a:cubicBezTo>
                <a:cubicBezTo>
                  <a:pt x="299" y="308"/>
                  <a:pt x="298" y="309"/>
                  <a:pt x="298" y="310"/>
                </a:cubicBezTo>
                <a:cubicBezTo>
                  <a:pt x="297" y="309"/>
                  <a:pt x="299" y="306"/>
                  <a:pt x="297" y="308"/>
                </a:cubicBezTo>
                <a:cubicBezTo>
                  <a:pt x="296" y="309"/>
                  <a:pt x="295" y="309"/>
                  <a:pt x="294" y="310"/>
                </a:cubicBezTo>
                <a:cubicBezTo>
                  <a:pt x="294" y="311"/>
                  <a:pt x="293" y="311"/>
                  <a:pt x="293" y="312"/>
                </a:cubicBezTo>
                <a:cubicBezTo>
                  <a:pt x="292" y="312"/>
                  <a:pt x="292" y="313"/>
                  <a:pt x="291" y="313"/>
                </a:cubicBezTo>
                <a:cubicBezTo>
                  <a:pt x="291" y="314"/>
                  <a:pt x="290" y="314"/>
                  <a:pt x="290" y="314"/>
                </a:cubicBezTo>
                <a:cubicBezTo>
                  <a:pt x="291" y="313"/>
                  <a:pt x="292" y="312"/>
                  <a:pt x="293" y="312"/>
                </a:cubicBezTo>
                <a:cubicBezTo>
                  <a:pt x="293" y="311"/>
                  <a:pt x="294" y="310"/>
                  <a:pt x="295" y="309"/>
                </a:cubicBezTo>
                <a:cubicBezTo>
                  <a:pt x="297" y="307"/>
                  <a:pt x="299" y="305"/>
                  <a:pt x="301" y="303"/>
                </a:cubicBezTo>
                <a:cubicBezTo>
                  <a:pt x="299" y="305"/>
                  <a:pt x="297" y="305"/>
                  <a:pt x="298" y="304"/>
                </a:cubicBezTo>
                <a:cubicBezTo>
                  <a:pt x="298" y="303"/>
                  <a:pt x="298" y="303"/>
                  <a:pt x="297" y="304"/>
                </a:cubicBezTo>
                <a:cubicBezTo>
                  <a:pt x="296" y="305"/>
                  <a:pt x="296" y="305"/>
                  <a:pt x="297" y="304"/>
                </a:cubicBezTo>
                <a:cubicBezTo>
                  <a:pt x="297" y="303"/>
                  <a:pt x="297" y="302"/>
                  <a:pt x="297" y="303"/>
                </a:cubicBezTo>
                <a:cubicBezTo>
                  <a:pt x="296" y="303"/>
                  <a:pt x="296" y="304"/>
                  <a:pt x="295" y="304"/>
                </a:cubicBezTo>
                <a:cubicBezTo>
                  <a:pt x="294" y="306"/>
                  <a:pt x="293" y="308"/>
                  <a:pt x="291" y="310"/>
                </a:cubicBezTo>
                <a:cubicBezTo>
                  <a:pt x="290" y="312"/>
                  <a:pt x="288" y="313"/>
                  <a:pt x="287" y="314"/>
                </a:cubicBezTo>
                <a:cubicBezTo>
                  <a:pt x="285" y="316"/>
                  <a:pt x="285" y="316"/>
                  <a:pt x="285" y="316"/>
                </a:cubicBezTo>
                <a:cubicBezTo>
                  <a:pt x="282" y="318"/>
                  <a:pt x="282" y="318"/>
                  <a:pt x="282" y="318"/>
                </a:cubicBezTo>
                <a:cubicBezTo>
                  <a:pt x="281" y="319"/>
                  <a:pt x="279" y="320"/>
                  <a:pt x="278" y="321"/>
                </a:cubicBezTo>
                <a:cubicBezTo>
                  <a:pt x="276" y="322"/>
                  <a:pt x="275" y="323"/>
                  <a:pt x="273" y="324"/>
                </a:cubicBezTo>
                <a:cubicBezTo>
                  <a:pt x="273" y="325"/>
                  <a:pt x="272" y="325"/>
                  <a:pt x="272" y="325"/>
                </a:cubicBezTo>
                <a:cubicBezTo>
                  <a:pt x="276" y="323"/>
                  <a:pt x="276" y="325"/>
                  <a:pt x="279" y="324"/>
                </a:cubicBezTo>
                <a:cubicBezTo>
                  <a:pt x="279" y="324"/>
                  <a:pt x="279" y="324"/>
                  <a:pt x="279" y="324"/>
                </a:cubicBezTo>
                <a:cubicBezTo>
                  <a:pt x="279" y="324"/>
                  <a:pt x="279" y="324"/>
                  <a:pt x="279" y="324"/>
                </a:cubicBezTo>
                <a:cubicBezTo>
                  <a:pt x="279" y="324"/>
                  <a:pt x="279" y="324"/>
                  <a:pt x="279" y="324"/>
                </a:cubicBezTo>
                <a:cubicBezTo>
                  <a:pt x="278" y="325"/>
                  <a:pt x="276" y="326"/>
                  <a:pt x="274" y="327"/>
                </a:cubicBezTo>
                <a:cubicBezTo>
                  <a:pt x="273" y="327"/>
                  <a:pt x="272" y="328"/>
                  <a:pt x="272" y="328"/>
                </a:cubicBezTo>
                <a:cubicBezTo>
                  <a:pt x="271" y="329"/>
                  <a:pt x="270" y="329"/>
                  <a:pt x="269" y="330"/>
                </a:cubicBezTo>
                <a:cubicBezTo>
                  <a:pt x="268" y="331"/>
                  <a:pt x="266" y="331"/>
                  <a:pt x="266" y="332"/>
                </a:cubicBezTo>
                <a:cubicBezTo>
                  <a:pt x="265" y="332"/>
                  <a:pt x="264" y="332"/>
                  <a:pt x="264" y="332"/>
                </a:cubicBezTo>
                <a:cubicBezTo>
                  <a:pt x="264" y="332"/>
                  <a:pt x="263" y="333"/>
                  <a:pt x="263" y="333"/>
                </a:cubicBezTo>
                <a:cubicBezTo>
                  <a:pt x="262" y="333"/>
                  <a:pt x="261" y="334"/>
                  <a:pt x="260" y="335"/>
                </a:cubicBezTo>
                <a:cubicBezTo>
                  <a:pt x="260" y="335"/>
                  <a:pt x="261" y="334"/>
                  <a:pt x="262" y="334"/>
                </a:cubicBezTo>
                <a:cubicBezTo>
                  <a:pt x="263" y="334"/>
                  <a:pt x="263" y="333"/>
                  <a:pt x="264" y="333"/>
                </a:cubicBezTo>
                <a:cubicBezTo>
                  <a:pt x="265" y="333"/>
                  <a:pt x="266" y="332"/>
                  <a:pt x="266" y="332"/>
                </a:cubicBezTo>
                <a:cubicBezTo>
                  <a:pt x="269" y="331"/>
                  <a:pt x="271" y="330"/>
                  <a:pt x="272" y="329"/>
                </a:cubicBezTo>
                <a:cubicBezTo>
                  <a:pt x="272" y="329"/>
                  <a:pt x="272" y="329"/>
                  <a:pt x="273" y="329"/>
                </a:cubicBezTo>
                <a:cubicBezTo>
                  <a:pt x="273" y="329"/>
                  <a:pt x="272" y="329"/>
                  <a:pt x="272" y="329"/>
                </a:cubicBezTo>
                <a:cubicBezTo>
                  <a:pt x="268" y="332"/>
                  <a:pt x="264" y="334"/>
                  <a:pt x="260" y="336"/>
                </a:cubicBezTo>
                <a:cubicBezTo>
                  <a:pt x="259" y="336"/>
                  <a:pt x="258" y="337"/>
                  <a:pt x="256" y="338"/>
                </a:cubicBezTo>
                <a:cubicBezTo>
                  <a:pt x="255" y="339"/>
                  <a:pt x="254" y="339"/>
                  <a:pt x="252" y="339"/>
                </a:cubicBezTo>
                <a:cubicBezTo>
                  <a:pt x="252" y="339"/>
                  <a:pt x="250" y="340"/>
                  <a:pt x="251" y="340"/>
                </a:cubicBezTo>
                <a:cubicBezTo>
                  <a:pt x="251" y="340"/>
                  <a:pt x="249" y="341"/>
                  <a:pt x="249" y="341"/>
                </a:cubicBezTo>
                <a:cubicBezTo>
                  <a:pt x="251" y="341"/>
                  <a:pt x="253" y="341"/>
                  <a:pt x="255" y="341"/>
                </a:cubicBezTo>
                <a:cubicBezTo>
                  <a:pt x="256" y="341"/>
                  <a:pt x="256" y="341"/>
                  <a:pt x="257" y="341"/>
                </a:cubicBezTo>
                <a:cubicBezTo>
                  <a:pt x="258" y="340"/>
                  <a:pt x="259" y="340"/>
                  <a:pt x="260" y="340"/>
                </a:cubicBezTo>
                <a:cubicBezTo>
                  <a:pt x="256" y="341"/>
                  <a:pt x="256" y="342"/>
                  <a:pt x="256" y="344"/>
                </a:cubicBezTo>
                <a:cubicBezTo>
                  <a:pt x="255" y="343"/>
                  <a:pt x="253" y="344"/>
                  <a:pt x="251" y="344"/>
                </a:cubicBezTo>
                <a:cubicBezTo>
                  <a:pt x="249" y="345"/>
                  <a:pt x="250" y="344"/>
                  <a:pt x="250" y="343"/>
                </a:cubicBezTo>
                <a:cubicBezTo>
                  <a:pt x="251" y="343"/>
                  <a:pt x="251" y="342"/>
                  <a:pt x="250" y="343"/>
                </a:cubicBezTo>
                <a:cubicBezTo>
                  <a:pt x="248" y="343"/>
                  <a:pt x="246" y="343"/>
                  <a:pt x="245" y="344"/>
                </a:cubicBezTo>
                <a:cubicBezTo>
                  <a:pt x="243" y="344"/>
                  <a:pt x="241" y="345"/>
                  <a:pt x="239" y="345"/>
                </a:cubicBezTo>
                <a:cubicBezTo>
                  <a:pt x="239" y="345"/>
                  <a:pt x="236" y="345"/>
                  <a:pt x="237" y="346"/>
                </a:cubicBezTo>
                <a:cubicBezTo>
                  <a:pt x="237" y="346"/>
                  <a:pt x="235" y="347"/>
                  <a:pt x="234" y="347"/>
                </a:cubicBezTo>
                <a:cubicBezTo>
                  <a:pt x="236" y="347"/>
                  <a:pt x="238" y="347"/>
                  <a:pt x="240" y="347"/>
                </a:cubicBezTo>
                <a:cubicBezTo>
                  <a:pt x="240" y="347"/>
                  <a:pt x="241" y="347"/>
                  <a:pt x="241" y="347"/>
                </a:cubicBezTo>
                <a:cubicBezTo>
                  <a:pt x="241" y="346"/>
                  <a:pt x="243" y="345"/>
                  <a:pt x="243" y="346"/>
                </a:cubicBezTo>
                <a:cubicBezTo>
                  <a:pt x="246" y="346"/>
                  <a:pt x="249" y="345"/>
                  <a:pt x="252" y="345"/>
                </a:cubicBezTo>
                <a:cubicBezTo>
                  <a:pt x="252" y="345"/>
                  <a:pt x="251" y="345"/>
                  <a:pt x="250" y="346"/>
                </a:cubicBezTo>
                <a:cubicBezTo>
                  <a:pt x="249" y="346"/>
                  <a:pt x="249" y="346"/>
                  <a:pt x="250" y="346"/>
                </a:cubicBezTo>
                <a:cubicBezTo>
                  <a:pt x="250" y="347"/>
                  <a:pt x="250" y="347"/>
                  <a:pt x="251" y="346"/>
                </a:cubicBezTo>
                <a:cubicBezTo>
                  <a:pt x="254" y="345"/>
                  <a:pt x="256" y="344"/>
                  <a:pt x="259" y="343"/>
                </a:cubicBezTo>
                <a:cubicBezTo>
                  <a:pt x="258" y="343"/>
                  <a:pt x="256" y="343"/>
                  <a:pt x="257" y="342"/>
                </a:cubicBezTo>
                <a:cubicBezTo>
                  <a:pt x="257" y="342"/>
                  <a:pt x="259" y="341"/>
                  <a:pt x="259" y="341"/>
                </a:cubicBezTo>
                <a:cubicBezTo>
                  <a:pt x="262" y="340"/>
                  <a:pt x="264" y="340"/>
                  <a:pt x="266" y="339"/>
                </a:cubicBezTo>
                <a:cubicBezTo>
                  <a:pt x="268" y="338"/>
                  <a:pt x="271" y="337"/>
                  <a:pt x="273" y="336"/>
                </a:cubicBezTo>
                <a:cubicBezTo>
                  <a:pt x="272" y="337"/>
                  <a:pt x="270" y="337"/>
                  <a:pt x="269" y="338"/>
                </a:cubicBezTo>
                <a:cubicBezTo>
                  <a:pt x="272" y="337"/>
                  <a:pt x="272" y="338"/>
                  <a:pt x="272" y="339"/>
                </a:cubicBezTo>
                <a:cubicBezTo>
                  <a:pt x="274" y="339"/>
                  <a:pt x="275" y="338"/>
                  <a:pt x="276" y="337"/>
                </a:cubicBezTo>
                <a:cubicBezTo>
                  <a:pt x="278" y="336"/>
                  <a:pt x="279" y="335"/>
                  <a:pt x="280" y="334"/>
                </a:cubicBezTo>
                <a:cubicBezTo>
                  <a:pt x="280" y="334"/>
                  <a:pt x="278" y="335"/>
                  <a:pt x="278" y="334"/>
                </a:cubicBezTo>
                <a:cubicBezTo>
                  <a:pt x="280" y="334"/>
                  <a:pt x="281" y="333"/>
                  <a:pt x="283" y="332"/>
                </a:cubicBezTo>
                <a:cubicBezTo>
                  <a:pt x="282" y="332"/>
                  <a:pt x="283" y="331"/>
                  <a:pt x="283" y="331"/>
                </a:cubicBezTo>
                <a:cubicBezTo>
                  <a:pt x="284" y="330"/>
                  <a:pt x="285" y="330"/>
                  <a:pt x="284" y="330"/>
                </a:cubicBezTo>
                <a:cubicBezTo>
                  <a:pt x="283" y="330"/>
                  <a:pt x="282" y="331"/>
                  <a:pt x="281" y="332"/>
                </a:cubicBezTo>
                <a:cubicBezTo>
                  <a:pt x="282" y="331"/>
                  <a:pt x="282" y="330"/>
                  <a:pt x="283" y="330"/>
                </a:cubicBezTo>
                <a:cubicBezTo>
                  <a:pt x="284" y="329"/>
                  <a:pt x="285" y="329"/>
                  <a:pt x="285" y="328"/>
                </a:cubicBezTo>
                <a:cubicBezTo>
                  <a:pt x="287" y="328"/>
                  <a:pt x="288" y="326"/>
                  <a:pt x="289" y="325"/>
                </a:cubicBezTo>
                <a:cubicBezTo>
                  <a:pt x="289" y="325"/>
                  <a:pt x="289" y="325"/>
                  <a:pt x="289" y="325"/>
                </a:cubicBezTo>
                <a:cubicBezTo>
                  <a:pt x="288" y="325"/>
                  <a:pt x="287" y="326"/>
                  <a:pt x="287" y="327"/>
                </a:cubicBezTo>
                <a:cubicBezTo>
                  <a:pt x="287" y="327"/>
                  <a:pt x="287" y="327"/>
                  <a:pt x="287" y="327"/>
                </a:cubicBezTo>
                <a:cubicBezTo>
                  <a:pt x="285" y="327"/>
                  <a:pt x="284" y="328"/>
                  <a:pt x="283" y="329"/>
                </a:cubicBezTo>
                <a:cubicBezTo>
                  <a:pt x="282" y="330"/>
                  <a:pt x="280" y="331"/>
                  <a:pt x="279" y="331"/>
                </a:cubicBezTo>
                <a:cubicBezTo>
                  <a:pt x="283" y="329"/>
                  <a:pt x="279" y="330"/>
                  <a:pt x="279" y="329"/>
                </a:cubicBezTo>
                <a:cubicBezTo>
                  <a:pt x="280" y="328"/>
                  <a:pt x="279" y="328"/>
                  <a:pt x="280" y="328"/>
                </a:cubicBezTo>
                <a:cubicBezTo>
                  <a:pt x="281" y="328"/>
                  <a:pt x="282" y="327"/>
                  <a:pt x="284" y="326"/>
                </a:cubicBezTo>
                <a:cubicBezTo>
                  <a:pt x="285" y="325"/>
                  <a:pt x="286" y="324"/>
                  <a:pt x="288" y="323"/>
                </a:cubicBezTo>
                <a:cubicBezTo>
                  <a:pt x="288" y="323"/>
                  <a:pt x="290" y="321"/>
                  <a:pt x="290" y="322"/>
                </a:cubicBezTo>
                <a:cubicBezTo>
                  <a:pt x="290" y="323"/>
                  <a:pt x="288" y="323"/>
                  <a:pt x="288" y="324"/>
                </a:cubicBezTo>
                <a:cubicBezTo>
                  <a:pt x="286" y="325"/>
                  <a:pt x="284" y="326"/>
                  <a:pt x="282" y="328"/>
                </a:cubicBezTo>
                <a:cubicBezTo>
                  <a:pt x="283" y="328"/>
                  <a:pt x="285" y="326"/>
                  <a:pt x="285" y="327"/>
                </a:cubicBezTo>
                <a:cubicBezTo>
                  <a:pt x="287" y="325"/>
                  <a:pt x="290" y="324"/>
                  <a:pt x="292" y="321"/>
                </a:cubicBezTo>
                <a:cubicBezTo>
                  <a:pt x="294" y="319"/>
                  <a:pt x="295" y="318"/>
                  <a:pt x="295" y="317"/>
                </a:cubicBezTo>
                <a:cubicBezTo>
                  <a:pt x="295" y="315"/>
                  <a:pt x="293" y="319"/>
                  <a:pt x="293" y="318"/>
                </a:cubicBezTo>
                <a:cubicBezTo>
                  <a:pt x="294" y="317"/>
                  <a:pt x="295" y="316"/>
                  <a:pt x="296" y="315"/>
                </a:cubicBezTo>
                <a:cubicBezTo>
                  <a:pt x="297" y="314"/>
                  <a:pt x="299" y="313"/>
                  <a:pt x="300" y="312"/>
                </a:cubicBezTo>
                <a:cubicBezTo>
                  <a:pt x="302" y="308"/>
                  <a:pt x="302" y="310"/>
                  <a:pt x="303" y="310"/>
                </a:cubicBezTo>
                <a:cubicBezTo>
                  <a:pt x="304" y="309"/>
                  <a:pt x="305" y="308"/>
                  <a:pt x="304" y="308"/>
                </a:cubicBezTo>
                <a:close/>
                <a:moveTo>
                  <a:pt x="283" y="332"/>
                </a:moveTo>
                <a:cubicBezTo>
                  <a:pt x="283" y="332"/>
                  <a:pt x="283" y="332"/>
                  <a:pt x="283" y="332"/>
                </a:cubicBezTo>
                <a:cubicBezTo>
                  <a:pt x="283" y="332"/>
                  <a:pt x="283" y="332"/>
                  <a:pt x="283" y="332"/>
                </a:cubicBezTo>
                <a:close/>
                <a:moveTo>
                  <a:pt x="288" y="333"/>
                </a:moveTo>
                <a:cubicBezTo>
                  <a:pt x="288" y="334"/>
                  <a:pt x="287" y="334"/>
                  <a:pt x="286" y="335"/>
                </a:cubicBezTo>
                <a:cubicBezTo>
                  <a:pt x="286" y="336"/>
                  <a:pt x="285" y="336"/>
                  <a:pt x="284" y="337"/>
                </a:cubicBezTo>
                <a:cubicBezTo>
                  <a:pt x="284" y="337"/>
                  <a:pt x="283" y="338"/>
                  <a:pt x="284" y="338"/>
                </a:cubicBezTo>
                <a:cubicBezTo>
                  <a:pt x="284" y="338"/>
                  <a:pt x="285" y="338"/>
                  <a:pt x="286" y="337"/>
                </a:cubicBezTo>
                <a:cubicBezTo>
                  <a:pt x="288" y="335"/>
                  <a:pt x="287" y="336"/>
                  <a:pt x="288" y="337"/>
                </a:cubicBezTo>
                <a:cubicBezTo>
                  <a:pt x="289" y="336"/>
                  <a:pt x="291" y="334"/>
                  <a:pt x="293" y="333"/>
                </a:cubicBezTo>
                <a:cubicBezTo>
                  <a:pt x="291" y="334"/>
                  <a:pt x="287" y="336"/>
                  <a:pt x="288" y="333"/>
                </a:cubicBezTo>
                <a:close/>
                <a:moveTo>
                  <a:pt x="293" y="260"/>
                </a:moveTo>
                <a:cubicBezTo>
                  <a:pt x="293" y="260"/>
                  <a:pt x="293" y="261"/>
                  <a:pt x="292" y="261"/>
                </a:cubicBezTo>
                <a:cubicBezTo>
                  <a:pt x="292" y="262"/>
                  <a:pt x="292" y="262"/>
                  <a:pt x="292" y="263"/>
                </a:cubicBezTo>
                <a:cubicBezTo>
                  <a:pt x="292" y="264"/>
                  <a:pt x="291" y="265"/>
                  <a:pt x="291" y="265"/>
                </a:cubicBezTo>
                <a:cubicBezTo>
                  <a:pt x="292" y="265"/>
                  <a:pt x="293" y="265"/>
                  <a:pt x="293" y="264"/>
                </a:cubicBezTo>
                <a:cubicBezTo>
                  <a:pt x="293" y="264"/>
                  <a:pt x="293" y="263"/>
                  <a:pt x="294" y="262"/>
                </a:cubicBezTo>
                <a:cubicBezTo>
                  <a:pt x="294" y="262"/>
                  <a:pt x="294" y="261"/>
                  <a:pt x="294" y="260"/>
                </a:cubicBezTo>
                <a:cubicBezTo>
                  <a:pt x="293" y="261"/>
                  <a:pt x="294" y="263"/>
                  <a:pt x="293" y="264"/>
                </a:cubicBezTo>
                <a:cubicBezTo>
                  <a:pt x="292" y="263"/>
                  <a:pt x="293" y="261"/>
                  <a:pt x="293" y="260"/>
                </a:cubicBezTo>
                <a:close/>
                <a:moveTo>
                  <a:pt x="283" y="332"/>
                </a:moveTo>
                <a:cubicBezTo>
                  <a:pt x="283" y="332"/>
                  <a:pt x="283" y="332"/>
                  <a:pt x="283" y="332"/>
                </a:cubicBezTo>
                <a:cubicBezTo>
                  <a:pt x="283" y="332"/>
                  <a:pt x="283" y="332"/>
                  <a:pt x="283" y="332"/>
                </a:cubicBezTo>
                <a:cubicBezTo>
                  <a:pt x="283" y="332"/>
                  <a:pt x="283" y="332"/>
                  <a:pt x="283" y="332"/>
                </a:cubicBezTo>
                <a:close/>
                <a:moveTo>
                  <a:pt x="294" y="283"/>
                </a:moveTo>
                <a:cubicBezTo>
                  <a:pt x="294" y="282"/>
                  <a:pt x="294" y="282"/>
                  <a:pt x="294" y="281"/>
                </a:cubicBezTo>
                <a:cubicBezTo>
                  <a:pt x="294" y="281"/>
                  <a:pt x="293" y="282"/>
                  <a:pt x="293" y="283"/>
                </a:cubicBezTo>
                <a:cubicBezTo>
                  <a:pt x="293" y="283"/>
                  <a:pt x="292" y="284"/>
                  <a:pt x="292" y="285"/>
                </a:cubicBezTo>
                <a:cubicBezTo>
                  <a:pt x="291" y="286"/>
                  <a:pt x="291" y="287"/>
                  <a:pt x="290" y="288"/>
                </a:cubicBezTo>
                <a:cubicBezTo>
                  <a:pt x="290" y="288"/>
                  <a:pt x="290" y="288"/>
                  <a:pt x="290" y="288"/>
                </a:cubicBezTo>
                <a:cubicBezTo>
                  <a:pt x="291" y="287"/>
                  <a:pt x="291" y="288"/>
                  <a:pt x="292" y="287"/>
                </a:cubicBezTo>
                <a:cubicBezTo>
                  <a:pt x="293" y="286"/>
                  <a:pt x="293" y="285"/>
                  <a:pt x="293" y="284"/>
                </a:cubicBezTo>
                <a:cubicBezTo>
                  <a:pt x="293" y="284"/>
                  <a:pt x="293" y="283"/>
                  <a:pt x="294" y="283"/>
                </a:cubicBezTo>
                <a:close/>
                <a:moveTo>
                  <a:pt x="309" y="254"/>
                </a:moveTo>
                <a:cubicBezTo>
                  <a:pt x="308" y="254"/>
                  <a:pt x="308" y="255"/>
                  <a:pt x="308" y="256"/>
                </a:cubicBezTo>
                <a:cubicBezTo>
                  <a:pt x="308" y="257"/>
                  <a:pt x="308" y="258"/>
                  <a:pt x="307" y="259"/>
                </a:cubicBezTo>
                <a:cubicBezTo>
                  <a:pt x="309" y="258"/>
                  <a:pt x="309" y="258"/>
                  <a:pt x="309" y="254"/>
                </a:cubicBezTo>
                <a:close/>
                <a:moveTo>
                  <a:pt x="288" y="337"/>
                </a:moveTo>
                <a:cubicBezTo>
                  <a:pt x="288" y="337"/>
                  <a:pt x="288" y="337"/>
                  <a:pt x="288" y="337"/>
                </a:cubicBezTo>
                <a:cubicBezTo>
                  <a:pt x="288" y="337"/>
                  <a:pt x="288" y="337"/>
                  <a:pt x="288" y="337"/>
                </a:cubicBezTo>
                <a:cubicBezTo>
                  <a:pt x="288" y="337"/>
                  <a:pt x="288" y="337"/>
                  <a:pt x="288" y="337"/>
                </a:cubicBezTo>
                <a:close/>
                <a:moveTo>
                  <a:pt x="308" y="298"/>
                </a:moveTo>
                <a:cubicBezTo>
                  <a:pt x="308" y="299"/>
                  <a:pt x="307" y="300"/>
                  <a:pt x="306" y="301"/>
                </a:cubicBezTo>
                <a:cubicBezTo>
                  <a:pt x="306" y="302"/>
                  <a:pt x="307" y="302"/>
                  <a:pt x="307" y="301"/>
                </a:cubicBezTo>
                <a:cubicBezTo>
                  <a:pt x="308" y="301"/>
                  <a:pt x="308" y="301"/>
                  <a:pt x="309" y="300"/>
                </a:cubicBezTo>
                <a:cubicBezTo>
                  <a:pt x="309" y="299"/>
                  <a:pt x="310" y="298"/>
                  <a:pt x="311" y="296"/>
                </a:cubicBezTo>
                <a:cubicBezTo>
                  <a:pt x="310" y="297"/>
                  <a:pt x="309" y="297"/>
                  <a:pt x="308" y="298"/>
                </a:cubicBezTo>
                <a:close/>
                <a:moveTo>
                  <a:pt x="321" y="261"/>
                </a:moveTo>
                <a:cubicBezTo>
                  <a:pt x="321" y="261"/>
                  <a:pt x="321" y="261"/>
                  <a:pt x="321" y="261"/>
                </a:cubicBezTo>
                <a:cubicBezTo>
                  <a:pt x="321" y="261"/>
                  <a:pt x="321" y="261"/>
                  <a:pt x="321" y="261"/>
                </a:cubicBezTo>
                <a:close/>
                <a:moveTo>
                  <a:pt x="303" y="310"/>
                </a:moveTo>
                <a:cubicBezTo>
                  <a:pt x="303" y="310"/>
                  <a:pt x="303" y="310"/>
                  <a:pt x="303" y="310"/>
                </a:cubicBezTo>
                <a:cubicBezTo>
                  <a:pt x="303" y="310"/>
                  <a:pt x="303" y="310"/>
                  <a:pt x="303" y="310"/>
                </a:cubicBezTo>
                <a:cubicBezTo>
                  <a:pt x="303" y="310"/>
                  <a:pt x="303" y="310"/>
                  <a:pt x="303" y="310"/>
                </a:cubicBezTo>
                <a:cubicBezTo>
                  <a:pt x="303" y="310"/>
                  <a:pt x="303" y="310"/>
                  <a:pt x="303" y="310"/>
                </a:cubicBezTo>
                <a:cubicBezTo>
                  <a:pt x="303" y="310"/>
                  <a:pt x="303" y="310"/>
                  <a:pt x="303" y="310"/>
                </a:cubicBezTo>
                <a:close/>
                <a:moveTo>
                  <a:pt x="284" y="333"/>
                </a:moveTo>
                <a:cubicBezTo>
                  <a:pt x="286" y="332"/>
                  <a:pt x="287" y="331"/>
                  <a:pt x="288" y="329"/>
                </a:cubicBezTo>
                <a:cubicBezTo>
                  <a:pt x="288" y="329"/>
                  <a:pt x="288" y="329"/>
                  <a:pt x="288" y="329"/>
                </a:cubicBezTo>
                <a:cubicBezTo>
                  <a:pt x="287" y="329"/>
                  <a:pt x="285" y="330"/>
                  <a:pt x="284" y="331"/>
                </a:cubicBezTo>
                <a:cubicBezTo>
                  <a:pt x="283" y="331"/>
                  <a:pt x="283" y="331"/>
                  <a:pt x="283" y="332"/>
                </a:cubicBezTo>
                <a:cubicBezTo>
                  <a:pt x="283" y="332"/>
                  <a:pt x="279" y="335"/>
                  <a:pt x="284" y="333"/>
                </a:cubicBezTo>
                <a:close/>
                <a:moveTo>
                  <a:pt x="287" y="302"/>
                </a:moveTo>
                <a:cubicBezTo>
                  <a:pt x="287" y="302"/>
                  <a:pt x="286" y="303"/>
                  <a:pt x="285" y="303"/>
                </a:cubicBezTo>
                <a:cubicBezTo>
                  <a:pt x="285" y="303"/>
                  <a:pt x="285" y="303"/>
                  <a:pt x="285" y="304"/>
                </a:cubicBezTo>
                <a:cubicBezTo>
                  <a:pt x="285" y="304"/>
                  <a:pt x="285" y="305"/>
                  <a:pt x="284" y="305"/>
                </a:cubicBezTo>
                <a:cubicBezTo>
                  <a:pt x="285" y="304"/>
                  <a:pt x="286" y="303"/>
                  <a:pt x="287" y="302"/>
                </a:cubicBezTo>
                <a:cubicBezTo>
                  <a:pt x="288" y="302"/>
                  <a:pt x="288" y="301"/>
                  <a:pt x="288" y="302"/>
                </a:cubicBezTo>
                <a:cubicBezTo>
                  <a:pt x="288" y="302"/>
                  <a:pt x="288" y="302"/>
                  <a:pt x="288" y="303"/>
                </a:cubicBezTo>
                <a:cubicBezTo>
                  <a:pt x="287" y="303"/>
                  <a:pt x="286" y="304"/>
                  <a:pt x="286" y="305"/>
                </a:cubicBezTo>
                <a:cubicBezTo>
                  <a:pt x="285" y="306"/>
                  <a:pt x="284" y="307"/>
                  <a:pt x="283" y="307"/>
                </a:cubicBezTo>
                <a:cubicBezTo>
                  <a:pt x="283" y="308"/>
                  <a:pt x="282" y="308"/>
                  <a:pt x="282" y="309"/>
                </a:cubicBezTo>
                <a:cubicBezTo>
                  <a:pt x="282" y="309"/>
                  <a:pt x="284" y="310"/>
                  <a:pt x="281" y="312"/>
                </a:cubicBezTo>
                <a:cubicBezTo>
                  <a:pt x="281" y="312"/>
                  <a:pt x="280" y="312"/>
                  <a:pt x="280" y="312"/>
                </a:cubicBezTo>
                <a:cubicBezTo>
                  <a:pt x="281" y="312"/>
                  <a:pt x="281" y="312"/>
                  <a:pt x="281" y="312"/>
                </a:cubicBezTo>
                <a:cubicBezTo>
                  <a:pt x="283" y="311"/>
                  <a:pt x="284" y="309"/>
                  <a:pt x="286" y="308"/>
                </a:cubicBezTo>
                <a:cubicBezTo>
                  <a:pt x="286" y="308"/>
                  <a:pt x="286" y="308"/>
                  <a:pt x="286" y="308"/>
                </a:cubicBezTo>
                <a:cubicBezTo>
                  <a:pt x="285" y="307"/>
                  <a:pt x="286" y="307"/>
                  <a:pt x="287" y="306"/>
                </a:cubicBezTo>
                <a:cubicBezTo>
                  <a:pt x="288" y="306"/>
                  <a:pt x="288" y="306"/>
                  <a:pt x="288" y="307"/>
                </a:cubicBezTo>
                <a:cubicBezTo>
                  <a:pt x="287" y="307"/>
                  <a:pt x="287" y="307"/>
                  <a:pt x="287" y="307"/>
                </a:cubicBezTo>
                <a:cubicBezTo>
                  <a:pt x="288" y="307"/>
                  <a:pt x="289" y="306"/>
                  <a:pt x="289" y="305"/>
                </a:cubicBezTo>
                <a:cubicBezTo>
                  <a:pt x="289" y="305"/>
                  <a:pt x="290" y="304"/>
                  <a:pt x="288" y="304"/>
                </a:cubicBezTo>
                <a:cubicBezTo>
                  <a:pt x="288" y="304"/>
                  <a:pt x="287" y="304"/>
                  <a:pt x="288" y="303"/>
                </a:cubicBezTo>
                <a:cubicBezTo>
                  <a:pt x="290" y="301"/>
                  <a:pt x="291" y="300"/>
                  <a:pt x="292" y="298"/>
                </a:cubicBezTo>
                <a:cubicBezTo>
                  <a:pt x="291" y="299"/>
                  <a:pt x="290" y="299"/>
                  <a:pt x="289" y="300"/>
                </a:cubicBezTo>
                <a:cubicBezTo>
                  <a:pt x="289" y="300"/>
                  <a:pt x="288" y="301"/>
                  <a:pt x="287" y="302"/>
                </a:cubicBezTo>
                <a:close/>
                <a:moveTo>
                  <a:pt x="287" y="236"/>
                </a:moveTo>
                <a:cubicBezTo>
                  <a:pt x="287" y="236"/>
                  <a:pt x="286" y="236"/>
                  <a:pt x="285" y="236"/>
                </a:cubicBezTo>
                <a:cubicBezTo>
                  <a:pt x="285" y="237"/>
                  <a:pt x="285" y="238"/>
                  <a:pt x="285" y="238"/>
                </a:cubicBezTo>
                <a:cubicBezTo>
                  <a:pt x="286" y="239"/>
                  <a:pt x="287" y="240"/>
                  <a:pt x="287" y="241"/>
                </a:cubicBezTo>
                <a:cubicBezTo>
                  <a:pt x="287" y="242"/>
                  <a:pt x="287" y="243"/>
                  <a:pt x="288" y="243"/>
                </a:cubicBezTo>
                <a:cubicBezTo>
                  <a:pt x="289" y="243"/>
                  <a:pt x="289" y="242"/>
                  <a:pt x="289" y="241"/>
                </a:cubicBezTo>
                <a:cubicBezTo>
                  <a:pt x="289" y="241"/>
                  <a:pt x="288" y="240"/>
                  <a:pt x="288" y="240"/>
                </a:cubicBezTo>
                <a:cubicBezTo>
                  <a:pt x="288" y="238"/>
                  <a:pt x="288" y="237"/>
                  <a:pt x="287" y="236"/>
                </a:cubicBezTo>
                <a:close/>
                <a:moveTo>
                  <a:pt x="288" y="251"/>
                </a:moveTo>
                <a:cubicBezTo>
                  <a:pt x="288" y="251"/>
                  <a:pt x="288" y="251"/>
                  <a:pt x="288" y="251"/>
                </a:cubicBezTo>
                <a:cubicBezTo>
                  <a:pt x="287" y="251"/>
                  <a:pt x="286" y="252"/>
                  <a:pt x="286" y="253"/>
                </a:cubicBezTo>
                <a:cubicBezTo>
                  <a:pt x="286" y="254"/>
                  <a:pt x="286" y="254"/>
                  <a:pt x="287" y="254"/>
                </a:cubicBezTo>
                <a:cubicBezTo>
                  <a:pt x="287" y="254"/>
                  <a:pt x="288" y="254"/>
                  <a:pt x="288" y="252"/>
                </a:cubicBezTo>
                <a:cubicBezTo>
                  <a:pt x="288" y="252"/>
                  <a:pt x="288" y="252"/>
                  <a:pt x="288" y="251"/>
                </a:cubicBezTo>
                <a:close/>
                <a:moveTo>
                  <a:pt x="287" y="288"/>
                </a:moveTo>
                <a:cubicBezTo>
                  <a:pt x="287" y="288"/>
                  <a:pt x="287" y="288"/>
                  <a:pt x="288" y="287"/>
                </a:cubicBezTo>
                <a:cubicBezTo>
                  <a:pt x="288" y="287"/>
                  <a:pt x="288" y="287"/>
                  <a:pt x="289" y="286"/>
                </a:cubicBezTo>
                <a:cubicBezTo>
                  <a:pt x="289" y="285"/>
                  <a:pt x="290" y="285"/>
                  <a:pt x="290" y="283"/>
                </a:cubicBezTo>
                <a:cubicBezTo>
                  <a:pt x="290" y="284"/>
                  <a:pt x="289" y="285"/>
                  <a:pt x="288" y="285"/>
                </a:cubicBezTo>
                <a:cubicBezTo>
                  <a:pt x="288" y="286"/>
                  <a:pt x="287" y="287"/>
                  <a:pt x="286" y="288"/>
                </a:cubicBezTo>
                <a:cubicBezTo>
                  <a:pt x="286" y="288"/>
                  <a:pt x="285" y="288"/>
                  <a:pt x="286" y="289"/>
                </a:cubicBezTo>
                <a:cubicBezTo>
                  <a:pt x="286" y="289"/>
                  <a:pt x="286" y="289"/>
                  <a:pt x="286" y="289"/>
                </a:cubicBezTo>
                <a:cubicBezTo>
                  <a:pt x="286" y="289"/>
                  <a:pt x="287" y="288"/>
                  <a:pt x="287" y="288"/>
                </a:cubicBezTo>
                <a:cubicBezTo>
                  <a:pt x="287" y="287"/>
                  <a:pt x="288" y="286"/>
                  <a:pt x="288" y="286"/>
                </a:cubicBezTo>
                <a:cubicBezTo>
                  <a:pt x="288" y="286"/>
                  <a:pt x="288" y="287"/>
                  <a:pt x="288" y="287"/>
                </a:cubicBezTo>
                <a:cubicBezTo>
                  <a:pt x="287" y="288"/>
                  <a:pt x="287" y="288"/>
                  <a:pt x="287" y="288"/>
                </a:cubicBezTo>
                <a:close/>
                <a:moveTo>
                  <a:pt x="283" y="231"/>
                </a:moveTo>
                <a:cubicBezTo>
                  <a:pt x="283" y="232"/>
                  <a:pt x="283" y="232"/>
                  <a:pt x="284" y="233"/>
                </a:cubicBezTo>
                <a:cubicBezTo>
                  <a:pt x="284" y="234"/>
                  <a:pt x="284" y="235"/>
                  <a:pt x="285" y="236"/>
                </a:cubicBezTo>
                <a:cubicBezTo>
                  <a:pt x="285" y="235"/>
                  <a:pt x="285" y="234"/>
                  <a:pt x="286" y="234"/>
                </a:cubicBezTo>
                <a:cubicBezTo>
                  <a:pt x="288" y="235"/>
                  <a:pt x="286" y="233"/>
                  <a:pt x="286" y="232"/>
                </a:cubicBezTo>
                <a:cubicBezTo>
                  <a:pt x="286" y="232"/>
                  <a:pt x="286" y="231"/>
                  <a:pt x="286" y="231"/>
                </a:cubicBezTo>
                <a:cubicBezTo>
                  <a:pt x="286" y="231"/>
                  <a:pt x="286" y="230"/>
                  <a:pt x="286" y="230"/>
                </a:cubicBezTo>
                <a:cubicBezTo>
                  <a:pt x="285" y="229"/>
                  <a:pt x="285" y="229"/>
                  <a:pt x="285" y="228"/>
                </a:cubicBezTo>
                <a:cubicBezTo>
                  <a:pt x="285" y="227"/>
                  <a:pt x="285" y="227"/>
                  <a:pt x="285" y="227"/>
                </a:cubicBezTo>
                <a:cubicBezTo>
                  <a:pt x="284" y="228"/>
                  <a:pt x="283" y="228"/>
                  <a:pt x="283" y="228"/>
                </a:cubicBezTo>
                <a:cubicBezTo>
                  <a:pt x="282" y="229"/>
                  <a:pt x="282" y="229"/>
                  <a:pt x="282" y="228"/>
                </a:cubicBezTo>
                <a:cubicBezTo>
                  <a:pt x="281" y="227"/>
                  <a:pt x="281" y="226"/>
                  <a:pt x="280" y="226"/>
                </a:cubicBezTo>
                <a:cubicBezTo>
                  <a:pt x="281" y="227"/>
                  <a:pt x="281" y="228"/>
                  <a:pt x="282" y="230"/>
                </a:cubicBezTo>
                <a:cubicBezTo>
                  <a:pt x="282" y="230"/>
                  <a:pt x="282" y="231"/>
                  <a:pt x="283" y="231"/>
                </a:cubicBezTo>
                <a:close/>
                <a:moveTo>
                  <a:pt x="289" y="235"/>
                </a:moveTo>
                <a:cubicBezTo>
                  <a:pt x="289" y="235"/>
                  <a:pt x="289" y="235"/>
                  <a:pt x="289" y="235"/>
                </a:cubicBezTo>
                <a:cubicBezTo>
                  <a:pt x="289" y="235"/>
                  <a:pt x="289" y="235"/>
                  <a:pt x="289" y="235"/>
                </a:cubicBezTo>
                <a:close/>
                <a:moveTo>
                  <a:pt x="283" y="306"/>
                </a:moveTo>
                <a:cubicBezTo>
                  <a:pt x="282" y="306"/>
                  <a:pt x="281" y="307"/>
                  <a:pt x="280" y="308"/>
                </a:cubicBezTo>
                <a:cubicBezTo>
                  <a:pt x="280" y="308"/>
                  <a:pt x="279" y="308"/>
                  <a:pt x="279" y="309"/>
                </a:cubicBezTo>
                <a:cubicBezTo>
                  <a:pt x="278" y="309"/>
                  <a:pt x="278" y="309"/>
                  <a:pt x="278" y="309"/>
                </a:cubicBezTo>
                <a:cubicBezTo>
                  <a:pt x="279" y="310"/>
                  <a:pt x="277" y="311"/>
                  <a:pt x="276" y="312"/>
                </a:cubicBezTo>
                <a:cubicBezTo>
                  <a:pt x="276" y="312"/>
                  <a:pt x="277" y="311"/>
                  <a:pt x="277" y="311"/>
                </a:cubicBezTo>
                <a:cubicBezTo>
                  <a:pt x="278" y="311"/>
                  <a:pt x="279" y="310"/>
                  <a:pt x="280" y="309"/>
                </a:cubicBezTo>
                <a:cubicBezTo>
                  <a:pt x="280" y="309"/>
                  <a:pt x="281" y="308"/>
                  <a:pt x="282" y="307"/>
                </a:cubicBezTo>
                <a:cubicBezTo>
                  <a:pt x="284" y="307"/>
                  <a:pt x="282" y="307"/>
                  <a:pt x="283" y="306"/>
                </a:cubicBezTo>
                <a:close/>
                <a:moveTo>
                  <a:pt x="306" y="287"/>
                </a:moveTo>
                <a:cubicBezTo>
                  <a:pt x="306" y="286"/>
                  <a:pt x="306" y="285"/>
                  <a:pt x="306" y="285"/>
                </a:cubicBezTo>
                <a:cubicBezTo>
                  <a:pt x="307" y="284"/>
                  <a:pt x="307" y="283"/>
                  <a:pt x="307" y="283"/>
                </a:cubicBezTo>
                <a:cubicBezTo>
                  <a:pt x="306" y="283"/>
                  <a:pt x="306" y="283"/>
                  <a:pt x="305" y="285"/>
                </a:cubicBezTo>
                <a:cubicBezTo>
                  <a:pt x="304" y="286"/>
                  <a:pt x="304" y="287"/>
                  <a:pt x="303" y="287"/>
                </a:cubicBezTo>
                <a:cubicBezTo>
                  <a:pt x="303" y="288"/>
                  <a:pt x="302" y="289"/>
                  <a:pt x="302" y="290"/>
                </a:cubicBezTo>
                <a:cubicBezTo>
                  <a:pt x="302" y="291"/>
                  <a:pt x="301" y="292"/>
                  <a:pt x="301" y="291"/>
                </a:cubicBezTo>
                <a:cubicBezTo>
                  <a:pt x="301" y="291"/>
                  <a:pt x="301" y="291"/>
                  <a:pt x="301" y="290"/>
                </a:cubicBezTo>
                <a:cubicBezTo>
                  <a:pt x="303" y="288"/>
                  <a:pt x="304" y="285"/>
                  <a:pt x="305" y="282"/>
                </a:cubicBezTo>
                <a:cubicBezTo>
                  <a:pt x="305" y="282"/>
                  <a:pt x="305" y="282"/>
                  <a:pt x="305" y="282"/>
                </a:cubicBezTo>
                <a:cubicBezTo>
                  <a:pt x="304" y="284"/>
                  <a:pt x="303" y="286"/>
                  <a:pt x="302" y="287"/>
                </a:cubicBezTo>
                <a:cubicBezTo>
                  <a:pt x="301" y="289"/>
                  <a:pt x="300" y="290"/>
                  <a:pt x="299" y="292"/>
                </a:cubicBezTo>
                <a:cubicBezTo>
                  <a:pt x="300" y="290"/>
                  <a:pt x="301" y="289"/>
                  <a:pt x="302" y="287"/>
                </a:cubicBezTo>
                <a:cubicBezTo>
                  <a:pt x="302" y="287"/>
                  <a:pt x="303" y="284"/>
                  <a:pt x="302" y="286"/>
                </a:cubicBezTo>
                <a:cubicBezTo>
                  <a:pt x="299" y="288"/>
                  <a:pt x="301" y="286"/>
                  <a:pt x="301" y="285"/>
                </a:cubicBezTo>
                <a:cubicBezTo>
                  <a:pt x="301" y="284"/>
                  <a:pt x="301" y="283"/>
                  <a:pt x="301" y="284"/>
                </a:cubicBezTo>
                <a:cubicBezTo>
                  <a:pt x="300" y="284"/>
                  <a:pt x="300" y="285"/>
                  <a:pt x="300" y="285"/>
                </a:cubicBezTo>
                <a:cubicBezTo>
                  <a:pt x="301" y="286"/>
                  <a:pt x="299" y="287"/>
                  <a:pt x="299" y="288"/>
                </a:cubicBezTo>
                <a:cubicBezTo>
                  <a:pt x="298" y="290"/>
                  <a:pt x="297" y="291"/>
                  <a:pt x="296" y="293"/>
                </a:cubicBezTo>
                <a:cubicBezTo>
                  <a:pt x="295" y="294"/>
                  <a:pt x="294" y="296"/>
                  <a:pt x="294" y="297"/>
                </a:cubicBezTo>
                <a:cubicBezTo>
                  <a:pt x="295" y="296"/>
                  <a:pt x="296" y="295"/>
                  <a:pt x="297" y="295"/>
                </a:cubicBezTo>
                <a:cubicBezTo>
                  <a:pt x="293" y="299"/>
                  <a:pt x="295" y="301"/>
                  <a:pt x="292" y="304"/>
                </a:cubicBezTo>
                <a:cubicBezTo>
                  <a:pt x="293" y="303"/>
                  <a:pt x="295" y="302"/>
                  <a:pt x="296" y="301"/>
                </a:cubicBezTo>
                <a:cubicBezTo>
                  <a:pt x="296" y="301"/>
                  <a:pt x="297" y="300"/>
                  <a:pt x="298" y="299"/>
                </a:cubicBezTo>
                <a:cubicBezTo>
                  <a:pt x="299" y="298"/>
                  <a:pt x="299" y="298"/>
                  <a:pt x="299" y="299"/>
                </a:cubicBezTo>
                <a:cubicBezTo>
                  <a:pt x="299" y="302"/>
                  <a:pt x="299" y="302"/>
                  <a:pt x="303" y="297"/>
                </a:cubicBezTo>
                <a:cubicBezTo>
                  <a:pt x="303" y="297"/>
                  <a:pt x="303" y="297"/>
                  <a:pt x="303" y="296"/>
                </a:cubicBezTo>
                <a:cubicBezTo>
                  <a:pt x="302" y="297"/>
                  <a:pt x="302" y="297"/>
                  <a:pt x="301" y="297"/>
                </a:cubicBezTo>
                <a:cubicBezTo>
                  <a:pt x="301" y="298"/>
                  <a:pt x="301" y="298"/>
                  <a:pt x="301" y="297"/>
                </a:cubicBezTo>
                <a:cubicBezTo>
                  <a:pt x="301" y="297"/>
                  <a:pt x="301" y="297"/>
                  <a:pt x="302" y="296"/>
                </a:cubicBezTo>
                <a:cubicBezTo>
                  <a:pt x="303" y="296"/>
                  <a:pt x="304" y="294"/>
                  <a:pt x="305" y="292"/>
                </a:cubicBezTo>
                <a:cubicBezTo>
                  <a:pt x="305" y="291"/>
                  <a:pt x="306" y="290"/>
                  <a:pt x="306" y="289"/>
                </a:cubicBezTo>
                <a:cubicBezTo>
                  <a:pt x="306" y="288"/>
                  <a:pt x="306" y="287"/>
                  <a:pt x="306" y="287"/>
                </a:cubicBezTo>
                <a:close/>
                <a:moveTo>
                  <a:pt x="281" y="288"/>
                </a:moveTo>
                <a:cubicBezTo>
                  <a:pt x="281" y="289"/>
                  <a:pt x="282" y="289"/>
                  <a:pt x="282" y="289"/>
                </a:cubicBezTo>
                <a:cubicBezTo>
                  <a:pt x="283" y="288"/>
                  <a:pt x="281" y="288"/>
                  <a:pt x="282" y="287"/>
                </a:cubicBezTo>
                <a:cubicBezTo>
                  <a:pt x="283" y="286"/>
                  <a:pt x="284" y="285"/>
                  <a:pt x="284" y="284"/>
                </a:cubicBezTo>
                <a:cubicBezTo>
                  <a:pt x="284" y="283"/>
                  <a:pt x="285" y="282"/>
                  <a:pt x="285" y="282"/>
                </a:cubicBezTo>
                <a:cubicBezTo>
                  <a:pt x="284" y="282"/>
                  <a:pt x="284" y="284"/>
                  <a:pt x="283" y="284"/>
                </a:cubicBezTo>
                <a:cubicBezTo>
                  <a:pt x="282" y="284"/>
                  <a:pt x="281" y="286"/>
                  <a:pt x="280" y="287"/>
                </a:cubicBezTo>
                <a:cubicBezTo>
                  <a:pt x="282" y="287"/>
                  <a:pt x="279" y="289"/>
                  <a:pt x="280" y="289"/>
                </a:cubicBezTo>
                <a:cubicBezTo>
                  <a:pt x="280" y="290"/>
                  <a:pt x="281" y="288"/>
                  <a:pt x="281" y="288"/>
                </a:cubicBezTo>
                <a:close/>
                <a:moveTo>
                  <a:pt x="242" y="194"/>
                </a:moveTo>
                <a:cubicBezTo>
                  <a:pt x="242" y="195"/>
                  <a:pt x="240" y="195"/>
                  <a:pt x="241" y="195"/>
                </a:cubicBezTo>
                <a:cubicBezTo>
                  <a:pt x="241" y="196"/>
                  <a:pt x="242" y="196"/>
                  <a:pt x="243" y="196"/>
                </a:cubicBezTo>
                <a:cubicBezTo>
                  <a:pt x="243" y="196"/>
                  <a:pt x="244" y="196"/>
                  <a:pt x="245" y="196"/>
                </a:cubicBezTo>
                <a:cubicBezTo>
                  <a:pt x="244" y="196"/>
                  <a:pt x="244" y="195"/>
                  <a:pt x="243" y="195"/>
                </a:cubicBezTo>
                <a:cubicBezTo>
                  <a:pt x="243" y="195"/>
                  <a:pt x="242" y="194"/>
                  <a:pt x="242" y="194"/>
                </a:cubicBezTo>
                <a:close/>
                <a:moveTo>
                  <a:pt x="288" y="230"/>
                </a:moveTo>
                <a:cubicBezTo>
                  <a:pt x="288" y="231"/>
                  <a:pt x="288" y="231"/>
                  <a:pt x="288" y="232"/>
                </a:cubicBezTo>
                <a:cubicBezTo>
                  <a:pt x="287" y="232"/>
                  <a:pt x="288" y="234"/>
                  <a:pt x="288" y="234"/>
                </a:cubicBezTo>
                <a:cubicBezTo>
                  <a:pt x="288" y="235"/>
                  <a:pt x="288" y="235"/>
                  <a:pt x="288" y="235"/>
                </a:cubicBezTo>
                <a:cubicBezTo>
                  <a:pt x="288" y="234"/>
                  <a:pt x="288" y="233"/>
                  <a:pt x="288" y="232"/>
                </a:cubicBezTo>
                <a:cubicBezTo>
                  <a:pt x="289" y="234"/>
                  <a:pt x="289" y="235"/>
                  <a:pt x="289" y="235"/>
                </a:cubicBezTo>
                <a:cubicBezTo>
                  <a:pt x="289" y="234"/>
                  <a:pt x="289" y="232"/>
                  <a:pt x="288" y="231"/>
                </a:cubicBezTo>
                <a:cubicBezTo>
                  <a:pt x="288" y="229"/>
                  <a:pt x="287" y="228"/>
                  <a:pt x="286" y="227"/>
                </a:cubicBezTo>
                <a:cubicBezTo>
                  <a:pt x="286" y="228"/>
                  <a:pt x="286" y="230"/>
                  <a:pt x="288" y="230"/>
                </a:cubicBezTo>
                <a:close/>
                <a:moveTo>
                  <a:pt x="283" y="303"/>
                </a:moveTo>
                <a:cubicBezTo>
                  <a:pt x="283" y="302"/>
                  <a:pt x="283" y="302"/>
                  <a:pt x="283" y="303"/>
                </a:cubicBezTo>
                <a:cubicBezTo>
                  <a:pt x="282" y="304"/>
                  <a:pt x="279" y="306"/>
                  <a:pt x="278" y="308"/>
                </a:cubicBezTo>
                <a:cubicBezTo>
                  <a:pt x="279" y="307"/>
                  <a:pt x="280" y="307"/>
                  <a:pt x="280" y="306"/>
                </a:cubicBezTo>
                <a:cubicBezTo>
                  <a:pt x="282" y="306"/>
                  <a:pt x="283" y="304"/>
                  <a:pt x="283" y="303"/>
                </a:cubicBezTo>
                <a:close/>
                <a:moveTo>
                  <a:pt x="289" y="235"/>
                </a:moveTo>
                <a:cubicBezTo>
                  <a:pt x="289" y="235"/>
                  <a:pt x="289" y="235"/>
                  <a:pt x="289" y="235"/>
                </a:cubicBezTo>
                <a:cubicBezTo>
                  <a:pt x="289" y="235"/>
                  <a:pt x="289" y="235"/>
                  <a:pt x="289" y="235"/>
                </a:cubicBezTo>
                <a:cubicBezTo>
                  <a:pt x="289" y="235"/>
                  <a:pt x="289" y="235"/>
                  <a:pt x="289" y="235"/>
                </a:cubicBezTo>
                <a:close/>
                <a:moveTo>
                  <a:pt x="287" y="337"/>
                </a:moveTo>
                <a:cubicBezTo>
                  <a:pt x="288" y="337"/>
                  <a:pt x="288" y="337"/>
                  <a:pt x="288" y="337"/>
                </a:cubicBezTo>
                <a:cubicBezTo>
                  <a:pt x="288" y="337"/>
                  <a:pt x="288" y="337"/>
                  <a:pt x="288" y="337"/>
                </a:cubicBezTo>
                <a:lnTo>
                  <a:pt x="287" y="337"/>
                </a:lnTo>
                <a:close/>
                <a:moveTo>
                  <a:pt x="293" y="269"/>
                </a:moveTo>
                <a:cubicBezTo>
                  <a:pt x="293" y="269"/>
                  <a:pt x="293" y="270"/>
                  <a:pt x="292" y="271"/>
                </a:cubicBezTo>
                <a:cubicBezTo>
                  <a:pt x="293" y="270"/>
                  <a:pt x="293" y="270"/>
                  <a:pt x="294" y="269"/>
                </a:cubicBezTo>
                <a:cubicBezTo>
                  <a:pt x="294" y="268"/>
                  <a:pt x="294" y="268"/>
                  <a:pt x="294" y="267"/>
                </a:cubicBezTo>
                <a:cubicBezTo>
                  <a:pt x="294" y="265"/>
                  <a:pt x="295" y="264"/>
                  <a:pt x="296" y="263"/>
                </a:cubicBezTo>
                <a:cubicBezTo>
                  <a:pt x="296" y="263"/>
                  <a:pt x="296" y="261"/>
                  <a:pt x="295" y="261"/>
                </a:cubicBezTo>
                <a:cubicBezTo>
                  <a:pt x="295" y="261"/>
                  <a:pt x="294" y="262"/>
                  <a:pt x="294" y="263"/>
                </a:cubicBezTo>
                <a:cubicBezTo>
                  <a:pt x="294" y="264"/>
                  <a:pt x="294" y="265"/>
                  <a:pt x="294" y="267"/>
                </a:cubicBezTo>
                <a:cubicBezTo>
                  <a:pt x="294" y="267"/>
                  <a:pt x="294" y="268"/>
                  <a:pt x="293" y="269"/>
                </a:cubicBezTo>
                <a:close/>
                <a:moveTo>
                  <a:pt x="262" y="318"/>
                </a:moveTo>
                <a:cubicBezTo>
                  <a:pt x="263" y="318"/>
                  <a:pt x="264" y="318"/>
                  <a:pt x="266" y="317"/>
                </a:cubicBezTo>
                <a:cubicBezTo>
                  <a:pt x="267" y="317"/>
                  <a:pt x="268" y="316"/>
                  <a:pt x="269" y="314"/>
                </a:cubicBezTo>
                <a:cubicBezTo>
                  <a:pt x="268" y="315"/>
                  <a:pt x="267" y="316"/>
                  <a:pt x="266" y="317"/>
                </a:cubicBezTo>
                <a:cubicBezTo>
                  <a:pt x="265" y="317"/>
                  <a:pt x="263" y="317"/>
                  <a:pt x="262" y="318"/>
                </a:cubicBezTo>
                <a:close/>
                <a:moveTo>
                  <a:pt x="282" y="233"/>
                </a:moveTo>
                <a:cubicBezTo>
                  <a:pt x="282" y="234"/>
                  <a:pt x="282" y="234"/>
                  <a:pt x="283" y="234"/>
                </a:cubicBezTo>
                <a:cubicBezTo>
                  <a:pt x="283" y="234"/>
                  <a:pt x="283" y="233"/>
                  <a:pt x="283" y="233"/>
                </a:cubicBezTo>
                <a:cubicBezTo>
                  <a:pt x="282" y="232"/>
                  <a:pt x="281" y="231"/>
                  <a:pt x="281" y="230"/>
                </a:cubicBezTo>
                <a:cubicBezTo>
                  <a:pt x="280" y="232"/>
                  <a:pt x="281" y="232"/>
                  <a:pt x="282" y="233"/>
                </a:cubicBezTo>
                <a:close/>
                <a:moveTo>
                  <a:pt x="290" y="241"/>
                </a:moveTo>
                <a:cubicBezTo>
                  <a:pt x="290" y="239"/>
                  <a:pt x="289" y="238"/>
                  <a:pt x="289" y="237"/>
                </a:cubicBezTo>
                <a:cubicBezTo>
                  <a:pt x="288" y="237"/>
                  <a:pt x="288" y="238"/>
                  <a:pt x="289" y="238"/>
                </a:cubicBezTo>
                <a:cubicBezTo>
                  <a:pt x="290" y="240"/>
                  <a:pt x="289" y="243"/>
                  <a:pt x="290" y="245"/>
                </a:cubicBezTo>
                <a:cubicBezTo>
                  <a:pt x="290" y="246"/>
                  <a:pt x="290" y="246"/>
                  <a:pt x="291" y="246"/>
                </a:cubicBezTo>
                <a:cubicBezTo>
                  <a:pt x="291" y="246"/>
                  <a:pt x="291" y="246"/>
                  <a:pt x="291" y="245"/>
                </a:cubicBezTo>
                <a:cubicBezTo>
                  <a:pt x="291" y="245"/>
                  <a:pt x="291" y="243"/>
                  <a:pt x="291" y="243"/>
                </a:cubicBezTo>
                <a:cubicBezTo>
                  <a:pt x="292" y="242"/>
                  <a:pt x="293" y="241"/>
                  <a:pt x="292" y="240"/>
                </a:cubicBezTo>
                <a:cubicBezTo>
                  <a:pt x="292" y="237"/>
                  <a:pt x="292" y="235"/>
                  <a:pt x="291" y="232"/>
                </a:cubicBezTo>
                <a:cubicBezTo>
                  <a:pt x="291" y="232"/>
                  <a:pt x="291" y="231"/>
                  <a:pt x="291" y="230"/>
                </a:cubicBezTo>
                <a:cubicBezTo>
                  <a:pt x="290" y="230"/>
                  <a:pt x="290" y="229"/>
                  <a:pt x="290" y="229"/>
                </a:cubicBezTo>
                <a:cubicBezTo>
                  <a:pt x="290" y="229"/>
                  <a:pt x="291" y="229"/>
                  <a:pt x="291" y="229"/>
                </a:cubicBezTo>
                <a:cubicBezTo>
                  <a:pt x="291" y="229"/>
                  <a:pt x="291" y="230"/>
                  <a:pt x="291" y="230"/>
                </a:cubicBezTo>
                <a:cubicBezTo>
                  <a:pt x="292" y="230"/>
                  <a:pt x="292" y="231"/>
                  <a:pt x="292" y="231"/>
                </a:cubicBezTo>
                <a:cubicBezTo>
                  <a:pt x="291" y="233"/>
                  <a:pt x="292" y="234"/>
                  <a:pt x="292" y="235"/>
                </a:cubicBezTo>
                <a:cubicBezTo>
                  <a:pt x="293" y="235"/>
                  <a:pt x="293" y="236"/>
                  <a:pt x="293" y="236"/>
                </a:cubicBezTo>
                <a:cubicBezTo>
                  <a:pt x="294" y="236"/>
                  <a:pt x="293" y="235"/>
                  <a:pt x="293" y="234"/>
                </a:cubicBezTo>
                <a:cubicBezTo>
                  <a:pt x="293" y="234"/>
                  <a:pt x="293" y="233"/>
                  <a:pt x="293" y="232"/>
                </a:cubicBezTo>
                <a:cubicBezTo>
                  <a:pt x="293" y="231"/>
                  <a:pt x="293" y="231"/>
                  <a:pt x="293" y="231"/>
                </a:cubicBezTo>
                <a:cubicBezTo>
                  <a:pt x="293" y="230"/>
                  <a:pt x="293" y="232"/>
                  <a:pt x="294" y="232"/>
                </a:cubicBezTo>
                <a:cubicBezTo>
                  <a:pt x="294" y="230"/>
                  <a:pt x="293" y="228"/>
                  <a:pt x="292" y="226"/>
                </a:cubicBezTo>
                <a:cubicBezTo>
                  <a:pt x="292" y="227"/>
                  <a:pt x="292" y="228"/>
                  <a:pt x="292" y="228"/>
                </a:cubicBezTo>
                <a:cubicBezTo>
                  <a:pt x="291" y="227"/>
                  <a:pt x="291" y="226"/>
                  <a:pt x="290" y="225"/>
                </a:cubicBezTo>
                <a:cubicBezTo>
                  <a:pt x="291" y="227"/>
                  <a:pt x="289" y="227"/>
                  <a:pt x="289" y="228"/>
                </a:cubicBezTo>
                <a:cubicBezTo>
                  <a:pt x="289" y="227"/>
                  <a:pt x="289" y="227"/>
                  <a:pt x="289" y="226"/>
                </a:cubicBezTo>
                <a:cubicBezTo>
                  <a:pt x="288" y="226"/>
                  <a:pt x="288" y="226"/>
                  <a:pt x="288" y="226"/>
                </a:cubicBezTo>
                <a:cubicBezTo>
                  <a:pt x="289" y="227"/>
                  <a:pt x="289" y="228"/>
                  <a:pt x="289" y="229"/>
                </a:cubicBezTo>
                <a:cubicBezTo>
                  <a:pt x="290" y="230"/>
                  <a:pt x="290" y="231"/>
                  <a:pt x="290" y="232"/>
                </a:cubicBezTo>
                <a:cubicBezTo>
                  <a:pt x="290" y="233"/>
                  <a:pt x="290" y="234"/>
                  <a:pt x="291" y="235"/>
                </a:cubicBezTo>
                <a:cubicBezTo>
                  <a:pt x="291" y="236"/>
                  <a:pt x="291" y="237"/>
                  <a:pt x="292" y="238"/>
                </a:cubicBezTo>
                <a:cubicBezTo>
                  <a:pt x="290" y="237"/>
                  <a:pt x="290" y="236"/>
                  <a:pt x="290" y="235"/>
                </a:cubicBezTo>
                <a:cubicBezTo>
                  <a:pt x="289" y="234"/>
                  <a:pt x="289" y="235"/>
                  <a:pt x="289" y="235"/>
                </a:cubicBezTo>
                <a:cubicBezTo>
                  <a:pt x="289" y="236"/>
                  <a:pt x="290" y="237"/>
                  <a:pt x="290" y="238"/>
                </a:cubicBezTo>
                <a:cubicBezTo>
                  <a:pt x="290" y="239"/>
                  <a:pt x="290" y="240"/>
                  <a:pt x="290" y="241"/>
                </a:cubicBezTo>
                <a:close/>
                <a:moveTo>
                  <a:pt x="70" y="56"/>
                </a:moveTo>
                <a:cubicBezTo>
                  <a:pt x="71" y="55"/>
                  <a:pt x="78" y="48"/>
                  <a:pt x="78" y="48"/>
                </a:cubicBezTo>
                <a:cubicBezTo>
                  <a:pt x="76" y="49"/>
                  <a:pt x="75" y="50"/>
                  <a:pt x="72" y="52"/>
                </a:cubicBezTo>
                <a:cubicBezTo>
                  <a:pt x="70" y="54"/>
                  <a:pt x="68" y="57"/>
                  <a:pt x="65" y="59"/>
                </a:cubicBezTo>
                <a:cubicBezTo>
                  <a:pt x="63" y="62"/>
                  <a:pt x="61" y="64"/>
                  <a:pt x="59" y="66"/>
                </a:cubicBezTo>
                <a:cubicBezTo>
                  <a:pt x="57" y="69"/>
                  <a:pt x="55" y="71"/>
                  <a:pt x="54" y="72"/>
                </a:cubicBezTo>
                <a:cubicBezTo>
                  <a:pt x="59" y="67"/>
                  <a:pt x="65" y="60"/>
                  <a:pt x="70" y="56"/>
                </a:cubicBezTo>
                <a:close/>
                <a:moveTo>
                  <a:pt x="16" y="164"/>
                </a:moveTo>
                <a:cubicBezTo>
                  <a:pt x="15" y="167"/>
                  <a:pt x="14" y="169"/>
                  <a:pt x="13" y="172"/>
                </a:cubicBezTo>
                <a:cubicBezTo>
                  <a:pt x="13" y="175"/>
                  <a:pt x="12" y="177"/>
                  <a:pt x="11" y="180"/>
                </a:cubicBezTo>
                <a:cubicBezTo>
                  <a:pt x="10" y="185"/>
                  <a:pt x="9" y="191"/>
                  <a:pt x="8" y="196"/>
                </a:cubicBezTo>
                <a:cubicBezTo>
                  <a:pt x="10" y="186"/>
                  <a:pt x="13" y="175"/>
                  <a:pt x="16" y="164"/>
                </a:cubicBezTo>
                <a:close/>
                <a:moveTo>
                  <a:pt x="126" y="27"/>
                </a:moveTo>
                <a:cubicBezTo>
                  <a:pt x="127" y="26"/>
                  <a:pt x="128" y="26"/>
                  <a:pt x="129" y="25"/>
                </a:cubicBezTo>
                <a:cubicBezTo>
                  <a:pt x="128" y="26"/>
                  <a:pt x="127" y="26"/>
                  <a:pt x="126" y="27"/>
                </a:cubicBezTo>
                <a:close/>
                <a:moveTo>
                  <a:pt x="96" y="37"/>
                </a:moveTo>
                <a:cubicBezTo>
                  <a:pt x="97" y="37"/>
                  <a:pt x="98" y="36"/>
                  <a:pt x="98" y="36"/>
                </a:cubicBezTo>
                <a:cubicBezTo>
                  <a:pt x="99" y="35"/>
                  <a:pt x="99" y="35"/>
                  <a:pt x="97" y="36"/>
                </a:cubicBezTo>
                <a:cubicBezTo>
                  <a:pt x="89" y="42"/>
                  <a:pt x="81" y="48"/>
                  <a:pt x="75" y="54"/>
                </a:cubicBezTo>
                <a:cubicBezTo>
                  <a:pt x="82" y="49"/>
                  <a:pt x="89" y="41"/>
                  <a:pt x="96" y="37"/>
                </a:cubicBezTo>
                <a:close/>
                <a:moveTo>
                  <a:pt x="96" y="46"/>
                </a:moveTo>
                <a:cubicBezTo>
                  <a:pt x="98" y="44"/>
                  <a:pt x="100" y="43"/>
                  <a:pt x="102" y="42"/>
                </a:cubicBezTo>
                <a:cubicBezTo>
                  <a:pt x="104" y="40"/>
                  <a:pt x="113" y="34"/>
                  <a:pt x="109" y="38"/>
                </a:cubicBezTo>
                <a:cubicBezTo>
                  <a:pt x="112" y="36"/>
                  <a:pt x="117" y="33"/>
                  <a:pt x="117" y="34"/>
                </a:cubicBezTo>
                <a:cubicBezTo>
                  <a:pt x="120" y="32"/>
                  <a:pt x="120" y="31"/>
                  <a:pt x="121" y="30"/>
                </a:cubicBezTo>
                <a:cubicBezTo>
                  <a:pt x="121" y="30"/>
                  <a:pt x="122" y="29"/>
                  <a:pt x="123" y="29"/>
                </a:cubicBezTo>
                <a:cubicBezTo>
                  <a:pt x="124" y="28"/>
                  <a:pt x="125" y="27"/>
                  <a:pt x="126" y="27"/>
                </a:cubicBezTo>
                <a:cubicBezTo>
                  <a:pt x="124" y="28"/>
                  <a:pt x="123" y="29"/>
                  <a:pt x="121" y="29"/>
                </a:cubicBezTo>
                <a:cubicBezTo>
                  <a:pt x="119" y="31"/>
                  <a:pt x="116" y="32"/>
                  <a:pt x="114" y="33"/>
                </a:cubicBezTo>
                <a:cubicBezTo>
                  <a:pt x="110" y="36"/>
                  <a:pt x="106" y="39"/>
                  <a:pt x="101" y="42"/>
                </a:cubicBezTo>
                <a:cubicBezTo>
                  <a:pt x="97" y="45"/>
                  <a:pt x="93" y="48"/>
                  <a:pt x="89" y="52"/>
                </a:cubicBezTo>
                <a:cubicBezTo>
                  <a:pt x="91" y="50"/>
                  <a:pt x="93" y="48"/>
                  <a:pt x="96" y="46"/>
                </a:cubicBezTo>
                <a:close/>
                <a:moveTo>
                  <a:pt x="81" y="47"/>
                </a:moveTo>
                <a:cubicBezTo>
                  <a:pt x="83" y="45"/>
                  <a:pt x="85" y="44"/>
                  <a:pt x="87" y="42"/>
                </a:cubicBezTo>
                <a:cubicBezTo>
                  <a:pt x="89" y="40"/>
                  <a:pt x="92" y="39"/>
                  <a:pt x="94" y="37"/>
                </a:cubicBezTo>
                <a:cubicBezTo>
                  <a:pt x="91" y="39"/>
                  <a:pt x="88" y="41"/>
                  <a:pt x="86" y="42"/>
                </a:cubicBezTo>
                <a:cubicBezTo>
                  <a:pt x="83" y="44"/>
                  <a:pt x="81" y="46"/>
                  <a:pt x="79" y="48"/>
                </a:cubicBezTo>
                <a:cubicBezTo>
                  <a:pt x="76" y="50"/>
                  <a:pt x="73" y="53"/>
                  <a:pt x="70" y="56"/>
                </a:cubicBezTo>
                <a:cubicBezTo>
                  <a:pt x="72" y="54"/>
                  <a:pt x="76" y="51"/>
                  <a:pt x="78" y="50"/>
                </a:cubicBezTo>
                <a:cubicBezTo>
                  <a:pt x="79" y="49"/>
                  <a:pt x="80" y="49"/>
                  <a:pt x="81" y="47"/>
                </a:cubicBezTo>
                <a:close/>
                <a:moveTo>
                  <a:pt x="70" y="56"/>
                </a:moveTo>
                <a:cubicBezTo>
                  <a:pt x="70" y="56"/>
                  <a:pt x="70" y="56"/>
                  <a:pt x="70" y="56"/>
                </a:cubicBezTo>
                <a:cubicBezTo>
                  <a:pt x="70" y="56"/>
                  <a:pt x="70" y="56"/>
                  <a:pt x="70" y="56"/>
                </a:cubicBezTo>
                <a:cubicBezTo>
                  <a:pt x="70" y="56"/>
                  <a:pt x="70" y="56"/>
                  <a:pt x="70" y="56"/>
                </a:cubicBezTo>
                <a:cubicBezTo>
                  <a:pt x="70" y="56"/>
                  <a:pt x="70" y="56"/>
                  <a:pt x="70" y="56"/>
                </a:cubicBezTo>
                <a:cubicBezTo>
                  <a:pt x="70" y="56"/>
                  <a:pt x="70" y="56"/>
                  <a:pt x="70" y="56"/>
                </a:cubicBezTo>
                <a:cubicBezTo>
                  <a:pt x="70" y="56"/>
                  <a:pt x="70" y="56"/>
                  <a:pt x="70" y="56"/>
                </a:cubicBezTo>
                <a:cubicBezTo>
                  <a:pt x="70" y="56"/>
                  <a:pt x="70" y="56"/>
                  <a:pt x="70" y="56"/>
                </a:cubicBezTo>
                <a:close/>
                <a:moveTo>
                  <a:pt x="63" y="394"/>
                </a:moveTo>
                <a:cubicBezTo>
                  <a:pt x="64" y="395"/>
                  <a:pt x="64" y="395"/>
                  <a:pt x="64" y="394"/>
                </a:cubicBezTo>
                <a:cubicBezTo>
                  <a:pt x="64" y="393"/>
                  <a:pt x="63" y="392"/>
                  <a:pt x="62" y="391"/>
                </a:cubicBezTo>
                <a:cubicBezTo>
                  <a:pt x="61" y="390"/>
                  <a:pt x="60" y="389"/>
                  <a:pt x="58" y="387"/>
                </a:cubicBezTo>
                <a:cubicBezTo>
                  <a:pt x="57" y="385"/>
                  <a:pt x="55" y="383"/>
                  <a:pt x="54" y="381"/>
                </a:cubicBezTo>
                <a:cubicBezTo>
                  <a:pt x="56" y="384"/>
                  <a:pt x="58" y="387"/>
                  <a:pt x="60" y="390"/>
                </a:cubicBezTo>
                <a:cubicBezTo>
                  <a:pt x="60" y="391"/>
                  <a:pt x="62" y="393"/>
                  <a:pt x="63" y="394"/>
                </a:cubicBezTo>
                <a:close/>
                <a:moveTo>
                  <a:pt x="70" y="394"/>
                </a:moveTo>
                <a:cubicBezTo>
                  <a:pt x="67" y="391"/>
                  <a:pt x="66" y="389"/>
                  <a:pt x="66" y="389"/>
                </a:cubicBezTo>
                <a:cubicBezTo>
                  <a:pt x="67" y="390"/>
                  <a:pt x="67" y="388"/>
                  <a:pt x="65" y="387"/>
                </a:cubicBezTo>
                <a:cubicBezTo>
                  <a:pt x="64" y="386"/>
                  <a:pt x="64" y="385"/>
                  <a:pt x="63" y="384"/>
                </a:cubicBezTo>
                <a:cubicBezTo>
                  <a:pt x="62" y="382"/>
                  <a:pt x="61" y="381"/>
                  <a:pt x="60" y="380"/>
                </a:cubicBezTo>
                <a:cubicBezTo>
                  <a:pt x="58" y="378"/>
                  <a:pt x="57" y="376"/>
                  <a:pt x="56" y="375"/>
                </a:cubicBezTo>
                <a:cubicBezTo>
                  <a:pt x="54" y="373"/>
                  <a:pt x="53" y="371"/>
                  <a:pt x="53" y="370"/>
                </a:cubicBezTo>
                <a:cubicBezTo>
                  <a:pt x="53" y="370"/>
                  <a:pt x="52" y="368"/>
                  <a:pt x="51" y="367"/>
                </a:cubicBezTo>
                <a:cubicBezTo>
                  <a:pt x="50" y="366"/>
                  <a:pt x="50" y="365"/>
                  <a:pt x="50" y="365"/>
                </a:cubicBezTo>
                <a:cubicBezTo>
                  <a:pt x="49" y="364"/>
                  <a:pt x="49" y="364"/>
                  <a:pt x="49" y="364"/>
                </a:cubicBezTo>
                <a:cubicBezTo>
                  <a:pt x="47" y="361"/>
                  <a:pt x="46" y="359"/>
                  <a:pt x="45" y="356"/>
                </a:cubicBezTo>
                <a:cubicBezTo>
                  <a:pt x="44" y="355"/>
                  <a:pt x="42" y="352"/>
                  <a:pt x="42" y="354"/>
                </a:cubicBezTo>
                <a:cubicBezTo>
                  <a:pt x="44" y="356"/>
                  <a:pt x="43" y="356"/>
                  <a:pt x="41" y="353"/>
                </a:cubicBezTo>
                <a:cubicBezTo>
                  <a:pt x="40" y="352"/>
                  <a:pt x="43" y="356"/>
                  <a:pt x="43" y="356"/>
                </a:cubicBezTo>
                <a:cubicBezTo>
                  <a:pt x="41" y="354"/>
                  <a:pt x="40" y="352"/>
                  <a:pt x="39" y="350"/>
                </a:cubicBezTo>
                <a:cubicBezTo>
                  <a:pt x="39" y="351"/>
                  <a:pt x="41" y="354"/>
                  <a:pt x="41" y="354"/>
                </a:cubicBezTo>
                <a:cubicBezTo>
                  <a:pt x="40" y="352"/>
                  <a:pt x="38" y="350"/>
                  <a:pt x="37" y="348"/>
                </a:cubicBezTo>
                <a:cubicBezTo>
                  <a:pt x="36" y="346"/>
                  <a:pt x="35" y="344"/>
                  <a:pt x="34" y="342"/>
                </a:cubicBezTo>
                <a:cubicBezTo>
                  <a:pt x="35" y="344"/>
                  <a:pt x="37" y="347"/>
                  <a:pt x="37" y="349"/>
                </a:cubicBezTo>
                <a:cubicBezTo>
                  <a:pt x="36" y="347"/>
                  <a:pt x="34" y="343"/>
                  <a:pt x="33" y="342"/>
                </a:cubicBezTo>
                <a:cubicBezTo>
                  <a:pt x="33" y="342"/>
                  <a:pt x="33" y="342"/>
                  <a:pt x="33" y="342"/>
                </a:cubicBezTo>
                <a:cubicBezTo>
                  <a:pt x="33" y="342"/>
                  <a:pt x="33" y="342"/>
                  <a:pt x="33" y="342"/>
                </a:cubicBezTo>
                <a:cubicBezTo>
                  <a:pt x="31" y="339"/>
                  <a:pt x="30" y="336"/>
                  <a:pt x="29" y="333"/>
                </a:cubicBezTo>
                <a:cubicBezTo>
                  <a:pt x="27" y="328"/>
                  <a:pt x="25" y="325"/>
                  <a:pt x="24" y="322"/>
                </a:cubicBezTo>
                <a:cubicBezTo>
                  <a:pt x="23" y="319"/>
                  <a:pt x="22" y="318"/>
                  <a:pt x="21" y="317"/>
                </a:cubicBezTo>
                <a:cubicBezTo>
                  <a:pt x="20" y="316"/>
                  <a:pt x="21" y="317"/>
                  <a:pt x="21" y="319"/>
                </a:cubicBezTo>
                <a:cubicBezTo>
                  <a:pt x="25" y="331"/>
                  <a:pt x="29" y="341"/>
                  <a:pt x="35" y="352"/>
                </a:cubicBezTo>
                <a:cubicBezTo>
                  <a:pt x="39" y="359"/>
                  <a:pt x="39" y="359"/>
                  <a:pt x="39" y="359"/>
                </a:cubicBezTo>
                <a:cubicBezTo>
                  <a:pt x="44" y="366"/>
                  <a:pt x="44" y="366"/>
                  <a:pt x="44" y="366"/>
                </a:cubicBezTo>
                <a:cubicBezTo>
                  <a:pt x="45" y="368"/>
                  <a:pt x="46" y="370"/>
                  <a:pt x="48" y="372"/>
                </a:cubicBezTo>
                <a:cubicBezTo>
                  <a:pt x="49" y="374"/>
                  <a:pt x="51" y="376"/>
                  <a:pt x="52" y="378"/>
                </a:cubicBezTo>
                <a:cubicBezTo>
                  <a:pt x="55" y="382"/>
                  <a:pt x="58" y="386"/>
                  <a:pt x="60" y="389"/>
                </a:cubicBezTo>
                <a:cubicBezTo>
                  <a:pt x="63" y="391"/>
                  <a:pt x="65" y="393"/>
                  <a:pt x="65" y="392"/>
                </a:cubicBezTo>
                <a:cubicBezTo>
                  <a:pt x="65" y="392"/>
                  <a:pt x="67" y="394"/>
                  <a:pt x="66" y="393"/>
                </a:cubicBezTo>
                <a:cubicBezTo>
                  <a:pt x="58" y="384"/>
                  <a:pt x="52" y="375"/>
                  <a:pt x="45" y="366"/>
                </a:cubicBezTo>
                <a:cubicBezTo>
                  <a:pt x="39" y="358"/>
                  <a:pt x="37" y="352"/>
                  <a:pt x="38" y="353"/>
                </a:cubicBezTo>
                <a:cubicBezTo>
                  <a:pt x="38" y="353"/>
                  <a:pt x="38" y="353"/>
                  <a:pt x="38" y="353"/>
                </a:cubicBezTo>
                <a:cubicBezTo>
                  <a:pt x="38" y="353"/>
                  <a:pt x="38" y="353"/>
                  <a:pt x="38" y="353"/>
                </a:cubicBezTo>
                <a:cubicBezTo>
                  <a:pt x="38" y="353"/>
                  <a:pt x="38" y="353"/>
                  <a:pt x="38" y="353"/>
                </a:cubicBezTo>
                <a:cubicBezTo>
                  <a:pt x="38" y="354"/>
                  <a:pt x="38" y="354"/>
                  <a:pt x="39" y="354"/>
                </a:cubicBezTo>
                <a:cubicBezTo>
                  <a:pt x="38" y="354"/>
                  <a:pt x="38" y="354"/>
                  <a:pt x="38" y="353"/>
                </a:cubicBezTo>
                <a:cubicBezTo>
                  <a:pt x="39" y="355"/>
                  <a:pt x="42" y="360"/>
                  <a:pt x="41" y="358"/>
                </a:cubicBezTo>
                <a:cubicBezTo>
                  <a:pt x="43" y="361"/>
                  <a:pt x="45" y="364"/>
                  <a:pt x="47" y="367"/>
                </a:cubicBezTo>
                <a:cubicBezTo>
                  <a:pt x="49" y="370"/>
                  <a:pt x="51" y="373"/>
                  <a:pt x="53" y="376"/>
                </a:cubicBezTo>
                <a:cubicBezTo>
                  <a:pt x="55" y="379"/>
                  <a:pt x="60" y="386"/>
                  <a:pt x="63" y="387"/>
                </a:cubicBezTo>
                <a:cubicBezTo>
                  <a:pt x="63" y="388"/>
                  <a:pt x="66" y="391"/>
                  <a:pt x="67" y="392"/>
                </a:cubicBezTo>
                <a:cubicBezTo>
                  <a:pt x="69" y="395"/>
                  <a:pt x="65" y="390"/>
                  <a:pt x="65" y="390"/>
                </a:cubicBezTo>
                <a:cubicBezTo>
                  <a:pt x="65" y="390"/>
                  <a:pt x="66" y="392"/>
                  <a:pt x="66" y="392"/>
                </a:cubicBezTo>
                <a:cubicBezTo>
                  <a:pt x="71" y="397"/>
                  <a:pt x="76" y="402"/>
                  <a:pt x="81" y="407"/>
                </a:cubicBezTo>
                <a:cubicBezTo>
                  <a:pt x="79" y="405"/>
                  <a:pt x="77" y="403"/>
                  <a:pt x="75" y="401"/>
                </a:cubicBezTo>
                <a:cubicBezTo>
                  <a:pt x="74" y="398"/>
                  <a:pt x="72" y="396"/>
                  <a:pt x="70" y="394"/>
                </a:cubicBezTo>
                <a:close/>
                <a:moveTo>
                  <a:pt x="86" y="406"/>
                </a:moveTo>
                <a:cubicBezTo>
                  <a:pt x="86" y="406"/>
                  <a:pt x="85" y="406"/>
                  <a:pt x="85" y="405"/>
                </a:cubicBezTo>
                <a:cubicBezTo>
                  <a:pt x="86" y="406"/>
                  <a:pt x="86" y="406"/>
                  <a:pt x="86" y="406"/>
                </a:cubicBezTo>
                <a:close/>
                <a:moveTo>
                  <a:pt x="88" y="405"/>
                </a:moveTo>
                <a:cubicBezTo>
                  <a:pt x="88" y="405"/>
                  <a:pt x="85" y="402"/>
                  <a:pt x="84" y="401"/>
                </a:cubicBezTo>
                <a:cubicBezTo>
                  <a:pt x="83" y="400"/>
                  <a:pt x="79" y="396"/>
                  <a:pt x="79" y="396"/>
                </a:cubicBezTo>
                <a:cubicBezTo>
                  <a:pt x="79" y="397"/>
                  <a:pt x="83" y="400"/>
                  <a:pt x="84" y="402"/>
                </a:cubicBezTo>
                <a:cubicBezTo>
                  <a:pt x="85" y="403"/>
                  <a:pt x="87" y="404"/>
                  <a:pt x="88" y="405"/>
                </a:cubicBezTo>
                <a:cubicBezTo>
                  <a:pt x="89" y="406"/>
                  <a:pt x="90" y="407"/>
                  <a:pt x="91" y="408"/>
                </a:cubicBezTo>
                <a:cubicBezTo>
                  <a:pt x="93" y="409"/>
                  <a:pt x="95" y="411"/>
                  <a:pt x="96" y="413"/>
                </a:cubicBezTo>
                <a:cubicBezTo>
                  <a:pt x="97" y="414"/>
                  <a:pt x="93" y="411"/>
                  <a:pt x="97" y="415"/>
                </a:cubicBezTo>
                <a:cubicBezTo>
                  <a:pt x="102" y="418"/>
                  <a:pt x="98" y="415"/>
                  <a:pt x="99" y="415"/>
                </a:cubicBezTo>
                <a:cubicBezTo>
                  <a:pt x="99" y="415"/>
                  <a:pt x="99" y="415"/>
                  <a:pt x="100" y="415"/>
                </a:cubicBezTo>
                <a:cubicBezTo>
                  <a:pt x="103" y="419"/>
                  <a:pt x="105" y="421"/>
                  <a:pt x="115" y="427"/>
                </a:cubicBezTo>
                <a:cubicBezTo>
                  <a:pt x="106" y="421"/>
                  <a:pt x="114" y="426"/>
                  <a:pt x="110" y="422"/>
                </a:cubicBezTo>
                <a:cubicBezTo>
                  <a:pt x="113" y="425"/>
                  <a:pt x="117" y="427"/>
                  <a:pt x="120" y="429"/>
                </a:cubicBezTo>
                <a:cubicBezTo>
                  <a:pt x="118" y="428"/>
                  <a:pt x="115" y="426"/>
                  <a:pt x="116" y="427"/>
                </a:cubicBezTo>
                <a:cubicBezTo>
                  <a:pt x="116" y="428"/>
                  <a:pt x="118" y="429"/>
                  <a:pt x="120" y="430"/>
                </a:cubicBezTo>
                <a:cubicBezTo>
                  <a:pt x="122" y="431"/>
                  <a:pt x="125" y="433"/>
                  <a:pt x="126" y="433"/>
                </a:cubicBezTo>
                <a:cubicBezTo>
                  <a:pt x="131" y="437"/>
                  <a:pt x="131" y="436"/>
                  <a:pt x="132" y="436"/>
                </a:cubicBezTo>
                <a:cubicBezTo>
                  <a:pt x="134" y="437"/>
                  <a:pt x="129" y="434"/>
                  <a:pt x="128" y="433"/>
                </a:cubicBezTo>
                <a:cubicBezTo>
                  <a:pt x="126" y="432"/>
                  <a:pt x="125" y="431"/>
                  <a:pt x="123" y="430"/>
                </a:cubicBezTo>
                <a:cubicBezTo>
                  <a:pt x="122" y="429"/>
                  <a:pt x="120" y="428"/>
                  <a:pt x="119" y="427"/>
                </a:cubicBezTo>
                <a:cubicBezTo>
                  <a:pt x="117" y="426"/>
                  <a:pt x="116" y="425"/>
                  <a:pt x="115" y="424"/>
                </a:cubicBezTo>
                <a:cubicBezTo>
                  <a:pt x="113" y="423"/>
                  <a:pt x="112" y="422"/>
                  <a:pt x="112" y="421"/>
                </a:cubicBezTo>
                <a:cubicBezTo>
                  <a:pt x="111" y="421"/>
                  <a:pt x="108" y="419"/>
                  <a:pt x="107" y="418"/>
                </a:cubicBezTo>
                <a:cubicBezTo>
                  <a:pt x="105" y="416"/>
                  <a:pt x="103" y="414"/>
                  <a:pt x="100" y="413"/>
                </a:cubicBezTo>
                <a:cubicBezTo>
                  <a:pt x="98" y="411"/>
                  <a:pt x="96" y="409"/>
                  <a:pt x="93" y="407"/>
                </a:cubicBezTo>
                <a:cubicBezTo>
                  <a:pt x="95" y="408"/>
                  <a:pt x="96" y="409"/>
                  <a:pt x="98" y="410"/>
                </a:cubicBezTo>
                <a:cubicBezTo>
                  <a:pt x="99" y="411"/>
                  <a:pt x="100" y="412"/>
                  <a:pt x="102" y="413"/>
                </a:cubicBezTo>
                <a:cubicBezTo>
                  <a:pt x="103" y="414"/>
                  <a:pt x="104" y="415"/>
                  <a:pt x="104" y="415"/>
                </a:cubicBezTo>
                <a:cubicBezTo>
                  <a:pt x="104" y="414"/>
                  <a:pt x="104" y="414"/>
                  <a:pt x="103" y="413"/>
                </a:cubicBezTo>
                <a:cubicBezTo>
                  <a:pt x="94" y="407"/>
                  <a:pt x="89" y="401"/>
                  <a:pt x="83" y="395"/>
                </a:cubicBezTo>
                <a:cubicBezTo>
                  <a:pt x="82" y="394"/>
                  <a:pt x="81" y="392"/>
                  <a:pt x="80" y="391"/>
                </a:cubicBezTo>
                <a:cubicBezTo>
                  <a:pt x="78" y="389"/>
                  <a:pt x="79" y="390"/>
                  <a:pt x="79" y="391"/>
                </a:cubicBezTo>
                <a:cubicBezTo>
                  <a:pt x="80" y="394"/>
                  <a:pt x="79" y="394"/>
                  <a:pt x="74" y="390"/>
                </a:cubicBezTo>
                <a:cubicBezTo>
                  <a:pt x="77" y="394"/>
                  <a:pt x="81" y="397"/>
                  <a:pt x="84" y="401"/>
                </a:cubicBezTo>
                <a:cubicBezTo>
                  <a:pt x="86" y="402"/>
                  <a:pt x="89" y="405"/>
                  <a:pt x="88" y="405"/>
                </a:cubicBezTo>
                <a:close/>
                <a:moveTo>
                  <a:pt x="74" y="389"/>
                </a:moveTo>
                <a:cubicBezTo>
                  <a:pt x="74" y="389"/>
                  <a:pt x="74" y="389"/>
                  <a:pt x="74" y="389"/>
                </a:cubicBezTo>
                <a:cubicBezTo>
                  <a:pt x="74" y="389"/>
                  <a:pt x="74" y="390"/>
                  <a:pt x="74" y="390"/>
                </a:cubicBezTo>
                <a:cubicBezTo>
                  <a:pt x="74" y="390"/>
                  <a:pt x="74" y="389"/>
                  <a:pt x="74" y="389"/>
                </a:cubicBezTo>
                <a:close/>
                <a:moveTo>
                  <a:pt x="65" y="381"/>
                </a:moveTo>
                <a:cubicBezTo>
                  <a:pt x="69" y="386"/>
                  <a:pt x="72" y="390"/>
                  <a:pt x="76" y="394"/>
                </a:cubicBezTo>
                <a:cubicBezTo>
                  <a:pt x="76" y="393"/>
                  <a:pt x="73" y="390"/>
                  <a:pt x="72" y="388"/>
                </a:cubicBezTo>
                <a:cubicBezTo>
                  <a:pt x="70" y="385"/>
                  <a:pt x="73" y="390"/>
                  <a:pt x="74" y="389"/>
                </a:cubicBezTo>
                <a:cubicBezTo>
                  <a:pt x="71" y="386"/>
                  <a:pt x="68" y="383"/>
                  <a:pt x="66" y="382"/>
                </a:cubicBezTo>
                <a:cubicBezTo>
                  <a:pt x="66" y="381"/>
                  <a:pt x="66" y="381"/>
                  <a:pt x="66" y="382"/>
                </a:cubicBezTo>
                <a:cubicBezTo>
                  <a:pt x="67" y="383"/>
                  <a:pt x="69" y="385"/>
                  <a:pt x="70" y="387"/>
                </a:cubicBezTo>
                <a:cubicBezTo>
                  <a:pt x="69" y="386"/>
                  <a:pt x="67" y="383"/>
                  <a:pt x="65" y="381"/>
                </a:cubicBezTo>
                <a:close/>
                <a:moveTo>
                  <a:pt x="74" y="390"/>
                </a:moveTo>
                <a:cubicBezTo>
                  <a:pt x="74" y="390"/>
                  <a:pt x="74" y="390"/>
                  <a:pt x="74" y="389"/>
                </a:cubicBezTo>
                <a:cubicBezTo>
                  <a:pt x="74" y="390"/>
                  <a:pt x="74" y="390"/>
                  <a:pt x="74" y="390"/>
                </a:cubicBezTo>
                <a:cubicBezTo>
                  <a:pt x="74" y="390"/>
                  <a:pt x="74" y="390"/>
                  <a:pt x="74" y="390"/>
                </a:cubicBezTo>
                <a:close/>
                <a:moveTo>
                  <a:pt x="9" y="174"/>
                </a:moveTo>
                <a:cubicBezTo>
                  <a:pt x="9" y="173"/>
                  <a:pt x="8" y="174"/>
                  <a:pt x="7" y="176"/>
                </a:cubicBezTo>
                <a:cubicBezTo>
                  <a:pt x="6" y="179"/>
                  <a:pt x="5" y="184"/>
                  <a:pt x="4" y="190"/>
                </a:cubicBezTo>
                <a:cubicBezTo>
                  <a:pt x="4" y="191"/>
                  <a:pt x="3" y="194"/>
                  <a:pt x="4" y="194"/>
                </a:cubicBezTo>
                <a:cubicBezTo>
                  <a:pt x="4" y="194"/>
                  <a:pt x="4" y="190"/>
                  <a:pt x="5" y="189"/>
                </a:cubicBezTo>
                <a:cubicBezTo>
                  <a:pt x="4" y="195"/>
                  <a:pt x="2" y="202"/>
                  <a:pt x="2" y="207"/>
                </a:cubicBezTo>
                <a:cubicBezTo>
                  <a:pt x="3" y="202"/>
                  <a:pt x="4" y="193"/>
                  <a:pt x="5" y="192"/>
                </a:cubicBezTo>
                <a:cubicBezTo>
                  <a:pt x="5" y="192"/>
                  <a:pt x="7" y="183"/>
                  <a:pt x="8" y="178"/>
                </a:cubicBezTo>
                <a:cubicBezTo>
                  <a:pt x="10" y="174"/>
                  <a:pt x="9" y="175"/>
                  <a:pt x="9" y="174"/>
                </a:cubicBezTo>
                <a:close/>
                <a:moveTo>
                  <a:pt x="5" y="177"/>
                </a:moveTo>
                <a:cubicBezTo>
                  <a:pt x="7" y="170"/>
                  <a:pt x="4" y="179"/>
                  <a:pt x="5" y="175"/>
                </a:cubicBezTo>
                <a:cubicBezTo>
                  <a:pt x="6" y="173"/>
                  <a:pt x="5" y="174"/>
                  <a:pt x="5" y="175"/>
                </a:cubicBezTo>
                <a:cubicBezTo>
                  <a:pt x="3" y="182"/>
                  <a:pt x="1" y="189"/>
                  <a:pt x="0" y="197"/>
                </a:cubicBezTo>
                <a:cubicBezTo>
                  <a:pt x="1" y="195"/>
                  <a:pt x="1" y="191"/>
                  <a:pt x="2" y="188"/>
                </a:cubicBezTo>
                <a:cubicBezTo>
                  <a:pt x="3" y="184"/>
                  <a:pt x="4" y="180"/>
                  <a:pt x="5" y="177"/>
                </a:cubicBezTo>
                <a:close/>
                <a:moveTo>
                  <a:pt x="37" y="357"/>
                </a:moveTo>
                <a:cubicBezTo>
                  <a:pt x="35" y="355"/>
                  <a:pt x="35" y="355"/>
                  <a:pt x="35" y="355"/>
                </a:cubicBezTo>
                <a:cubicBezTo>
                  <a:pt x="35" y="356"/>
                  <a:pt x="36" y="358"/>
                  <a:pt x="37" y="359"/>
                </a:cubicBezTo>
                <a:cubicBezTo>
                  <a:pt x="39" y="361"/>
                  <a:pt x="40" y="363"/>
                  <a:pt x="41" y="365"/>
                </a:cubicBezTo>
                <a:cubicBezTo>
                  <a:pt x="43" y="368"/>
                  <a:pt x="44" y="370"/>
                  <a:pt x="45" y="372"/>
                </a:cubicBezTo>
                <a:cubicBezTo>
                  <a:pt x="48" y="373"/>
                  <a:pt x="40" y="363"/>
                  <a:pt x="36" y="354"/>
                </a:cubicBezTo>
                <a:cubicBezTo>
                  <a:pt x="38" y="358"/>
                  <a:pt x="38" y="359"/>
                  <a:pt x="37" y="357"/>
                </a:cubicBezTo>
                <a:close/>
                <a:moveTo>
                  <a:pt x="58" y="404"/>
                </a:moveTo>
                <a:cubicBezTo>
                  <a:pt x="56" y="402"/>
                  <a:pt x="53" y="399"/>
                  <a:pt x="50" y="395"/>
                </a:cubicBezTo>
                <a:cubicBezTo>
                  <a:pt x="53" y="398"/>
                  <a:pt x="55" y="401"/>
                  <a:pt x="57" y="403"/>
                </a:cubicBezTo>
                <a:cubicBezTo>
                  <a:pt x="59" y="406"/>
                  <a:pt x="61" y="408"/>
                  <a:pt x="63" y="411"/>
                </a:cubicBezTo>
                <a:cubicBezTo>
                  <a:pt x="65" y="412"/>
                  <a:pt x="65" y="412"/>
                  <a:pt x="63" y="409"/>
                </a:cubicBezTo>
                <a:cubicBezTo>
                  <a:pt x="62" y="408"/>
                  <a:pt x="60" y="406"/>
                  <a:pt x="58" y="404"/>
                </a:cubicBezTo>
                <a:close/>
                <a:moveTo>
                  <a:pt x="13" y="182"/>
                </a:moveTo>
                <a:cubicBezTo>
                  <a:pt x="14" y="175"/>
                  <a:pt x="17" y="168"/>
                  <a:pt x="19" y="161"/>
                </a:cubicBezTo>
                <a:cubicBezTo>
                  <a:pt x="19" y="160"/>
                  <a:pt x="20" y="159"/>
                  <a:pt x="20" y="159"/>
                </a:cubicBezTo>
                <a:cubicBezTo>
                  <a:pt x="19" y="161"/>
                  <a:pt x="18" y="163"/>
                  <a:pt x="17" y="165"/>
                </a:cubicBezTo>
                <a:cubicBezTo>
                  <a:pt x="16" y="167"/>
                  <a:pt x="16" y="169"/>
                  <a:pt x="15" y="171"/>
                </a:cubicBezTo>
                <a:cubicBezTo>
                  <a:pt x="14" y="173"/>
                  <a:pt x="13" y="175"/>
                  <a:pt x="13" y="178"/>
                </a:cubicBezTo>
                <a:cubicBezTo>
                  <a:pt x="12" y="180"/>
                  <a:pt x="11" y="183"/>
                  <a:pt x="11" y="186"/>
                </a:cubicBezTo>
                <a:cubicBezTo>
                  <a:pt x="10" y="190"/>
                  <a:pt x="9" y="193"/>
                  <a:pt x="9" y="197"/>
                </a:cubicBezTo>
                <a:cubicBezTo>
                  <a:pt x="9" y="195"/>
                  <a:pt x="10" y="191"/>
                  <a:pt x="11" y="187"/>
                </a:cubicBezTo>
                <a:cubicBezTo>
                  <a:pt x="11" y="186"/>
                  <a:pt x="11" y="186"/>
                  <a:pt x="12" y="183"/>
                </a:cubicBezTo>
                <a:cubicBezTo>
                  <a:pt x="11" y="187"/>
                  <a:pt x="10" y="191"/>
                  <a:pt x="10" y="195"/>
                </a:cubicBezTo>
                <a:cubicBezTo>
                  <a:pt x="9" y="198"/>
                  <a:pt x="8" y="201"/>
                  <a:pt x="8" y="205"/>
                </a:cubicBezTo>
                <a:cubicBezTo>
                  <a:pt x="8" y="206"/>
                  <a:pt x="7" y="208"/>
                  <a:pt x="7" y="211"/>
                </a:cubicBezTo>
                <a:cubicBezTo>
                  <a:pt x="7" y="211"/>
                  <a:pt x="7" y="212"/>
                  <a:pt x="7" y="212"/>
                </a:cubicBezTo>
                <a:cubicBezTo>
                  <a:pt x="8" y="210"/>
                  <a:pt x="8" y="208"/>
                  <a:pt x="8" y="205"/>
                </a:cubicBezTo>
                <a:cubicBezTo>
                  <a:pt x="9" y="197"/>
                  <a:pt x="11" y="190"/>
                  <a:pt x="13" y="182"/>
                </a:cubicBezTo>
                <a:close/>
                <a:moveTo>
                  <a:pt x="215" y="9"/>
                </a:moveTo>
                <a:cubicBezTo>
                  <a:pt x="215" y="9"/>
                  <a:pt x="217" y="10"/>
                  <a:pt x="221" y="9"/>
                </a:cubicBezTo>
                <a:cubicBezTo>
                  <a:pt x="228" y="9"/>
                  <a:pt x="235" y="8"/>
                  <a:pt x="242" y="8"/>
                </a:cubicBezTo>
                <a:cubicBezTo>
                  <a:pt x="233" y="8"/>
                  <a:pt x="228" y="7"/>
                  <a:pt x="220" y="8"/>
                </a:cubicBezTo>
                <a:cubicBezTo>
                  <a:pt x="218" y="8"/>
                  <a:pt x="218" y="7"/>
                  <a:pt x="216" y="8"/>
                </a:cubicBezTo>
                <a:cubicBezTo>
                  <a:pt x="217" y="8"/>
                  <a:pt x="216" y="8"/>
                  <a:pt x="214" y="8"/>
                </a:cubicBezTo>
                <a:cubicBezTo>
                  <a:pt x="220" y="8"/>
                  <a:pt x="215" y="9"/>
                  <a:pt x="215" y="9"/>
                </a:cubicBezTo>
                <a:close/>
                <a:moveTo>
                  <a:pt x="388" y="80"/>
                </a:moveTo>
                <a:cubicBezTo>
                  <a:pt x="385" y="77"/>
                  <a:pt x="382" y="75"/>
                  <a:pt x="379" y="72"/>
                </a:cubicBezTo>
                <a:cubicBezTo>
                  <a:pt x="376" y="70"/>
                  <a:pt x="372" y="67"/>
                  <a:pt x="369" y="65"/>
                </a:cubicBezTo>
                <a:cubicBezTo>
                  <a:pt x="361" y="59"/>
                  <a:pt x="353" y="53"/>
                  <a:pt x="344" y="49"/>
                </a:cubicBezTo>
                <a:cubicBezTo>
                  <a:pt x="342" y="48"/>
                  <a:pt x="343" y="48"/>
                  <a:pt x="340" y="47"/>
                </a:cubicBezTo>
                <a:cubicBezTo>
                  <a:pt x="340" y="47"/>
                  <a:pt x="340" y="47"/>
                  <a:pt x="341" y="47"/>
                </a:cubicBezTo>
                <a:cubicBezTo>
                  <a:pt x="343" y="49"/>
                  <a:pt x="351" y="53"/>
                  <a:pt x="351" y="54"/>
                </a:cubicBezTo>
                <a:cubicBezTo>
                  <a:pt x="353" y="55"/>
                  <a:pt x="356" y="57"/>
                  <a:pt x="355" y="56"/>
                </a:cubicBezTo>
                <a:cubicBezTo>
                  <a:pt x="354" y="55"/>
                  <a:pt x="357" y="57"/>
                  <a:pt x="359" y="58"/>
                </a:cubicBezTo>
                <a:cubicBezTo>
                  <a:pt x="361" y="60"/>
                  <a:pt x="364" y="61"/>
                  <a:pt x="366" y="63"/>
                </a:cubicBezTo>
                <a:cubicBezTo>
                  <a:pt x="367" y="63"/>
                  <a:pt x="368" y="64"/>
                  <a:pt x="369" y="65"/>
                </a:cubicBezTo>
                <a:cubicBezTo>
                  <a:pt x="369" y="66"/>
                  <a:pt x="370" y="66"/>
                  <a:pt x="371" y="67"/>
                </a:cubicBezTo>
                <a:cubicBezTo>
                  <a:pt x="371" y="67"/>
                  <a:pt x="372" y="68"/>
                  <a:pt x="374" y="70"/>
                </a:cubicBezTo>
                <a:cubicBezTo>
                  <a:pt x="375" y="70"/>
                  <a:pt x="375" y="71"/>
                  <a:pt x="376" y="72"/>
                </a:cubicBezTo>
                <a:cubicBezTo>
                  <a:pt x="377" y="73"/>
                  <a:pt x="379" y="74"/>
                  <a:pt x="380" y="75"/>
                </a:cubicBezTo>
                <a:cubicBezTo>
                  <a:pt x="384" y="78"/>
                  <a:pt x="388" y="82"/>
                  <a:pt x="390" y="83"/>
                </a:cubicBezTo>
                <a:cubicBezTo>
                  <a:pt x="390" y="83"/>
                  <a:pt x="390" y="83"/>
                  <a:pt x="390" y="83"/>
                </a:cubicBezTo>
                <a:cubicBezTo>
                  <a:pt x="386" y="79"/>
                  <a:pt x="392" y="85"/>
                  <a:pt x="393" y="85"/>
                </a:cubicBezTo>
                <a:cubicBezTo>
                  <a:pt x="391" y="83"/>
                  <a:pt x="389" y="81"/>
                  <a:pt x="388" y="80"/>
                </a:cubicBezTo>
                <a:close/>
                <a:moveTo>
                  <a:pt x="348" y="53"/>
                </a:moveTo>
                <a:cubicBezTo>
                  <a:pt x="347" y="52"/>
                  <a:pt x="345" y="52"/>
                  <a:pt x="345" y="52"/>
                </a:cubicBezTo>
                <a:cubicBezTo>
                  <a:pt x="345" y="52"/>
                  <a:pt x="345" y="53"/>
                  <a:pt x="347" y="53"/>
                </a:cubicBezTo>
                <a:cubicBezTo>
                  <a:pt x="348" y="54"/>
                  <a:pt x="349" y="55"/>
                  <a:pt x="351" y="55"/>
                </a:cubicBezTo>
                <a:cubicBezTo>
                  <a:pt x="352" y="56"/>
                  <a:pt x="353" y="57"/>
                  <a:pt x="354" y="58"/>
                </a:cubicBezTo>
                <a:cubicBezTo>
                  <a:pt x="357" y="59"/>
                  <a:pt x="359" y="61"/>
                  <a:pt x="362" y="63"/>
                </a:cubicBezTo>
                <a:cubicBezTo>
                  <a:pt x="360" y="61"/>
                  <a:pt x="357" y="59"/>
                  <a:pt x="355" y="58"/>
                </a:cubicBezTo>
                <a:cubicBezTo>
                  <a:pt x="352" y="56"/>
                  <a:pt x="350" y="54"/>
                  <a:pt x="348" y="53"/>
                </a:cubicBezTo>
                <a:close/>
                <a:moveTo>
                  <a:pt x="334" y="17"/>
                </a:moveTo>
                <a:cubicBezTo>
                  <a:pt x="330" y="16"/>
                  <a:pt x="326" y="15"/>
                  <a:pt x="321" y="12"/>
                </a:cubicBezTo>
                <a:cubicBezTo>
                  <a:pt x="321" y="12"/>
                  <a:pt x="317" y="11"/>
                  <a:pt x="316" y="10"/>
                </a:cubicBezTo>
                <a:cubicBezTo>
                  <a:pt x="314" y="10"/>
                  <a:pt x="312" y="9"/>
                  <a:pt x="311" y="9"/>
                </a:cubicBezTo>
                <a:cubicBezTo>
                  <a:pt x="309" y="8"/>
                  <a:pt x="308" y="8"/>
                  <a:pt x="306" y="7"/>
                </a:cubicBezTo>
                <a:cubicBezTo>
                  <a:pt x="303" y="6"/>
                  <a:pt x="300" y="5"/>
                  <a:pt x="296" y="5"/>
                </a:cubicBezTo>
                <a:cubicBezTo>
                  <a:pt x="306" y="8"/>
                  <a:pt x="320" y="13"/>
                  <a:pt x="332" y="18"/>
                </a:cubicBezTo>
                <a:cubicBezTo>
                  <a:pt x="334" y="19"/>
                  <a:pt x="335" y="19"/>
                  <a:pt x="336" y="19"/>
                </a:cubicBezTo>
                <a:cubicBezTo>
                  <a:pt x="336" y="20"/>
                  <a:pt x="337" y="20"/>
                  <a:pt x="335" y="19"/>
                </a:cubicBezTo>
                <a:cubicBezTo>
                  <a:pt x="333" y="18"/>
                  <a:pt x="331" y="17"/>
                  <a:pt x="328" y="16"/>
                </a:cubicBezTo>
                <a:cubicBezTo>
                  <a:pt x="330" y="16"/>
                  <a:pt x="334" y="18"/>
                  <a:pt x="334" y="17"/>
                </a:cubicBezTo>
                <a:close/>
                <a:moveTo>
                  <a:pt x="391" y="66"/>
                </a:moveTo>
                <a:cubicBezTo>
                  <a:pt x="392" y="67"/>
                  <a:pt x="394" y="69"/>
                  <a:pt x="396" y="71"/>
                </a:cubicBezTo>
                <a:cubicBezTo>
                  <a:pt x="398" y="73"/>
                  <a:pt x="400" y="75"/>
                  <a:pt x="403" y="77"/>
                </a:cubicBezTo>
                <a:cubicBezTo>
                  <a:pt x="396" y="69"/>
                  <a:pt x="388" y="62"/>
                  <a:pt x="380" y="57"/>
                </a:cubicBezTo>
                <a:cubicBezTo>
                  <a:pt x="382" y="58"/>
                  <a:pt x="384" y="59"/>
                  <a:pt x="385" y="61"/>
                </a:cubicBezTo>
                <a:cubicBezTo>
                  <a:pt x="387" y="63"/>
                  <a:pt x="389" y="64"/>
                  <a:pt x="391" y="66"/>
                </a:cubicBezTo>
                <a:close/>
                <a:moveTo>
                  <a:pt x="301" y="13"/>
                </a:moveTo>
                <a:cubicBezTo>
                  <a:pt x="303" y="13"/>
                  <a:pt x="303" y="14"/>
                  <a:pt x="307" y="15"/>
                </a:cubicBezTo>
                <a:cubicBezTo>
                  <a:pt x="313" y="17"/>
                  <a:pt x="321" y="19"/>
                  <a:pt x="326" y="22"/>
                </a:cubicBezTo>
                <a:cubicBezTo>
                  <a:pt x="327" y="23"/>
                  <a:pt x="331" y="25"/>
                  <a:pt x="333" y="26"/>
                </a:cubicBezTo>
                <a:cubicBezTo>
                  <a:pt x="337" y="28"/>
                  <a:pt x="337" y="27"/>
                  <a:pt x="341" y="30"/>
                </a:cubicBezTo>
                <a:cubicBezTo>
                  <a:pt x="346" y="32"/>
                  <a:pt x="347" y="32"/>
                  <a:pt x="351" y="34"/>
                </a:cubicBezTo>
                <a:cubicBezTo>
                  <a:pt x="348" y="33"/>
                  <a:pt x="346" y="31"/>
                  <a:pt x="345" y="31"/>
                </a:cubicBezTo>
                <a:cubicBezTo>
                  <a:pt x="344" y="30"/>
                  <a:pt x="342" y="29"/>
                  <a:pt x="340" y="28"/>
                </a:cubicBezTo>
                <a:cubicBezTo>
                  <a:pt x="339" y="27"/>
                  <a:pt x="337" y="26"/>
                  <a:pt x="335" y="25"/>
                </a:cubicBezTo>
                <a:cubicBezTo>
                  <a:pt x="332" y="24"/>
                  <a:pt x="330" y="23"/>
                  <a:pt x="336" y="24"/>
                </a:cubicBezTo>
                <a:cubicBezTo>
                  <a:pt x="331" y="22"/>
                  <a:pt x="326" y="21"/>
                  <a:pt x="324" y="19"/>
                </a:cubicBezTo>
                <a:cubicBezTo>
                  <a:pt x="324" y="19"/>
                  <a:pt x="323" y="19"/>
                  <a:pt x="323" y="19"/>
                </a:cubicBezTo>
                <a:cubicBezTo>
                  <a:pt x="322" y="18"/>
                  <a:pt x="322" y="18"/>
                  <a:pt x="321" y="18"/>
                </a:cubicBezTo>
                <a:cubicBezTo>
                  <a:pt x="319" y="17"/>
                  <a:pt x="317" y="17"/>
                  <a:pt x="314" y="16"/>
                </a:cubicBezTo>
                <a:cubicBezTo>
                  <a:pt x="312" y="15"/>
                  <a:pt x="309" y="14"/>
                  <a:pt x="306" y="13"/>
                </a:cubicBezTo>
                <a:cubicBezTo>
                  <a:pt x="303" y="13"/>
                  <a:pt x="299" y="11"/>
                  <a:pt x="301" y="13"/>
                </a:cubicBezTo>
                <a:close/>
                <a:moveTo>
                  <a:pt x="317" y="13"/>
                </a:moveTo>
                <a:cubicBezTo>
                  <a:pt x="317" y="13"/>
                  <a:pt x="317" y="13"/>
                  <a:pt x="317" y="13"/>
                </a:cubicBezTo>
                <a:cubicBezTo>
                  <a:pt x="310" y="11"/>
                  <a:pt x="306" y="9"/>
                  <a:pt x="297" y="7"/>
                </a:cubicBezTo>
                <a:cubicBezTo>
                  <a:pt x="302" y="8"/>
                  <a:pt x="305" y="10"/>
                  <a:pt x="309" y="11"/>
                </a:cubicBezTo>
                <a:cubicBezTo>
                  <a:pt x="312" y="12"/>
                  <a:pt x="314" y="13"/>
                  <a:pt x="317" y="13"/>
                </a:cubicBezTo>
                <a:close/>
                <a:moveTo>
                  <a:pt x="376" y="93"/>
                </a:moveTo>
                <a:cubicBezTo>
                  <a:pt x="375" y="93"/>
                  <a:pt x="375" y="93"/>
                  <a:pt x="375" y="93"/>
                </a:cubicBezTo>
                <a:cubicBezTo>
                  <a:pt x="375" y="93"/>
                  <a:pt x="375" y="93"/>
                  <a:pt x="375" y="93"/>
                </a:cubicBezTo>
                <a:lnTo>
                  <a:pt x="376" y="93"/>
                </a:lnTo>
                <a:close/>
                <a:moveTo>
                  <a:pt x="425" y="118"/>
                </a:moveTo>
                <a:cubicBezTo>
                  <a:pt x="426" y="120"/>
                  <a:pt x="427" y="122"/>
                  <a:pt x="428" y="123"/>
                </a:cubicBezTo>
                <a:cubicBezTo>
                  <a:pt x="429" y="125"/>
                  <a:pt x="431" y="127"/>
                  <a:pt x="432" y="129"/>
                </a:cubicBezTo>
                <a:cubicBezTo>
                  <a:pt x="431" y="127"/>
                  <a:pt x="430" y="125"/>
                  <a:pt x="429" y="124"/>
                </a:cubicBezTo>
                <a:cubicBezTo>
                  <a:pt x="428" y="122"/>
                  <a:pt x="426" y="120"/>
                  <a:pt x="425" y="118"/>
                </a:cubicBezTo>
                <a:cubicBezTo>
                  <a:pt x="423" y="114"/>
                  <a:pt x="420" y="111"/>
                  <a:pt x="418" y="107"/>
                </a:cubicBezTo>
                <a:cubicBezTo>
                  <a:pt x="420" y="111"/>
                  <a:pt x="422" y="114"/>
                  <a:pt x="425" y="118"/>
                </a:cubicBezTo>
                <a:close/>
                <a:moveTo>
                  <a:pt x="401" y="91"/>
                </a:moveTo>
                <a:cubicBezTo>
                  <a:pt x="404" y="94"/>
                  <a:pt x="406" y="97"/>
                  <a:pt x="409" y="100"/>
                </a:cubicBezTo>
                <a:cubicBezTo>
                  <a:pt x="411" y="103"/>
                  <a:pt x="414" y="106"/>
                  <a:pt x="416" y="109"/>
                </a:cubicBezTo>
                <a:cubicBezTo>
                  <a:pt x="414" y="106"/>
                  <a:pt x="411" y="102"/>
                  <a:pt x="409" y="99"/>
                </a:cubicBezTo>
                <a:cubicBezTo>
                  <a:pt x="406" y="96"/>
                  <a:pt x="403" y="93"/>
                  <a:pt x="401" y="91"/>
                </a:cubicBezTo>
                <a:close/>
                <a:moveTo>
                  <a:pt x="403" y="77"/>
                </a:moveTo>
                <a:cubicBezTo>
                  <a:pt x="410" y="86"/>
                  <a:pt x="417" y="93"/>
                  <a:pt x="423" y="101"/>
                </a:cubicBezTo>
                <a:cubicBezTo>
                  <a:pt x="417" y="93"/>
                  <a:pt x="411" y="85"/>
                  <a:pt x="403" y="77"/>
                </a:cubicBezTo>
                <a:close/>
                <a:moveTo>
                  <a:pt x="329" y="13"/>
                </a:moveTo>
                <a:cubicBezTo>
                  <a:pt x="338" y="17"/>
                  <a:pt x="346" y="22"/>
                  <a:pt x="356" y="26"/>
                </a:cubicBezTo>
                <a:cubicBezTo>
                  <a:pt x="347" y="21"/>
                  <a:pt x="338" y="17"/>
                  <a:pt x="329" y="13"/>
                </a:cubicBezTo>
                <a:close/>
                <a:moveTo>
                  <a:pt x="337" y="18"/>
                </a:moveTo>
                <a:cubicBezTo>
                  <a:pt x="329" y="14"/>
                  <a:pt x="322" y="11"/>
                  <a:pt x="312" y="8"/>
                </a:cubicBezTo>
                <a:cubicBezTo>
                  <a:pt x="316" y="9"/>
                  <a:pt x="320" y="11"/>
                  <a:pt x="324" y="13"/>
                </a:cubicBezTo>
                <a:cubicBezTo>
                  <a:pt x="328" y="14"/>
                  <a:pt x="333" y="16"/>
                  <a:pt x="337" y="18"/>
                </a:cubicBezTo>
                <a:close/>
                <a:moveTo>
                  <a:pt x="281" y="0"/>
                </a:moveTo>
                <a:cubicBezTo>
                  <a:pt x="288" y="2"/>
                  <a:pt x="296" y="4"/>
                  <a:pt x="294" y="2"/>
                </a:cubicBezTo>
                <a:cubicBezTo>
                  <a:pt x="298" y="3"/>
                  <a:pt x="302" y="4"/>
                  <a:pt x="302" y="4"/>
                </a:cubicBezTo>
                <a:cubicBezTo>
                  <a:pt x="300" y="5"/>
                  <a:pt x="307" y="6"/>
                  <a:pt x="312" y="8"/>
                </a:cubicBezTo>
                <a:cubicBezTo>
                  <a:pt x="313" y="7"/>
                  <a:pt x="325" y="12"/>
                  <a:pt x="328" y="12"/>
                </a:cubicBezTo>
                <a:cubicBezTo>
                  <a:pt x="313" y="7"/>
                  <a:pt x="301" y="3"/>
                  <a:pt x="287" y="0"/>
                </a:cubicBezTo>
                <a:cubicBezTo>
                  <a:pt x="287" y="0"/>
                  <a:pt x="290" y="1"/>
                  <a:pt x="290" y="1"/>
                </a:cubicBezTo>
                <a:cubicBezTo>
                  <a:pt x="291" y="2"/>
                  <a:pt x="289" y="2"/>
                  <a:pt x="281" y="0"/>
                </a:cubicBezTo>
                <a:close/>
                <a:moveTo>
                  <a:pt x="88" y="407"/>
                </a:moveTo>
                <a:cubicBezTo>
                  <a:pt x="88" y="407"/>
                  <a:pt x="88" y="407"/>
                  <a:pt x="88" y="407"/>
                </a:cubicBezTo>
                <a:cubicBezTo>
                  <a:pt x="88" y="407"/>
                  <a:pt x="88" y="407"/>
                  <a:pt x="88" y="407"/>
                </a:cubicBezTo>
                <a:close/>
                <a:moveTo>
                  <a:pt x="223" y="4"/>
                </a:moveTo>
                <a:cubicBezTo>
                  <a:pt x="225" y="4"/>
                  <a:pt x="227" y="3"/>
                  <a:pt x="229" y="3"/>
                </a:cubicBezTo>
                <a:cubicBezTo>
                  <a:pt x="231" y="3"/>
                  <a:pt x="233" y="3"/>
                  <a:pt x="235" y="3"/>
                </a:cubicBezTo>
                <a:cubicBezTo>
                  <a:pt x="226" y="3"/>
                  <a:pt x="227" y="3"/>
                  <a:pt x="221" y="3"/>
                </a:cubicBezTo>
                <a:cubicBezTo>
                  <a:pt x="221" y="3"/>
                  <a:pt x="218" y="4"/>
                  <a:pt x="210" y="5"/>
                </a:cubicBezTo>
                <a:cubicBezTo>
                  <a:pt x="212" y="4"/>
                  <a:pt x="214" y="4"/>
                  <a:pt x="217" y="4"/>
                </a:cubicBezTo>
                <a:cubicBezTo>
                  <a:pt x="219" y="4"/>
                  <a:pt x="221" y="4"/>
                  <a:pt x="223" y="4"/>
                </a:cubicBezTo>
                <a:close/>
                <a:moveTo>
                  <a:pt x="312" y="8"/>
                </a:moveTo>
                <a:cubicBezTo>
                  <a:pt x="312" y="8"/>
                  <a:pt x="312" y="8"/>
                  <a:pt x="312" y="8"/>
                </a:cubicBezTo>
                <a:cubicBezTo>
                  <a:pt x="312" y="8"/>
                  <a:pt x="312" y="8"/>
                  <a:pt x="312" y="8"/>
                </a:cubicBezTo>
                <a:cubicBezTo>
                  <a:pt x="312" y="8"/>
                  <a:pt x="312" y="8"/>
                  <a:pt x="312" y="8"/>
                </a:cubicBezTo>
                <a:close/>
                <a:moveTo>
                  <a:pt x="365" y="60"/>
                </a:moveTo>
                <a:cubicBezTo>
                  <a:pt x="367" y="61"/>
                  <a:pt x="368" y="62"/>
                  <a:pt x="368" y="61"/>
                </a:cubicBezTo>
                <a:cubicBezTo>
                  <a:pt x="369" y="61"/>
                  <a:pt x="366" y="59"/>
                  <a:pt x="364" y="57"/>
                </a:cubicBezTo>
                <a:cubicBezTo>
                  <a:pt x="363" y="57"/>
                  <a:pt x="362" y="55"/>
                  <a:pt x="361" y="56"/>
                </a:cubicBezTo>
                <a:cubicBezTo>
                  <a:pt x="360" y="56"/>
                  <a:pt x="355" y="52"/>
                  <a:pt x="352" y="50"/>
                </a:cubicBezTo>
                <a:cubicBezTo>
                  <a:pt x="350" y="49"/>
                  <a:pt x="348" y="48"/>
                  <a:pt x="347" y="48"/>
                </a:cubicBezTo>
                <a:cubicBezTo>
                  <a:pt x="347" y="48"/>
                  <a:pt x="348" y="48"/>
                  <a:pt x="350" y="50"/>
                </a:cubicBezTo>
                <a:cubicBezTo>
                  <a:pt x="351" y="50"/>
                  <a:pt x="353" y="52"/>
                  <a:pt x="353" y="52"/>
                </a:cubicBezTo>
                <a:cubicBezTo>
                  <a:pt x="352" y="51"/>
                  <a:pt x="350" y="50"/>
                  <a:pt x="348" y="49"/>
                </a:cubicBezTo>
                <a:cubicBezTo>
                  <a:pt x="345" y="48"/>
                  <a:pt x="343" y="47"/>
                  <a:pt x="340" y="45"/>
                </a:cubicBezTo>
                <a:cubicBezTo>
                  <a:pt x="347" y="49"/>
                  <a:pt x="355" y="54"/>
                  <a:pt x="355" y="54"/>
                </a:cubicBezTo>
                <a:cubicBezTo>
                  <a:pt x="357" y="54"/>
                  <a:pt x="361" y="57"/>
                  <a:pt x="365" y="60"/>
                </a:cubicBezTo>
                <a:close/>
                <a:moveTo>
                  <a:pt x="373" y="64"/>
                </a:moveTo>
                <a:cubicBezTo>
                  <a:pt x="374" y="65"/>
                  <a:pt x="375" y="66"/>
                  <a:pt x="377" y="68"/>
                </a:cubicBezTo>
                <a:cubicBezTo>
                  <a:pt x="378" y="69"/>
                  <a:pt x="380" y="70"/>
                  <a:pt x="381" y="71"/>
                </a:cubicBezTo>
                <a:cubicBezTo>
                  <a:pt x="381" y="71"/>
                  <a:pt x="381" y="71"/>
                  <a:pt x="381" y="71"/>
                </a:cubicBezTo>
                <a:cubicBezTo>
                  <a:pt x="379" y="70"/>
                  <a:pt x="378" y="69"/>
                  <a:pt x="377" y="68"/>
                </a:cubicBezTo>
                <a:cubicBezTo>
                  <a:pt x="374" y="66"/>
                  <a:pt x="371" y="64"/>
                  <a:pt x="369" y="62"/>
                </a:cubicBezTo>
                <a:cubicBezTo>
                  <a:pt x="367" y="61"/>
                  <a:pt x="365" y="60"/>
                  <a:pt x="363" y="59"/>
                </a:cubicBezTo>
                <a:cubicBezTo>
                  <a:pt x="365" y="61"/>
                  <a:pt x="368" y="62"/>
                  <a:pt x="370" y="64"/>
                </a:cubicBezTo>
                <a:cubicBezTo>
                  <a:pt x="372" y="65"/>
                  <a:pt x="374" y="67"/>
                  <a:pt x="376" y="68"/>
                </a:cubicBezTo>
                <a:cubicBezTo>
                  <a:pt x="383" y="74"/>
                  <a:pt x="383" y="73"/>
                  <a:pt x="383" y="73"/>
                </a:cubicBezTo>
                <a:cubicBezTo>
                  <a:pt x="383" y="72"/>
                  <a:pt x="378" y="68"/>
                  <a:pt x="376" y="67"/>
                </a:cubicBezTo>
                <a:cubicBezTo>
                  <a:pt x="374" y="64"/>
                  <a:pt x="371" y="62"/>
                  <a:pt x="368" y="60"/>
                </a:cubicBezTo>
                <a:cubicBezTo>
                  <a:pt x="370" y="62"/>
                  <a:pt x="371" y="63"/>
                  <a:pt x="373" y="64"/>
                </a:cubicBezTo>
                <a:close/>
                <a:moveTo>
                  <a:pt x="370" y="51"/>
                </a:moveTo>
                <a:cubicBezTo>
                  <a:pt x="373" y="53"/>
                  <a:pt x="374" y="54"/>
                  <a:pt x="376" y="55"/>
                </a:cubicBezTo>
                <a:cubicBezTo>
                  <a:pt x="373" y="52"/>
                  <a:pt x="375" y="53"/>
                  <a:pt x="373" y="51"/>
                </a:cubicBezTo>
                <a:cubicBezTo>
                  <a:pt x="371" y="50"/>
                  <a:pt x="369" y="49"/>
                  <a:pt x="368" y="48"/>
                </a:cubicBezTo>
                <a:cubicBezTo>
                  <a:pt x="366" y="47"/>
                  <a:pt x="365" y="46"/>
                  <a:pt x="363" y="44"/>
                </a:cubicBezTo>
                <a:cubicBezTo>
                  <a:pt x="359" y="42"/>
                  <a:pt x="356" y="40"/>
                  <a:pt x="352" y="39"/>
                </a:cubicBezTo>
                <a:cubicBezTo>
                  <a:pt x="358" y="42"/>
                  <a:pt x="364" y="46"/>
                  <a:pt x="370" y="51"/>
                </a:cubicBezTo>
                <a:close/>
                <a:moveTo>
                  <a:pt x="216" y="5"/>
                </a:moveTo>
                <a:cubicBezTo>
                  <a:pt x="218" y="5"/>
                  <a:pt x="222" y="5"/>
                  <a:pt x="223" y="5"/>
                </a:cubicBezTo>
                <a:cubicBezTo>
                  <a:pt x="224" y="5"/>
                  <a:pt x="226" y="4"/>
                  <a:pt x="228" y="4"/>
                </a:cubicBezTo>
                <a:cubicBezTo>
                  <a:pt x="230" y="4"/>
                  <a:pt x="233" y="4"/>
                  <a:pt x="236" y="4"/>
                </a:cubicBezTo>
                <a:cubicBezTo>
                  <a:pt x="236" y="4"/>
                  <a:pt x="234" y="4"/>
                  <a:pt x="232" y="4"/>
                </a:cubicBezTo>
                <a:cubicBezTo>
                  <a:pt x="229" y="4"/>
                  <a:pt x="225" y="4"/>
                  <a:pt x="222" y="4"/>
                </a:cubicBezTo>
                <a:cubicBezTo>
                  <a:pt x="220" y="5"/>
                  <a:pt x="218" y="5"/>
                  <a:pt x="217" y="5"/>
                </a:cubicBezTo>
                <a:cubicBezTo>
                  <a:pt x="215" y="5"/>
                  <a:pt x="213" y="5"/>
                  <a:pt x="212" y="5"/>
                </a:cubicBezTo>
                <a:cubicBezTo>
                  <a:pt x="209" y="6"/>
                  <a:pt x="208" y="6"/>
                  <a:pt x="208" y="6"/>
                </a:cubicBezTo>
                <a:cubicBezTo>
                  <a:pt x="212" y="6"/>
                  <a:pt x="216" y="5"/>
                  <a:pt x="220" y="5"/>
                </a:cubicBezTo>
                <a:cubicBezTo>
                  <a:pt x="219" y="5"/>
                  <a:pt x="217" y="5"/>
                  <a:pt x="216" y="5"/>
                </a:cubicBezTo>
                <a:close/>
                <a:moveTo>
                  <a:pt x="312" y="8"/>
                </a:moveTo>
                <a:cubicBezTo>
                  <a:pt x="312" y="8"/>
                  <a:pt x="312" y="8"/>
                  <a:pt x="312" y="8"/>
                </a:cubicBezTo>
                <a:cubicBezTo>
                  <a:pt x="312" y="8"/>
                  <a:pt x="312" y="8"/>
                  <a:pt x="312" y="8"/>
                </a:cubicBezTo>
                <a:close/>
                <a:moveTo>
                  <a:pt x="413" y="99"/>
                </a:moveTo>
                <a:cubicBezTo>
                  <a:pt x="415" y="102"/>
                  <a:pt x="415" y="103"/>
                  <a:pt x="419" y="107"/>
                </a:cubicBezTo>
                <a:cubicBezTo>
                  <a:pt x="421" y="110"/>
                  <a:pt x="423" y="111"/>
                  <a:pt x="423" y="111"/>
                </a:cubicBezTo>
                <a:cubicBezTo>
                  <a:pt x="421" y="108"/>
                  <a:pt x="419" y="105"/>
                  <a:pt x="417" y="103"/>
                </a:cubicBezTo>
                <a:cubicBezTo>
                  <a:pt x="415" y="101"/>
                  <a:pt x="413" y="99"/>
                  <a:pt x="413" y="99"/>
                </a:cubicBezTo>
                <a:close/>
                <a:moveTo>
                  <a:pt x="310" y="426"/>
                </a:moveTo>
                <a:cubicBezTo>
                  <a:pt x="308" y="427"/>
                  <a:pt x="306" y="428"/>
                  <a:pt x="303" y="429"/>
                </a:cubicBezTo>
                <a:cubicBezTo>
                  <a:pt x="305" y="429"/>
                  <a:pt x="307" y="428"/>
                  <a:pt x="309" y="427"/>
                </a:cubicBezTo>
                <a:cubicBezTo>
                  <a:pt x="310" y="427"/>
                  <a:pt x="312" y="426"/>
                  <a:pt x="314" y="426"/>
                </a:cubicBezTo>
                <a:cubicBezTo>
                  <a:pt x="315" y="425"/>
                  <a:pt x="317" y="425"/>
                  <a:pt x="319" y="424"/>
                </a:cubicBezTo>
                <a:cubicBezTo>
                  <a:pt x="321" y="423"/>
                  <a:pt x="322" y="422"/>
                  <a:pt x="324" y="421"/>
                </a:cubicBezTo>
                <a:cubicBezTo>
                  <a:pt x="322" y="422"/>
                  <a:pt x="320" y="423"/>
                  <a:pt x="316" y="424"/>
                </a:cubicBezTo>
                <a:cubicBezTo>
                  <a:pt x="314" y="425"/>
                  <a:pt x="313" y="425"/>
                  <a:pt x="310" y="426"/>
                </a:cubicBezTo>
                <a:close/>
                <a:moveTo>
                  <a:pt x="378" y="417"/>
                </a:moveTo>
                <a:cubicBezTo>
                  <a:pt x="377" y="418"/>
                  <a:pt x="375" y="419"/>
                  <a:pt x="374" y="420"/>
                </a:cubicBezTo>
                <a:cubicBezTo>
                  <a:pt x="370" y="423"/>
                  <a:pt x="367" y="425"/>
                  <a:pt x="364" y="427"/>
                </a:cubicBezTo>
                <a:cubicBezTo>
                  <a:pt x="360" y="430"/>
                  <a:pt x="357" y="432"/>
                  <a:pt x="353" y="434"/>
                </a:cubicBezTo>
                <a:cubicBezTo>
                  <a:pt x="351" y="435"/>
                  <a:pt x="349" y="436"/>
                  <a:pt x="348" y="437"/>
                </a:cubicBezTo>
                <a:cubicBezTo>
                  <a:pt x="346" y="438"/>
                  <a:pt x="344" y="439"/>
                  <a:pt x="342" y="440"/>
                </a:cubicBezTo>
                <a:cubicBezTo>
                  <a:pt x="344" y="439"/>
                  <a:pt x="347" y="438"/>
                  <a:pt x="349" y="437"/>
                </a:cubicBezTo>
                <a:cubicBezTo>
                  <a:pt x="352" y="435"/>
                  <a:pt x="355" y="434"/>
                  <a:pt x="357" y="432"/>
                </a:cubicBezTo>
                <a:cubicBezTo>
                  <a:pt x="361" y="430"/>
                  <a:pt x="364" y="429"/>
                  <a:pt x="365" y="427"/>
                </a:cubicBezTo>
                <a:cubicBezTo>
                  <a:pt x="366" y="426"/>
                  <a:pt x="371" y="422"/>
                  <a:pt x="374" y="421"/>
                </a:cubicBezTo>
                <a:cubicBezTo>
                  <a:pt x="375" y="420"/>
                  <a:pt x="374" y="421"/>
                  <a:pt x="377" y="419"/>
                </a:cubicBezTo>
                <a:cubicBezTo>
                  <a:pt x="377" y="418"/>
                  <a:pt x="379" y="417"/>
                  <a:pt x="378" y="417"/>
                </a:cubicBezTo>
                <a:close/>
                <a:moveTo>
                  <a:pt x="120" y="276"/>
                </a:moveTo>
                <a:cubicBezTo>
                  <a:pt x="120" y="276"/>
                  <a:pt x="120" y="276"/>
                  <a:pt x="120" y="276"/>
                </a:cubicBezTo>
                <a:cubicBezTo>
                  <a:pt x="120" y="276"/>
                  <a:pt x="120" y="276"/>
                  <a:pt x="120" y="276"/>
                </a:cubicBezTo>
                <a:close/>
                <a:moveTo>
                  <a:pt x="371" y="370"/>
                </a:moveTo>
                <a:cubicBezTo>
                  <a:pt x="371" y="370"/>
                  <a:pt x="369" y="372"/>
                  <a:pt x="369" y="373"/>
                </a:cubicBezTo>
                <a:cubicBezTo>
                  <a:pt x="370" y="371"/>
                  <a:pt x="371" y="370"/>
                  <a:pt x="372" y="369"/>
                </a:cubicBezTo>
                <a:cubicBezTo>
                  <a:pt x="373" y="369"/>
                  <a:pt x="373" y="368"/>
                  <a:pt x="373" y="368"/>
                </a:cubicBezTo>
                <a:cubicBezTo>
                  <a:pt x="374" y="367"/>
                  <a:pt x="373" y="367"/>
                  <a:pt x="372" y="368"/>
                </a:cubicBezTo>
                <a:cubicBezTo>
                  <a:pt x="371" y="369"/>
                  <a:pt x="370" y="370"/>
                  <a:pt x="368" y="372"/>
                </a:cubicBezTo>
                <a:cubicBezTo>
                  <a:pt x="366" y="374"/>
                  <a:pt x="364" y="376"/>
                  <a:pt x="363" y="377"/>
                </a:cubicBezTo>
                <a:cubicBezTo>
                  <a:pt x="365" y="376"/>
                  <a:pt x="366" y="374"/>
                  <a:pt x="368" y="373"/>
                </a:cubicBezTo>
                <a:cubicBezTo>
                  <a:pt x="369" y="372"/>
                  <a:pt x="370" y="370"/>
                  <a:pt x="371" y="370"/>
                </a:cubicBezTo>
                <a:close/>
                <a:moveTo>
                  <a:pt x="324" y="421"/>
                </a:moveTo>
                <a:cubicBezTo>
                  <a:pt x="324" y="421"/>
                  <a:pt x="324" y="421"/>
                  <a:pt x="324" y="421"/>
                </a:cubicBezTo>
                <a:cubicBezTo>
                  <a:pt x="324" y="421"/>
                  <a:pt x="324" y="421"/>
                  <a:pt x="324" y="421"/>
                </a:cubicBezTo>
                <a:cubicBezTo>
                  <a:pt x="324" y="421"/>
                  <a:pt x="324" y="421"/>
                  <a:pt x="325" y="421"/>
                </a:cubicBezTo>
                <a:cubicBezTo>
                  <a:pt x="324" y="421"/>
                  <a:pt x="324" y="421"/>
                  <a:pt x="324" y="421"/>
                </a:cubicBezTo>
                <a:cubicBezTo>
                  <a:pt x="324" y="421"/>
                  <a:pt x="324" y="421"/>
                  <a:pt x="324" y="421"/>
                </a:cubicBezTo>
                <a:close/>
                <a:moveTo>
                  <a:pt x="120" y="276"/>
                </a:moveTo>
                <a:cubicBezTo>
                  <a:pt x="119" y="276"/>
                  <a:pt x="119" y="277"/>
                  <a:pt x="119" y="277"/>
                </a:cubicBezTo>
                <a:cubicBezTo>
                  <a:pt x="120" y="278"/>
                  <a:pt x="121" y="281"/>
                  <a:pt x="121" y="282"/>
                </a:cubicBezTo>
                <a:cubicBezTo>
                  <a:pt x="121" y="284"/>
                  <a:pt x="121" y="284"/>
                  <a:pt x="122" y="284"/>
                </a:cubicBezTo>
                <a:cubicBezTo>
                  <a:pt x="122" y="284"/>
                  <a:pt x="122" y="284"/>
                  <a:pt x="123" y="284"/>
                </a:cubicBezTo>
                <a:cubicBezTo>
                  <a:pt x="122" y="283"/>
                  <a:pt x="121" y="281"/>
                  <a:pt x="121" y="280"/>
                </a:cubicBezTo>
                <a:cubicBezTo>
                  <a:pt x="121" y="279"/>
                  <a:pt x="120" y="277"/>
                  <a:pt x="120" y="276"/>
                </a:cubicBezTo>
                <a:close/>
                <a:moveTo>
                  <a:pt x="52" y="93"/>
                </a:moveTo>
                <a:cubicBezTo>
                  <a:pt x="52" y="93"/>
                  <a:pt x="52" y="93"/>
                  <a:pt x="52" y="93"/>
                </a:cubicBezTo>
                <a:cubicBezTo>
                  <a:pt x="52" y="93"/>
                  <a:pt x="52" y="93"/>
                  <a:pt x="52" y="93"/>
                </a:cubicBezTo>
                <a:close/>
                <a:moveTo>
                  <a:pt x="127" y="285"/>
                </a:moveTo>
                <a:cubicBezTo>
                  <a:pt x="125" y="281"/>
                  <a:pt x="126" y="286"/>
                  <a:pt x="125" y="284"/>
                </a:cubicBezTo>
                <a:cubicBezTo>
                  <a:pt x="125" y="283"/>
                  <a:pt x="125" y="283"/>
                  <a:pt x="125" y="283"/>
                </a:cubicBezTo>
                <a:cubicBezTo>
                  <a:pt x="125" y="282"/>
                  <a:pt x="124" y="281"/>
                  <a:pt x="124" y="280"/>
                </a:cubicBezTo>
                <a:cubicBezTo>
                  <a:pt x="123" y="278"/>
                  <a:pt x="123" y="277"/>
                  <a:pt x="122" y="276"/>
                </a:cubicBezTo>
                <a:cubicBezTo>
                  <a:pt x="122" y="274"/>
                  <a:pt x="122" y="273"/>
                  <a:pt x="121" y="271"/>
                </a:cubicBezTo>
                <a:cubicBezTo>
                  <a:pt x="121" y="268"/>
                  <a:pt x="122" y="266"/>
                  <a:pt x="122" y="263"/>
                </a:cubicBezTo>
                <a:cubicBezTo>
                  <a:pt x="121" y="266"/>
                  <a:pt x="120" y="267"/>
                  <a:pt x="120" y="271"/>
                </a:cubicBezTo>
                <a:cubicBezTo>
                  <a:pt x="120" y="273"/>
                  <a:pt x="121" y="273"/>
                  <a:pt x="121" y="273"/>
                </a:cubicBezTo>
                <a:cubicBezTo>
                  <a:pt x="121" y="274"/>
                  <a:pt x="121" y="274"/>
                  <a:pt x="121" y="274"/>
                </a:cubicBezTo>
                <a:cubicBezTo>
                  <a:pt x="121" y="275"/>
                  <a:pt x="122" y="276"/>
                  <a:pt x="122" y="277"/>
                </a:cubicBezTo>
                <a:cubicBezTo>
                  <a:pt x="122" y="277"/>
                  <a:pt x="122" y="277"/>
                  <a:pt x="122" y="277"/>
                </a:cubicBezTo>
                <a:cubicBezTo>
                  <a:pt x="122" y="277"/>
                  <a:pt x="122" y="277"/>
                  <a:pt x="122" y="277"/>
                </a:cubicBezTo>
                <a:cubicBezTo>
                  <a:pt x="122" y="277"/>
                  <a:pt x="122" y="277"/>
                  <a:pt x="122" y="277"/>
                </a:cubicBezTo>
                <a:cubicBezTo>
                  <a:pt x="122" y="277"/>
                  <a:pt x="122" y="277"/>
                  <a:pt x="122" y="277"/>
                </a:cubicBezTo>
                <a:cubicBezTo>
                  <a:pt x="121" y="275"/>
                  <a:pt x="121" y="274"/>
                  <a:pt x="120" y="274"/>
                </a:cubicBezTo>
                <a:cubicBezTo>
                  <a:pt x="119" y="273"/>
                  <a:pt x="119" y="273"/>
                  <a:pt x="119" y="270"/>
                </a:cubicBezTo>
                <a:cubicBezTo>
                  <a:pt x="118" y="266"/>
                  <a:pt x="117" y="263"/>
                  <a:pt x="116" y="259"/>
                </a:cubicBezTo>
                <a:cubicBezTo>
                  <a:pt x="117" y="263"/>
                  <a:pt x="117" y="266"/>
                  <a:pt x="118" y="269"/>
                </a:cubicBezTo>
                <a:cubicBezTo>
                  <a:pt x="119" y="272"/>
                  <a:pt x="120" y="275"/>
                  <a:pt x="121" y="278"/>
                </a:cubicBezTo>
                <a:cubicBezTo>
                  <a:pt x="122" y="281"/>
                  <a:pt x="123" y="284"/>
                  <a:pt x="124" y="287"/>
                </a:cubicBezTo>
                <a:cubicBezTo>
                  <a:pt x="125" y="289"/>
                  <a:pt x="126" y="292"/>
                  <a:pt x="127" y="295"/>
                </a:cubicBezTo>
                <a:cubicBezTo>
                  <a:pt x="128" y="295"/>
                  <a:pt x="128" y="294"/>
                  <a:pt x="127" y="293"/>
                </a:cubicBezTo>
                <a:cubicBezTo>
                  <a:pt x="127" y="293"/>
                  <a:pt x="127" y="291"/>
                  <a:pt x="126" y="290"/>
                </a:cubicBezTo>
                <a:cubicBezTo>
                  <a:pt x="127" y="291"/>
                  <a:pt x="130" y="296"/>
                  <a:pt x="128" y="291"/>
                </a:cubicBezTo>
                <a:cubicBezTo>
                  <a:pt x="127" y="289"/>
                  <a:pt x="129" y="293"/>
                  <a:pt x="128" y="290"/>
                </a:cubicBezTo>
                <a:cubicBezTo>
                  <a:pt x="127" y="288"/>
                  <a:pt x="127" y="287"/>
                  <a:pt x="127" y="285"/>
                </a:cubicBezTo>
                <a:close/>
                <a:moveTo>
                  <a:pt x="353" y="440"/>
                </a:moveTo>
                <a:cubicBezTo>
                  <a:pt x="352" y="440"/>
                  <a:pt x="352" y="440"/>
                  <a:pt x="351" y="441"/>
                </a:cubicBezTo>
                <a:cubicBezTo>
                  <a:pt x="351" y="441"/>
                  <a:pt x="352" y="439"/>
                  <a:pt x="358" y="435"/>
                </a:cubicBezTo>
                <a:cubicBezTo>
                  <a:pt x="354" y="438"/>
                  <a:pt x="348" y="441"/>
                  <a:pt x="348" y="443"/>
                </a:cubicBezTo>
                <a:cubicBezTo>
                  <a:pt x="347" y="443"/>
                  <a:pt x="347" y="443"/>
                  <a:pt x="347" y="443"/>
                </a:cubicBezTo>
                <a:cubicBezTo>
                  <a:pt x="344" y="444"/>
                  <a:pt x="342" y="445"/>
                  <a:pt x="340" y="446"/>
                </a:cubicBezTo>
                <a:cubicBezTo>
                  <a:pt x="339" y="447"/>
                  <a:pt x="335" y="450"/>
                  <a:pt x="332" y="451"/>
                </a:cubicBezTo>
                <a:cubicBezTo>
                  <a:pt x="331" y="453"/>
                  <a:pt x="320" y="458"/>
                  <a:pt x="318" y="461"/>
                </a:cubicBezTo>
                <a:cubicBezTo>
                  <a:pt x="322" y="459"/>
                  <a:pt x="325" y="457"/>
                  <a:pt x="328" y="455"/>
                </a:cubicBezTo>
                <a:cubicBezTo>
                  <a:pt x="330" y="454"/>
                  <a:pt x="331" y="454"/>
                  <a:pt x="333" y="453"/>
                </a:cubicBezTo>
                <a:cubicBezTo>
                  <a:pt x="334" y="452"/>
                  <a:pt x="336" y="451"/>
                  <a:pt x="337" y="450"/>
                </a:cubicBezTo>
                <a:cubicBezTo>
                  <a:pt x="343" y="447"/>
                  <a:pt x="349" y="444"/>
                  <a:pt x="355" y="440"/>
                </a:cubicBezTo>
                <a:cubicBezTo>
                  <a:pt x="355" y="440"/>
                  <a:pt x="354" y="440"/>
                  <a:pt x="353" y="441"/>
                </a:cubicBezTo>
                <a:cubicBezTo>
                  <a:pt x="355" y="439"/>
                  <a:pt x="357" y="438"/>
                  <a:pt x="360" y="436"/>
                </a:cubicBezTo>
                <a:cubicBezTo>
                  <a:pt x="362" y="436"/>
                  <a:pt x="362" y="435"/>
                  <a:pt x="364" y="434"/>
                </a:cubicBezTo>
                <a:cubicBezTo>
                  <a:pt x="364" y="434"/>
                  <a:pt x="365" y="433"/>
                  <a:pt x="364" y="433"/>
                </a:cubicBezTo>
                <a:cubicBezTo>
                  <a:pt x="360" y="436"/>
                  <a:pt x="355" y="438"/>
                  <a:pt x="353" y="440"/>
                </a:cubicBezTo>
                <a:close/>
                <a:moveTo>
                  <a:pt x="341" y="447"/>
                </a:moveTo>
                <a:cubicBezTo>
                  <a:pt x="341" y="447"/>
                  <a:pt x="341" y="447"/>
                  <a:pt x="341" y="446"/>
                </a:cubicBezTo>
                <a:cubicBezTo>
                  <a:pt x="344" y="445"/>
                  <a:pt x="348" y="443"/>
                  <a:pt x="346" y="445"/>
                </a:cubicBezTo>
                <a:cubicBezTo>
                  <a:pt x="347" y="444"/>
                  <a:pt x="347" y="444"/>
                  <a:pt x="347" y="444"/>
                </a:cubicBezTo>
                <a:cubicBezTo>
                  <a:pt x="344" y="446"/>
                  <a:pt x="341" y="447"/>
                  <a:pt x="341" y="447"/>
                </a:cubicBezTo>
                <a:close/>
                <a:moveTo>
                  <a:pt x="307" y="446"/>
                </a:moveTo>
                <a:cubicBezTo>
                  <a:pt x="305" y="447"/>
                  <a:pt x="303" y="447"/>
                  <a:pt x="301" y="448"/>
                </a:cubicBezTo>
                <a:cubicBezTo>
                  <a:pt x="298" y="449"/>
                  <a:pt x="296" y="449"/>
                  <a:pt x="293" y="450"/>
                </a:cubicBezTo>
                <a:cubicBezTo>
                  <a:pt x="292" y="450"/>
                  <a:pt x="290" y="451"/>
                  <a:pt x="290" y="450"/>
                </a:cubicBezTo>
                <a:cubicBezTo>
                  <a:pt x="290" y="450"/>
                  <a:pt x="292" y="450"/>
                  <a:pt x="292" y="450"/>
                </a:cubicBezTo>
                <a:cubicBezTo>
                  <a:pt x="296" y="449"/>
                  <a:pt x="299" y="448"/>
                  <a:pt x="302" y="447"/>
                </a:cubicBezTo>
                <a:cubicBezTo>
                  <a:pt x="305" y="446"/>
                  <a:pt x="307" y="445"/>
                  <a:pt x="310" y="444"/>
                </a:cubicBezTo>
                <a:cubicBezTo>
                  <a:pt x="311" y="444"/>
                  <a:pt x="317" y="442"/>
                  <a:pt x="316" y="442"/>
                </a:cubicBezTo>
                <a:cubicBezTo>
                  <a:pt x="315" y="442"/>
                  <a:pt x="311" y="443"/>
                  <a:pt x="307" y="444"/>
                </a:cubicBezTo>
                <a:cubicBezTo>
                  <a:pt x="304" y="445"/>
                  <a:pt x="304" y="445"/>
                  <a:pt x="304" y="445"/>
                </a:cubicBezTo>
                <a:cubicBezTo>
                  <a:pt x="301" y="446"/>
                  <a:pt x="301" y="446"/>
                  <a:pt x="301" y="446"/>
                </a:cubicBezTo>
                <a:cubicBezTo>
                  <a:pt x="299" y="446"/>
                  <a:pt x="297" y="447"/>
                  <a:pt x="295" y="448"/>
                </a:cubicBezTo>
                <a:cubicBezTo>
                  <a:pt x="291" y="449"/>
                  <a:pt x="287" y="450"/>
                  <a:pt x="283" y="451"/>
                </a:cubicBezTo>
                <a:cubicBezTo>
                  <a:pt x="276" y="452"/>
                  <a:pt x="271" y="453"/>
                  <a:pt x="272" y="454"/>
                </a:cubicBezTo>
                <a:cubicBezTo>
                  <a:pt x="272" y="454"/>
                  <a:pt x="271" y="454"/>
                  <a:pt x="269" y="454"/>
                </a:cubicBezTo>
                <a:cubicBezTo>
                  <a:pt x="263" y="455"/>
                  <a:pt x="262" y="455"/>
                  <a:pt x="262" y="455"/>
                </a:cubicBezTo>
                <a:cubicBezTo>
                  <a:pt x="262" y="455"/>
                  <a:pt x="263" y="456"/>
                  <a:pt x="261" y="456"/>
                </a:cubicBezTo>
                <a:cubicBezTo>
                  <a:pt x="269" y="455"/>
                  <a:pt x="272" y="454"/>
                  <a:pt x="275" y="453"/>
                </a:cubicBezTo>
                <a:cubicBezTo>
                  <a:pt x="276" y="452"/>
                  <a:pt x="279" y="452"/>
                  <a:pt x="283" y="452"/>
                </a:cubicBezTo>
                <a:cubicBezTo>
                  <a:pt x="289" y="451"/>
                  <a:pt x="284" y="453"/>
                  <a:pt x="288" y="452"/>
                </a:cubicBezTo>
                <a:cubicBezTo>
                  <a:pt x="293" y="450"/>
                  <a:pt x="301" y="449"/>
                  <a:pt x="307" y="446"/>
                </a:cubicBezTo>
                <a:close/>
                <a:moveTo>
                  <a:pt x="117" y="267"/>
                </a:moveTo>
                <a:cubicBezTo>
                  <a:pt x="117" y="268"/>
                  <a:pt x="117" y="269"/>
                  <a:pt x="117" y="269"/>
                </a:cubicBezTo>
                <a:cubicBezTo>
                  <a:pt x="117" y="270"/>
                  <a:pt x="117" y="271"/>
                  <a:pt x="118" y="272"/>
                </a:cubicBezTo>
                <a:cubicBezTo>
                  <a:pt x="118" y="273"/>
                  <a:pt x="118" y="274"/>
                  <a:pt x="119" y="275"/>
                </a:cubicBezTo>
                <a:cubicBezTo>
                  <a:pt x="119" y="275"/>
                  <a:pt x="119" y="275"/>
                  <a:pt x="120" y="276"/>
                </a:cubicBezTo>
                <a:cubicBezTo>
                  <a:pt x="119" y="274"/>
                  <a:pt x="119" y="272"/>
                  <a:pt x="118" y="271"/>
                </a:cubicBezTo>
                <a:cubicBezTo>
                  <a:pt x="118" y="269"/>
                  <a:pt x="117" y="268"/>
                  <a:pt x="117" y="267"/>
                </a:cubicBezTo>
                <a:close/>
                <a:moveTo>
                  <a:pt x="120" y="276"/>
                </a:moveTo>
                <a:cubicBezTo>
                  <a:pt x="120" y="276"/>
                  <a:pt x="120" y="276"/>
                  <a:pt x="120" y="276"/>
                </a:cubicBezTo>
                <a:cubicBezTo>
                  <a:pt x="120" y="276"/>
                  <a:pt x="120" y="276"/>
                  <a:pt x="120" y="276"/>
                </a:cubicBezTo>
                <a:close/>
                <a:moveTo>
                  <a:pt x="377" y="89"/>
                </a:moveTo>
                <a:cubicBezTo>
                  <a:pt x="377" y="89"/>
                  <a:pt x="377" y="89"/>
                  <a:pt x="377" y="89"/>
                </a:cubicBezTo>
                <a:cubicBezTo>
                  <a:pt x="377" y="89"/>
                  <a:pt x="377" y="89"/>
                  <a:pt x="377" y="89"/>
                </a:cubicBezTo>
                <a:cubicBezTo>
                  <a:pt x="377" y="89"/>
                  <a:pt x="377" y="89"/>
                  <a:pt x="377" y="89"/>
                </a:cubicBezTo>
                <a:cubicBezTo>
                  <a:pt x="377" y="89"/>
                  <a:pt x="377" y="89"/>
                  <a:pt x="377" y="89"/>
                </a:cubicBezTo>
                <a:cubicBezTo>
                  <a:pt x="377" y="89"/>
                  <a:pt x="377" y="89"/>
                  <a:pt x="377" y="89"/>
                </a:cubicBezTo>
                <a:close/>
                <a:moveTo>
                  <a:pt x="80" y="72"/>
                </a:moveTo>
                <a:cubicBezTo>
                  <a:pt x="80" y="72"/>
                  <a:pt x="81" y="71"/>
                  <a:pt x="78" y="74"/>
                </a:cubicBezTo>
                <a:cubicBezTo>
                  <a:pt x="76" y="76"/>
                  <a:pt x="71" y="81"/>
                  <a:pt x="71" y="82"/>
                </a:cubicBezTo>
                <a:cubicBezTo>
                  <a:pt x="71" y="83"/>
                  <a:pt x="75" y="78"/>
                  <a:pt x="77" y="76"/>
                </a:cubicBezTo>
                <a:cubicBezTo>
                  <a:pt x="78" y="75"/>
                  <a:pt x="78" y="75"/>
                  <a:pt x="79" y="75"/>
                </a:cubicBezTo>
                <a:cubicBezTo>
                  <a:pt x="81" y="72"/>
                  <a:pt x="89" y="64"/>
                  <a:pt x="80" y="72"/>
                </a:cubicBezTo>
                <a:close/>
                <a:moveTo>
                  <a:pt x="146" y="315"/>
                </a:moveTo>
                <a:cubicBezTo>
                  <a:pt x="146" y="316"/>
                  <a:pt x="147" y="317"/>
                  <a:pt x="147" y="318"/>
                </a:cubicBezTo>
                <a:cubicBezTo>
                  <a:pt x="147" y="317"/>
                  <a:pt x="150" y="320"/>
                  <a:pt x="149" y="319"/>
                </a:cubicBezTo>
                <a:cubicBezTo>
                  <a:pt x="149" y="318"/>
                  <a:pt x="148" y="317"/>
                  <a:pt x="147" y="315"/>
                </a:cubicBezTo>
                <a:cubicBezTo>
                  <a:pt x="146" y="314"/>
                  <a:pt x="145" y="313"/>
                  <a:pt x="144" y="312"/>
                </a:cubicBezTo>
                <a:cubicBezTo>
                  <a:pt x="145" y="313"/>
                  <a:pt x="145" y="314"/>
                  <a:pt x="146" y="315"/>
                </a:cubicBezTo>
                <a:close/>
                <a:moveTo>
                  <a:pt x="132" y="196"/>
                </a:moveTo>
                <a:cubicBezTo>
                  <a:pt x="133" y="194"/>
                  <a:pt x="133" y="193"/>
                  <a:pt x="134" y="192"/>
                </a:cubicBezTo>
                <a:cubicBezTo>
                  <a:pt x="135" y="190"/>
                  <a:pt x="134" y="191"/>
                  <a:pt x="134" y="190"/>
                </a:cubicBezTo>
                <a:cubicBezTo>
                  <a:pt x="134" y="190"/>
                  <a:pt x="133" y="191"/>
                  <a:pt x="133" y="192"/>
                </a:cubicBezTo>
                <a:cubicBezTo>
                  <a:pt x="132" y="193"/>
                  <a:pt x="132" y="194"/>
                  <a:pt x="132" y="196"/>
                </a:cubicBezTo>
                <a:cubicBezTo>
                  <a:pt x="131" y="198"/>
                  <a:pt x="131" y="198"/>
                  <a:pt x="131" y="198"/>
                </a:cubicBezTo>
                <a:cubicBezTo>
                  <a:pt x="131" y="198"/>
                  <a:pt x="131" y="199"/>
                  <a:pt x="130" y="200"/>
                </a:cubicBezTo>
                <a:cubicBezTo>
                  <a:pt x="131" y="199"/>
                  <a:pt x="131" y="198"/>
                  <a:pt x="131" y="198"/>
                </a:cubicBezTo>
                <a:cubicBezTo>
                  <a:pt x="132" y="197"/>
                  <a:pt x="132" y="196"/>
                  <a:pt x="132" y="196"/>
                </a:cubicBezTo>
                <a:close/>
                <a:moveTo>
                  <a:pt x="173" y="332"/>
                </a:moveTo>
                <a:cubicBezTo>
                  <a:pt x="174" y="333"/>
                  <a:pt x="175" y="334"/>
                  <a:pt x="176" y="334"/>
                </a:cubicBezTo>
                <a:cubicBezTo>
                  <a:pt x="177" y="334"/>
                  <a:pt x="176" y="334"/>
                  <a:pt x="175" y="333"/>
                </a:cubicBezTo>
                <a:cubicBezTo>
                  <a:pt x="175" y="333"/>
                  <a:pt x="174" y="332"/>
                  <a:pt x="175" y="333"/>
                </a:cubicBezTo>
                <a:cubicBezTo>
                  <a:pt x="175" y="333"/>
                  <a:pt x="176" y="333"/>
                  <a:pt x="176" y="334"/>
                </a:cubicBezTo>
                <a:cubicBezTo>
                  <a:pt x="177" y="334"/>
                  <a:pt x="178" y="335"/>
                  <a:pt x="180" y="336"/>
                </a:cubicBezTo>
                <a:cubicBezTo>
                  <a:pt x="181" y="336"/>
                  <a:pt x="182" y="337"/>
                  <a:pt x="183" y="338"/>
                </a:cubicBezTo>
                <a:cubicBezTo>
                  <a:pt x="182" y="337"/>
                  <a:pt x="182" y="337"/>
                  <a:pt x="181" y="336"/>
                </a:cubicBezTo>
                <a:cubicBezTo>
                  <a:pt x="178" y="334"/>
                  <a:pt x="176" y="333"/>
                  <a:pt x="173" y="332"/>
                </a:cubicBezTo>
                <a:cubicBezTo>
                  <a:pt x="173" y="331"/>
                  <a:pt x="172" y="331"/>
                  <a:pt x="173" y="332"/>
                </a:cubicBezTo>
                <a:close/>
                <a:moveTo>
                  <a:pt x="51" y="94"/>
                </a:moveTo>
                <a:cubicBezTo>
                  <a:pt x="52" y="92"/>
                  <a:pt x="53" y="91"/>
                  <a:pt x="53" y="91"/>
                </a:cubicBezTo>
                <a:cubicBezTo>
                  <a:pt x="52" y="91"/>
                  <a:pt x="51" y="93"/>
                  <a:pt x="50" y="94"/>
                </a:cubicBezTo>
                <a:cubicBezTo>
                  <a:pt x="48" y="97"/>
                  <a:pt x="46" y="100"/>
                  <a:pt x="44" y="102"/>
                </a:cubicBezTo>
                <a:cubicBezTo>
                  <a:pt x="46" y="101"/>
                  <a:pt x="48" y="98"/>
                  <a:pt x="49" y="97"/>
                </a:cubicBezTo>
                <a:cubicBezTo>
                  <a:pt x="49" y="97"/>
                  <a:pt x="50" y="96"/>
                  <a:pt x="52" y="93"/>
                </a:cubicBezTo>
                <a:cubicBezTo>
                  <a:pt x="51" y="94"/>
                  <a:pt x="48" y="97"/>
                  <a:pt x="51" y="94"/>
                </a:cubicBezTo>
                <a:close/>
                <a:moveTo>
                  <a:pt x="88" y="407"/>
                </a:moveTo>
                <a:cubicBezTo>
                  <a:pt x="88" y="407"/>
                  <a:pt x="88" y="407"/>
                  <a:pt x="88" y="407"/>
                </a:cubicBezTo>
                <a:cubicBezTo>
                  <a:pt x="88" y="407"/>
                  <a:pt x="88" y="407"/>
                  <a:pt x="88" y="407"/>
                </a:cubicBezTo>
                <a:cubicBezTo>
                  <a:pt x="88" y="407"/>
                  <a:pt x="88" y="407"/>
                  <a:pt x="88" y="407"/>
                </a:cubicBezTo>
                <a:close/>
                <a:moveTo>
                  <a:pt x="52" y="93"/>
                </a:moveTo>
                <a:cubicBezTo>
                  <a:pt x="52" y="93"/>
                  <a:pt x="52" y="93"/>
                  <a:pt x="52" y="93"/>
                </a:cubicBezTo>
                <a:cubicBezTo>
                  <a:pt x="52" y="93"/>
                  <a:pt x="52" y="93"/>
                  <a:pt x="52" y="93"/>
                </a:cubicBezTo>
                <a:cubicBezTo>
                  <a:pt x="52" y="93"/>
                  <a:pt x="52" y="93"/>
                  <a:pt x="52" y="93"/>
                </a:cubicBezTo>
                <a:close/>
                <a:moveTo>
                  <a:pt x="65" y="87"/>
                </a:moveTo>
                <a:cubicBezTo>
                  <a:pt x="66" y="86"/>
                  <a:pt x="67" y="84"/>
                  <a:pt x="69" y="83"/>
                </a:cubicBezTo>
                <a:cubicBezTo>
                  <a:pt x="70" y="81"/>
                  <a:pt x="71" y="80"/>
                  <a:pt x="72" y="79"/>
                </a:cubicBezTo>
                <a:cubicBezTo>
                  <a:pt x="75" y="76"/>
                  <a:pt x="77" y="74"/>
                  <a:pt x="80" y="72"/>
                </a:cubicBezTo>
                <a:cubicBezTo>
                  <a:pt x="79" y="72"/>
                  <a:pt x="79" y="71"/>
                  <a:pt x="77" y="72"/>
                </a:cubicBezTo>
                <a:cubicBezTo>
                  <a:pt x="72" y="78"/>
                  <a:pt x="68" y="83"/>
                  <a:pt x="65" y="87"/>
                </a:cubicBezTo>
                <a:close/>
                <a:moveTo>
                  <a:pt x="80" y="72"/>
                </a:moveTo>
                <a:cubicBezTo>
                  <a:pt x="80" y="72"/>
                  <a:pt x="80" y="72"/>
                  <a:pt x="80" y="72"/>
                </a:cubicBezTo>
                <a:cubicBezTo>
                  <a:pt x="80" y="72"/>
                  <a:pt x="80" y="72"/>
                  <a:pt x="80" y="72"/>
                </a:cubicBezTo>
                <a:cubicBezTo>
                  <a:pt x="80" y="71"/>
                  <a:pt x="80" y="71"/>
                  <a:pt x="80" y="71"/>
                </a:cubicBezTo>
                <a:lnTo>
                  <a:pt x="80" y="72"/>
                </a:lnTo>
                <a:close/>
                <a:moveTo>
                  <a:pt x="51" y="102"/>
                </a:moveTo>
                <a:cubicBezTo>
                  <a:pt x="54" y="97"/>
                  <a:pt x="57" y="94"/>
                  <a:pt x="57" y="93"/>
                </a:cubicBezTo>
                <a:cubicBezTo>
                  <a:pt x="57" y="92"/>
                  <a:pt x="58" y="91"/>
                  <a:pt x="59" y="89"/>
                </a:cubicBezTo>
                <a:cubicBezTo>
                  <a:pt x="60" y="89"/>
                  <a:pt x="61" y="88"/>
                  <a:pt x="61" y="87"/>
                </a:cubicBezTo>
                <a:cubicBezTo>
                  <a:pt x="65" y="83"/>
                  <a:pt x="65" y="83"/>
                  <a:pt x="64" y="83"/>
                </a:cubicBezTo>
                <a:cubicBezTo>
                  <a:pt x="63" y="83"/>
                  <a:pt x="63" y="83"/>
                  <a:pt x="64" y="82"/>
                </a:cubicBezTo>
                <a:cubicBezTo>
                  <a:pt x="65" y="81"/>
                  <a:pt x="66" y="79"/>
                  <a:pt x="68" y="77"/>
                </a:cubicBezTo>
                <a:cubicBezTo>
                  <a:pt x="71" y="75"/>
                  <a:pt x="73" y="72"/>
                  <a:pt x="75" y="70"/>
                </a:cubicBezTo>
                <a:cubicBezTo>
                  <a:pt x="77" y="68"/>
                  <a:pt x="79" y="66"/>
                  <a:pt x="81" y="64"/>
                </a:cubicBezTo>
                <a:cubicBezTo>
                  <a:pt x="78" y="67"/>
                  <a:pt x="75" y="69"/>
                  <a:pt x="73" y="71"/>
                </a:cubicBezTo>
                <a:cubicBezTo>
                  <a:pt x="70" y="74"/>
                  <a:pt x="68" y="76"/>
                  <a:pt x="66" y="78"/>
                </a:cubicBezTo>
                <a:cubicBezTo>
                  <a:pt x="61" y="82"/>
                  <a:pt x="57" y="86"/>
                  <a:pt x="52" y="93"/>
                </a:cubicBezTo>
                <a:cubicBezTo>
                  <a:pt x="52" y="94"/>
                  <a:pt x="45" y="103"/>
                  <a:pt x="42" y="108"/>
                </a:cubicBezTo>
                <a:cubicBezTo>
                  <a:pt x="44" y="106"/>
                  <a:pt x="45" y="103"/>
                  <a:pt x="47" y="101"/>
                </a:cubicBezTo>
                <a:cubicBezTo>
                  <a:pt x="49" y="99"/>
                  <a:pt x="50" y="97"/>
                  <a:pt x="51" y="96"/>
                </a:cubicBezTo>
                <a:cubicBezTo>
                  <a:pt x="52" y="96"/>
                  <a:pt x="53" y="95"/>
                  <a:pt x="53" y="95"/>
                </a:cubicBezTo>
                <a:cubicBezTo>
                  <a:pt x="51" y="97"/>
                  <a:pt x="49" y="100"/>
                  <a:pt x="49" y="100"/>
                </a:cubicBezTo>
                <a:cubicBezTo>
                  <a:pt x="49" y="100"/>
                  <a:pt x="49" y="98"/>
                  <a:pt x="48" y="101"/>
                </a:cubicBezTo>
                <a:cubicBezTo>
                  <a:pt x="47" y="103"/>
                  <a:pt x="45" y="105"/>
                  <a:pt x="44" y="107"/>
                </a:cubicBezTo>
                <a:cubicBezTo>
                  <a:pt x="43" y="109"/>
                  <a:pt x="41" y="111"/>
                  <a:pt x="40" y="113"/>
                </a:cubicBezTo>
                <a:cubicBezTo>
                  <a:pt x="39" y="115"/>
                  <a:pt x="38" y="117"/>
                  <a:pt x="37" y="119"/>
                </a:cubicBezTo>
                <a:cubicBezTo>
                  <a:pt x="35" y="122"/>
                  <a:pt x="34" y="125"/>
                  <a:pt x="32" y="127"/>
                </a:cubicBezTo>
                <a:cubicBezTo>
                  <a:pt x="34" y="123"/>
                  <a:pt x="36" y="120"/>
                  <a:pt x="38" y="117"/>
                </a:cubicBezTo>
                <a:cubicBezTo>
                  <a:pt x="35" y="121"/>
                  <a:pt x="33" y="125"/>
                  <a:pt x="31" y="129"/>
                </a:cubicBezTo>
                <a:cubicBezTo>
                  <a:pt x="30" y="131"/>
                  <a:pt x="29" y="134"/>
                  <a:pt x="28" y="136"/>
                </a:cubicBezTo>
                <a:cubicBezTo>
                  <a:pt x="27" y="138"/>
                  <a:pt x="26" y="140"/>
                  <a:pt x="25" y="143"/>
                </a:cubicBezTo>
                <a:cubicBezTo>
                  <a:pt x="28" y="137"/>
                  <a:pt x="32" y="128"/>
                  <a:pt x="36" y="123"/>
                </a:cubicBezTo>
                <a:cubicBezTo>
                  <a:pt x="37" y="121"/>
                  <a:pt x="40" y="116"/>
                  <a:pt x="38" y="121"/>
                </a:cubicBezTo>
                <a:cubicBezTo>
                  <a:pt x="37" y="124"/>
                  <a:pt x="38" y="123"/>
                  <a:pt x="39" y="122"/>
                </a:cubicBezTo>
                <a:cubicBezTo>
                  <a:pt x="39" y="122"/>
                  <a:pt x="42" y="118"/>
                  <a:pt x="42" y="117"/>
                </a:cubicBezTo>
                <a:cubicBezTo>
                  <a:pt x="41" y="117"/>
                  <a:pt x="42" y="116"/>
                  <a:pt x="42" y="116"/>
                </a:cubicBezTo>
                <a:cubicBezTo>
                  <a:pt x="43" y="115"/>
                  <a:pt x="45" y="113"/>
                  <a:pt x="46" y="111"/>
                </a:cubicBezTo>
                <a:cubicBezTo>
                  <a:pt x="46" y="111"/>
                  <a:pt x="46" y="109"/>
                  <a:pt x="47" y="108"/>
                </a:cubicBezTo>
                <a:cubicBezTo>
                  <a:pt x="48" y="106"/>
                  <a:pt x="50" y="104"/>
                  <a:pt x="51" y="102"/>
                </a:cubicBezTo>
                <a:close/>
                <a:moveTo>
                  <a:pt x="129" y="451"/>
                </a:moveTo>
                <a:cubicBezTo>
                  <a:pt x="129" y="451"/>
                  <a:pt x="129" y="451"/>
                  <a:pt x="129" y="451"/>
                </a:cubicBezTo>
                <a:cubicBezTo>
                  <a:pt x="129" y="451"/>
                  <a:pt x="129" y="451"/>
                  <a:pt x="129" y="451"/>
                </a:cubicBezTo>
                <a:cubicBezTo>
                  <a:pt x="129" y="451"/>
                  <a:pt x="129" y="451"/>
                  <a:pt x="129" y="451"/>
                </a:cubicBezTo>
                <a:cubicBezTo>
                  <a:pt x="129" y="451"/>
                  <a:pt x="129" y="451"/>
                  <a:pt x="129" y="451"/>
                </a:cubicBezTo>
                <a:cubicBezTo>
                  <a:pt x="129" y="451"/>
                  <a:pt x="129" y="451"/>
                  <a:pt x="129" y="451"/>
                </a:cubicBezTo>
                <a:close/>
                <a:moveTo>
                  <a:pt x="127" y="449"/>
                </a:moveTo>
                <a:cubicBezTo>
                  <a:pt x="124" y="447"/>
                  <a:pt x="121" y="445"/>
                  <a:pt x="118" y="444"/>
                </a:cubicBezTo>
                <a:cubicBezTo>
                  <a:pt x="120" y="445"/>
                  <a:pt x="122" y="447"/>
                  <a:pt x="124" y="448"/>
                </a:cubicBezTo>
                <a:cubicBezTo>
                  <a:pt x="127" y="449"/>
                  <a:pt x="129" y="450"/>
                  <a:pt x="129" y="451"/>
                </a:cubicBezTo>
                <a:cubicBezTo>
                  <a:pt x="131" y="452"/>
                  <a:pt x="132" y="452"/>
                  <a:pt x="136" y="453"/>
                </a:cubicBezTo>
                <a:cubicBezTo>
                  <a:pt x="133" y="452"/>
                  <a:pt x="130" y="450"/>
                  <a:pt x="127" y="449"/>
                </a:cubicBezTo>
                <a:close/>
                <a:moveTo>
                  <a:pt x="129" y="451"/>
                </a:moveTo>
                <a:cubicBezTo>
                  <a:pt x="125" y="449"/>
                  <a:pt x="125" y="449"/>
                  <a:pt x="125" y="449"/>
                </a:cubicBezTo>
                <a:cubicBezTo>
                  <a:pt x="122" y="447"/>
                  <a:pt x="122" y="447"/>
                  <a:pt x="122" y="447"/>
                </a:cubicBezTo>
                <a:cubicBezTo>
                  <a:pt x="115" y="443"/>
                  <a:pt x="115" y="443"/>
                  <a:pt x="115" y="443"/>
                </a:cubicBezTo>
                <a:cubicBezTo>
                  <a:pt x="108" y="439"/>
                  <a:pt x="108" y="439"/>
                  <a:pt x="108" y="439"/>
                </a:cubicBezTo>
                <a:cubicBezTo>
                  <a:pt x="105" y="437"/>
                  <a:pt x="105" y="437"/>
                  <a:pt x="105" y="437"/>
                </a:cubicBezTo>
                <a:cubicBezTo>
                  <a:pt x="102" y="435"/>
                  <a:pt x="102" y="435"/>
                  <a:pt x="102" y="435"/>
                </a:cubicBezTo>
                <a:cubicBezTo>
                  <a:pt x="106" y="438"/>
                  <a:pt x="110" y="440"/>
                  <a:pt x="114" y="443"/>
                </a:cubicBezTo>
                <a:cubicBezTo>
                  <a:pt x="117" y="444"/>
                  <a:pt x="119" y="446"/>
                  <a:pt x="121" y="447"/>
                </a:cubicBezTo>
                <a:cubicBezTo>
                  <a:pt x="123" y="448"/>
                  <a:pt x="125" y="449"/>
                  <a:pt x="128" y="451"/>
                </a:cubicBezTo>
                <a:cubicBezTo>
                  <a:pt x="128" y="451"/>
                  <a:pt x="128" y="451"/>
                  <a:pt x="129" y="451"/>
                </a:cubicBezTo>
                <a:close/>
                <a:moveTo>
                  <a:pt x="118" y="444"/>
                </a:moveTo>
                <a:cubicBezTo>
                  <a:pt x="118" y="444"/>
                  <a:pt x="118" y="444"/>
                  <a:pt x="118" y="444"/>
                </a:cubicBezTo>
                <a:cubicBezTo>
                  <a:pt x="118" y="444"/>
                  <a:pt x="118" y="444"/>
                  <a:pt x="118" y="444"/>
                </a:cubicBezTo>
                <a:cubicBezTo>
                  <a:pt x="118" y="444"/>
                  <a:pt x="118" y="444"/>
                  <a:pt x="118" y="444"/>
                </a:cubicBezTo>
                <a:close/>
                <a:moveTo>
                  <a:pt x="132" y="465"/>
                </a:moveTo>
                <a:cubicBezTo>
                  <a:pt x="136" y="466"/>
                  <a:pt x="140" y="468"/>
                  <a:pt x="145" y="470"/>
                </a:cubicBezTo>
                <a:cubicBezTo>
                  <a:pt x="142" y="469"/>
                  <a:pt x="140" y="468"/>
                  <a:pt x="137" y="467"/>
                </a:cubicBezTo>
                <a:cubicBezTo>
                  <a:pt x="135" y="466"/>
                  <a:pt x="132" y="465"/>
                  <a:pt x="130" y="464"/>
                </a:cubicBezTo>
                <a:cubicBezTo>
                  <a:pt x="129" y="463"/>
                  <a:pt x="126" y="462"/>
                  <a:pt x="128" y="464"/>
                </a:cubicBezTo>
                <a:cubicBezTo>
                  <a:pt x="130" y="465"/>
                  <a:pt x="132" y="466"/>
                  <a:pt x="135" y="467"/>
                </a:cubicBezTo>
                <a:cubicBezTo>
                  <a:pt x="138" y="468"/>
                  <a:pt x="130" y="464"/>
                  <a:pt x="132" y="465"/>
                </a:cubicBezTo>
                <a:close/>
                <a:moveTo>
                  <a:pt x="190" y="438"/>
                </a:moveTo>
                <a:cubicBezTo>
                  <a:pt x="184" y="436"/>
                  <a:pt x="178" y="434"/>
                  <a:pt x="172" y="433"/>
                </a:cubicBezTo>
                <a:cubicBezTo>
                  <a:pt x="178" y="435"/>
                  <a:pt x="184" y="437"/>
                  <a:pt x="190" y="438"/>
                </a:cubicBezTo>
                <a:close/>
                <a:moveTo>
                  <a:pt x="150" y="449"/>
                </a:moveTo>
                <a:cubicBezTo>
                  <a:pt x="148" y="448"/>
                  <a:pt x="146" y="447"/>
                  <a:pt x="144" y="447"/>
                </a:cubicBezTo>
                <a:cubicBezTo>
                  <a:pt x="140" y="445"/>
                  <a:pt x="136" y="443"/>
                  <a:pt x="131" y="441"/>
                </a:cubicBezTo>
                <a:cubicBezTo>
                  <a:pt x="135" y="443"/>
                  <a:pt x="140" y="445"/>
                  <a:pt x="144" y="447"/>
                </a:cubicBezTo>
                <a:cubicBezTo>
                  <a:pt x="146" y="448"/>
                  <a:pt x="148" y="449"/>
                  <a:pt x="150" y="450"/>
                </a:cubicBezTo>
                <a:cubicBezTo>
                  <a:pt x="153" y="451"/>
                  <a:pt x="155" y="452"/>
                  <a:pt x="157" y="453"/>
                </a:cubicBezTo>
                <a:cubicBezTo>
                  <a:pt x="157" y="453"/>
                  <a:pt x="159" y="453"/>
                  <a:pt x="161" y="454"/>
                </a:cubicBezTo>
                <a:cubicBezTo>
                  <a:pt x="163" y="454"/>
                  <a:pt x="164" y="455"/>
                  <a:pt x="163" y="454"/>
                </a:cubicBezTo>
                <a:cubicBezTo>
                  <a:pt x="161" y="454"/>
                  <a:pt x="158" y="453"/>
                  <a:pt x="157" y="452"/>
                </a:cubicBezTo>
                <a:cubicBezTo>
                  <a:pt x="155" y="451"/>
                  <a:pt x="152" y="450"/>
                  <a:pt x="150" y="449"/>
                </a:cubicBezTo>
                <a:close/>
                <a:moveTo>
                  <a:pt x="88" y="407"/>
                </a:moveTo>
                <a:cubicBezTo>
                  <a:pt x="88" y="407"/>
                  <a:pt x="88" y="407"/>
                  <a:pt x="88" y="407"/>
                </a:cubicBezTo>
                <a:cubicBezTo>
                  <a:pt x="88" y="407"/>
                  <a:pt x="88" y="407"/>
                  <a:pt x="88" y="407"/>
                </a:cubicBezTo>
                <a:cubicBezTo>
                  <a:pt x="90" y="408"/>
                  <a:pt x="92" y="411"/>
                  <a:pt x="93" y="411"/>
                </a:cubicBezTo>
                <a:cubicBezTo>
                  <a:pt x="90" y="408"/>
                  <a:pt x="91" y="408"/>
                  <a:pt x="90" y="407"/>
                </a:cubicBezTo>
                <a:cubicBezTo>
                  <a:pt x="87" y="405"/>
                  <a:pt x="84" y="402"/>
                  <a:pt x="80" y="399"/>
                </a:cubicBezTo>
                <a:cubicBezTo>
                  <a:pt x="79" y="397"/>
                  <a:pt x="77" y="396"/>
                  <a:pt x="75" y="394"/>
                </a:cubicBezTo>
                <a:cubicBezTo>
                  <a:pt x="74" y="392"/>
                  <a:pt x="72" y="390"/>
                  <a:pt x="70" y="388"/>
                </a:cubicBezTo>
                <a:cubicBezTo>
                  <a:pt x="72" y="390"/>
                  <a:pt x="74" y="392"/>
                  <a:pt x="75" y="394"/>
                </a:cubicBezTo>
                <a:cubicBezTo>
                  <a:pt x="77" y="396"/>
                  <a:pt x="78" y="397"/>
                  <a:pt x="80" y="399"/>
                </a:cubicBezTo>
                <a:cubicBezTo>
                  <a:pt x="83" y="402"/>
                  <a:pt x="86" y="404"/>
                  <a:pt x="88" y="407"/>
                </a:cubicBezTo>
                <a:cubicBezTo>
                  <a:pt x="88" y="407"/>
                  <a:pt x="88" y="407"/>
                  <a:pt x="88" y="407"/>
                </a:cubicBezTo>
                <a:cubicBezTo>
                  <a:pt x="88" y="407"/>
                  <a:pt x="88" y="407"/>
                  <a:pt x="88" y="407"/>
                </a:cubicBezTo>
                <a:close/>
                <a:moveTo>
                  <a:pt x="122" y="445"/>
                </a:moveTo>
                <a:cubicBezTo>
                  <a:pt x="119" y="443"/>
                  <a:pt x="116" y="442"/>
                  <a:pt x="113" y="440"/>
                </a:cubicBezTo>
                <a:cubicBezTo>
                  <a:pt x="111" y="438"/>
                  <a:pt x="116" y="441"/>
                  <a:pt x="112" y="438"/>
                </a:cubicBezTo>
                <a:cubicBezTo>
                  <a:pt x="110" y="437"/>
                  <a:pt x="108" y="436"/>
                  <a:pt x="107" y="436"/>
                </a:cubicBezTo>
                <a:cubicBezTo>
                  <a:pt x="105" y="435"/>
                  <a:pt x="104" y="434"/>
                  <a:pt x="103" y="433"/>
                </a:cubicBezTo>
                <a:cubicBezTo>
                  <a:pt x="102" y="433"/>
                  <a:pt x="101" y="433"/>
                  <a:pt x="99" y="431"/>
                </a:cubicBezTo>
                <a:cubicBezTo>
                  <a:pt x="105" y="436"/>
                  <a:pt x="111" y="441"/>
                  <a:pt x="118" y="444"/>
                </a:cubicBezTo>
                <a:cubicBezTo>
                  <a:pt x="115" y="442"/>
                  <a:pt x="115" y="442"/>
                  <a:pt x="122" y="445"/>
                </a:cubicBezTo>
                <a:close/>
                <a:moveTo>
                  <a:pt x="111" y="427"/>
                </a:moveTo>
                <a:cubicBezTo>
                  <a:pt x="110" y="426"/>
                  <a:pt x="108" y="425"/>
                  <a:pt x="107" y="424"/>
                </a:cubicBezTo>
                <a:cubicBezTo>
                  <a:pt x="106" y="423"/>
                  <a:pt x="108" y="425"/>
                  <a:pt x="109" y="425"/>
                </a:cubicBezTo>
                <a:cubicBezTo>
                  <a:pt x="113" y="428"/>
                  <a:pt x="113" y="428"/>
                  <a:pt x="113" y="427"/>
                </a:cubicBezTo>
                <a:cubicBezTo>
                  <a:pt x="112" y="426"/>
                  <a:pt x="109" y="424"/>
                  <a:pt x="106" y="422"/>
                </a:cubicBezTo>
                <a:cubicBezTo>
                  <a:pt x="103" y="420"/>
                  <a:pt x="100" y="417"/>
                  <a:pt x="96" y="415"/>
                </a:cubicBezTo>
                <a:cubicBezTo>
                  <a:pt x="93" y="412"/>
                  <a:pt x="90" y="409"/>
                  <a:pt x="88" y="407"/>
                </a:cubicBezTo>
                <a:cubicBezTo>
                  <a:pt x="88" y="407"/>
                  <a:pt x="88" y="407"/>
                  <a:pt x="88" y="407"/>
                </a:cubicBezTo>
                <a:cubicBezTo>
                  <a:pt x="86" y="405"/>
                  <a:pt x="87" y="407"/>
                  <a:pt x="86" y="406"/>
                </a:cubicBezTo>
                <a:cubicBezTo>
                  <a:pt x="89" y="409"/>
                  <a:pt x="90" y="411"/>
                  <a:pt x="95" y="415"/>
                </a:cubicBezTo>
                <a:cubicBezTo>
                  <a:pt x="97" y="417"/>
                  <a:pt x="100" y="419"/>
                  <a:pt x="103" y="421"/>
                </a:cubicBezTo>
                <a:cubicBezTo>
                  <a:pt x="105" y="423"/>
                  <a:pt x="108" y="425"/>
                  <a:pt x="111" y="427"/>
                </a:cubicBezTo>
                <a:close/>
                <a:moveTo>
                  <a:pt x="118" y="444"/>
                </a:moveTo>
                <a:cubicBezTo>
                  <a:pt x="118" y="444"/>
                  <a:pt x="118" y="444"/>
                  <a:pt x="118" y="444"/>
                </a:cubicBezTo>
                <a:cubicBezTo>
                  <a:pt x="118" y="444"/>
                  <a:pt x="118" y="444"/>
                  <a:pt x="118" y="444"/>
                </a:cubicBezTo>
                <a:close/>
                <a:moveTo>
                  <a:pt x="146" y="327"/>
                </a:moveTo>
                <a:cubicBezTo>
                  <a:pt x="146" y="328"/>
                  <a:pt x="144" y="325"/>
                  <a:pt x="143" y="326"/>
                </a:cubicBezTo>
                <a:cubicBezTo>
                  <a:pt x="145" y="327"/>
                  <a:pt x="146" y="329"/>
                  <a:pt x="148" y="330"/>
                </a:cubicBezTo>
                <a:cubicBezTo>
                  <a:pt x="150" y="332"/>
                  <a:pt x="149" y="331"/>
                  <a:pt x="149" y="330"/>
                </a:cubicBezTo>
                <a:cubicBezTo>
                  <a:pt x="148" y="330"/>
                  <a:pt x="146" y="327"/>
                  <a:pt x="146" y="327"/>
                </a:cubicBezTo>
                <a:close/>
                <a:moveTo>
                  <a:pt x="221" y="460"/>
                </a:moveTo>
                <a:cubicBezTo>
                  <a:pt x="229" y="461"/>
                  <a:pt x="229" y="461"/>
                  <a:pt x="241" y="461"/>
                </a:cubicBezTo>
                <a:cubicBezTo>
                  <a:pt x="238" y="461"/>
                  <a:pt x="236" y="460"/>
                  <a:pt x="234" y="460"/>
                </a:cubicBezTo>
                <a:cubicBezTo>
                  <a:pt x="235" y="460"/>
                  <a:pt x="240" y="460"/>
                  <a:pt x="239" y="460"/>
                </a:cubicBezTo>
                <a:cubicBezTo>
                  <a:pt x="234" y="459"/>
                  <a:pt x="230" y="460"/>
                  <a:pt x="224" y="460"/>
                </a:cubicBezTo>
                <a:cubicBezTo>
                  <a:pt x="226" y="460"/>
                  <a:pt x="230" y="460"/>
                  <a:pt x="230" y="461"/>
                </a:cubicBezTo>
                <a:cubicBezTo>
                  <a:pt x="227" y="461"/>
                  <a:pt x="223" y="460"/>
                  <a:pt x="221" y="460"/>
                </a:cubicBezTo>
                <a:close/>
                <a:moveTo>
                  <a:pt x="375" y="93"/>
                </a:moveTo>
                <a:cubicBezTo>
                  <a:pt x="376" y="93"/>
                  <a:pt x="376" y="93"/>
                  <a:pt x="376" y="93"/>
                </a:cubicBezTo>
                <a:cubicBezTo>
                  <a:pt x="376" y="93"/>
                  <a:pt x="376" y="93"/>
                  <a:pt x="376" y="93"/>
                </a:cubicBezTo>
                <a:cubicBezTo>
                  <a:pt x="376" y="93"/>
                  <a:pt x="375" y="93"/>
                  <a:pt x="375" y="93"/>
                </a:cubicBezTo>
                <a:close/>
                <a:moveTo>
                  <a:pt x="168" y="454"/>
                </a:moveTo>
                <a:cubicBezTo>
                  <a:pt x="169" y="455"/>
                  <a:pt x="172" y="456"/>
                  <a:pt x="173" y="456"/>
                </a:cubicBezTo>
                <a:cubicBezTo>
                  <a:pt x="168" y="454"/>
                  <a:pt x="161" y="452"/>
                  <a:pt x="158" y="451"/>
                </a:cubicBezTo>
                <a:cubicBezTo>
                  <a:pt x="150" y="447"/>
                  <a:pt x="147" y="446"/>
                  <a:pt x="144" y="445"/>
                </a:cubicBezTo>
                <a:cubicBezTo>
                  <a:pt x="149" y="448"/>
                  <a:pt x="159" y="451"/>
                  <a:pt x="162" y="453"/>
                </a:cubicBezTo>
                <a:cubicBezTo>
                  <a:pt x="159" y="452"/>
                  <a:pt x="157" y="451"/>
                  <a:pt x="154" y="450"/>
                </a:cubicBezTo>
                <a:cubicBezTo>
                  <a:pt x="151" y="449"/>
                  <a:pt x="149" y="448"/>
                  <a:pt x="147" y="447"/>
                </a:cubicBezTo>
                <a:cubicBezTo>
                  <a:pt x="148" y="448"/>
                  <a:pt x="149" y="449"/>
                  <a:pt x="151" y="449"/>
                </a:cubicBezTo>
                <a:cubicBezTo>
                  <a:pt x="152" y="450"/>
                  <a:pt x="154" y="450"/>
                  <a:pt x="155" y="451"/>
                </a:cubicBezTo>
                <a:cubicBezTo>
                  <a:pt x="158" y="452"/>
                  <a:pt x="161" y="453"/>
                  <a:pt x="163" y="454"/>
                </a:cubicBezTo>
                <a:cubicBezTo>
                  <a:pt x="163" y="454"/>
                  <a:pt x="163" y="454"/>
                  <a:pt x="163" y="454"/>
                </a:cubicBezTo>
                <a:cubicBezTo>
                  <a:pt x="163" y="454"/>
                  <a:pt x="163" y="454"/>
                  <a:pt x="163" y="454"/>
                </a:cubicBezTo>
                <a:cubicBezTo>
                  <a:pt x="163" y="454"/>
                  <a:pt x="163" y="454"/>
                  <a:pt x="163" y="454"/>
                </a:cubicBezTo>
                <a:cubicBezTo>
                  <a:pt x="168" y="456"/>
                  <a:pt x="172" y="457"/>
                  <a:pt x="177" y="459"/>
                </a:cubicBezTo>
                <a:cubicBezTo>
                  <a:pt x="179" y="459"/>
                  <a:pt x="181" y="460"/>
                  <a:pt x="184" y="460"/>
                </a:cubicBezTo>
                <a:cubicBezTo>
                  <a:pt x="186" y="461"/>
                  <a:pt x="189" y="461"/>
                  <a:pt x="191" y="462"/>
                </a:cubicBezTo>
                <a:cubicBezTo>
                  <a:pt x="187" y="461"/>
                  <a:pt x="182" y="460"/>
                  <a:pt x="178" y="458"/>
                </a:cubicBezTo>
                <a:cubicBezTo>
                  <a:pt x="174" y="457"/>
                  <a:pt x="171" y="456"/>
                  <a:pt x="168" y="454"/>
                </a:cubicBezTo>
                <a:close/>
                <a:moveTo>
                  <a:pt x="149" y="321"/>
                </a:moveTo>
                <a:cubicBezTo>
                  <a:pt x="148" y="320"/>
                  <a:pt x="147" y="319"/>
                  <a:pt x="146" y="318"/>
                </a:cubicBezTo>
                <a:cubicBezTo>
                  <a:pt x="145" y="316"/>
                  <a:pt x="144" y="315"/>
                  <a:pt x="143" y="313"/>
                </a:cubicBezTo>
                <a:cubicBezTo>
                  <a:pt x="143" y="313"/>
                  <a:pt x="142" y="312"/>
                  <a:pt x="142" y="311"/>
                </a:cubicBezTo>
                <a:cubicBezTo>
                  <a:pt x="141" y="310"/>
                  <a:pt x="141" y="310"/>
                  <a:pt x="140" y="309"/>
                </a:cubicBezTo>
                <a:cubicBezTo>
                  <a:pt x="140" y="309"/>
                  <a:pt x="140" y="310"/>
                  <a:pt x="140" y="310"/>
                </a:cubicBezTo>
                <a:cubicBezTo>
                  <a:pt x="140" y="310"/>
                  <a:pt x="140" y="311"/>
                  <a:pt x="140" y="312"/>
                </a:cubicBezTo>
                <a:cubicBezTo>
                  <a:pt x="141" y="313"/>
                  <a:pt x="142" y="314"/>
                  <a:pt x="144" y="316"/>
                </a:cubicBezTo>
                <a:cubicBezTo>
                  <a:pt x="145" y="317"/>
                  <a:pt x="146" y="318"/>
                  <a:pt x="146" y="319"/>
                </a:cubicBezTo>
                <a:cubicBezTo>
                  <a:pt x="147" y="320"/>
                  <a:pt x="147" y="321"/>
                  <a:pt x="148" y="321"/>
                </a:cubicBezTo>
                <a:cubicBezTo>
                  <a:pt x="149" y="322"/>
                  <a:pt x="149" y="323"/>
                  <a:pt x="150" y="324"/>
                </a:cubicBezTo>
                <a:cubicBezTo>
                  <a:pt x="151" y="324"/>
                  <a:pt x="151" y="325"/>
                  <a:pt x="151" y="325"/>
                </a:cubicBezTo>
                <a:cubicBezTo>
                  <a:pt x="152" y="325"/>
                  <a:pt x="152" y="325"/>
                  <a:pt x="152" y="325"/>
                </a:cubicBezTo>
                <a:cubicBezTo>
                  <a:pt x="151" y="323"/>
                  <a:pt x="150" y="322"/>
                  <a:pt x="149" y="321"/>
                </a:cubicBezTo>
                <a:close/>
                <a:moveTo>
                  <a:pt x="203" y="461"/>
                </a:moveTo>
                <a:cubicBezTo>
                  <a:pt x="207" y="462"/>
                  <a:pt x="210" y="462"/>
                  <a:pt x="213" y="463"/>
                </a:cubicBezTo>
                <a:cubicBezTo>
                  <a:pt x="214" y="462"/>
                  <a:pt x="208" y="461"/>
                  <a:pt x="205" y="460"/>
                </a:cubicBezTo>
                <a:cubicBezTo>
                  <a:pt x="201" y="459"/>
                  <a:pt x="198" y="458"/>
                  <a:pt x="194" y="458"/>
                </a:cubicBezTo>
                <a:cubicBezTo>
                  <a:pt x="190" y="457"/>
                  <a:pt x="186" y="456"/>
                  <a:pt x="182" y="455"/>
                </a:cubicBezTo>
                <a:cubicBezTo>
                  <a:pt x="186" y="457"/>
                  <a:pt x="190" y="458"/>
                  <a:pt x="194" y="458"/>
                </a:cubicBezTo>
                <a:cubicBezTo>
                  <a:pt x="198" y="459"/>
                  <a:pt x="201" y="460"/>
                  <a:pt x="205" y="460"/>
                </a:cubicBezTo>
                <a:cubicBezTo>
                  <a:pt x="206" y="461"/>
                  <a:pt x="200" y="460"/>
                  <a:pt x="203" y="461"/>
                </a:cubicBezTo>
                <a:close/>
                <a:moveTo>
                  <a:pt x="324" y="434"/>
                </a:moveTo>
                <a:cubicBezTo>
                  <a:pt x="332" y="431"/>
                  <a:pt x="341" y="427"/>
                  <a:pt x="351" y="421"/>
                </a:cubicBezTo>
                <a:cubicBezTo>
                  <a:pt x="343" y="424"/>
                  <a:pt x="333" y="431"/>
                  <a:pt x="324" y="434"/>
                </a:cubicBezTo>
                <a:close/>
                <a:moveTo>
                  <a:pt x="182" y="349"/>
                </a:moveTo>
                <a:cubicBezTo>
                  <a:pt x="182" y="348"/>
                  <a:pt x="181" y="348"/>
                  <a:pt x="180" y="348"/>
                </a:cubicBezTo>
                <a:cubicBezTo>
                  <a:pt x="180" y="347"/>
                  <a:pt x="179" y="347"/>
                  <a:pt x="178" y="346"/>
                </a:cubicBezTo>
                <a:cubicBezTo>
                  <a:pt x="175" y="345"/>
                  <a:pt x="172" y="343"/>
                  <a:pt x="170" y="341"/>
                </a:cubicBezTo>
                <a:cubicBezTo>
                  <a:pt x="166" y="339"/>
                  <a:pt x="166" y="339"/>
                  <a:pt x="166" y="339"/>
                </a:cubicBezTo>
                <a:cubicBezTo>
                  <a:pt x="164" y="338"/>
                  <a:pt x="163" y="337"/>
                  <a:pt x="162" y="336"/>
                </a:cubicBezTo>
                <a:cubicBezTo>
                  <a:pt x="161" y="336"/>
                  <a:pt x="160" y="335"/>
                  <a:pt x="160" y="335"/>
                </a:cubicBezTo>
                <a:cubicBezTo>
                  <a:pt x="161" y="336"/>
                  <a:pt x="160" y="336"/>
                  <a:pt x="160" y="335"/>
                </a:cubicBezTo>
                <a:cubicBezTo>
                  <a:pt x="159" y="334"/>
                  <a:pt x="158" y="333"/>
                  <a:pt x="158" y="333"/>
                </a:cubicBezTo>
                <a:cubicBezTo>
                  <a:pt x="157" y="333"/>
                  <a:pt x="156" y="331"/>
                  <a:pt x="155" y="331"/>
                </a:cubicBezTo>
                <a:cubicBezTo>
                  <a:pt x="158" y="334"/>
                  <a:pt x="160" y="336"/>
                  <a:pt x="162" y="338"/>
                </a:cubicBezTo>
                <a:cubicBezTo>
                  <a:pt x="166" y="340"/>
                  <a:pt x="170" y="343"/>
                  <a:pt x="173" y="346"/>
                </a:cubicBezTo>
                <a:cubicBezTo>
                  <a:pt x="173" y="346"/>
                  <a:pt x="173" y="346"/>
                  <a:pt x="173" y="346"/>
                </a:cubicBezTo>
                <a:cubicBezTo>
                  <a:pt x="173" y="346"/>
                  <a:pt x="173" y="346"/>
                  <a:pt x="173" y="346"/>
                </a:cubicBezTo>
                <a:cubicBezTo>
                  <a:pt x="173" y="346"/>
                  <a:pt x="173" y="346"/>
                  <a:pt x="173" y="346"/>
                </a:cubicBezTo>
                <a:cubicBezTo>
                  <a:pt x="176" y="347"/>
                  <a:pt x="178" y="348"/>
                  <a:pt x="180" y="349"/>
                </a:cubicBezTo>
                <a:cubicBezTo>
                  <a:pt x="182" y="350"/>
                  <a:pt x="184" y="351"/>
                  <a:pt x="186" y="352"/>
                </a:cubicBezTo>
                <a:cubicBezTo>
                  <a:pt x="187" y="352"/>
                  <a:pt x="188" y="353"/>
                  <a:pt x="189" y="353"/>
                </a:cubicBezTo>
                <a:cubicBezTo>
                  <a:pt x="188" y="352"/>
                  <a:pt x="188" y="352"/>
                  <a:pt x="186" y="351"/>
                </a:cubicBezTo>
                <a:cubicBezTo>
                  <a:pt x="184" y="350"/>
                  <a:pt x="182" y="349"/>
                  <a:pt x="182" y="349"/>
                </a:cubicBezTo>
                <a:close/>
                <a:moveTo>
                  <a:pt x="193" y="449"/>
                </a:moveTo>
                <a:cubicBezTo>
                  <a:pt x="196" y="450"/>
                  <a:pt x="198" y="450"/>
                  <a:pt x="200" y="451"/>
                </a:cubicBezTo>
                <a:cubicBezTo>
                  <a:pt x="202" y="451"/>
                  <a:pt x="204" y="452"/>
                  <a:pt x="206" y="452"/>
                </a:cubicBezTo>
                <a:cubicBezTo>
                  <a:pt x="205" y="452"/>
                  <a:pt x="201" y="451"/>
                  <a:pt x="200" y="451"/>
                </a:cubicBezTo>
                <a:cubicBezTo>
                  <a:pt x="202" y="452"/>
                  <a:pt x="205" y="452"/>
                  <a:pt x="207" y="453"/>
                </a:cubicBezTo>
                <a:cubicBezTo>
                  <a:pt x="209" y="453"/>
                  <a:pt x="211" y="453"/>
                  <a:pt x="213" y="454"/>
                </a:cubicBezTo>
                <a:cubicBezTo>
                  <a:pt x="217" y="455"/>
                  <a:pt x="222" y="455"/>
                  <a:pt x="226" y="455"/>
                </a:cubicBezTo>
                <a:cubicBezTo>
                  <a:pt x="226" y="456"/>
                  <a:pt x="225" y="456"/>
                  <a:pt x="219" y="455"/>
                </a:cubicBezTo>
                <a:cubicBezTo>
                  <a:pt x="216" y="455"/>
                  <a:pt x="212" y="454"/>
                  <a:pt x="209" y="454"/>
                </a:cubicBezTo>
                <a:cubicBezTo>
                  <a:pt x="205" y="453"/>
                  <a:pt x="202" y="453"/>
                  <a:pt x="198" y="452"/>
                </a:cubicBezTo>
                <a:cubicBezTo>
                  <a:pt x="201" y="453"/>
                  <a:pt x="205" y="453"/>
                  <a:pt x="208" y="454"/>
                </a:cubicBezTo>
                <a:cubicBezTo>
                  <a:pt x="212" y="454"/>
                  <a:pt x="216" y="455"/>
                  <a:pt x="220" y="455"/>
                </a:cubicBezTo>
                <a:cubicBezTo>
                  <a:pt x="216" y="456"/>
                  <a:pt x="212" y="454"/>
                  <a:pt x="208" y="454"/>
                </a:cubicBezTo>
                <a:cubicBezTo>
                  <a:pt x="211" y="455"/>
                  <a:pt x="215" y="456"/>
                  <a:pt x="218" y="456"/>
                </a:cubicBezTo>
                <a:cubicBezTo>
                  <a:pt x="224" y="456"/>
                  <a:pt x="228" y="457"/>
                  <a:pt x="231" y="457"/>
                </a:cubicBezTo>
                <a:cubicBezTo>
                  <a:pt x="238" y="458"/>
                  <a:pt x="238" y="458"/>
                  <a:pt x="243" y="457"/>
                </a:cubicBezTo>
                <a:cubicBezTo>
                  <a:pt x="239" y="457"/>
                  <a:pt x="236" y="457"/>
                  <a:pt x="233" y="457"/>
                </a:cubicBezTo>
                <a:cubicBezTo>
                  <a:pt x="235" y="457"/>
                  <a:pt x="238" y="457"/>
                  <a:pt x="240" y="457"/>
                </a:cubicBezTo>
                <a:cubicBezTo>
                  <a:pt x="242" y="457"/>
                  <a:pt x="244" y="457"/>
                  <a:pt x="243" y="456"/>
                </a:cubicBezTo>
                <a:cubicBezTo>
                  <a:pt x="242" y="456"/>
                  <a:pt x="241" y="455"/>
                  <a:pt x="234" y="455"/>
                </a:cubicBezTo>
                <a:cubicBezTo>
                  <a:pt x="231" y="455"/>
                  <a:pt x="239" y="455"/>
                  <a:pt x="233" y="455"/>
                </a:cubicBezTo>
                <a:cubicBezTo>
                  <a:pt x="232" y="455"/>
                  <a:pt x="234" y="454"/>
                  <a:pt x="234" y="454"/>
                </a:cubicBezTo>
                <a:cubicBezTo>
                  <a:pt x="236" y="455"/>
                  <a:pt x="238" y="454"/>
                  <a:pt x="240" y="454"/>
                </a:cubicBezTo>
                <a:cubicBezTo>
                  <a:pt x="242" y="454"/>
                  <a:pt x="245" y="454"/>
                  <a:pt x="247" y="454"/>
                </a:cubicBezTo>
                <a:cubicBezTo>
                  <a:pt x="247" y="454"/>
                  <a:pt x="250" y="454"/>
                  <a:pt x="250" y="454"/>
                </a:cubicBezTo>
                <a:cubicBezTo>
                  <a:pt x="251" y="454"/>
                  <a:pt x="255" y="454"/>
                  <a:pt x="259" y="453"/>
                </a:cubicBezTo>
                <a:cubicBezTo>
                  <a:pt x="261" y="453"/>
                  <a:pt x="262" y="453"/>
                  <a:pt x="264" y="453"/>
                </a:cubicBezTo>
                <a:cubicBezTo>
                  <a:pt x="260" y="453"/>
                  <a:pt x="257" y="453"/>
                  <a:pt x="254" y="453"/>
                </a:cubicBezTo>
                <a:cubicBezTo>
                  <a:pt x="251" y="453"/>
                  <a:pt x="249" y="453"/>
                  <a:pt x="247" y="453"/>
                </a:cubicBezTo>
                <a:cubicBezTo>
                  <a:pt x="250" y="453"/>
                  <a:pt x="255" y="452"/>
                  <a:pt x="260" y="452"/>
                </a:cubicBezTo>
                <a:cubicBezTo>
                  <a:pt x="264" y="452"/>
                  <a:pt x="268" y="451"/>
                  <a:pt x="269" y="452"/>
                </a:cubicBezTo>
                <a:cubicBezTo>
                  <a:pt x="280" y="450"/>
                  <a:pt x="294" y="448"/>
                  <a:pt x="307" y="443"/>
                </a:cubicBezTo>
                <a:cubicBezTo>
                  <a:pt x="302" y="444"/>
                  <a:pt x="298" y="446"/>
                  <a:pt x="294" y="447"/>
                </a:cubicBezTo>
                <a:cubicBezTo>
                  <a:pt x="293" y="447"/>
                  <a:pt x="290" y="448"/>
                  <a:pt x="291" y="447"/>
                </a:cubicBezTo>
                <a:cubicBezTo>
                  <a:pt x="292" y="446"/>
                  <a:pt x="292" y="446"/>
                  <a:pt x="294" y="446"/>
                </a:cubicBezTo>
                <a:cubicBezTo>
                  <a:pt x="297" y="445"/>
                  <a:pt x="300" y="444"/>
                  <a:pt x="303" y="444"/>
                </a:cubicBezTo>
                <a:cubicBezTo>
                  <a:pt x="306" y="443"/>
                  <a:pt x="309" y="442"/>
                  <a:pt x="312" y="441"/>
                </a:cubicBezTo>
                <a:cubicBezTo>
                  <a:pt x="314" y="440"/>
                  <a:pt x="316" y="439"/>
                  <a:pt x="318" y="439"/>
                </a:cubicBezTo>
                <a:cubicBezTo>
                  <a:pt x="320" y="438"/>
                  <a:pt x="322" y="437"/>
                  <a:pt x="324" y="436"/>
                </a:cubicBezTo>
                <a:cubicBezTo>
                  <a:pt x="328" y="434"/>
                  <a:pt x="332" y="432"/>
                  <a:pt x="335" y="430"/>
                </a:cubicBezTo>
                <a:cubicBezTo>
                  <a:pt x="335" y="430"/>
                  <a:pt x="333" y="431"/>
                  <a:pt x="330" y="432"/>
                </a:cubicBezTo>
                <a:cubicBezTo>
                  <a:pt x="328" y="434"/>
                  <a:pt x="325" y="435"/>
                  <a:pt x="325" y="435"/>
                </a:cubicBezTo>
                <a:cubicBezTo>
                  <a:pt x="326" y="434"/>
                  <a:pt x="330" y="432"/>
                  <a:pt x="329" y="433"/>
                </a:cubicBezTo>
                <a:cubicBezTo>
                  <a:pt x="328" y="433"/>
                  <a:pt x="326" y="434"/>
                  <a:pt x="323" y="435"/>
                </a:cubicBezTo>
                <a:cubicBezTo>
                  <a:pt x="314" y="439"/>
                  <a:pt x="305" y="442"/>
                  <a:pt x="295" y="444"/>
                </a:cubicBezTo>
                <a:cubicBezTo>
                  <a:pt x="292" y="445"/>
                  <a:pt x="291" y="445"/>
                  <a:pt x="288" y="446"/>
                </a:cubicBezTo>
                <a:cubicBezTo>
                  <a:pt x="290" y="445"/>
                  <a:pt x="290" y="444"/>
                  <a:pt x="293" y="444"/>
                </a:cubicBezTo>
                <a:cubicBezTo>
                  <a:pt x="298" y="442"/>
                  <a:pt x="296" y="443"/>
                  <a:pt x="299" y="442"/>
                </a:cubicBezTo>
                <a:cubicBezTo>
                  <a:pt x="298" y="443"/>
                  <a:pt x="295" y="444"/>
                  <a:pt x="295" y="444"/>
                </a:cubicBezTo>
                <a:cubicBezTo>
                  <a:pt x="310" y="440"/>
                  <a:pt x="323" y="434"/>
                  <a:pt x="338" y="427"/>
                </a:cubicBezTo>
                <a:cubicBezTo>
                  <a:pt x="331" y="430"/>
                  <a:pt x="322" y="434"/>
                  <a:pt x="313" y="437"/>
                </a:cubicBezTo>
                <a:cubicBezTo>
                  <a:pt x="314" y="436"/>
                  <a:pt x="317" y="435"/>
                  <a:pt x="319" y="434"/>
                </a:cubicBezTo>
                <a:cubicBezTo>
                  <a:pt x="320" y="434"/>
                  <a:pt x="321" y="433"/>
                  <a:pt x="322" y="433"/>
                </a:cubicBezTo>
                <a:cubicBezTo>
                  <a:pt x="323" y="432"/>
                  <a:pt x="324" y="432"/>
                  <a:pt x="325" y="431"/>
                </a:cubicBezTo>
                <a:cubicBezTo>
                  <a:pt x="313" y="436"/>
                  <a:pt x="300" y="440"/>
                  <a:pt x="300" y="438"/>
                </a:cubicBezTo>
                <a:cubicBezTo>
                  <a:pt x="302" y="438"/>
                  <a:pt x="304" y="437"/>
                  <a:pt x="306" y="436"/>
                </a:cubicBezTo>
                <a:cubicBezTo>
                  <a:pt x="309" y="435"/>
                  <a:pt x="311" y="434"/>
                  <a:pt x="313" y="433"/>
                </a:cubicBezTo>
                <a:cubicBezTo>
                  <a:pt x="309" y="435"/>
                  <a:pt x="307" y="435"/>
                  <a:pt x="305" y="436"/>
                </a:cubicBezTo>
                <a:cubicBezTo>
                  <a:pt x="301" y="437"/>
                  <a:pt x="291" y="439"/>
                  <a:pt x="285" y="441"/>
                </a:cubicBezTo>
                <a:cubicBezTo>
                  <a:pt x="289" y="440"/>
                  <a:pt x="279" y="443"/>
                  <a:pt x="286" y="441"/>
                </a:cubicBezTo>
                <a:cubicBezTo>
                  <a:pt x="288" y="441"/>
                  <a:pt x="291" y="441"/>
                  <a:pt x="285" y="442"/>
                </a:cubicBezTo>
                <a:cubicBezTo>
                  <a:pt x="282" y="443"/>
                  <a:pt x="280" y="443"/>
                  <a:pt x="277" y="444"/>
                </a:cubicBezTo>
                <a:cubicBezTo>
                  <a:pt x="275" y="444"/>
                  <a:pt x="274" y="444"/>
                  <a:pt x="272" y="445"/>
                </a:cubicBezTo>
                <a:cubicBezTo>
                  <a:pt x="270" y="445"/>
                  <a:pt x="268" y="445"/>
                  <a:pt x="266" y="445"/>
                </a:cubicBezTo>
                <a:cubicBezTo>
                  <a:pt x="262" y="446"/>
                  <a:pt x="260" y="446"/>
                  <a:pt x="258" y="446"/>
                </a:cubicBezTo>
                <a:cubicBezTo>
                  <a:pt x="259" y="446"/>
                  <a:pt x="261" y="446"/>
                  <a:pt x="263" y="446"/>
                </a:cubicBezTo>
                <a:cubicBezTo>
                  <a:pt x="263" y="446"/>
                  <a:pt x="265" y="446"/>
                  <a:pt x="265" y="445"/>
                </a:cubicBezTo>
                <a:cubicBezTo>
                  <a:pt x="265" y="445"/>
                  <a:pt x="265" y="445"/>
                  <a:pt x="265" y="445"/>
                </a:cubicBezTo>
                <a:cubicBezTo>
                  <a:pt x="269" y="445"/>
                  <a:pt x="272" y="444"/>
                  <a:pt x="275" y="444"/>
                </a:cubicBezTo>
                <a:cubicBezTo>
                  <a:pt x="278" y="443"/>
                  <a:pt x="275" y="443"/>
                  <a:pt x="278" y="443"/>
                </a:cubicBezTo>
                <a:cubicBezTo>
                  <a:pt x="279" y="443"/>
                  <a:pt x="278" y="442"/>
                  <a:pt x="277" y="443"/>
                </a:cubicBezTo>
                <a:cubicBezTo>
                  <a:pt x="274" y="443"/>
                  <a:pt x="271" y="444"/>
                  <a:pt x="267" y="444"/>
                </a:cubicBezTo>
                <a:cubicBezTo>
                  <a:pt x="269" y="443"/>
                  <a:pt x="272" y="443"/>
                  <a:pt x="275" y="442"/>
                </a:cubicBezTo>
                <a:cubicBezTo>
                  <a:pt x="277" y="442"/>
                  <a:pt x="279" y="441"/>
                  <a:pt x="279" y="441"/>
                </a:cubicBezTo>
                <a:cubicBezTo>
                  <a:pt x="279" y="441"/>
                  <a:pt x="279" y="441"/>
                  <a:pt x="279" y="441"/>
                </a:cubicBezTo>
                <a:cubicBezTo>
                  <a:pt x="280" y="440"/>
                  <a:pt x="281" y="440"/>
                  <a:pt x="281" y="440"/>
                </a:cubicBezTo>
                <a:cubicBezTo>
                  <a:pt x="284" y="439"/>
                  <a:pt x="287" y="439"/>
                  <a:pt x="290" y="438"/>
                </a:cubicBezTo>
                <a:cubicBezTo>
                  <a:pt x="294" y="438"/>
                  <a:pt x="296" y="437"/>
                  <a:pt x="301" y="435"/>
                </a:cubicBezTo>
                <a:cubicBezTo>
                  <a:pt x="296" y="436"/>
                  <a:pt x="292" y="438"/>
                  <a:pt x="291" y="438"/>
                </a:cubicBezTo>
                <a:cubicBezTo>
                  <a:pt x="288" y="438"/>
                  <a:pt x="283" y="439"/>
                  <a:pt x="280" y="440"/>
                </a:cubicBezTo>
                <a:cubicBezTo>
                  <a:pt x="278" y="440"/>
                  <a:pt x="276" y="440"/>
                  <a:pt x="276" y="441"/>
                </a:cubicBezTo>
                <a:cubicBezTo>
                  <a:pt x="276" y="441"/>
                  <a:pt x="276" y="441"/>
                  <a:pt x="276" y="441"/>
                </a:cubicBezTo>
                <a:cubicBezTo>
                  <a:pt x="275" y="441"/>
                  <a:pt x="273" y="442"/>
                  <a:pt x="272" y="441"/>
                </a:cubicBezTo>
                <a:cubicBezTo>
                  <a:pt x="274" y="441"/>
                  <a:pt x="276" y="440"/>
                  <a:pt x="278" y="439"/>
                </a:cubicBezTo>
                <a:cubicBezTo>
                  <a:pt x="280" y="439"/>
                  <a:pt x="282" y="438"/>
                  <a:pt x="285" y="436"/>
                </a:cubicBezTo>
                <a:cubicBezTo>
                  <a:pt x="282" y="438"/>
                  <a:pt x="278" y="439"/>
                  <a:pt x="275" y="440"/>
                </a:cubicBezTo>
                <a:cubicBezTo>
                  <a:pt x="272" y="440"/>
                  <a:pt x="270" y="441"/>
                  <a:pt x="270" y="441"/>
                </a:cubicBezTo>
                <a:cubicBezTo>
                  <a:pt x="269" y="443"/>
                  <a:pt x="264" y="444"/>
                  <a:pt x="260" y="445"/>
                </a:cubicBezTo>
                <a:cubicBezTo>
                  <a:pt x="259" y="445"/>
                  <a:pt x="259" y="445"/>
                  <a:pt x="258" y="445"/>
                </a:cubicBezTo>
                <a:cubicBezTo>
                  <a:pt x="258" y="445"/>
                  <a:pt x="257" y="445"/>
                  <a:pt x="257" y="445"/>
                </a:cubicBezTo>
                <a:cubicBezTo>
                  <a:pt x="259" y="445"/>
                  <a:pt x="261" y="444"/>
                  <a:pt x="262" y="443"/>
                </a:cubicBezTo>
                <a:cubicBezTo>
                  <a:pt x="258" y="444"/>
                  <a:pt x="255" y="445"/>
                  <a:pt x="251" y="446"/>
                </a:cubicBezTo>
                <a:cubicBezTo>
                  <a:pt x="250" y="446"/>
                  <a:pt x="250" y="446"/>
                  <a:pt x="249" y="446"/>
                </a:cubicBezTo>
                <a:cubicBezTo>
                  <a:pt x="245" y="446"/>
                  <a:pt x="242" y="446"/>
                  <a:pt x="239" y="446"/>
                </a:cubicBezTo>
                <a:cubicBezTo>
                  <a:pt x="241" y="445"/>
                  <a:pt x="242" y="445"/>
                  <a:pt x="243" y="445"/>
                </a:cubicBezTo>
                <a:cubicBezTo>
                  <a:pt x="247" y="445"/>
                  <a:pt x="251" y="444"/>
                  <a:pt x="254" y="443"/>
                </a:cubicBezTo>
                <a:cubicBezTo>
                  <a:pt x="263" y="441"/>
                  <a:pt x="272" y="440"/>
                  <a:pt x="280" y="436"/>
                </a:cubicBezTo>
                <a:cubicBezTo>
                  <a:pt x="282" y="435"/>
                  <a:pt x="281" y="437"/>
                  <a:pt x="284" y="435"/>
                </a:cubicBezTo>
                <a:cubicBezTo>
                  <a:pt x="284" y="435"/>
                  <a:pt x="284" y="435"/>
                  <a:pt x="283" y="435"/>
                </a:cubicBezTo>
                <a:cubicBezTo>
                  <a:pt x="281" y="435"/>
                  <a:pt x="273" y="438"/>
                  <a:pt x="272" y="437"/>
                </a:cubicBezTo>
                <a:cubicBezTo>
                  <a:pt x="271" y="438"/>
                  <a:pt x="267" y="438"/>
                  <a:pt x="268" y="439"/>
                </a:cubicBezTo>
                <a:cubicBezTo>
                  <a:pt x="270" y="439"/>
                  <a:pt x="267" y="440"/>
                  <a:pt x="265" y="440"/>
                </a:cubicBezTo>
                <a:cubicBezTo>
                  <a:pt x="260" y="442"/>
                  <a:pt x="255" y="443"/>
                  <a:pt x="252" y="442"/>
                </a:cubicBezTo>
                <a:cubicBezTo>
                  <a:pt x="251" y="442"/>
                  <a:pt x="250" y="442"/>
                  <a:pt x="248" y="443"/>
                </a:cubicBezTo>
                <a:cubicBezTo>
                  <a:pt x="247" y="443"/>
                  <a:pt x="246" y="443"/>
                  <a:pt x="245" y="443"/>
                </a:cubicBezTo>
                <a:cubicBezTo>
                  <a:pt x="244" y="443"/>
                  <a:pt x="243" y="444"/>
                  <a:pt x="241" y="444"/>
                </a:cubicBezTo>
                <a:cubicBezTo>
                  <a:pt x="236" y="444"/>
                  <a:pt x="231" y="445"/>
                  <a:pt x="230" y="446"/>
                </a:cubicBezTo>
                <a:cubicBezTo>
                  <a:pt x="229" y="446"/>
                  <a:pt x="229" y="446"/>
                  <a:pt x="230" y="446"/>
                </a:cubicBezTo>
                <a:cubicBezTo>
                  <a:pt x="235" y="446"/>
                  <a:pt x="227" y="447"/>
                  <a:pt x="226" y="447"/>
                </a:cubicBezTo>
                <a:cubicBezTo>
                  <a:pt x="229" y="447"/>
                  <a:pt x="231" y="447"/>
                  <a:pt x="233" y="447"/>
                </a:cubicBezTo>
                <a:cubicBezTo>
                  <a:pt x="234" y="446"/>
                  <a:pt x="235" y="446"/>
                  <a:pt x="236" y="446"/>
                </a:cubicBezTo>
                <a:cubicBezTo>
                  <a:pt x="240" y="446"/>
                  <a:pt x="244" y="446"/>
                  <a:pt x="249" y="446"/>
                </a:cubicBezTo>
                <a:cubicBezTo>
                  <a:pt x="249" y="446"/>
                  <a:pt x="249" y="446"/>
                  <a:pt x="249" y="446"/>
                </a:cubicBezTo>
                <a:cubicBezTo>
                  <a:pt x="249" y="446"/>
                  <a:pt x="248" y="447"/>
                  <a:pt x="247" y="447"/>
                </a:cubicBezTo>
                <a:cubicBezTo>
                  <a:pt x="239" y="448"/>
                  <a:pt x="240" y="448"/>
                  <a:pt x="240" y="449"/>
                </a:cubicBezTo>
                <a:cubicBezTo>
                  <a:pt x="241" y="450"/>
                  <a:pt x="246" y="449"/>
                  <a:pt x="248" y="449"/>
                </a:cubicBezTo>
                <a:cubicBezTo>
                  <a:pt x="251" y="449"/>
                  <a:pt x="254" y="448"/>
                  <a:pt x="257" y="447"/>
                </a:cubicBezTo>
                <a:cubicBezTo>
                  <a:pt x="256" y="447"/>
                  <a:pt x="256" y="447"/>
                  <a:pt x="256" y="447"/>
                </a:cubicBezTo>
                <a:cubicBezTo>
                  <a:pt x="256" y="448"/>
                  <a:pt x="256" y="448"/>
                  <a:pt x="264" y="447"/>
                </a:cubicBezTo>
                <a:cubicBezTo>
                  <a:pt x="264" y="447"/>
                  <a:pt x="264" y="448"/>
                  <a:pt x="264" y="448"/>
                </a:cubicBezTo>
                <a:cubicBezTo>
                  <a:pt x="264" y="448"/>
                  <a:pt x="259" y="448"/>
                  <a:pt x="263" y="448"/>
                </a:cubicBezTo>
                <a:cubicBezTo>
                  <a:pt x="267" y="447"/>
                  <a:pt x="273" y="447"/>
                  <a:pt x="273" y="447"/>
                </a:cubicBezTo>
                <a:cubicBezTo>
                  <a:pt x="273" y="446"/>
                  <a:pt x="278" y="445"/>
                  <a:pt x="280" y="445"/>
                </a:cubicBezTo>
                <a:cubicBezTo>
                  <a:pt x="285" y="444"/>
                  <a:pt x="287" y="444"/>
                  <a:pt x="289" y="444"/>
                </a:cubicBezTo>
                <a:cubicBezTo>
                  <a:pt x="292" y="444"/>
                  <a:pt x="285" y="445"/>
                  <a:pt x="283" y="446"/>
                </a:cubicBezTo>
                <a:cubicBezTo>
                  <a:pt x="278" y="448"/>
                  <a:pt x="279" y="446"/>
                  <a:pt x="277" y="447"/>
                </a:cubicBezTo>
                <a:cubicBezTo>
                  <a:pt x="276" y="447"/>
                  <a:pt x="274" y="446"/>
                  <a:pt x="273" y="447"/>
                </a:cubicBezTo>
                <a:cubicBezTo>
                  <a:pt x="272" y="447"/>
                  <a:pt x="268" y="449"/>
                  <a:pt x="266" y="448"/>
                </a:cubicBezTo>
                <a:cubicBezTo>
                  <a:pt x="265" y="448"/>
                  <a:pt x="264" y="448"/>
                  <a:pt x="262" y="448"/>
                </a:cubicBezTo>
                <a:cubicBezTo>
                  <a:pt x="260" y="448"/>
                  <a:pt x="258" y="449"/>
                  <a:pt x="257" y="449"/>
                </a:cubicBezTo>
                <a:cubicBezTo>
                  <a:pt x="254" y="449"/>
                  <a:pt x="256" y="449"/>
                  <a:pt x="256" y="449"/>
                </a:cubicBezTo>
                <a:cubicBezTo>
                  <a:pt x="255" y="449"/>
                  <a:pt x="256" y="449"/>
                  <a:pt x="257" y="449"/>
                </a:cubicBezTo>
                <a:cubicBezTo>
                  <a:pt x="262" y="449"/>
                  <a:pt x="263" y="449"/>
                  <a:pt x="264" y="449"/>
                </a:cubicBezTo>
                <a:cubicBezTo>
                  <a:pt x="265" y="449"/>
                  <a:pt x="266" y="449"/>
                  <a:pt x="269" y="449"/>
                </a:cubicBezTo>
                <a:cubicBezTo>
                  <a:pt x="263" y="450"/>
                  <a:pt x="272" y="449"/>
                  <a:pt x="274" y="449"/>
                </a:cubicBezTo>
                <a:cubicBezTo>
                  <a:pt x="271" y="449"/>
                  <a:pt x="269" y="450"/>
                  <a:pt x="266" y="450"/>
                </a:cubicBezTo>
                <a:cubicBezTo>
                  <a:pt x="264" y="451"/>
                  <a:pt x="261" y="451"/>
                  <a:pt x="259" y="451"/>
                </a:cubicBezTo>
                <a:cubicBezTo>
                  <a:pt x="256" y="451"/>
                  <a:pt x="254" y="452"/>
                  <a:pt x="251" y="452"/>
                </a:cubicBezTo>
                <a:cubicBezTo>
                  <a:pt x="249" y="452"/>
                  <a:pt x="246" y="452"/>
                  <a:pt x="244" y="453"/>
                </a:cubicBezTo>
                <a:cubicBezTo>
                  <a:pt x="243" y="452"/>
                  <a:pt x="239" y="452"/>
                  <a:pt x="236" y="452"/>
                </a:cubicBezTo>
                <a:cubicBezTo>
                  <a:pt x="234" y="452"/>
                  <a:pt x="232" y="452"/>
                  <a:pt x="230" y="452"/>
                </a:cubicBezTo>
                <a:cubicBezTo>
                  <a:pt x="227" y="452"/>
                  <a:pt x="225" y="452"/>
                  <a:pt x="224" y="451"/>
                </a:cubicBezTo>
                <a:cubicBezTo>
                  <a:pt x="226" y="452"/>
                  <a:pt x="228" y="452"/>
                  <a:pt x="228" y="452"/>
                </a:cubicBezTo>
                <a:cubicBezTo>
                  <a:pt x="229" y="452"/>
                  <a:pt x="228" y="451"/>
                  <a:pt x="226" y="451"/>
                </a:cubicBezTo>
                <a:cubicBezTo>
                  <a:pt x="224" y="451"/>
                  <a:pt x="221" y="451"/>
                  <a:pt x="219" y="451"/>
                </a:cubicBezTo>
                <a:cubicBezTo>
                  <a:pt x="218" y="450"/>
                  <a:pt x="216" y="450"/>
                  <a:pt x="215" y="450"/>
                </a:cubicBezTo>
                <a:cubicBezTo>
                  <a:pt x="216" y="450"/>
                  <a:pt x="216" y="450"/>
                  <a:pt x="217" y="450"/>
                </a:cubicBezTo>
                <a:cubicBezTo>
                  <a:pt x="215" y="450"/>
                  <a:pt x="213" y="450"/>
                  <a:pt x="212" y="450"/>
                </a:cubicBezTo>
                <a:cubicBezTo>
                  <a:pt x="211" y="449"/>
                  <a:pt x="210" y="449"/>
                  <a:pt x="209" y="449"/>
                </a:cubicBezTo>
                <a:cubicBezTo>
                  <a:pt x="210" y="449"/>
                  <a:pt x="214" y="450"/>
                  <a:pt x="215" y="449"/>
                </a:cubicBezTo>
                <a:cubicBezTo>
                  <a:pt x="209" y="449"/>
                  <a:pt x="199" y="447"/>
                  <a:pt x="197" y="447"/>
                </a:cubicBezTo>
                <a:cubicBezTo>
                  <a:pt x="196" y="448"/>
                  <a:pt x="196" y="448"/>
                  <a:pt x="202" y="449"/>
                </a:cubicBezTo>
                <a:cubicBezTo>
                  <a:pt x="202" y="449"/>
                  <a:pt x="202" y="449"/>
                  <a:pt x="202" y="449"/>
                </a:cubicBezTo>
                <a:cubicBezTo>
                  <a:pt x="200" y="449"/>
                  <a:pt x="198" y="448"/>
                  <a:pt x="196" y="448"/>
                </a:cubicBezTo>
                <a:cubicBezTo>
                  <a:pt x="199" y="449"/>
                  <a:pt x="203" y="450"/>
                  <a:pt x="207" y="450"/>
                </a:cubicBezTo>
                <a:cubicBezTo>
                  <a:pt x="208" y="450"/>
                  <a:pt x="210" y="450"/>
                  <a:pt x="211" y="450"/>
                </a:cubicBezTo>
                <a:cubicBezTo>
                  <a:pt x="213" y="451"/>
                  <a:pt x="214" y="451"/>
                  <a:pt x="215" y="451"/>
                </a:cubicBezTo>
                <a:cubicBezTo>
                  <a:pt x="216" y="452"/>
                  <a:pt x="213" y="451"/>
                  <a:pt x="211" y="451"/>
                </a:cubicBezTo>
                <a:cubicBezTo>
                  <a:pt x="209" y="451"/>
                  <a:pt x="207" y="451"/>
                  <a:pt x="204" y="450"/>
                </a:cubicBezTo>
                <a:cubicBezTo>
                  <a:pt x="206" y="451"/>
                  <a:pt x="209" y="451"/>
                  <a:pt x="211" y="452"/>
                </a:cubicBezTo>
                <a:cubicBezTo>
                  <a:pt x="214" y="452"/>
                  <a:pt x="216" y="452"/>
                  <a:pt x="218" y="453"/>
                </a:cubicBezTo>
                <a:cubicBezTo>
                  <a:pt x="214" y="452"/>
                  <a:pt x="210" y="452"/>
                  <a:pt x="206" y="451"/>
                </a:cubicBezTo>
                <a:cubicBezTo>
                  <a:pt x="202" y="451"/>
                  <a:pt x="197" y="450"/>
                  <a:pt x="193" y="449"/>
                </a:cubicBezTo>
                <a:close/>
                <a:moveTo>
                  <a:pt x="266" y="444"/>
                </a:moveTo>
                <a:cubicBezTo>
                  <a:pt x="267" y="444"/>
                  <a:pt x="267" y="444"/>
                  <a:pt x="268" y="444"/>
                </a:cubicBezTo>
                <a:cubicBezTo>
                  <a:pt x="267" y="445"/>
                  <a:pt x="266" y="445"/>
                  <a:pt x="266" y="445"/>
                </a:cubicBezTo>
                <a:cubicBezTo>
                  <a:pt x="266" y="445"/>
                  <a:pt x="266" y="445"/>
                  <a:pt x="266" y="444"/>
                </a:cubicBezTo>
                <a:close/>
                <a:moveTo>
                  <a:pt x="257" y="447"/>
                </a:moveTo>
                <a:cubicBezTo>
                  <a:pt x="253" y="448"/>
                  <a:pt x="252" y="447"/>
                  <a:pt x="247" y="448"/>
                </a:cubicBezTo>
                <a:cubicBezTo>
                  <a:pt x="246" y="448"/>
                  <a:pt x="244" y="449"/>
                  <a:pt x="243" y="449"/>
                </a:cubicBezTo>
                <a:cubicBezTo>
                  <a:pt x="242" y="448"/>
                  <a:pt x="242" y="448"/>
                  <a:pt x="243" y="448"/>
                </a:cubicBezTo>
                <a:cubicBezTo>
                  <a:pt x="244" y="448"/>
                  <a:pt x="245" y="448"/>
                  <a:pt x="247" y="448"/>
                </a:cubicBezTo>
                <a:cubicBezTo>
                  <a:pt x="250" y="447"/>
                  <a:pt x="253" y="447"/>
                  <a:pt x="255" y="446"/>
                </a:cubicBezTo>
                <a:cubicBezTo>
                  <a:pt x="255" y="446"/>
                  <a:pt x="256" y="446"/>
                  <a:pt x="256" y="446"/>
                </a:cubicBezTo>
                <a:cubicBezTo>
                  <a:pt x="256" y="446"/>
                  <a:pt x="256" y="446"/>
                  <a:pt x="257" y="446"/>
                </a:cubicBezTo>
                <a:cubicBezTo>
                  <a:pt x="257" y="446"/>
                  <a:pt x="257" y="446"/>
                  <a:pt x="257" y="446"/>
                </a:cubicBezTo>
                <a:cubicBezTo>
                  <a:pt x="257" y="446"/>
                  <a:pt x="257" y="446"/>
                  <a:pt x="257" y="446"/>
                </a:cubicBezTo>
                <a:cubicBezTo>
                  <a:pt x="257" y="446"/>
                  <a:pt x="257" y="446"/>
                  <a:pt x="256" y="446"/>
                </a:cubicBezTo>
                <a:cubicBezTo>
                  <a:pt x="258" y="446"/>
                  <a:pt x="258" y="447"/>
                  <a:pt x="257" y="447"/>
                </a:cubicBezTo>
                <a:close/>
                <a:moveTo>
                  <a:pt x="163" y="339"/>
                </a:moveTo>
                <a:cubicBezTo>
                  <a:pt x="162" y="338"/>
                  <a:pt x="163" y="339"/>
                  <a:pt x="164" y="340"/>
                </a:cubicBezTo>
                <a:cubicBezTo>
                  <a:pt x="165" y="341"/>
                  <a:pt x="167" y="342"/>
                  <a:pt x="166" y="342"/>
                </a:cubicBezTo>
                <a:cubicBezTo>
                  <a:pt x="166" y="342"/>
                  <a:pt x="167" y="343"/>
                  <a:pt x="168" y="344"/>
                </a:cubicBezTo>
                <a:cubicBezTo>
                  <a:pt x="169" y="344"/>
                  <a:pt x="170" y="345"/>
                  <a:pt x="171" y="345"/>
                </a:cubicBezTo>
                <a:cubicBezTo>
                  <a:pt x="171" y="346"/>
                  <a:pt x="171" y="346"/>
                  <a:pt x="172" y="346"/>
                </a:cubicBezTo>
                <a:cubicBezTo>
                  <a:pt x="173" y="346"/>
                  <a:pt x="176" y="348"/>
                  <a:pt x="179" y="350"/>
                </a:cubicBezTo>
                <a:cubicBezTo>
                  <a:pt x="178" y="348"/>
                  <a:pt x="176" y="347"/>
                  <a:pt x="174" y="346"/>
                </a:cubicBezTo>
                <a:cubicBezTo>
                  <a:pt x="173" y="346"/>
                  <a:pt x="172" y="345"/>
                  <a:pt x="173" y="345"/>
                </a:cubicBezTo>
                <a:cubicBezTo>
                  <a:pt x="173" y="345"/>
                  <a:pt x="173" y="345"/>
                  <a:pt x="173" y="346"/>
                </a:cubicBezTo>
                <a:cubicBezTo>
                  <a:pt x="171" y="344"/>
                  <a:pt x="170" y="344"/>
                  <a:pt x="168" y="342"/>
                </a:cubicBezTo>
                <a:cubicBezTo>
                  <a:pt x="166" y="341"/>
                  <a:pt x="164" y="339"/>
                  <a:pt x="163" y="339"/>
                </a:cubicBezTo>
                <a:close/>
                <a:moveTo>
                  <a:pt x="230" y="436"/>
                </a:moveTo>
                <a:cubicBezTo>
                  <a:pt x="229" y="435"/>
                  <a:pt x="226" y="435"/>
                  <a:pt x="223" y="435"/>
                </a:cubicBezTo>
                <a:cubicBezTo>
                  <a:pt x="220" y="435"/>
                  <a:pt x="218" y="435"/>
                  <a:pt x="215" y="434"/>
                </a:cubicBezTo>
                <a:cubicBezTo>
                  <a:pt x="212" y="434"/>
                  <a:pt x="209" y="434"/>
                  <a:pt x="206" y="433"/>
                </a:cubicBezTo>
                <a:cubicBezTo>
                  <a:pt x="205" y="433"/>
                  <a:pt x="203" y="432"/>
                  <a:pt x="203" y="432"/>
                </a:cubicBezTo>
                <a:cubicBezTo>
                  <a:pt x="203" y="433"/>
                  <a:pt x="203" y="433"/>
                  <a:pt x="206" y="433"/>
                </a:cubicBezTo>
                <a:cubicBezTo>
                  <a:pt x="209" y="434"/>
                  <a:pt x="212" y="434"/>
                  <a:pt x="216" y="435"/>
                </a:cubicBezTo>
                <a:cubicBezTo>
                  <a:pt x="217" y="435"/>
                  <a:pt x="219" y="435"/>
                  <a:pt x="220" y="435"/>
                </a:cubicBezTo>
                <a:cubicBezTo>
                  <a:pt x="221" y="435"/>
                  <a:pt x="223" y="436"/>
                  <a:pt x="224" y="436"/>
                </a:cubicBezTo>
                <a:cubicBezTo>
                  <a:pt x="226" y="436"/>
                  <a:pt x="230" y="436"/>
                  <a:pt x="230" y="436"/>
                </a:cubicBezTo>
                <a:close/>
              </a:path>
            </a:pathLst>
          </a:custGeom>
          <a:solidFill>
            <a:srgbClr val="FFFF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algn="ctr"/>
            <a:endParaRPr lang="zh-CN" altLang="en-US"/>
          </a:p>
          <a:p>
            <a:pPr algn="ctr"/>
            <a:endParaRPr lang="zh-CN" altLang="en-US"/>
          </a:p>
          <a:p>
            <a:pPr algn="ctr"/>
            <a:endParaRPr lang="zh-CN" altLang="en-US"/>
          </a:p>
          <a:p>
            <a:pPr algn="ctr"/>
            <a:endParaRPr lang="zh-CN" altLang="en-US" sz="5400">
              <a:solidFill>
                <a:schemeClr val="bg1"/>
              </a:solidFill>
              <a:latin typeface="方正粗金陵简体" panose="02000000000000000000" charset="-122"/>
              <a:ea typeface="方正粗金陵简体" panose="02000000000000000000" charset="-122"/>
            </a:endParaRPr>
          </a:p>
        </p:txBody>
      </p:sp>
      <p:sp>
        <p:nvSpPr>
          <p:cNvPr id="13" name="文本框 12"/>
          <p:cNvSpPr txBox="1"/>
          <p:nvPr/>
        </p:nvSpPr>
        <p:spPr>
          <a:xfrm>
            <a:off x="5516880" y="2205990"/>
            <a:ext cx="1957705" cy="1198880"/>
          </a:xfrm>
          <a:prstGeom prst="rect">
            <a:avLst/>
          </a:prstGeom>
          <a:noFill/>
        </p:spPr>
        <p:txBody>
          <a:bodyPr wrap="square" rtlCol="0">
            <a:spAutoFit/>
          </a:bodyPr>
          <a:p>
            <a:pPr algn="l"/>
            <a:r>
              <a:rPr lang="zh-CN" altLang="en-US" b="1">
                <a:solidFill>
                  <a:schemeClr val="bg1"/>
                </a:solidFill>
                <a:latin typeface="楷体" panose="02010609060101010101" charset="-122"/>
                <a:ea typeface="楷体" panose="02010609060101010101" charset="-122"/>
                <a:sym typeface="+mn-ea"/>
              </a:rPr>
              <a:t>局限性：取得自治的城市并</a:t>
            </a:r>
            <a:r>
              <a:rPr lang="zh-CN" altLang="en-US" b="1">
                <a:latin typeface="楷体" panose="02010609060101010101" charset="-122"/>
                <a:ea typeface="楷体" panose="02010609060101010101" charset="-122"/>
                <a:sym typeface="+mn-ea"/>
              </a:rPr>
              <a:t>不能完全摆脱</a:t>
            </a:r>
            <a:r>
              <a:rPr lang="zh-CN" altLang="en-US" b="1">
                <a:solidFill>
                  <a:schemeClr val="bg1"/>
                </a:solidFill>
                <a:latin typeface="楷体" panose="02010609060101010101" charset="-122"/>
                <a:ea typeface="楷体" panose="02010609060101010101" charset="-122"/>
                <a:sym typeface="+mn-ea"/>
              </a:rPr>
              <a:t>国王和领主的控制</a:t>
            </a:r>
            <a:endParaRPr lang="zh-CN" altLang="en-US"/>
          </a:p>
        </p:txBody>
      </p:sp>
      <p:sp>
        <p:nvSpPr>
          <p:cNvPr id="14" name="文本框 13"/>
          <p:cNvSpPr txBox="1"/>
          <p:nvPr/>
        </p:nvSpPr>
        <p:spPr>
          <a:xfrm>
            <a:off x="505460" y="506730"/>
            <a:ext cx="740410" cy="829945"/>
          </a:xfrm>
          <a:prstGeom prst="rect">
            <a:avLst/>
          </a:prstGeom>
          <a:noFill/>
        </p:spPr>
        <p:txBody>
          <a:bodyPr wrap="square" rtlCol="0">
            <a:spAutoFit/>
          </a:bodyPr>
          <a:p>
            <a:r>
              <a:rPr lang="en-US" altLang="zh-CN" sz="4800">
                <a:solidFill>
                  <a:schemeClr val="bg1"/>
                </a:solidFill>
                <a:latin typeface="方正字迹-龙吟体 简" panose="02000500000000000000" charset="-122"/>
                <a:ea typeface="方正字迹-龙吟体 简" panose="02000500000000000000" charset="-122"/>
              </a:rPr>
              <a:t>1</a:t>
            </a:r>
            <a:endParaRPr lang="en-US" altLang="zh-CN" sz="4800">
              <a:solidFill>
                <a:schemeClr val="bg1"/>
              </a:solidFill>
              <a:latin typeface="方正字迹-龙吟体 简" panose="02000500000000000000" charset="-122"/>
              <a:ea typeface="方正字迹-龙吟体 简" panose="02000500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bg/>
                                          </p:spTgt>
                                        </p:tgtEl>
                                        <p:attrNameLst>
                                          <p:attrName>style.visibility</p:attrName>
                                        </p:attrNameLst>
                                      </p:cBhvr>
                                      <p:to>
                                        <p:strVal val="visible"/>
                                      </p:to>
                                    </p:set>
                                    <p:anim calcmode="lin" valueType="num">
                                      <p:cBhvr additive="base">
                                        <p:cTn id="11"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2"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additive="base">
                                        <p:cTn id="1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500" fill="hold"/>
                                        <p:tgtEl>
                                          <p:spTgt spid="12"/>
                                        </p:tgtEl>
                                        <p:attrNameLst>
                                          <p:attrName>ppt_x</p:attrName>
                                        </p:attrNameLst>
                                      </p:cBhvr>
                                      <p:tavLst>
                                        <p:tav tm="0">
                                          <p:val>
                                            <p:strVal val="#ppt_x"/>
                                          </p:val>
                                        </p:tav>
                                        <p:tav tm="100000">
                                          <p:val>
                                            <p:strVal val="#ppt_x"/>
                                          </p:val>
                                        </p:tav>
                                      </p:tavLst>
                                    </p:anim>
                                    <p:anim calcmode="lin" valueType="num">
                                      <p:cBhvr additive="base">
                                        <p:cTn id="5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additive="base">
                                        <p:cTn id="63" dur="500" fill="hold"/>
                                        <p:tgtEl>
                                          <p:spTgt spid="10"/>
                                        </p:tgtEl>
                                        <p:attrNameLst>
                                          <p:attrName>ppt_x</p:attrName>
                                        </p:attrNameLst>
                                      </p:cBhvr>
                                      <p:tavLst>
                                        <p:tav tm="0">
                                          <p:val>
                                            <p:strVal val="#ppt_x"/>
                                          </p:val>
                                        </p:tav>
                                        <p:tav tm="100000">
                                          <p:val>
                                            <p:strVal val="#ppt_x"/>
                                          </p:val>
                                        </p:tav>
                                      </p:tavLst>
                                    </p:anim>
                                    <p:anim calcmode="lin" valueType="num">
                                      <p:cBhvr additive="base">
                                        <p:cTn id="6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additive="base">
                                        <p:cTn id="69" dur="500" fill="hold"/>
                                        <p:tgtEl>
                                          <p:spTgt spid="13"/>
                                        </p:tgtEl>
                                        <p:attrNameLst>
                                          <p:attrName>ppt_x</p:attrName>
                                        </p:attrNameLst>
                                      </p:cBhvr>
                                      <p:tavLst>
                                        <p:tav tm="0">
                                          <p:val>
                                            <p:strVal val="#ppt_x"/>
                                          </p:val>
                                        </p:tav>
                                        <p:tav tm="100000">
                                          <p:val>
                                            <p:strVal val="#ppt_x"/>
                                          </p:val>
                                        </p:tav>
                                      </p:tavLst>
                                    </p:anim>
                                    <p:anim calcmode="lin" valueType="num">
                                      <p:cBhvr additive="base">
                                        <p:cTn id="7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 grpId="0" animBg="1"/>
      <p:bldP spid="217" grpId="1" animBg="1"/>
      <p:bldP spid="4" grpId="0" animBg="1" build="p"/>
      <p:bldP spid="4" grpId="1" animBg="1" build="p"/>
      <p:bldP spid="5" grpId="0" bldLvl="0" animBg="1"/>
      <p:bldP spid="5" grpId="1" animBg="1"/>
      <p:bldP spid="7" grpId="0" animBg="1"/>
      <p:bldP spid="7" grpId="1" animBg="1"/>
      <p:bldP spid="11" grpId="0" bldLvl="0" animBg="1"/>
      <p:bldP spid="11" grpId="1" animBg="1"/>
      <p:bldP spid="9" grpId="0"/>
      <p:bldP spid="9" grpId="1"/>
      <p:bldP spid="12" grpId="0"/>
      <p:bldP spid="12" grpId="1"/>
      <p:bldP spid="10" grpId="0" animBg="1"/>
      <p:bldP spid="10" grpId="1" animBg="1"/>
      <p:bldP spid="13" grpId="0"/>
      <p:bldP spid="13"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1" name="文本框 22"/>
          <p:cNvSpPr txBox="1"/>
          <p:nvPr/>
        </p:nvSpPr>
        <p:spPr>
          <a:xfrm>
            <a:off x="1692910" y="100330"/>
            <a:ext cx="4011930" cy="460375"/>
          </a:xfrm>
          <a:prstGeom prst="rect">
            <a:avLst/>
          </a:prstGeom>
          <a:noFill/>
          <a:ln w="9525">
            <a:noFill/>
          </a:ln>
        </p:spPr>
        <p:txBody>
          <a:bodyPr wrap="square" anchor="t" anchorCtr="0">
            <a:spAutoFit/>
          </a:bodyPr>
          <a:p>
            <a:pPr eaLnBrk="0" hangingPunct="0">
              <a:buFontTx/>
            </a:pPr>
            <a:r>
              <a:rPr lang="en-US" altLang="zh-CN" sz="2400" dirty="0">
                <a:solidFill>
                  <a:srgbClr val="FFFF00"/>
                </a:solidFill>
                <a:latin typeface="方正粗黑宋简体" panose="02000000000000000000" pitchFamily="2" charset="-122"/>
                <a:ea typeface="方正粗黑宋简体" panose="02000000000000000000" pitchFamily="2" charset="-122"/>
              </a:rPr>
              <a:t>3</a:t>
            </a:r>
            <a:r>
              <a:rPr lang="zh-CN" altLang="en-US" sz="2400" dirty="0">
                <a:solidFill>
                  <a:srgbClr val="FFFF00"/>
                </a:solidFill>
                <a:latin typeface="方正粗黑宋简体" panose="02000000000000000000" pitchFamily="2" charset="-122"/>
                <a:ea typeface="方正粗黑宋简体" panose="02000000000000000000" pitchFamily="2" charset="-122"/>
              </a:rPr>
              <a:t>、思考城市居民的身份？</a:t>
            </a:r>
            <a:endParaRPr lang="zh-CN" altLang="en-US" sz="2400" dirty="0">
              <a:solidFill>
                <a:srgbClr val="FFFF00"/>
              </a:solidFill>
              <a:latin typeface="方正粗黑宋简体" panose="02000000000000000000" pitchFamily="2" charset="-122"/>
              <a:ea typeface="方正粗黑宋简体" panose="02000000000000000000" pitchFamily="2" charset="-122"/>
            </a:endParaRPr>
          </a:p>
        </p:txBody>
      </p:sp>
      <p:cxnSp>
        <p:nvCxnSpPr>
          <p:cNvPr id="24" name="直接连接符 23"/>
          <p:cNvCxnSpPr/>
          <p:nvPr/>
        </p:nvCxnSpPr>
        <p:spPr>
          <a:xfrm flipH="1">
            <a:off x="1916430" y="2408555"/>
            <a:ext cx="10160" cy="1329055"/>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直角三角形 24"/>
          <p:cNvSpPr/>
          <p:nvPr/>
        </p:nvSpPr>
        <p:spPr>
          <a:xfrm rot="11012225">
            <a:off x="7727950" y="2833688"/>
            <a:ext cx="136525" cy="13970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10245" name="图片 2"/>
          <p:cNvPicPr>
            <a:picLocks noChangeAspect="1"/>
          </p:cNvPicPr>
          <p:nvPr/>
        </p:nvPicPr>
        <p:blipFill>
          <a:blip r:embed="rId1"/>
          <a:srcRect l="66315" t="47462" b="32477"/>
          <a:stretch>
            <a:fillRect/>
          </a:stretch>
        </p:blipFill>
        <p:spPr>
          <a:xfrm>
            <a:off x="9957118" y="315595"/>
            <a:ext cx="1546225" cy="1376363"/>
          </a:xfrm>
          <a:prstGeom prst="rect">
            <a:avLst/>
          </a:prstGeom>
          <a:noFill/>
          <a:ln w="9525">
            <a:noFill/>
          </a:ln>
        </p:spPr>
      </p:pic>
      <p:sp>
        <p:nvSpPr>
          <p:cNvPr id="3" name="矩形 2"/>
          <p:cNvSpPr/>
          <p:nvPr/>
        </p:nvSpPr>
        <p:spPr>
          <a:xfrm>
            <a:off x="1115060" y="1795780"/>
            <a:ext cx="1592580" cy="50609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800">
                <a:solidFill>
                  <a:schemeClr val="tx1"/>
                </a:solidFill>
                <a:latin typeface="方正颜真卿楷书 简繁" panose="02000500000000000000" charset="-122"/>
                <a:ea typeface="方正颜真卿楷书 简繁" panose="02000500000000000000" charset="-122"/>
                <a:cs typeface="方正颜真卿楷书 简繁" panose="02000500000000000000" charset="-122"/>
              </a:rPr>
              <a:t>1</a:t>
            </a:r>
            <a:r>
              <a:rPr lang="zh-CN" altLang="en-US" sz="1800">
                <a:solidFill>
                  <a:schemeClr val="tx1"/>
                </a:solidFill>
                <a:latin typeface="方正颜真卿楷书 简繁" panose="02000500000000000000" charset="-122"/>
                <a:ea typeface="方正颜真卿楷书 简繁" panose="02000500000000000000" charset="-122"/>
                <a:cs typeface="方正颜真卿楷书 简繁" panose="02000500000000000000" charset="-122"/>
              </a:rPr>
              <a:t>、手工业者</a:t>
            </a:r>
            <a:endParaRPr lang="zh-CN" altLang="en-US" sz="1800">
              <a:solidFill>
                <a:schemeClr val="tx1"/>
              </a:solidFill>
              <a:latin typeface="方正颜真卿楷书 简繁" panose="02000500000000000000" charset="-122"/>
              <a:ea typeface="方正颜真卿楷书 简繁" panose="02000500000000000000" charset="-122"/>
              <a:cs typeface="方正颜真卿楷书 简繁" panose="02000500000000000000" charset="-122"/>
            </a:endParaRPr>
          </a:p>
        </p:txBody>
      </p:sp>
      <p:pic>
        <p:nvPicPr>
          <p:cNvPr id="5" name="图片 4" descr="酒业"/>
          <p:cNvPicPr>
            <a:picLocks noChangeAspect="1"/>
          </p:cNvPicPr>
          <p:nvPr/>
        </p:nvPicPr>
        <p:blipFill>
          <a:blip r:embed="rId2"/>
          <a:stretch>
            <a:fillRect/>
          </a:stretch>
        </p:blipFill>
        <p:spPr>
          <a:xfrm>
            <a:off x="9520555" y="560705"/>
            <a:ext cx="2670810" cy="2427605"/>
          </a:xfrm>
          <a:prstGeom prst="rect">
            <a:avLst/>
          </a:prstGeom>
        </p:spPr>
      </p:pic>
      <p:sp>
        <p:nvSpPr>
          <p:cNvPr id="6" name="文本框 5"/>
          <p:cNvSpPr txBox="1"/>
          <p:nvPr/>
        </p:nvSpPr>
        <p:spPr>
          <a:xfrm>
            <a:off x="10995025" y="2461260"/>
            <a:ext cx="1034415" cy="368300"/>
          </a:xfrm>
          <a:prstGeom prst="rect">
            <a:avLst/>
          </a:prstGeom>
          <a:noFill/>
        </p:spPr>
        <p:txBody>
          <a:bodyPr wrap="square" rtlCol="0">
            <a:spAutoFit/>
          </a:bodyPr>
          <a:p>
            <a:r>
              <a:rPr lang="zh-CN" altLang="en-US">
                <a:solidFill>
                  <a:schemeClr val="bg1"/>
                </a:solidFill>
                <a:latin typeface="方正颜真卿楷书 简繁" panose="02000500000000000000" charset="-122"/>
                <a:ea typeface="方正颜真卿楷书 简繁" panose="02000500000000000000" charset="-122"/>
              </a:rPr>
              <a:t>酿酒业</a:t>
            </a:r>
            <a:endParaRPr lang="zh-CN" altLang="en-US">
              <a:solidFill>
                <a:schemeClr val="bg1"/>
              </a:solidFill>
              <a:latin typeface="方正颜真卿楷书 简繁" panose="02000500000000000000" charset="-122"/>
              <a:ea typeface="方正颜真卿楷书 简繁" panose="02000500000000000000" charset="-122"/>
            </a:endParaRPr>
          </a:p>
        </p:txBody>
      </p:sp>
      <p:pic>
        <p:nvPicPr>
          <p:cNvPr id="9" name="图片 8" descr="衣服"/>
          <p:cNvPicPr>
            <a:picLocks noChangeAspect="1"/>
          </p:cNvPicPr>
          <p:nvPr/>
        </p:nvPicPr>
        <p:blipFill>
          <a:blip r:embed="rId3"/>
          <a:stretch>
            <a:fillRect/>
          </a:stretch>
        </p:blipFill>
        <p:spPr>
          <a:xfrm>
            <a:off x="6932930" y="560705"/>
            <a:ext cx="2578100" cy="2417445"/>
          </a:xfrm>
          <a:prstGeom prst="rect">
            <a:avLst/>
          </a:prstGeom>
        </p:spPr>
      </p:pic>
      <p:sp>
        <p:nvSpPr>
          <p:cNvPr id="11" name="文本框 10"/>
          <p:cNvSpPr txBox="1"/>
          <p:nvPr/>
        </p:nvSpPr>
        <p:spPr>
          <a:xfrm>
            <a:off x="8378190" y="2408555"/>
            <a:ext cx="1125220" cy="368300"/>
          </a:xfrm>
          <a:prstGeom prst="rect">
            <a:avLst/>
          </a:prstGeom>
          <a:noFill/>
        </p:spPr>
        <p:txBody>
          <a:bodyPr wrap="square" rtlCol="0">
            <a:spAutoFit/>
          </a:bodyPr>
          <a:p>
            <a:r>
              <a:rPr lang="zh-CN" altLang="en-US" b="1">
                <a:solidFill>
                  <a:schemeClr val="bg1"/>
                </a:solidFill>
                <a:latin typeface="华文中宋" panose="02010600040101010101" charset="-122"/>
                <a:ea typeface="华文中宋" panose="02010600040101010101" charset="-122"/>
              </a:rPr>
              <a:t>成衣生产</a:t>
            </a:r>
            <a:endParaRPr lang="zh-CN" altLang="en-US" b="1">
              <a:solidFill>
                <a:schemeClr val="bg1"/>
              </a:solidFill>
              <a:latin typeface="华文中宋" panose="02010600040101010101" charset="-122"/>
              <a:ea typeface="华文中宋" panose="02010600040101010101" charset="-122"/>
            </a:endParaRPr>
          </a:p>
        </p:txBody>
      </p:sp>
      <p:pic>
        <p:nvPicPr>
          <p:cNvPr id="12" name="图片 11" descr="面包店内"/>
          <p:cNvPicPr>
            <a:picLocks noChangeAspect="1"/>
          </p:cNvPicPr>
          <p:nvPr/>
        </p:nvPicPr>
        <p:blipFill>
          <a:blip r:embed="rId4"/>
          <a:stretch>
            <a:fillRect/>
          </a:stretch>
        </p:blipFill>
        <p:spPr>
          <a:xfrm>
            <a:off x="3868420" y="560705"/>
            <a:ext cx="3054985" cy="2416810"/>
          </a:xfrm>
          <a:prstGeom prst="rect">
            <a:avLst/>
          </a:prstGeom>
        </p:spPr>
      </p:pic>
      <p:sp>
        <p:nvSpPr>
          <p:cNvPr id="13" name="文本框 12"/>
          <p:cNvSpPr txBox="1"/>
          <p:nvPr/>
        </p:nvSpPr>
        <p:spPr>
          <a:xfrm>
            <a:off x="5771515" y="2469515"/>
            <a:ext cx="1115060" cy="368300"/>
          </a:xfrm>
          <a:prstGeom prst="rect">
            <a:avLst/>
          </a:prstGeom>
          <a:noFill/>
        </p:spPr>
        <p:txBody>
          <a:bodyPr wrap="square" rtlCol="0">
            <a:spAutoFit/>
          </a:bodyPr>
          <a:p>
            <a:r>
              <a:rPr lang="zh-CN" altLang="en-US" b="1">
                <a:solidFill>
                  <a:schemeClr val="bg1"/>
                </a:solidFill>
                <a:latin typeface="华文中宋" panose="02010600040101010101" charset="-122"/>
                <a:ea typeface="华文中宋" panose="02010600040101010101" charset="-122"/>
              </a:rPr>
              <a:t>面包店内</a:t>
            </a:r>
            <a:endParaRPr lang="zh-CN" altLang="en-US" b="1">
              <a:solidFill>
                <a:schemeClr val="bg1"/>
              </a:solidFill>
              <a:latin typeface="华文中宋" panose="02010600040101010101" charset="-122"/>
              <a:ea typeface="华文中宋" panose="02010600040101010101" charset="-122"/>
            </a:endParaRPr>
          </a:p>
        </p:txBody>
      </p:sp>
      <p:sp>
        <p:nvSpPr>
          <p:cNvPr id="15" name="文本框 14"/>
          <p:cNvSpPr txBox="1"/>
          <p:nvPr/>
        </p:nvSpPr>
        <p:spPr>
          <a:xfrm>
            <a:off x="1104900" y="3845560"/>
            <a:ext cx="1602740" cy="368300"/>
          </a:xfrm>
          <a:prstGeom prst="rect">
            <a:avLst/>
          </a:prstGeom>
          <a:solidFill>
            <a:schemeClr val="bg1"/>
          </a:solidFill>
        </p:spPr>
        <p:txBody>
          <a:bodyPr wrap="square" rtlCol="0">
            <a:spAutoFit/>
          </a:bodyPr>
          <a:p>
            <a:r>
              <a:rPr lang="en-US" altLang="zh-CN">
                <a:latin typeface="方正颜真卿楷书 简繁" panose="02000500000000000000" charset="-122"/>
                <a:ea typeface="方正颜真卿楷书 简繁" panose="02000500000000000000" charset="-122"/>
                <a:cs typeface="方正颜真卿楷书 简繁" panose="02000500000000000000" charset="-122"/>
              </a:rPr>
              <a:t>2</a:t>
            </a:r>
            <a:r>
              <a:rPr lang="zh-CN" altLang="en-US">
                <a:latin typeface="方正颜真卿楷书 简繁" panose="02000500000000000000" charset="-122"/>
                <a:ea typeface="方正颜真卿楷书 简繁" panose="02000500000000000000" charset="-122"/>
                <a:cs typeface="方正颜真卿楷书 简繁" panose="02000500000000000000" charset="-122"/>
              </a:rPr>
              <a:t>、商人</a:t>
            </a:r>
            <a:endParaRPr lang="zh-CN" altLang="en-US">
              <a:latin typeface="方正颜真卿楷书 简繁" panose="02000500000000000000" charset="-122"/>
              <a:ea typeface="方正颜真卿楷书 简繁" panose="02000500000000000000" charset="-122"/>
              <a:cs typeface="方正颜真卿楷书 简繁" panose="02000500000000000000" charset="-122"/>
            </a:endParaRPr>
          </a:p>
        </p:txBody>
      </p:sp>
      <p:sp>
        <p:nvSpPr>
          <p:cNvPr id="17" name="下箭头 16"/>
          <p:cNvSpPr/>
          <p:nvPr/>
        </p:nvSpPr>
        <p:spPr>
          <a:xfrm>
            <a:off x="1592580" y="4295140"/>
            <a:ext cx="607060" cy="558165"/>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构成</a:t>
            </a:r>
            <a:endParaRPr lang="zh-CN" altLang="en-US"/>
          </a:p>
        </p:txBody>
      </p:sp>
      <p:sp>
        <p:nvSpPr>
          <p:cNvPr id="18" name="等腰三角形 17"/>
          <p:cNvSpPr/>
          <p:nvPr/>
        </p:nvSpPr>
        <p:spPr>
          <a:xfrm>
            <a:off x="965200" y="4853305"/>
            <a:ext cx="1861185" cy="983615"/>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方正颜真卿楷书 简繁" panose="02000500000000000000" charset="-122"/>
                <a:ea typeface="方正颜真卿楷书 简繁" panose="02000500000000000000" charset="-122"/>
              </a:rPr>
              <a:t>早期资产阶级</a:t>
            </a:r>
            <a:endParaRPr lang="zh-CN" altLang="en-US">
              <a:latin typeface="方正颜真卿楷书 简繁" panose="02000500000000000000" charset="-122"/>
              <a:ea typeface="方正颜真卿楷书 简繁" panose="02000500000000000000" charset="-122"/>
            </a:endParaRPr>
          </a:p>
        </p:txBody>
      </p:sp>
      <p:sp>
        <p:nvSpPr>
          <p:cNvPr id="19" name="文本框 18"/>
          <p:cNvSpPr txBox="1"/>
          <p:nvPr/>
        </p:nvSpPr>
        <p:spPr>
          <a:xfrm>
            <a:off x="496570" y="2743200"/>
            <a:ext cx="2839720" cy="645160"/>
          </a:xfrm>
          <a:prstGeom prst="rect">
            <a:avLst/>
          </a:prstGeom>
          <a:solidFill>
            <a:schemeClr val="accent4"/>
          </a:solidFill>
        </p:spPr>
        <p:txBody>
          <a:bodyPr wrap="square" rtlCol="0">
            <a:spAutoFit/>
          </a:bodyPr>
          <a:p>
            <a:r>
              <a:rPr lang="zh-CN" altLang="en-US">
                <a:latin typeface="方正颜真卿楷书 简繁" panose="02000500000000000000" charset="-122"/>
                <a:ea typeface="方正颜真卿楷书 简繁" panose="02000500000000000000" charset="-122"/>
              </a:rPr>
              <a:t>只要在城市住满一年零一天，就可获得市民的身份</a:t>
            </a:r>
            <a:endParaRPr lang="zh-CN" altLang="en-US">
              <a:latin typeface="方正颜真卿楷书 简繁" panose="02000500000000000000" charset="-122"/>
              <a:ea typeface="方正颜真卿楷书 简繁" panose="02000500000000000000" charset="-122"/>
            </a:endParaRPr>
          </a:p>
        </p:txBody>
      </p:sp>
      <p:pic>
        <p:nvPicPr>
          <p:cNvPr id="20" name="图片 19" descr="金银匠行会为客户称量贵金属"/>
          <p:cNvPicPr>
            <a:picLocks noChangeAspect="1"/>
          </p:cNvPicPr>
          <p:nvPr/>
        </p:nvPicPr>
        <p:blipFill>
          <a:blip r:embed="rId5"/>
          <a:stretch>
            <a:fillRect/>
          </a:stretch>
        </p:blipFill>
        <p:spPr>
          <a:xfrm>
            <a:off x="3860165" y="2901315"/>
            <a:ext cx="3027045" cy="2531745"/>
          </a:xfrm>
          <a:prstGeom prst="rect">
            <a:avLst/>
          </a:prstGeom>
        </p:spPr>
      </p:pic>
      <p:sp>
        <p:nvSpPr>
          <p:cNvPr id="21" name="文本框 20"/>
          <p:cNvSpPr txBox="1"/>
          <p:nvPr/>
        </p:nvSpPr>
        <p:spPr>
          <a:xfrm>
            <a:off x="4011930" y="5433060"/>
            <a:ext cx="2788920" cy="368300"/>
          </a:xfrm>
          <a:prstGeom prst="rect">
            <a:avLst/>
          </a:prstGeom>
          <a:noFill/>
        </p:spPr>
        <p:txBody>
          <a:bodyPr wrap="square" rtlCol="0">
            <a:spAutoFit/>
          </a:bodyPr>
          <a:p>
            <a:r>
              <a:rPr lang="zh-CN" altLang="en-US">
                <a:solidFill>
                  <a:schemeClr val="bg1"/>
                </a:solidFill>
                <a:latin typeface="方正颜真卿楷书 简繁" panose="02000500000000000000" charset="-122"/>
                <a:ea typeface="方正颜真卿楷书 简繁" panose="02000500000000000000" charset="-122"/>
              </a:rPr>
              <a:t>金银匠为客户称量贵金属</a:t>
            </a:r>
            <a:endParaRPr lang="zh-CN" altLang="en-US">
              <a:solidFill>
                <a:schemeClr val="bg1"/>
              </a:solidFill>
              <a:latin typeface="方正颜真卿楷书 简繁" panose="02000500000000000000" charset="-122"/>
              <a:ea typeface="方正颜真卿楷书 简繁" panose="02000500000000000000" charset="-122"/>
            </a:endParaRPr>
          </a:p>
        </p:txBody>
      </p:sp>
      <p:pic>
        <p:nvPicPr>
          <p:cNvPr id="26" name="图片 25"/>
          <p:cNvPicPr>
            <a:picLocks noChangeAspect="1"/>
          </p:cNvPicPr>
          <p:nvPr/>
        </p:nvPicPr>
        <p:blipFill>
          <a:blip r:embed="rId6"/>
          <a:stretch>
            <a:fillRect/>
          </a:stretch>
        </p:blipFill>
        <p:spPr>
          <a:xfrm>
            <a:off x="6886575" y="2900680"/>
            <a:ext cx="2687955" cy="2560320"/>
          </a:xfrm>
          <a:prstGeom prst="rect">
            <a:avLst/>
          </a:prstGeom>
        </p:spPr>
      </p:pic>
      <p:sp>
        <p:nvSpPr>
          <p:cNvPr id="27" name="文本框 26"/>
          <p:cNvSpPr txBox="1"/>
          <p:nvPr/>
        </p:nvSpPr>
        <p:spPr>
          <a:xfrm>
            <a:off x="7606030" y="5461000"/>
            <a:ext cx="1561465" cy="368300"/>
          </a:xfrm>
          <a:prstGeom prst="rect">
            <a:avLst/>
          </a:prstGeom>
          <a:noFill/>
        </p:spPr>
        <p:txBody>
          <a:bodyPr wrap="square" rtlCol="0">
            <a:spAutoFit/>
          </a:bodyPr>
          <a:p>
            <a:r>
              <a:rPr lang="zh-CN" altLang="en-US">
                <a:solidFill>
                  <a:schemeClr val="bg1"/>
                </a:solidFill>
                <a:latin typeface="方正颜真卿楷书 简繁" panose="02000500000000000000" charset="-122"/>
                <a:ea typeface="方正颜真卿楷书 简繁" panose="02000500000000000000" charset="-122"/>
              </a:rPr>
              <a:t>热闹的集会</a:t>
            </a:r>
            <a:endParaRPr lang="zh-CN" altLang="en-US">
              <a:solidFill>
                <a:schemeClr val="bg1"/>
              </a:solidFill>
              <a:latin typeface="方正颜真卿楷书 简繁" panose="02000500000000000000" charset="-122"/>
              <a:ea typeface="方正颜真卿楷书 简繁" panose="02000500000000000000" charset="-122"/>
            </a:endParaRPr>
          </a:p>
        </p:txBody>
      </p:sp>
      <p:pic>
        <p:nvPicPr>
          <p:cNvPr id="28" name="图片 27"/>
          <p:cNvPicPr>
            <a:picLocks noChangeAspect="1"/>
          </p:cNvPicPr>
          <p:nvPr/>
        </p:nvPicPr>
        <p:blipFill>
          <a:blip r:embed="rId7"/>
          <a:stretch>
            <a:fillRect/>
          </a:stretch>
        </p:blipFill>
        <p:spPr>
          <a:xfrm>
            <a:off x="9575165" y="2900680"/>
            <a:ext cx="2617470" cy="2531745"/>
          </a:xfrm>
          <a:prstGeom prst="rect">
            <a:avLst/>
          </a:prstGeom>
        </p:spPr>
      </p:pic>
      <p:sp>
        <p:nvSpPr>
          <p:cNvPr id="29" name="文本框 28"/>
          <p:cNvSpPr txBox="1"/>
          <p:nvPr/>
        </p:nvSpPr>
        <p:spPr>
          <a:xfrm>
            <a:off x="10270490" y="5503545"/>
            <a:ext cx="1172210" cy="368300"/>
          </a:xfrm>
          <a:prstGeom prst="rect">
            <a:avLst/>
          </a:prstGeom>
          <a:noFill/>
        </p:spPr>
        <p:txBody>
          <a:bodyPr wrap="square" rtlCol="0">
            <a:spAutoFit/>
          </a:bodyPr>
          <a:p>
            <a:pPr algn="ctr"/>
            <a:r>
              <a:rPr lang="zh-CN" altLang="en-US">
                <a:solidFill>
                  <a:schemeClr val="bg1"/>
                </a:solidFill>
                <a:latin typeface="方正颜真卿楷书 简繁" panose="02000500000000000000" charset="-122"/>
                <a:ea typeface="方正颜真卿楷书 简繁" panose="02000500000000000000" charset="-122"/>
              </a:rPr>
              <a:t>行商</a:t>
            </a:r>
            <a:endParaRPr lang="zh-CN" altLang="en-US">
              <a:solidFill>
                <a:schemeClr val="bg1"/>
              </a:solidFill>
              <a:latin typeface="方正颜真卿楷书 简繁" panose="02000500000000000000" charset="-122"/>
              <a:ea typeface="方正颜真卿楷书 简繁" panose="02000500000000000000" charset="-122"/>
            </a:endParaRPr>
          </a:p>
        </p:txBody>
      </p:sp>
      <p:sp>
        <p:nvSpPr>
          <p:cNvPr id="30" name="文本框 29"/>
          <p:cNvSpPr txBox="1"/>
          <p:nvPr/>
        </p:nvSpPr>
        <p:spPr>
          <a:xfrm>
            <a:off x="80645" y="6028055"/>
            <a:ext cx="4889500" cy="460375"/>
          </a:xfrm>
          <a:prstGeom prst="rect">
            <a:avLst/>
          </a:prstGeom>
          <a:noFill/>
        </p:spPr>
        <p:txBody>
          <a:bodyPr wrap="square" rtlCol="0">
            <a:spAutoFit/>
          </a:bodyPr>
          <a:p>
            <a:r>
              <a:rPr lang="en-US" altLang="zh-CN" sz="2400" b="1">
                <a:solidFill>
                  <a:srgbClr val="FFFF00"/>
                </a:solidFill>
                <a:latin typeface="方正颜真卿楷书 简繁" panose="02000500000000000000" charset="-122"/>
                <a:ea typeface="方正颜真卿楷书 简繁" panose="02000500000000000000" charset="-122"/>
                <a:cs typeface="方正颜真卿楷书 简繁" panose="02000500000000000000" charset="-122"/>
              </a:rPr>
              <a:t>4</a:t>
            </a:r>
            <a:r>
              <a:rPr lang="zh-CN" altLang="en-US" sz="2400" b="1">
                <a:solidFill>
                  <a:srgbClr val="FFFF00"/>
                </a:solidFill>
                <a:latin typeface="方正颜真卿楷书 简繁" panose="02000500000000000000" charset="-122"/>
                <a:ea typeface="方正颜真卿楷书 简繁" panose="02000500000000000000" charset="-122"/>
                <a:cs typeface="方正颜真卿楷书 简繁" panose="02000500000000000000" charset="-122"/>
              </a:rPr>
              <a:t>、思考早期资产阶级出现的作用？</a:t>
            </a:r>
            <a:endParaRPr lang="zh-CN" altLang="en-US" sz="2400" b="1">
              <a:solidFill>
                <a:srgbClr val="FFFF00"/>
              </a:solidFill>
              <a:latin typeface="方正颜真卿楷书 简繁" panose="02000500000000000000" charset="-122"/>
              <a:ea typeface="方正颜真卿楷书 简繁" panose="02000500000000000000" charset="-122"/>
              <a:cs typeface="方正颜真卿楷书 简繁" panose="02000500000000000000" charset="-122"/>
            </a:endParaRPr>
          </a:p>
        </p:txBody>
      </p:sp>
      <p:sp>
        <p:nvSpPr>
          <p:cNvPr id="31" name="矩形 30"/>
          <p:cNvSpPr/>
          <p:nvPr/>
        </p:nvSpPr>
        <p:spPr>
          <a:xfrm>
            <a:off x="6255385" y="6050280"/>
            <a:ext cx="5558155" cy="64897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a:solidFill>
                  <a:schemeClr val="tx1"/>
                </a:solidFill>
                <a:latin typeface="方正颜真卿楷书 简繁" panose="02000500000000000000" charset="-122"/>
                <a:ea typeface="方正颜真卿楷书 简繁" panose="02000500000000000000" charset="-122"/>
              </a:rPr>
              <a:t>推动城市的发展与工商业的繁荣</a:t>
            </a:r>
            <a:endParaRPr lang="zh-CN" altLang="en-US" sz="2400">
              <a:solidFill>
                <a:schemeClr val="tx1"/>
              </a:solidFill>
              <a:latin typeface="方正颜真卿楷书 简繁" panose="02000500000000000000" charset="-122"/>
              <a:ea typeface="方正颜真卿楷书 简繁" panose="02000500000000000000" charset="-122"/>
            </a:endParaRPr>
          </a:p>
        </p:txBody>
      </p:sp>
      <p:sp>
        <p:nvSpPr>
          <p:cNvPr id="2" name="Freeform 8"/>
          <p:cNvSpPr>
            <a:spLocks noEditPoints="1"/>
          </p:cNvSpPr>
          <p:nvPr/>
        </p:nvSpPr>
        <p:spPr bwMode="auto">
          <a:xfrm>
            <a:off x="-24130" y="-50165"/>
            <a:ext cx="1616710" cy="1530350"/>
          </a:xfrm>
          <a:custGeom>
            <a:avLst/>
            <a:gdLst>
              <a:gd name="T0" fmla="*/ 398 w 476"/>
              <a:gd name="T1" fmla="*/ 385 h 471"/>
              <a:gd name="T2" fmla="*/ 451 w 476"/>
              <a:gd name="T3" fmla="*/ 190 h 471"/>
              <a:gd name="T4" fmla="*/ 224 w 476"/>
              <a:gd name="T5" fmla="*/ 465 h 471"/>
              <a:gd name="T6" fmla="*/ 182 w 476"/>
              <a:gd name="T7" fmla="*/ 202 h 471"/>
              <a:gd name="T8" fmla="*/ 216 w 476"/>
              <a:gd name="T9" fmla="*/ 194 h 471"/>
              <a:gd name="T10" fmla="*/ 261 w 476"/>
              <a:gd name="T11" fmla="*/ 197 h 471"/>
              <a:gd name="T12" fmla="*/ 229 w 476"/>
              <a:gd name="T13" fmla="*/ 205 h 471"/>
              <a:gd name="T14" fmla="*/ 398 w 476"/>
              <a:gd name="T15" fmla="*/ 98 h 471"/>
              <a:gd name="T16" fmla="*/ 300 w 476"/>
              <a:gd name="T17" fmla="*/ 38 h 471"/>
              <a:gd name="T18" fmla="*/ 221 w 476"/>
              <a:gd name="T19" fmla="*/ 20 h 471"/>
              <a:gd name="T20" fmla="*/ 206 w 476"/>
              <a:gd name="T21" fmla="*/ 14 h 471"/>
              <a:gd name="T22" fmla="*/ 111 w 476"/>
              <a:gd name="T23" fmla="*/ 50 h 471"/>
              <a:gd name="T24" fmla="*/ 15 w 476"/>
              <a:gd name="T25" fmla="*/ 204 h 471"/>
              <a:gd name="T26" fmla="*/ 48 w 476"/>
              <a:gd name="T27" fmla="*/ 354 h 471"/>
              <a:gd name="T28" fmla="*/ 179 w 476"/>
              <a:gd name="T29" fmla="*/ 441 h 471"/>
              <a:gd name="T30" fmla="*/ 195 w 476"/>
              <a:gd name="T31" fmla="*/ 433 h 471"/>
              <a:gd name="T32" fmla="*/ 342 w 476"/>
              <a:gd name="T33" fmla="*/ 399 h 471"/>
              <a:gd name="T34" fmla="*/ 389 w 476"/>
              <a:gd name="T35" fmla="*/ 354 h 471"/>
              <a:gd name="T36" fmla="*/ 339 w 476"/>
              <a:gd name="T37" fmla="*/ 425 h 471"/>
              <a:gd name="T38" fmla="*/ 426 w 476"/>
              <a:gd name="T39" fmla="*/ 304 h 471"/>
              <a:gd name="T40" fmla="*/ 300 w 476"/>
              <a:gd name="T41" fmla="*/ 41 h 471"/>
              <a:gd name="T42" fmla="*/ 232 w 476"/>
              <a:gd name="T43" fmla="*/ 374 h 471"/>
              <a:gd name="T44" fmla="*/ 265 w 476"/>
              <a:gd name="T45" fmla="*/ 374 h 471"/>
              <a:gd name="T46" fmla="*/ 283 w 476"/>
              <a:gd name="T47" fmla="*/ 343 h 471"/>
              <a:gd name="T48" fmla="*/ 271 w 476"/>
              <a:gd name="T49" fmla="*/ 347 h 471"/>
              <a:gd name="T50" fmla="*/ 199 w 476"/>
              <a:gd name="T51" fmla="*/ 361 h 471"/>
              <a:gd name="T52" fmla="*/ 179 w 476"/>
              <a:gd name="T53" fmla="*/ 365 h 471"/>
              <a:gd name="T54" fmla="*/ 125 w 476"/>
              <a:gd name="T55" fmla="*/ 318 h 471"/>
              <a:gd name="T56" fmla="*/ 113 w 476"/>
              <a:gd name="T57" fmla="*/ 272 h 471"/>
              <a:gd name="T58" fmla="*/ 127 w 476"/>
              <a:gd name="T59" fmla="*/ 209 h 471"/>
              <a:gd name="T60" fmla="*/ 151 w 476"/>
              <a:gd name="T61" fmla="*/ 208 h 471"/>
              <a:gd name="T62" fmla="*/ 189 w 476"/>
              <a:gd name="T63" fmla="*/ 194 h 471"/>
              <a:gd name="T64" fmla="*/ 237 w 476"/>
              <a:gd name="T65" fmla="*/ 165 h 471"/>
              <a:gd name="T66" fmla="*/ 235 w 476"/>
              <a:gd name="T67" fmla="*/ 183 h 471"/>
              <a:gd name="T68" fmla="*/ 298 w 476"/>
              <a:gd name="T69" fmla="*/ 220 h 471"/>
              <a:gd name="T70" fmla="*/ 319 w 476"/>
              <a:gd name="T71" fmla="*/ 267 h 471"/>
              <a:gd name="T72" fmla="*/ 361 w 476"/>
              <a:gd name="T73" fmla="*/ 377 h 471"/>
              <a:gd name="T74" fmla="*/ 361 w 476"/>
              <a:gd name="T75" fmla="*/ 397 h 471"/>
              <a:gd name="T76" fmla="*/ 365 w 476"/>
              <a:gd name="T77" fmla="*/ 405 h 471"/>
              <a:gd name="T78" fmla="*/ 122 w 476"/>
              <a:gd name="T79" fmla="*/ 242 h 471"/>
              <a:gd name="T80" fmla="*/ 128 w 476"/>
              <a:gd name="T81" fmla="*/ 220 h 471"/>
              <a:gd name="T82" fmla="*/ 297 w 476"/>
              <a:gd name="T83" fmla="*/ 311 h 471"/>
              <a:gd name="T84" fmla="*/ 250 w 476"/>
              <a:gd name="T85" fmla="*/ 346 h 471"/>
              <a:gd name="T86" fmla="*/ 283 w 476"/>
              <a:gd name="T87" fmla="*/ 332 h 471"/>
              <a:gd name="T88" fmla="*/ 292 w 476"/>
              <a:gd name="T89" fmla="*/ 298 h 471"/>
              <a:gd name="T90" fmla="*/ 301 w 476"/>
              <a:gd name="T91" fmla="*/ 291 h 471"/>
              <a:gd name="T92" fmla="*/ 288 w 476"/>
              <a:gd name="T93" fmla="*/ 337 h 471"/>
              <a:gd name="T94" fmla="*/ 54 w 476"/>
              <a:gd name="T95" fmla="*/ 72 h 471"/>
              <a:gd name="T96" fmla="*/ 42 w 476"/>
              <a:gd name="T97" fmla="*/ 354 h 471"/>
              <a:gd name="T98" fmla="*/ 123 w 476"/>
              <a:gd name="T99" fmla="*/ 430 h 471"/>
              <a:gd name="T100" fmla="*/ 13 w 476"/>
              <a:gd name="T101" fmla="*/ 182 h 471"/>
              <a:gd name="T102" fmla="*/ 391 w 476"/>
              <a:gd name="T103" fmla="*/ 66 h 471"/>
              <a:gd name="T104" fmla="*/ 88 w 476"/>
              <a:gd name="T105" fmla="*/ 407 h 471"/>
              <a:gd name="T106" fmla="*/ 419 w 476"/>
              <a:gd name="T107" fmla="*/ 107 h 471"/>
              <a:gd name="T108" fmla="*/ 121 w 476"/>
              <a:gd name="T109" fmla="*/ 274 h 471"/>
              <a:gd name="T110" fmla="*/ 117 w 476"/>
              <a:gd name="T111" fmla="*/ 267 h 471"/>
              <a:gd name="T112" fmla="*/ 52 w 476"/>
              <a:gd name="T113" fmla="*/ 93 h 471"/>
              <a:gd name="T114" fmla="*/ 115 w 476"/>
              <a:gd name="T115" fmla="*/ 443 h 471"/>
              <a:gd name="T116" fmla="*/ 86 w 476"/>
              <a:gd name="T117" fmla="*/ 406 h 471"/>
              <a:gd name="T118" fmla="*/ 205 w 476"/>
              <a:gd name="T119" fmla="*/ 460 h 471"/>
              <a:gd name="T120" fmla="*/ 312 w 476"/>
              <a:gd name="T121" fmla="*/ 441 h 471"/>
              <a:gd name="T122" fmla="*/ 284 w 476"/>
              <a:gd name="T123" fmla="*/ 435 h 471"/>
              <a:gd name="T124" fmla="*/ 204 w 476"/>
              <a:gd name="T125" fmla="*/ 45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6" h="471">
                <a:moveTo>
                  <a:pt x="190" y="455"/>
                </a:moveTo>
                <a:cubicBezTo>
                  <a:pt x="193" y="455"/>
                  <a:pt x="196" y="455"/>
                  <a:pt x="199" y="455"/>
                </a:cubicBezTo>
                <a:cubicBezTo>
                  <a:pt x="202" y="455"/>
                  <a:pt x="204" y="455"/>
                  <a:pt x="204" y="455"/>
                </a:cubicBezTo>
                <a:cubicBezTo>
                  <a:pt x="201" y="455"/>
                  <a:pt x="200" y="453"/>
                  <a:pt x="195" y="454"/>
                </a:cubicBezTo>
                <a:cubicBezTo>
                  <a:pt x="192" y="454"/>
                  <a:pt x="190" y="454"/>
                  <a:pt x="190" y="455"/>
                </a:cubicBezTo>
                <a:close/>
                <a:moveTo>
                  <a:pt x="275" y="435"/>
                </a:moveTo>
                <a:cubicBezTo>
                  <a:pt x="276" y="435"/>
                  <a:pt x="278" y="434"/>
                  <a:pt x="278" y="434"/>
                </a:cubicBezTo>
                <a:cubicBezTo>
                  <a:pt x="278" y="434"/>
                  <a:pt x="277" y="434"/>
                  <a:pt x="275" y="434"/>
                </a:cubicBezTo>
                <a:cubicBezTo>
                  <a:pt x="273" y="435"/>
                  <a:pt x="271" y="436"/>
                  <a:pt x="268" y="436"/>
                </a:cubicBezTo>
                <a:cubicBezTo>
                  <a:pt x="265" y="437"/>
                  <a:pt x="263" y="438"/>
                  <a:pt x="259" y="439"/>
                </a:cubicBezTo>
                <a:cubicBezTo>
                  <a:pt x="263" y="438"/>
                  <a:pt x="265" y="438"/>
                  <a:pt x="268" y="437"/>
                </a:cubicBezTo>
                <a:cubicBezTo>
                  <a:pt x="270" y="436"/>
                  <a:pt x="273" y="436"/>
                  <a:pt x="275" y="435"/>
                </a:cubicBezTo>
                <a:close/>
                <a:moveTo>
                  <a:pt x="433" y="139"/>
                </a:moveTo>
                <a:cubicBezTo>
                  <a:pt x="432" y="136"/>
                  <a:pt x="431" y="134"/>
                  <a:pt x="430" y="132"/>
                </a:cubicBezTo>
                <a:cubicBezTo>
                  <a:pt x="427" y="128"/>
                  <a:pt x="425" y="123"/>
                  <a:pt x="422" y="119"/>
                </a:cubicBezTo>
                <a:cubicBezTo>
                  <a:pt x="424" y="123"/>
                  <a:pt x="427" y="128"/>
                  <a:pt x="429" y="132"/>
                </a:cubicBezTo>
                <a:cubicBezTo>
                  <a:pt x="430" y="134"/>
                  <a:pt x="432" y="136"/>
                  <a:pt x="433" y="139"/>
                </a:cubicBezTo>
                <a:cubicBezTo>
                  <a:pt x="434" y="141"/>
                  <a:pt x="436" y="143"/>
                  <a:pt x="436" y="145"/>
                </a:cubicBezTo>
                <a:cubicBezTo>
                  <a:pt x="436" y="143"/>
                  <a:pt x="435" y="141"/>
                  <a:pt x="433" y="139"/>
                </a:cubicBezTo>
                <a:close/>
                <a:moveTo>
                  <a:pt x="439" y="128"/>
                </a:moveTo>
                <a:cubicBezTo>
                  <a:pt x="442" y="133"/>
                  <a:pt x="438" y="125"/>
                  <a:pt x="440" y="129"/>
                </a:cubicBezTo>
                <a:cubicBezTo>
                  <a:pt x="442" y="131"/>
                  <a:pt x="441" y="130"/>
                  <a:pt x="440" y="128"/>
                </a:cubicBezTo>
                <a:cubicBezTo>
                  <a:pt x="437" y="123"/>
                  <a:pt x="435" y="117"/>
                  <a:pt x="430" y="111"/>
                </a:cubicBezTo>
                <a:cubicBezTo>
                  <a:pt x="431" y="113"/>
                  <a:pt x="432" y="116"/>
                  <a:pt x="434" y="119"/>
                </a:cubicBezTo>
                <a:cubicBezTo>
                  <a:pt x="436" y="122"/>
                  <a:pt x="438" y="125"/>
                  <a:pt x="439" y="128"/>
                </a:cubicBezTo>
                <a:close/>
                <a:moveTo>
                  <a:pt x="421" y="107"/>
                </a:moveTo>
                <a:cubicBezTo>
                  <a:pt x="423" y="111"/>
                  <a:pt x="429" y="117"/>
                  <a:pt x="428" y="119"/>
                </a:cubicBezTo>
                <a:cubicBezTo>
                  <a:pt x="428" y="119"/>
                  <a:pt x="432" y="126"/>
                  <a:pt x="434" y="130"/>
                </a:cubicBezTo>
                <a:cubicBezTo>
                  <a:pt x="436" y="134"/>
                  <a:pt x="436" y="133"/>
                  <a:pt x="437" y="133"/>
                </a:cubicBezTo>
                <a:cubicBezTo>
                  <a:pt x="439" y="134"/>
                  <a:pt x="437" y="129"/>
                  <a:pt x="430" y="119"/>
                </a:cubicBezTo>
                <a:cubicBezTo>
                  <a:pt x="430" y="118"/>
                  <a:pt x="428" y="116"/>
                  <a:pt x="428" y="116"/>
                </a:cubicBezTo>
                <a:cubicBezTo>
                  <a:pt x="428" y="117"/>
                  <a:pt x="430" y="119"/>
                  <a:pt x="430" y="120"/>
                </a:cubicBezTo>
                <a:cubicBezTo>
                  <a:pt x="427" y="116"/>
                  <a:pt x="424" y="110"/>
                  <a:pt x="421" y="107"/>
                </a:cubicBezTo>
                <a:close/>
                <a:moveTo>
                  <a:pt x="421" y="124"/>
                </a:moveTo>
                <a:cubicBezTo>
                  <a:pt x="422" y="126"/>
                  <a:pt x="422" y="126"/>
                  <a:pt x="422" y="126"/>
                </a:cubicBezTo>
                <a:cubicBezTo>
                  <a:pt x="423" y="126"/>
                  <a:pt x="423" y="127"/>
                  <a:pt x="424" y="128"/>
                </a:cubicBezTo>
                <a:cubicBezTo>
                  <a:pt x="425" y="130"/>
                  <a:pt x="426" y="131"/>
                  <a:pt x="427" y="133"/>
                </a:cubicBezTo>
                <a:cubicBezTo>
                  <a:pt x="430" y="138"/>
                  <a:pt x="432" y="144"/>
                  <a:pt x="435" y="150"/>
                </a:cubicBezTo>
                <a:cubicBezTo>
                  <a:pt x="436" y="151"/>
                  <a:pt x="436" y="152"/>
                  <a:pt x="436" y="152"/>
                </a:cubicBezTo>
                <a:cubicBezTo>
                  <a:pt x="436" y="150"/>
                  <a:pt x="435" y="148"/>
                  <a:pt x="435" y="146"/>
                </a:cubicBezTo>
                <a:cubicBezTo>
                  <a:pt x="434" y="144"/>
                  <a:pt x="434" y="142"/>
                  <a:pt x="433" y="141"/>
                </a:cubicBezTo>
                <a:cubicBezTo>
                  <a:pt x="431" y="137"/>
                  <a:pt x="429" y="132"/>
                  <a:pt x="426" y="128"/>
                </a:cubicBezTo>
                <a:cubicBezTo>
                  <a:pt x="424" y="125"/>
                  <a:pt x="422" y="122"/>
                  <a:pt x="421" y="120"/>
                </a:cubicBezTo>
                <a:cubicBezTo>
                  <a:pt x="421" y="121"/>
                  <a:pt x="424" y="125"/>
                  <a:pt x="425" y="128"/>
                </a:cubicBezTo>
                <a:cubicBezTo>
                  <a:pt x="425" y="128"/>
                  <a:pt x="426" y="129"/>
                  <a:pt x="427" y="131"/>
                </a:cubicBezTo>
                <a:cubicBezTo>
                  <a:pt x="423" y="124"/>
                  <a:pt x="419" y="119"/>
                  <a:pt x="416" y="115"/>
                </a:cubicBezTo>
                <a:cubicBezTo>
                  <a:pt x="415" y="113"/>
                  <a:pt x="414" y="112"/>
                  <a:pt x="413" y="110"/>
                </a:cubicBezTo>
                <a:cubicBezTo>
                  <a:pt x="412" y="110"/>
                  <a:pt x="412" y="109"/>
                  <a:pt x="411" y="109"/>
                </a:cubicBezTo>
                <a:cubicBezTo>
                  <a:pt x="413" y="111"/>
                  <a:pt x="414" y="113"/>
                  <a:pt x="415" y="115"/>
                </a:cubicBezTo>
                <a:cubicBezTo>
                  <a:pt x="417" y="118"/>
                  <a:pt x="419" y="121"/>
                  <a:pt x="421" y="124"/>
                </a:cubicBezTo>
                <a:close/>
                <a:moveTo>
                  <a:pt x="290" y="471"/>
                </a:moveTo>
                <a:cubicBezTo>
                  <a:pt x="294" y="469"/>
                  <a:pt x="299" y="468"/>
                  <a:pt x="303" y="466"/>
                </a:cubicBezTo>
                <a:cubicBezTo>
                  <a:pt x="308" y="464"/>
                  <a:pt x="312" y="462"/>
                  <a:pt x="317" y="460"/>
                </a:cubicBezTo>
                <a:cubicBezTo>
                  <a:pt x="312" y="462"/>
                  <a:pt x="308" y="463"/>
                  <a:pt x="303" y="465"/>
                </a:cubicBezTo>
                <a:cubicBezTo>
                  <a:pt x="299" y="467"/>
                  <a:pt x="294" y="468"/>
                  <a:pt x="290" y="471"/>
                </a:cubicBezTo>
                <a:close/>
                <a:moveTo>
                  <a:pt x="396" y="387"/>
                </a:moveTo>
                <a:cubicBezTo>
                  <a:pt x="396" y="386"/>
                  <a:pt x="397" y="385"/>
                  <a:pt x="398" y="384"/>
                </a:cubicBezTo>
                <a:cubicBezTo>
                  <a:pt x="396" y="385"/>
                  <a:pt x="394" y="388"/>
                  <a:pt x="394" y="389"/>
                </a:cubicBezTo>
                <a:cubicBezTo>
                  <a:pt x="393" y="391"/>
                  <a:pt x="389" y="395"/>
                  <a:pt x="385" y="399"/>
                </a:cubicBezTo>
                <a:cubicBezTo>
                  <a:pt x="385" y="399"/>
                  <a:pt x="390" y="394"/>
                  <a:pt x="395" y="389"/>
                </a:cubicBezTo>
                <a:cubicBezTo>
                  <a:pt x="396" y="387"/>
                  <a:pt x="397" y="386"/>
                  <a:pt x="398" y="385"/>
                </a:cubicBezTo>
                <a:cubicBezTo>
                  <a:pt x="399" y="384"/>
                  <a:pt x="400" y="382"/>
                  <a:pt x="401" y="381"/>
                </a:cubicBezTo>
                <a:cubicBezTo>
                  <a:pt x="403" y="379"/>
                  <a:pt x="404" y="378"/>
                  <a:pt x="404" y="378"/>
                </a:cubicBezTo>
                <a:cubicBezTo>
                  <a:pt x="401" y="380"/>
                  <a:pt x="398" y="385"/>
                  <a:pt x="396" y="387"/>
                </a:cubicBezTo>
                <a:close/>
                <a:moveTo>
                  <a:pt x="395" y="380"/>
                </a:moveTo>
                <a:cubicBezTo>
                  <a:pt x="394" y="380"/>
                  <a:pt x="393" y="381"/>
                  <a:pt x="391" y="384"/>
                </a:cubicBezTo>
                <a:cubicBezTo>
                  <a:pt x="386" y="389"/>
                  <a:pt x="382" y="394"/>
                  <a:pt x="377" y="398"/>
                </a:cubicBezTo>
                <a:cubicBezTo>
                  <a:pt x="383" y="392"/>
                  <a:pt x="387" y="390"/>
                  <a:pt x="393" y="384"/>
                </a:cubicBezTo>
                <a:cubicBezTo>
                  <a:pt x="394" y="383"/>
                  <a:pt x="394" y="383"/>
                  <a:pt x="396" y="382"/>
                </a:cubicBezTo>
                <a:cubicBezTo>
                  <a:pt x="395" y="383"/>
                  <a:pt x="395" y="381"/>
                  <a:pt x="396" y="380"/>
                </a:cubicBezTo>
                <a:cubicBezTo>
                  <a:pt x="392" y="384"/>
                  <a:pt x="395" y="380"/>
                  <a:pt x="395" y="380"/>
                </a:cubicBezTo>
                <a:close/>
                <a:moveTo>
                  <a:pt x="458" y="215"/>
                </a:moveTo>
                <a:cubicBezTo>
                  <a:pt x="458" y="215"/>
                  <a:pt x="458" y="215"/>
                  <a:pt x="458" y="215"/>
                </a:cubicBezTo>
                <a:cubicBezTo>
                  <a:pt x="458" y="215"/>
                  <a:pt x="458" y="215"/>
                  <a:pt x="458" y="215"/>
                </a:cubicBezTo>
                <a:close/>
                <a:moveTo>
                  <a:pt x="399" y="386"/>
                </a:moveTo>
                <a:cubicBezTo>
                  <a:pt x="398" y="387"/>
                  <a:pt x="396" y="389"/>
                  <a:pt x="395" y="390"/>
                </a:cubicBezTo>
                <a:cubicBezTo>
                  <a:pt x="392" y="393"/>
                  <a:pt x="389" y="396"/>
                  <a:pt x="386" y="399"/>
                </a:cubicBezTo>
                <a:cubicBezTo>
                  <a:pt x="392" y="392"/>
                  <a:pt x="393" y="394"/>
                  <a:pt x="397" y="390"/>
                </a:cubicBezTo>
                <a:cubicBezTo>
                  <a:pt x="396" y="389"/>
                  <a:pt x="398" y="387"/>
                  <a:pt x="403" y="381"/>
                </a:cubicBezTo>
                <a:cubicBezTo>
                  <a:pt x="402" y="382"/>
                  <a:pt x="400" y="384"/>
                  <a:pt x="399" y="386"/>
                </a:cubicBezTo>
                <a:close/>
                <a:moveTo>
                  <a:pt x="196" y="452"/>
                </a:moveTo>
                <a:cubicBezTo>
                  <a:pt x="188" y="451"/>
                  <a:pt x="181" y="449"/>
                  <a:pt x="173" y="448"/>
                </a:cubicBezTo>
                <a:cubicBezTo>
                  <a:pt x="180" y="450"/>
                  <a:pt x="188" y="452"/>
                  <a:pt x="196" y="452"/>
                </a:cubicBezTo>
                <a:close/>
                <a:moveTo>
                  <a:pt x="448" y="249"/>
                </a:moveTo>
                <a:cubicBezTo>
                  <a:pt x="448" y="249"/>
                  <a:pt x="448" y="249"/>
                  <a:pt x="448" y="249"/>
                </a:cubicBezTo>
                <a:cubicBezTo>
                  <a:pt x="448" y="248"/>
                  <a:pt x="448" y="248"/>
                  <a:pt x="448" y="248"/>
                </a:cubicBezTo>
                <a:cubicBezTo>
                  <a:pt x="448" y="249"/>
                  <a:pt x="448" y="249"/>
                  <a:pt x="448" y="249"/>
                </a:cubicBezTo>
                <a:cubicBezTo>
                  <a:pt x="448" y="249"/>
                  <a:pt x="448" y="249"/>
                  <a:pt x="448" y="249"/>
                </a:cubicBezTo>
                <a:close/>
                <a:moveTo>
                  <a:pt x="448" y="246"/>
                </a:moveTo>
                <a:cubicBezTo>
                  <a:pt x="448" y="243"/>
                  <a:pt x="448" y="237"/>
                  <a:pt x="448" y="236"/>
                </a:cubicBezTo>
                <a:cubicBezTo>
                  <a:pt x="447" y="235"/>
                  <a:pt x="447" y="241"/>
                  <a:pt x="447" y="244"/>
                </a:cubicBezTo>
                <a:cubicBezTo>
                  <a:pt x="447" y="245"/>
                  <a:pt x="447" y="245"/>
                  <a:pt x="447" y="246"/>
                </a:cubicBezTo>
                <a:cubicBezTo>
                  <a:pt x="447" y="248"/>
                  <a:pt x="446" y="259"/>
                  <a:pt x="448" y="249"/>
                </a:cubicBezTo>
                <a:cubicBezTo>
                  <a:pt x="448" y="248"/>
                  <a:pt x="448" y="250"/>
                  <a:pt x="448" y="246"/>
                </a:cubicBezTo>
                <a:close/>
                <a:moveTo>
                  <a:pt x="458" y="214"/>
                </a:moveTo>
                <a:cubicBezTo>
                  <a:pt x="458" y="216"/>
                  <a:pt x="458" y="217"/>
                  <a:pt x="459" y="217"/>
                </a:cubicBezTo>
                <a:cubicBezTo>
                  <a:pt x="459" y="217"/>
                  <a:pt x="459" y="214"/>
                  <a:pt x="459" y="213"/>
                </a:cubicBezTo>
                <a:cubicBezTo>
                  <a:pt x="458" y="210"/>
                  <a:pt x="458" y="207"/>
                  <a:pt x="457" y="204"/>
                </a:cubicBezTo>
                <a:cubicBezTo>
                  <a:pt x="457" y="206"/>
                  <a:pt x="458" y="209"/>
                  <a:pt x="457" y="210"/>
                </a:cubicBezTo>
                <a:cubicBezTo>
                  <a:pt x="457" y="211"/>
                  <a:pt x="457" y="212"/>
                  <a:pt x="458" y="215"/>
                </a:cubicBezTo>
                <a:cubicBezTo>
                  <a:pt x="458" y="214"/>
                  <a:pt x="457" y="210"/>
                  <a:pt x="458" y="214"/>
                </a:cubicBezTo>
                <a:close/>
                <a:moveTo>
                  <a:pt x="453" y="219"/>
                </a:moveTo>
                <a:cubicBezTo>
                  <a:pt x="453" y="220"/>
                  <a:pt x="453" y="221"/>
                  <a:pt x="453" y="223"/>
                </a:cubicBezTo>
                <a:cubicBezTo>
                  <a:pt x="453" y="224"/>
                  <a:pt x="453" y="225"/>
                  <a:pt x="453" y="226"/>
                </a:cubicBezTo>
                <a:cubicBezTo>
                  <a:pt x="453" y="231"/>
                  <a:pt x="454" y="231"/>
                  <a:pt x="454" y="230"/>
                </a:cubicBezTo>
                <a:cubicBezTo>
                  <a:pt x="455" y="229"/>
                  <a:pt x="456" y="231"/>
                  <a:pt x="455" y="237"/>
                </a:cubicBezTo>
                <a:cubicBezTo>
                  <a:pt x="455" y="240"/>
                  <a:pt x="455" y="243"/>
                  <a:pt x="455" y="246"/>
                </a:cubicBezTo>
                <a:cubicBezTo>
                  <a:pt x="455" y="248"/>
                  <a:pt x="455" y="251"/>
                  <a:pt x="455" y="254"/>
                </a:cubicBezTo>
                <a:cubicBezTo>
                  <a:pt x="455" y="250"/>
                  <a:pt x="456" y="247"/>
                  <a:pt x="456" y="244"/>
                </a:cubicBezTo>
                <a:cubicBezTo>
                  <a:pt x="456" y="240"/>
                  <a:pt x="457" y="238"/>
                  <a:pt x="457" y="235"/>
                </a:cubicBezTo>
                <a:cubicBezTo>
                  <a:pt x="458" y="229"/>
                  <a:pt x="459" y="223"/>
                  <a:pt x="458" y="215"/>
                </a:cubicBezTo>
                <a:cubicBezTo>
                  <a:pt x="457" y="215"/>
                  <a:pt x="456" y="212"/>
                  <a:pt x="456" y="209"/>
                </a:cubicBezTo>
                <a:cubicBezTo>
                  <a:pt x="455" y="205"/>
                  <a:pt x="455" y="201"/>
                  <a:pt x="454" y="199"/>
                </a:cubicBezTo>
                <a:cubicBezTo>
                  <a:pt x="455" y="201"/>
                  <a:pt x="455" y="204"/>
                  <a:pt x="455" y="207"/>
                </a:cubicBezTo>
                <a:cubicBezTo>
                  <a:pt x="456" y="209"/>
                  <a:pt x="456" y="212"/>
                  <a:pt x="455" y="213"/>
                </a:cubicBezTo>
                <a:cubicBezTo>
                  <a:pt x="455" y="213"/>
                  <a:pt x="455" y="215"/>
                  <a:pt x="455" y="215"/>
                </a:cubicBezTo>
                <a:cubicBezTo>
                  <a:pt x="454" y="212"/>
                  <a:pt x="454" y="209"/>
                  <a:pt x="455" y="209"/>
                </a:cubicBezTo>
                <a:cubicBezTo>
                  <a:pt x="455" y="209"/>
                  <a:pt x="455" y="210"/>
                  <a:pt x="455" y="207"/>
                </a:cubicBezTo>
                <a:cubicBezTo>
                  <a:pt x="454" y="205"/>
                  <a:pt x="454" y="203"/>
                  <a:pt x="453" y="201"/>
                </a:cubicBezTo>
                <a:cubicBezTo>
                  <a:pt x="453" y="199"/>
                  <a:pt x="452" y="197"/>
                  <a:pt x="452" y="195"/>
                </a:cubicBezTo>
                <a:cubicBezTo>
                  <a:pt x="451" y="191"/>
                  <a:pt x="449" y="186"/>
                  <a:pt x="449" y="180"/>
                </a:cubicBezTo>
                <a:cubicBezTo>
                  <a:pt x="450" y="184"/>
                  <a:pt x="450" y="187"/>
                  <a:pt x="451" y="190"/>
                </a:cubicBezTo>
                <a:cubicBezTo>
                  <a:pt x="451" y="181"/>
                  <a:pt x="447" y="174"/>
                  <a:pt x="444" y="165"/>
                </a:cubicBezTo>
                <a:cubicBezTo>
                  <a:pt x="445" y="168"/>
                  <a:pt x="446" y="172"/>
                  <a:pt x="446" y="175"/>
                </a:cubicBezTo>
                <a:cubicBezTo>
                  <a:pt x="447" y="179"/>
                  <a:pt x="448" y="183"/>
                  <a:pt x="448" y="185"/>
                </a:cubicBezTo>
                <a:cubicBezTo>
                  <a:pt x="448" y="188"/>
                  <a:pt x="449" y="193"/>
                  <a:pt x="447" y="188"/>
                </a:cubicBezTo>
                <a:cubicBezTo>
                  <a:pt x="446" y="185"/>
                  <a:pt x="446" y="187"/>
                  <a:pt x="446" y="188"/>
                </a:cubicBezTo>
                <a:cubicBezTo>
                  <a:pt x="446" y="189"/>
                  <a:pt x="446" y="193"/>
                  <a:pt x="447" y="194"/>
                </a:cubicBezTo>
                <a:cubicBezTo>
                  <a:pt x="447" y="194"/>
                  <a:pt x="447" y="195"/>
                  <a:pt x="447" y="195"/>
                </a:cubicBezTo>
                <a:cubicBezTo>
                  <a:pt x="447" y="196"/>
                  <a:pt x="447" y="198"/>
                  <a:pt x="448" y="200"/>
                </a:cubicBezTo>
                <a:cubicBezTo>
                  <a:pt x="450" y="201"/>
                  <a:pt x="450" y="218"/>
                  <a:pt x="453" y="219"/>
                </a:cubicBezTo>
                <a:close/>
                <a:moveTo>
                  <a:pt x="458" y="215"/>
                </a:moveTo>
                <a:cubicBezTo>
                  <a:pt x="458" y="215"/>
                  <a:pt x="458" y="215"/>
                  <a:pt x="458" y="215"/>
                </a:cubicBezTo>
                <a:cubicBezTo>
                  <a:pt x="458" y="215"/>
                  <a:pt x="458" y="215"/>
                  <a:pt x="458" y="215"/>
                </a:cubicBezTo>
                <a:cubicBezTo>
                  <a:pt x="458" y="215"/>
                  <a:pt x="458" y="215"/>
                  <a:pt x="458" y="215"/>
                </a:cubicBezTo>
                <a:close/>
                <a:moveTo>
                  <a:pt x="250" y="463"/>
                </a:moveTo>
                <a:cubicBezTo>
                  <a:pt x="246" y="463"/>
                  <a:pt x="241" y="463"/>
                  <a:pt x="240" y="463"/>
                </a:cubicBezTo>
                <a:cubicBezTo>
                  <a:pt x="236" y="464"/>
                  <a:pt x="232" y="463"/>
                  <a:pt x="228" y="463"/>
                </a:cubicBezTo>
                <a:cubicBezTo>
                  <a:pt x="229" y="462"/>
                  <a:pt x="232" y="463"/>
                  <a:pt x="233" y="462"/>
                </a:cubicBezTo>
                <a:cubicBezTo>
                  <a:pt x="232" y="462"/>
                  <a:pt x="228" y="462"/>
                  <a:pt x="226" y="462"/>
                </a:cubicBezTo>
                <a:cubicBezTo>
                  <a:pt x="224" y="461"/>
                  <a:pt x="218" y="461"/>
                  <a:pt x="214" y="461"/>
                </a:cubicBezTo>
                <a:cubicBezTo>
                  <a:pt x="218" y="461"/>
                  <a:pt x="216" y="462"/>
                  <a:pt x="221" y="463"/>
                </a:cubicBezTo>
                <a:cubicBezTo>
                  <a:pt x="227" y="463"/>
                  <a:pt x="233" y="464"/>
                  <a:pt x="240" y="464"/>
                </a:cubicBezTo>
                <a:cubicBezTo>
                  <a:pt x="240" y="464"/>
                  <a:pt x="240" y="464"/>
                  <a:pt x="240" y="464"/>
                </a:cubicBezTo>
                <a:cubicBezTo>
                  <a:pt x="235" y="464"/>
                  <a:pt x="230" y="464"/>
                  <a:pt x="224" y="465"/>
                </a:cubicBezTo>
                <a:cubicBezTo>
                  <a:pt x="229" y="465"/>
                  <a:pt x="234" y="465"/>
                  <a:pt x="239" y="465"/>
                </a:cubicBezTo>
                <a:cubicBezTo>
                  <a:pt x="241" y="465"/>
                  <a:pt x="243" y="464"/>
                  <a:pt x="246" y="464"/>
                </a:cubicBezTo>
                <a:cubicBezTo>
                  <a:pt x="247" y="464"/>
                  <a:pt x="249" y="463"/>
                  <a:pt x="250" y="463"/>
                </a:cubicBezTo>
                <a:cubicBezTo>
                  <a:pt x="251" y="463"/>
                  <a:pt x="252" y="463"/>
                  <a:pt x="252" y="463"/>
                </a:cubicBezTo>
                <a:cubicBezTo>
                  <a:pt x="252" y="463"/>
                  <a:pt x="252" y="463"/>
                  <a:pt x="251" y="463"/>
                </a:cubicBezTo>
                <a:cubicBezTo>
                  <a:pt x="252" y="463"/>
                  <a:pt x="252" y="463"/>
                  <a:pt x="252" y="463"/>
                </a:cubicBezTo>
                <a:cubicBezTo>
                  <a:pt x="252" y="463"/>
                  <a:pt x="251" y="463"/>
                  <a:pt x="250" y="463"/>
                </a:cubicBezTo>
                <a:close/>
                <a:moveTo>
                  <a:pt x="304" y="455"/>
                </a:moveTo>
                <a:cubicBezTo>
                  <a:pt x="308" y="453"/>
                  <a:pt x="312" y="450"/>
                  <a:pt x="315" y="450"/>
                </a:cubicBezTo>
                <a:cubicBezTo>
                  <a:pt x="315" y="450"/>
                  <a:pt x="316" y="450"/>
                  <a:pt x="316" y="449"/>
                </a:cubicBezTo>
                <a:cubicBezTo>
                  <a:pt x="317" y="449"/>
                  <a:pt x="317" y="449"/>
                  <a:pt x="317" y="449"/>
                </a:cubicBezTo>
                <a:cubicBezTo>
                  <a:pt x="319" y="447"/>
                  <a:pt x="321" y="446"/>
                  <a:pt x="324" y="445"/>
                </a:cubicBezTo>
                <a:cubicBezTo>
                  <a:pt x="326" y="444"/>
                  <a:pt x="328" y="443"/>
                  <a:pt x="331" y="441"/>
                </a:cubicBezTo>
                <a:cubicBezTo>
                  <a:pt x="333" y="440"/>
                  <a:pt x="337" y="438"/>
                  <a:pt x="334" y="438"/>
                </a:cubicBezTo>
                <a:cubicBezTo>
                  <a:pt x="333" y="438"/>
                  <a:pt x="333" y="438"/>
                  <a:pt x="329" y="440"/>
                </a:cubicBezTo>
                <a:cubicBezTo>
                  <a:pt x="324" y="443"/>
                  <a:pt x="317" y="447"/>
                  <a:pt x="311" y="449"/>
                </a:cubicBezTo>
                <a:cubicBezTo>
                  <a:pt x="311" y="449"/>
                  <a:pt x="309" y="449"/>
                  <a:pt x="308" y="450"/>
                </a:cubicBezTo>
                <a:cubicBezTo>
                  <a:pt x="307" y="450"/>
                  <a:pt x="305" y="450"/>
                  <a:pt x="304" y="451"/>
                </a:cubicBezTo>
                <a:cubicBezTo>
                  <a:pt x="300" y="451"/>
                  <a:pt x="300" y="453"/>
                  <a:pt x="296" y="454"/>
                </a:cubicBezTo>
                <a:cubicBezTo>
                  <a:pt x="291" y="456"/>
                  <a:pt x="291" y="456"/>
                  <a:pt x="287" y="458"/>
                </a:cubicBezTo>
                <a:cubicBezTo>
                  <a:pt x="290" y="457"/>
                  <a:pt x="292" y="456"/>
                  <a:pt x="293" y="456"/>
                </a:cubicBezTo>
                <a:cubicBezTo>
                  <a:pt x="297" y="455"/>
                  <a:pt x="313" y="449"/>
                  <a:pt x="304" y="455"/>
                </a:cubicBezTo>
                <a:close/>
                <a:moveTo>
                  <a:pt x="263" y="459"/>
                </a:moveTo>
                <a:cubicBezTo>
                  <a:pt x="260" y="459"/>
                  <a:pt x="258" y="460"/>
                  <a:pt x="256" y="460"/>
                </a:cubicBezTo>
                <a:cubicBezTo>
                  <a:pt x="260" y="460"/>
                  <a:pt x="259" y="461"/>
                  <a:pt x="261" y="460"/>
                </a:cubicBezTo>
                <a:cubicBezTo>
                  <a:pt x="263" y="460"/>
                  <a:pt x="264" y="460"/>
                  <a:pt x="266" y="460"/>
                </a:cubicBezTo>
                <a:cubicBezTo>
                  <a:pt x="268" y="459"/>
                  <a:pt x="270" y="459"/>
                  <a:pt x="272" y="458"/>
                </a:cubicBezTo>
                <a:cubicBezTo>
                  <a:pt x="275" y="457"/>
                  <a:pt x="279" y="456"/>
                  <a:pt x="283" y="455"/>
                </a:cubicBezTo>
                <a:cubicBezTo>
                  <a:pt x="280" y="455"/>
                  <a:pt x="276" y="456"/>
                  <a:pt x="273" y="457"/>
                </a:cubicBezTo>
                <a:cubicBezTo>
                  <a:pt x="270" y="457"/>
                  <a:pt x="266" y="458"/>
                  <a:pt x="263" y="459"/>
                </a:cubicBezTo>
                <a:close/>
                <a:moveTo>
                  <a:pt x="209" y="464"/>
                </a:moveTo>
                <a:cubicBezTo>
                  <a:pt x="208" y="464"/>
                  <a:pt x="207" y="464"/>
                  <a:pt x="206" y="465"/>
                </a:cubicBezTo>
                <a:cubicBezTo>
                  <a:pt x="205" y="464"/>
                  <a:pt x="203" y="464"/>
                  <a:pt x="202" y="464"/>
                </a:cubicBezTo>
                <a:cubicBezTo>
                  <a:pt x="200" y="464"/>
                  <a:pt x="198" y="464"/>
                  <a:pt x="195" y="464"/>
                </a:cubicBezTo>
                <a:cubicBezTo>
                  <a:pt x="198" y="464"/>
                  <a:pt x="200" y="464"/>
                  <a:pt x="202" y="465"/>
                </a:cubicBezTo>
                <a:cubicBezTo>
                  <a:pt x="203" y="465"/>
                  <a:pt x="204" y="465"/>
                  <a:pt x="206" y="465"/>
                </a:cubicBezTo>
                <a:cubicBezTo>
                  <a:pt x="207" y="465"/>
                  <a:pt x="208" y="465"/>
                  <a:pt x="209" y="465"/>
                </a:cubicBezTo>
                <a:cubicBezTo>
                  <a:pt x="214" y="465"/>
                  <a:pt x="219" y="465"/>
                  <a:pt x="224" y="465"/>
                </a:cubicBezTo>
                <a:cubicBezTo>
                  <a:pt x="219" y="464"/>
                  <a:pt x="214" y="464"/>
                  <a:pt x="209" y="464"/>
                </a:cubicBezTo>
                <a:close/>
                <a:moveTo>
                  <a:pt x="332" y="452"/>
                </a:moveTo>
                <a:cubicBezTo>
                  <a:pt x="332" y="452"/>
                  <a:pt x="332" y="451"/>
                  <a:pt x="332" y="451"/>
                </a:cubicBezTo>
                <a:cubicBezTo>
                  <a:pt x="332" y="451"/>
                  <a:pt x="332" y="452"/>
                  <a:pt x="332" y="452"/>
                </a:cubicBezTo>
                <a:cubicBezTo>
                  <a:pt x="332" y="452"/>
                  <a:pt x="332" y="452"/>
                  <a:pt x="332" y="452"/>
                </a:cubicBezTo>
                <a:close/>
                <a:moveTo>
                  <a:pt x="332" y="452"/>
                </a:moveTo>
                <a:cubicBezTo>
                  <a:pt x="332" y="451"/>
                  <a:pt x="332" y="451"/>
                  <a:pt x="332" y="451"/>
                </a:cubicBezTo>
                <a:cubicBezTo>
                  <a:pt x="332" y="451"/>
                  <a:pt x="332" y="451"/>
                  <a:pt x="332" y="451"/>
                </a:cubicBezTo>
                <a:lnTo>
                  <a:pt x="332" y="452"/>
                </a:lnTo>
                <a:close/>
                <a:moveTo>
                  <a:pt x="308" y="463"/>
                </a:moveTo>
                <a:cubicBezTo>
                  <a:pt x="312" y="461"/>
                  <a:pt x="316" y="460"/>
                  <a:pt x="320" y="458"/>
                </a:cubicBezTo>
                <a:cubicBezTo>
                  <a:pt x="324" y="456"/>
                  <a:pt x="328" y="454"/>
                  <a:pt x="332" y="452"/>
                </a:cubicBezTo>
                <a:cubicBezTo>
                  <a:pt x="328" y="453"/>
                  <a:pt x="324" y="455"/>
                  <a:pt x="320" y="457"/>
                </a:cubicBezTo>
                <a:cubicBezTo>
                  <a:pt x="316" y="459"/>
                  <a:pt x="312" y="461"/>
                  <a:pt x="308" y="463"/>
                </a:cubicBezTo>
                <a:close/>
                <a:moveTo>
                  <a:pt x="311" y="461"/>
                </a:moveTo>
                <a:cubicBezTo>
                  <a:pt x="314" y="458"/>
                  <a:pt x="318" y="456"/>
                  <a:pt x="322" y="455"/>
                </a:cubicBezTo>
                <a:cubicBezTo>
                  <a:pt x="323" y="455"/>
                  <a:pt x="326" y="453"/>
                  <a:pt x="328" y="452"/>
                </a:cubicBezTo>
                <a:cubicBezTo>
                  <a:pt x="329" y="451"/>
                  <a:pt x="331" y="451"/>
                  <a:pt x="332" y="450"/>
                </a:cubicBezTo>
                <a:cubicBezTo>
                  <a:pt x="333" y="449"/>
                  <a:pt x="335" y="448"/>
                  <a:pt x="336" y="447"/>
                </a:cubicBezTo>
                <a:cubicBezTo>
                  <a:pt x="339" y="446"/>
                  <a:pt x="342" y="444"/>
                  <a:pt x="345" y="442"/>
                </a:cubicBezTo>
                <a:cubicBezTo>
                  <a:pt x="340" y="444"/>
                  <a:pt x="335" y="447"/>
                  <a:pt x="329" y="450"/>
                </a:cubicBezTo>
                <a:cubicBezTo>
                  <a:pt x="323" y="453"/>
                  <a:pt x="317" y="455"/>
                  <a:pt x="311" y="458"/>
                </a:cubicBezTo>
                <a:cubicBezTo>
                  <a:pt x="309" y="459"/>
                  <a:pt x="308" y="459"/>
                  <a:pt x="308" y="460"/>
                </a:cubicBezTo>
                <a:cubicBezTo>
                  <a:pt x="307" y="460"/>
                  <a:pt x="307" y="460"/>
                  <a:pt x="308" y="460"/>
                </a:cubicBezTo>
                <a:cubicBezTo>
                  <a:pt x="311" y="459"/>
                  <a:pt x="313" y="458"/>
                  <a:pt x="315" y="457"/>
                </a:cubicBezTo>
                <a:cubicBezTo>
                  <a:pt x="314" y="458"/>
                  <a:pt x="310" y="460"/>
                  <a:pt x="311" y="461"/>
                </a:cubicBezTo>
                <a:close/>
                <a:moveTo>
                  <a:pt x="324" y="450"/>
                </a:moveTo>
                <a:cubicBezTo>
                  <a:pt x="324" y="450"/>
                  <a:pt x="324" y="450"/>
                  <a:pt x="324" y="450"/>
                </a:cubicBezTo>
                <a:cubicBezTo>
                  <a:pt x="330" y="447"/>
                  <a:pt x="335" y="446"/>
                  <a:pt x="342" y="441"/>
                </a:cubicBezTo>
                <a:cubicBezTo>
                  <a:pt x="338" y="443"/>
                  <a:pt x="335" y="444"/>
                  <a:pt x="331" y="446"/>
                </a:cubicBezTo>
                <a:cubicBezTo>
                  <a:pt x="329" y="447"/>
                  <a:pt x="326" y="449"/>
                  <a:pt x="324" y="450"/>
                </a:cubicBezTo>
                <a:close/>
                <a:moveTo>
                  <a:pt x="449" y="309"/>
                </a:moveTo>
                <a:cubicBezTo>
                  <a:pt x="449" y="310"/>
                  <a:pt x="449" y="311"/>
                  <a:pt x="448" y="312"/>
                </a:cubicBezTo>
                <a:cubicBezTo>
                  <a:pt x="449" y="311"/>
                  <a:pt x="449" y="310"/>
                  <a:pt x="449" y="309"/>
                </a:cubicBezTo>
                <a:close/>
                <a:moveTo>
                  <a:pt x="215" y="186"/>
                </a:moveTo>
                <a:cubicBezTo>
                  <a:pt x="215" y="186"/>
                  <a:pt x="215" y="186"/>
                  <a:pt x="215" y="186"/>
                </a:cubicBezTo>
                <a:cubicBezTo>
                  <a:pt x="216" y="185"/>
                  <a:pt x="216" y="185"/>
                  <a:pt x="217" y="184"/>
                </a:cubicBezTo>
                <a:cubicBezTo>
                  <a:pt x="217" y="183"/>
                  <a:pt x="219" y="184"/>
                  <a:pt x="219" y="183"/>
                </a:cubicBezTo>
                <a:cubicBezTo>
                  <a:pt x="218" y="183"/>
                  <a:pt x="218" y="183"/>
                  <a:pt x="217" y="183"/>
                </a:cubicBezTo>
                <a:cubicBezTo>
                  <a:pt x="216" y="184"/>
                  <a:pt x="216" y="184"/>
                  <a:pt x="215" y="184"/>
                </a:cubicBezTo>
                <a:cubicBezTo>
                  <a:pt x="214" y="184"/>
                  <a:pt x="213" y="184"/>
                  <a:pt x="211" y="185"/>
                </a:cubicBezTo>
                <a:cubicBezTo>
                  <a:pt x="211" y="184"/>
                  <a:pt x="213" y="184"/>
                  <a:pt x="212" y="183"/>
                </a:cubicBezTo>
                <a:cubicBezTo>
                  <a:pt x="212" y="184"/>
                  <a:pt x="211" y="184"/>
                  <a:pt x="210" y="184"/>
                </a:cubicBezTo>
                <a:cubicBezTo>
                  <a:pt x="210" y="184"/>
                  <a:pt x="209" y="184"/>
                  <a:pt x="209" y="184"/>
                </a:cubicBezTo>
                <a:cubicBezTo>
                  <a:pt x="210" y="183"/>
                  <a:pt x="212" y="183"/>
                  <a:pt x="214" y="182"/>
                </a:cubicBezTo>
                <a:cubicBezTo>
                  <a:pt x="212" y="182"/>
                  <a:pt x="212" y="183"/>
                  <a:pt x="211" y="183"/>
                </a:cubicBezTo>
                <a:cubicBezTo>
                  <a:pt x="210" y="183"/>
                  <a:pt x="210" y="183"/>
                  <a:pt x="209" y="183"/>
                </a:cubicBezTo>
                <a:cubicBezTo>
                  <a:pt x="208" y="183"/>
                  <a:pt x="208" y="184"/>
                  <a:pt x="208" y="184"/>
                </a:cubicBezTo>
                <a:cubicBezTo>
                  <a:pt x="207" y="186"/>
                  <a:pt x="205" y="185"/>
                  <a:pt x="204" y="186"/>
                </a:cubicBezTo>
                <a:cubicBezTo>
                  <a:pt x="203" y="186"/>
                  <a:pt x="203" y="186"/>
                  <a:pt x="202" y="186"/>
                </a:cubicBezTo>
                <a:cubicBezTo>
                  <a:pt x="201" y="186"/>
                  <a:pt x="200" y="186"/>
                  <a:pt x="200" y="187"/>
                </a:cubicBezTo>
                <a:cubicBezTo>
                  <a:pt x="199" y="188"/>
                  <a:pt x="200" y="188"/>
                  <a:pt x="200" y="188"/>
                </a:cubicBezTo>
                <a:cubicBezTo>
                  <a:pt x="199" y="189"/>
                  <a:pt x="201" y="188"/>
                  <a:pt x="201" y="188"/>
                </a:cubicBezTo>
                <a:cubicBezTo>
                  <a:pt x="202" y="188"/>
                  <a:pt x="203" y="187"/>
                  <a:pt x="203" y="187"/>
                </a:cubicBezTo>
                <a:cubicBezTo>
                  <a:pt x="202" y="188"/>
                  <a:pt x="200" y="189"/>
                  <a:pt x="199" y="190"/>
                </a:cubicBezTo>
                <a:cubicBezTo>
                  <a:pt x="198" y="191"/>
                  <a:pt x="196" y="191"/>
                  <a:pt x="195" y="192"/>
                </a:cubicBezTo>
                <a:cubicBezTo>
                  <a:pt x="194" y="193"/>
                  <a:pt x="193" y="194"/>
                  <a:pt x="191" y="195"/>
                </a:cubicBezTo>
                <a:cubicBezTo>
                  <a:pt x="191" y="195"/>
                  <a:pt x="190" y="196"/>
                  <a:pt x="189" y="196"/>
                </a:cubicBezTo>
                <a:cubicBezTo>
                  <a:pt x="189" y="196"/>
                  <a:pt x="188" y="197"/>
                  <a:pt x="188" y="198"/>
                </a:cubicBezTo>
                <a:cubicBezTo>
                  <a:pt x="188" y="197"/>
                  <a:pt x="189" y="196"/>
                  <a:pt x="188" y="196"/>
                </a:cubicBezTo>
                <a:cubicBezTo>
                  <a:pt x="187" y="198"/>
                  <a:pt x="184" y="200"/>
                  <a:pt x="182" y="202"/>
                </a:cubicBezTo>
                <a:cubicBezTo>
                  <a:pt x="182" y="203"/>
                  <a:pt x="181" y="206"/>
                  <a:pt x="181" y="205"/>
                </a:cubicBezTo>
                <a:cubicBezTo>
                  <a:pt x="182" y="205"/>
                  <a:pt x="182" y="205"/>
                  <a:pt x="183" y="205"/>
                </a:cubicBezTo>
                <a:cubicBezTo>
                  <a:pt x="183" y="204"/>
                  <a:pt x="184" y="203"/>
                  <a:pt x="185" y="203"/>
                </a:cubicBezTo>
                <a:cubicBezTo>
                  <a:pt x="185" y="203"/>
                  <a:pt x="186" y="202"/>
                  <a:pt x="187" y="202"/>
                </a:cubicBezTo>
                <a:cubicBezTo>
                  <a:pt x="187" y="202"/>
                  <a:pt x="186" y="203"/>
                  <a:pt x="185" y="204"/>
                </a:cubicBezTo>
                <a:cubicBezTo>
                  <a:pt x="184" y="205"/>
                  <a:pt x="184" y="205"/>
                  <a:pt x="184" y="205"/>
                </a:cubicBezTo>
                <a:cubicBezTo>
                  <a:pt x="184" y="207"/>
                  <a:pt x="182" y="208"/>
                  <a:pt x="181" y="209"/>
                </a:cubicBezTo>
                <a:cubicBezTo>
                  <a:pt x="180" y="210"/>
                  <a:pt x="180" y="210"/>
                  <a:pt x="180" y="210"/>
                </a:cubicBezTo>
                <a:cubicBezTo>
                  <a:pt x="180" y="212"/>
                  <a:pt x="180" y="212"/>
                  <a:pt x="180" y="212"/>
                </a:cubicBezTo>
                <a:cubicBezTo>
                  <a:pt x="179" y="212"/>
                  <a:pt x="179" y="213"/>
                  <a:pt x="178" y="214"/>
                </a:cubicBezTo>
                <a:cubicBezTo>
                  <a:pt x="176" y="216"/>
                  <a:pt x="176" y="216"/>
                  <a:pt x="176" y="216"/>
                </a:cubicBezTo>
                <a:cubicBezTo>
                  <a:pt x="176" y="217"/>
                  <a:pt x="175" y="218"/>
                  <a:pt x="175" y="218"/>
                </a:cubicBezTo>
                <a:cubicBezTo>
                  <a:pt x="175" y="218"/>
                  <a:pt x="176" y="217"/>
                  <a:pt x="176" y="216"/>
                </a:cubicBezTo>
                <a:cubicBezTo>
                  <a:pt x="177" y="216"/>
                  <a:pt x="178" y="216"/>
                  <a:pt x="178" y="215"/>
                </a:cubicBezTo>
                <a:cubicBezTo>
                  <a:pt x="179" y="214"/>
                  <a:pt x="179" y="213"/>
                  <a:pt x="180" y="212"/>
                </a:cubicBezTo>
                <a:cubicBezTo>
                  <a:pt x="181" y="212"/>
                  <a:pt x="181" y="211"/>
                  <a:pt x="181" y="211"/>
                </a:cubicBezTo>
                <a:cubicBezTo>
                  <a:pt x="182" y="210"/>
                  <a:pt x="183" y="208"/>
                  <a:pt x="184" y="207"/>
                </a:cubicBezTo>
                <a:cubicBezTo>
                  <a:pt x="185" y="206"/>
                  <a:pt x="186" y="205"/>
                  <a:pt x="186" y="203"/>
                </a:cubicBezTo>
                <a:cubicBezTo>
                  <a:pt x="186" y="203"/>
                  <a:pt x="187" y="203"/>
                  <a:pt x="187" y="203"/>
                </a:cubicBezTo>
                <a:cubicBezTo>
                  <a:pt x="189" y="203"/>
                  <a:pt x="190" y="201"/>
                  <a:pt x="190" y="200"/>
                </a:cubicBezTo>
                <a:cubicBezTo>
                  <a:pt x="191" y="200"/>
                  <a:pt x="191" y="199"/>
                  <a:pt x="192" y="199"/>
                </a:cubicBezTo>
                <a:cubicBezTo>
                  <a:pt x="194" y="198"/>
                  <a:pt x="195" y="197"/>
                  <a:pt x="197" y="195"/>
                </a:cubicBezTo>
                <a:cubicBezTo>
                  <a:pt x="199" y="194"/>
                  <a:pt x="201" y="193"/>
                  <a:pt x="202" y="192"/>
                </a:cubicBezTo>
                <a:cubicBezTo>
                  <a:pt x="203" y="191"/>
                  <a:pt x="204" y="191"/>
                  <a:pt x="204" y="191"/>
                </a:cubicBezTo>
                <a:cubicBezTo>
                  <a:pt x="204" y="191"/>
                  <a:pt x="203" y="191"/>
                  <a:pt x="203" y="192"/>
                </a:cubicBezTo>
                <a:cubicBezTo>
                  <a:pt x="204" y="191"/>
                  <a:pt x="203" y="193"/>
                  <a:pt x="204" y="192"/>
                </a:cubicBezTo>
                <a:cubicBezTo>
                  <a:pt x="205" y="191"/>
                  <a:pt x="206" y="191"/>
                  <a:pt x="206" y="191"/>
                </a:cubicBezTo>
                <a:cubicBezTo>
                  <a:pt x="206" y="191"/>
                  <a:pt x="205" y="191"/>
                  <a:pt x="205" y="192"/>
                </a:cubicBezTo>
                <a:cubicBezTo>
                  <a:pt x="205" y="192"/>
                  <a:pt x="202" y="193"/>
                  <a:pt x="203" y="194"/>
                </a:cubicBezTo>
                <a:cubicBezTo>
                  <a:pt x="203" y="194"/>
                  <a:pt x="205" y="193"/>
                  <a:pt x="206" y="192"/>
                </a:cubicBezTo>
                <a:cubicBezTo>
                  <a:pt x="206" y="192"/>
                  <a:pt x="206" y="192"/>
                  <a:pt x="207" y="192"/>
                </a:cubicBezTo>
                <a:cubicBezTo>
                  <a:pt x="206" y="193"/>
                  <a:pt x="205" y="193"/>
                  <a:pt x="204" y="194"/>
                </a:cubicBezTo>
                <a:cubicBezTo>
                  <a:pt x="203" y="194"/>
                  <a:pt x="203" y="195"/>
                  <a:pt x="203" y="195"/>
                </a:cubicBezTo>
                <a:cubicBezTo>
                  <a:pt x="203" y="195"/>
                  <a:pt x="203" y="196"/>
                  <a:pt x="204" y="196"/>
                </a:cubicBezTo>
                <a:cubicBezTo>
                  <a:pt x="205" y="195"/>
                  <a:pt x="205" y="195"/>
                  <a:pt x="206" y="194"/>
                </a:cubicBezTo>
                <a:cubicBezTo>
                  <a:pt x="207" y="193"/>
                  <a:pt x="208" y="193"/>
                  <a:pt x="209" y="192"/>
                </a:cubicBezTo>
                <a:cubicBezTo>
                  <a:pt x="210" y="191"/>
                  <a:pt x="211" y="191"/>
                  <a:pt x="211" y="190"/>
                </a:cubicBezTo>
                <a:cubicBezTo>
                  <a:pt x="212" y="190"/>
                  <a:pt x="213" y="190"/>
                  <a:pt x="213" y="190"/>
                </a:cubicBezTo>
                <a:cubicBezTo>
                  <a:pt x="215" y="189"/>
                  <a:pt x="215" y="187"/>
                  <a:pt x="215" y="186"/>
                </a:cubicBezTo>
                <a:close/>
                <a:moveTo>
                  <a:pt x="229" y="189"/>
                </a:moveTo>
                <a:cubicBezTo>
                  <a:pt x="230" y="188"/>
                  <a:pt x="226" y="189"/>
                  <a:pt x="226" y="188"/>
                </a:cubicBezTo>
                <a:cubicBezTo>
                  <a:pt x="226" y="188"/>
                  <a:pt x="226" y="188"/>
                  <a:pt x="225" y="188"/>
                </a:cubicBezTo>
                <a:cubicBezTo>
                  <a:pt x="224" y="188"/>
                  <a:pt x="224" y="189"/>
                  <a:pt x="223" y="188"/>
                </a:cubicBezTo>
                <a:cubicBezTo>
                  <a:pt x="223" y="188"/>
                  <a:pt x="223" y="189"/>
                  <a:pt x="223" y="189"/>
                </a:cubicBezTo>
                <a:cubicBezTo>
                  <a:pt x="222" y="190"/>
                  <a:pt x="221" y="190"/>
                  <a:pt x="219" y="190"/>
                </a:cubicBezTo>
                <a:cubicBezTo>
                  <a:pt x="220" y="191"/>
                  <a:pt x="221" y="191"/>
                  <a:pt x="222" y="190"/>
                </a:cubicBezTo>
                <a:cubicBezTo>
                  <a:pt x="222" y="190"/>
                  <a:pt x="223" y="190"/>
                  <a:pt x="223" y="190"/>
                </a:cubicBezTo>
                <a:cubicBezTo>
                  <a:pt x="223" y="190"/>
                  <a:pt x="223" y="191"/>
                  <a:pt x="222" y="191"/>
                </a:cubicBezTo>
                <a:cubicBezTo>
                  <a:pt x="224" y="191"/>
                  <a:pt x="224" y="189"/>
                  <a:pt x="226" y="189"/>
                </a:cubicBezTo>
                <a:cubicBezTo>
                  <a:pt x="227" y="189"/>
                  <a:pt x="228" y="189"/>
                  <a:pt x="229" y="189"/>
                </a:cubicBezTo>
                <a:close/>
                <a:moveTo>
                  <a:pt x="232" y="189"/>
                </a:moveTo>
                <a:cubicBezTo>
                  <a:pt x="231" y="189"/>
                  <a:pt x="230" y="189"/>
                  <a:pt x="229" y="189"/>
                </a:cubicBezTo>
                <a:cubicBezTo>
                  <a:pt x="228" y="190"/>
                  <a:pt x="227" y="190"/>
                  <a:pt x="226" y="190"/>
                </a:cubicBezTo>
                <a:cubicBezTo>
                  <a:pt x="225" y="190"/>
                  <a:pt x="224" y="191"/>
                  <a:pt x="222" y="191"/>
                </a:cubicBezTo>
                <a:cubicBezTo>
                  <a:pt x="222" y="191"/>
                  <a:pt x="222" y="191"/>
                  <a:pt x="222" y="191"/>
                </a:cubicBezTo>
                <a:cubicBezTo>
                  <a:pt x="222" y="191"/>
                  <a:pt x="222" y="191"/>
                  <a:pt x="222" y="191"/>
                </a:cubicBezTo>
                <a:cubicBezTo>
                  <a:pt x="222" y="191"/>
                  <a:pt x="222" y="191"/>
                  <a:pt x="222" y="191"/>
                </a:cubicBezTo>
                <a:cubicBezTo>
                  <a:pt x="221" y="191"/>
                  <a:pt x="220" y="191"/>
                  <a:pt x="219" y="192"/>
                </a:cubicBezTo>
                <a:cubicBezTo>
                  <a:pt x="218" y="193"/>
                  <a:pt x="217" y="193"/>
                  <a:pt x="216" y="194"/>
                </a:cubicBezTo>
                <a:cubicBezTo>
                  <a:pt x="215" y="194"/>
                  <a:pt x="214" y="194"/>
                  <a:pt x="214" y="195"/>
                </a:cubicBezTo>
                <a:cubicBezTo>
                  <a:pt x="215" y="195"/>
                  <a:pt x="215" y="195"/>
                  <a:pt x="216" y="194"/>
                </a:cubicBezTo>
                <a:cubicBezTo>
                  <a:pt x="217" y="194"/>
                  <a:pt x="218" y="193"/>
                  <a:pt x="218" y="194"/>
                </a:cubicBezTo>
                <a:cubicBezTo>
                  <a:pt x="219" y="194"/>
                  <a:pt x="219" y="194"/>
                  <a:pt x="219" y="194"/>
                </a:cubicBezTo>
                <a:cubicBezTo>
                  <a:pt x="220" y="194"/>
                  <a:pt x="220" y="194"/>
                  <a:pt x="221" y="194"/>
                </a:cubicBezTo>
                <a:cubicBezTo>
                  <a:pt x="222" y="193"/>
                  <a:pt x="224" y="192"/>
                  <a:pt x="225" y="192"/>
                </a:cubicBezTo>
                <a:cubicBezTo>
                  <a:pt x="227" y="191"/>
                  <a:pt x="229" y="191"/>
                  <a:pt x="230" y="191"/>
                </a:cubicBezTo>
                <a:cubicBezTo>
                  <a:pt x="231" y="190"/>
                  <a:pt x="231" y="190"/>
                  <a:pt x="231" y="190"/>
                </a:cubicBezTo>
                <a:cubicBezTo>
                  <a:pt x="230" y="190"/>
                  <a:pt x="231" y="189"/>
                  <a:pt x="231" y="189"/>
                </a:cubicBezTo>
                <a:cubicBezTo>
                  <a:pt x="232" y="189"/>
                  <a:pt x="233" y="190"/>
                  <a:pt x="233" y="190"/>
                </a:cubicBezTo>
                <a:cubicBezTo>
                  <a:pt x="233" y="189"/>
                  <a:pt x="234" y="190"/>
                  <a:pt x="234" y="189"/>
                </a:cubicBezTo>
                <a:cubicBezTo>
                  <a:pt x="234" y="189"/>
                  <a:pt x="233" y="189"/>
                  <a:pt x="232" y="189"/>
                </a:cubicBezTo>
                <a:close/>
                <a:moveTo>
                  <a:pt x="175" y="216"/>
                </a:moveTo>
                <a:cubicBezTo>
                  <a:pt x="175" y="215"/>
                  <a:pt x="176" y="214"/>
                  <a:pt x="177" y="215"/>
                </a:cubicBezTo>
                <a:cubicBezTo>
                  <a:pt x="178" y="213"/>
                  <a:pt x="179" y="211"/>
                  <a:pt x="180" y="210"/>
                </a:cubicBezTo>
                <a:cubicBezTo>
                  <a:pt x="181" y="208"/>
                  <a:pt x="182" y="207"/>
                  <a:pt x="183" y="205"/>
                </a:cubicBezTo>
                <a:cubicBezTo>
                  <a:pt x="182" y="206"/>
                  <a:pt x="181" y="207"/>
                  <a:pt x="181" y="207"/>
                </a:cubicBezTo>
                <a:cubicBezTo>
                  <a:pt x="181" y="207"/>
                  <a:pt x="181" y="206"/>
                  <a:pt x="180" y="206"/>
                </a:cubicBezTo>
                <a:cubicBezTo>
                  <a:pt x="180" y="207"/>
                  <a:pt x="179" y="208"/>
                  <a:pt x="179" y="209"/>
                </a:cubicBezTo>
                <a:cubicBezTo>
                  <a:pt x="178" y="210"/>
                  <a:pt x="177" y="211"/>
                  <a:pt x="177" y="212"/>
                </a:cubicBezTo>
                <a:cubicBezTo>
                  <a:pt x="176" y="213"/>
                  <a:pt x="175" y="214"/>
                  <a:pt x="175" y="215"/>
                </a:cubicBezTo>
                <a:cubicBezTo>
                  <a:pt x="174" y="216"/>
                  <a:pt x="174" y="217"/>
                  <a:pt x="173" y="218"/>
                </a:cubicBezTo>
                <a:cubicBezTo>
                  <a:pt x="174" y="218"/>
                  <a:pt x="174" y="217"/>
                  <a:pt x="175" y="216"/>
                </a:cubicBezTo>
                <a:close/>
                <a:moveTo>
                  <a:pt x="145" y="215"/>
                </a:moveTo>
                <a:cubicBezTo>
                  <a:pt x="145" y="215"/>
                  <a:pt x="144" y="214"/>
                  <a:pt x="144" y="214"/>
                </a:cubicBezTo>
                <a:cubicBezTo>
                  <a:pt x="144" y="215"/>
                  <a:pt x="143" y="216"/>
                  <a:pt x="142" y="217"/>
                </a:cubicBezTo>
                <a:cubicBezTo>
                  <a:pt x="142" y="218"/>
                  <a:pt x="142" y="218"/>
                  <a:pt x="142" y="219"/>
                </a:cubicBezTo>
                <a:cubicBezTo>
                  <a:pt x="141" y="220"/>
                  <a:pt x="141" y="220"/>
                  <a:pt x="141" y="221"/>
                </a:cubicBezTo>
                <a:cubicBezTo>
                  <a:pt x="141" y="223"/>
                  <a:pt x="139" y="226"/>
                  <a:pt x="139" y="229"/>
                </a:cubicBezTo>
                <a:cubicBezTo>
                  <a:pt x="140" y="227"/>
                  <a:pt x="141" y="225"/>
                  <a:pt x="142" y="223"/>
                </a:cubicBezTo>
                <a:cubicBezTo>
                  <a:pt x="142" y="222"/>
                  <a:pt x="143" y="221"/>
                  <a:pt x="143" y="220"/>
                </a:cubicBezTo>
                <a:cubicBezTo>
                  <a:pt x="144" y="219"/>
                  <a:pt x="144" y="218"/>
                  <a:pt x="145" y="217"/>
                </a:cubicBezTo>
                <a:cubicBezTo>
                  <a:pt x="145" y="216"/>
                  <a:pt x="146" y="215"/>
                  <a:pt x="145" y="215"/>
                </a:cubicBezTo>
                <a:close/>
                <a:moveTo>
                  <a:pt x="142" y="248"/>
                </a:moveTo>
                <a:cubicBezTo>
                  <a:pt x="142" y="250"/>
                  <a:pt x="142" y="251"/>
                  <a:pt x="143" y="250"/>
                </a:cubicBezTo>
                <a:cubicBezTo>
                  <a:pt x="144" y="250"/>
                  <a:pt x="144" y="249"/>
                  <a:pt x="144" y="247"/>
                </a:cubicBezTo>
                <a:cubicBezTo>
                  <a:pt x="144" y="246"/>
                  <a:pt x="145" y="244"/>
                  <a:pt x="144" y="246"/>
                </a:cubicBezTo>
                <a:cubicBezTo>
                  <a:pt x="143" y="246"/>
                  <a:pt x="143" y="246"/>
                  <a:pt x="142" y="248"/>
                </a:cubicBezTo>
                <a:close/>
                <a:moveTo>
                  <a:pt x="157" y="292"/>
                </a:moveTo>
                <a:cubicBezTo>
                  <a:pt x="157" y="292"/>
                  <a:pt x="157" y="294"/>
                  <a:pt x="158" y="294"/>
                </a:cubicBezTo>
                <a:cubicBezTo>
                  <a:pt x="159" y="293"/>
                  <a:pt x="158" y="291"/>
                  <a:pt x="158" y="290"/>
                </a:cubicBezTo>
                <a:cubicBezTo>
                  <a:pt x="157" y="290"/>
                  <a:pt x="156" y="289"/>
                  <a:pt x="157" y="292"/>
                </a:cubicBezTo>
                <a:close/>
                <a:moveTo>
                  <a:pt x="140" y="233"/>
                </a:moveTo>
                <a:cubicBezTo>
                  <a:pt x="141" y="232"/>
                  <a:pt x="141" y="230"/>
                  <a:pt x="142" y="227"/>
                </a:cubicBezTo>
                <a:cubicBezTo>
                  <a:pt x="140" y="229"/>
                  <a:pt x="139" y="231"/>
                  <a:pt x="138" y="234"/>
                </a:cubicBezTo>
                <a:cubicBezTo>
                  <a:pt x="139" y="234"/>
                  <a:pt x="139" y="234"/>
                  <a:pt x="140" y="233"/>
                </a:cubicBezTo>
                <a:close/>
                <a:moveTo>
                  <a:pt x="267" y="195"/>
                </a:moveTo>
                <a:cubicBezTo>
                  <a:pt x="267" y="195"/>
                  <a:pt x="267" y="195"/>
                  <a:pt x="267" y="195"/>
                </a:cubicBezTo>
                <a:cubicBezTo>
                  <a:pt x="267" y="195"/>
                  <a:pt x="267" y="195"/>
                  <a:pt x="267" y="195"/>
                </a:cubicBezTo>
                <a:cubicBezTo>
                  <a:pt x="267" y="195"/>
                  <a:pt x="267" y="195"/>
                  <a:pt x="267" y="195"/>
                </a:cubicBezTo>
                <a:close/>
                <a:moveTo>
                  <a:pt x="271" y="197"/>
                </a:moveTo>
                <a:cubicBezTo>
                  <a:pt x="270" y="196"/>
                  <a:pt x="269" y="194"/>
                  <a:pt x="268" y="195"/>
                </a:cubicBezTo>
                <a:cubicBezTo>
                  <a:pt x="268" y="195"/>
                  <a:pt x="267" y="195"/>
                  <a:pt x="267" y="195"/>
                </a:cubicBezTo>
                <a:cubicBezTo>
                  <a:pt x="268" y="196"/>
                  <a:pt x="270" y="197"/>
                  <a:pt x="271" y="197"/>
                </a:cubicBezTo>
                <a:close/>
                <a:moveTo>
                  <a:pt x="266" y="195"/>
                </a:moveTo>
                <a:cubicBezTo>
                  <a:pt x="264" y="195"/>
                  <a:pt x="263" y="194"/>
                  <a:pt x="261" y="193"/>
                </a:cubicBezTo>
                <a:cubicBezTo>
                  <a:pt x="260" y="193"/>
                  <a:pt x="259" y="192"/>
                  <a:pt x="258" y="191"/>
                </a:cubicBezTo>
                <a:cubicBezTo>
                  <a:pt x="257" y="192"/>
                  <a:pt x="258" y="193"/>
                  <a:pt x="259" y="193"/>
                </a:cubicBezTo>
                <a:cubicBezTo>
                  <a:pt x="259" y="194"/>
                  <a:pt x="256" y="193"/>
                  <a:pt x="258" y="194"/>
                </a:cubicBezTo>
                <a:cubicBezTo>
                  <a:pt x="259" y="195"/>
                  <a:pt x="257" y="195"/>
                  <a:pt x="258" y="196"/>
                </a:cubicBezTo>
                <a:cubicBezTo>
                  <a:pt x="259" y="196"/>
                  <a:pt x="259" y="197"/>
                  <a:pt x="260" y="197"/>
                </a:cubicBezTo>
                <a:cubicBezTo>
                  <a:pt x="262" y="199"/>
                  <a:pt x="260" y="196"/>
                  <a:pt x="261" y="197"/>
                </a:cubicBezTo>
                <a:cubicBezTo>
                  <a:pt x="261" y="197"/>
                  <a:pt x="261" y="197"/>
                  <a:pt x="261" y="197"/>
                </a:cubicBezTo>
                <a:cubicBezTo>
                  <a:pt x="262" y="198"/>
                  <a:pt x="264" y="198"/>
                  <a:pt x="265" y="198"/>
                </a:cubicBezTo>
                <a:cubicBezTo>
                  <a:pt x="266" y="199"/>
                  <a:pt x="266" y="200"/>
                  <a:pt x="267" y="200"/>
                </a:cubicBezTo>
                <a:cubicBezTo>
                  <a:pt x="267" y="200"/>
                  <a:pt x="267" y="199"/>
                  <a:pt x="267" y="198"/>
                </a:cubicBezTo>
                <a:cubicBezTo>
                  <a:pt x="266" y="198"/>
                  <a:pt x="266" y="198"/>
                  <a:pt x="266" y="198"/>
                </a:cubicBezTo>
                <a:cubicBezTo>
                  <a:pt x="266" y="197"/>
                  <a:pt x="265" y="197"/>
                  <a:pt x="265" y="197"/>
                </a:cubicBezTo>
                <a:cubicBezTo>
                  <a:pt x="265" y="197"/>
                  <a:pt x="265" y="197"/>
                  <a:pt x="265" y="197"/>
                </a:cubicBezTo>
                <a:cubicBezTo>
                  <a:pt x="265" y="197"/>
                  <a:pt x="265" y="197"/>
                  <a:pt x="265" y="197"/>
                </a:cubicBezTo>
                <a:cubicBezTo>
                  <a:pt x="265" y="197"/>
                  <a:pt x="265" y="197"/>
                  <a:pt x="265" y="197"/>
                </a:cubicBezTo>
                <a:cubicBezTo>
                  <a:pt x="265" y="197"/>
                  <a:pt x="265" y="197"/>
                  <a:pt x="265" y="197"/>
                </a:cubicBezTo>
                <a:cubicBezTo>
                  <a:pt x="266" y="197"/>
                  <a:pt x="266" y="197"/>
                  <a:pt x="267" y="197"/>
                </a:cubicBezTo>
                <a:cubicBezTo>
                  <a:pt x="268" y="196"/>
                  <a:pt x="268" y="196"/>
                  <a:pt x="269" y="198"/>
                </a:cubicBezTo>
                <a:cubicBezTo>
                  <a:pt x="270" y="199"/>
                  <a:pt x="272" y="199"/>
                  <a:pt x="274" y="200"/>
                </a:cubicBezTo>
                <a:cubicBezTo>
                  <a:pt x="273" y="199"/>
                  <a:pt x="271" y="198"/>
                  <a:pt x="270" y="197"/>
                </a:cubicBezTo>
                <a:cubicBezTo>
                  <a:pt x="268" y="197"/>
                  <a:pt x="267" y="196"/>
                  <a:pt x="266" y="195"/>
                </a:cubicBezTo>
                <a:close/>
                <a:moveTo>
                  <a:pt x="260" y="321"/>
                </a:moveTo>
                <a:cubicBezTo>
                  <a:pt x="258" y="321"/>
                  <a:pt x="258" y="321"/>
                  <a:pt x="258" y="321"/>
                </a:cubicBezTo>
                <a:cubicBezTo>
                  <a:pt x="258" y="321"/>
                  <a:pt x="257" y="321"/>
                  <a:pt x="256" y="321"/>
                </a:cubicBezTo>
                <a:cubicBezTo>
                  <a:pt x="255" y="321"/>
                  <a:pt x="253" y="322"/>
                  <a:pt x="252" y="323"/>
                </a:cubicBezTo>
                <a:cubicBezTo>
                  <a:pt x="253" y="323"/>
                  <a:pt x="255" y="322"/>
                  <a:pt x="256" y="322"/>
                </a:cubicBezTo>
                <a:cubicBezTo>
                  <a:pt x="255" y="323"/>
                  <a:pt x="253" y="324"/>
                  <a:pt x="252" y="324"/>
                </a:cubicBezTo>
                <a:cubicBezTo>
                  <a:pt x="250" y="325"/>
                  <a:pt x="249" y="325"/>
                  <a:pt x="247" y="326"/>
                </a:cubicBezTo>
                <a:cubicBezTo>
                  <a:pt x="248" y="326"/>
                  <a:pt x="250" y="326"/>
                  <a:pt x="251" y="325"/>
                </a:cubicBezTo>
                <a:cubicBezTo>
                  <a:pt x="252" y="325"/>
                  <a:pt x="253" y="325"/>
                  <a:pt x="254" y="324"/>
                </a:cubicBezTo>
                <a:cubicBezTo>
                  <a:pt x="256" y="323"/>
                  <a:pt x="258" y="322"/>
                  <a:pt x="260" y="321"/>
                </a:cubicBezTo>
                <a:cubicBezTo>
                  <a:pt x="260" y="321"/>
                  <a:pt x="258" y="321"/>
                  <a:pt x="258" y="322"/>
                </a:cubicBezTo>
                <a:cubicBezTo>
                  <a:pt x="259" y="322"/>
                  <a:pt x="260" y="322"/>
                  <a:pt x="260" y="321"/>
                </a:cubicBezTo>
                <a:cubicBezTo>
                  <a:pt x="261" y="321"/>
                  <a:pt x="262" y="321"/>
                  <a:pt x="262" y="320"/>
                </a:cubicBezTo>
                <a:cubicBezTo>
                  <a:pt x="263" y="320"/>
                  <a:pt x="265" y="319"/>
                  <a:pt x="266" y="318"/>
                </a:cubicBezTo>
                <a:cubicBezTo>
                  <a:pt x="264" y="319"/>
                  <a:pt x="262" y="319"/>
                  <a:pt x="261" y="320"/>
                </a:cubicBezTo>
                <a:cubicBezTo>
                  <a:pt x="260" y="320"/>
                  <a:pt x="260" y="320"/>
                  <a:pt x="260" y="321"/>
                </a:cubicBezTo>
                <a:close/>
                <a:moveTo>
                  <a:pt x="268" y="193"/>
                </a:moveTo>
                <a:cubicBezTo>
                  <a:pt x="267" y="194"/>
                  <a:pt x="265" y="193"/>
                  <a:pt x="265" y="193"/>
                </a:cubicBezTo>
                <a:cubicBezTo>
                  <a:pt x="264" y="192"/>
                  <a:pt x="264" y="192"/>
                  <a:pt x="264" y="192"/>
                </a:cubicBezTo>
                <a:cubicBezTo>
                  <a:pt x="263" y="193"/>
                  <a:pt x="263" y="193"/>
                  <a:pt x="263" y="193"/>
                </a:cubicBezTo>
                <a:cubicBezTo>
                  <a:pt x="264" y="194"/>
                  <a:pt x="266" y="194"/>
                  <a:pt x="267" y="195"/>
                </a:cubicBezTo>
                <a:cubicBezTo>
                  <a:pt x="267" y="195"/>
                  <a:pt x="267" y="194"/>
                  <a:pt x="268" y="193"/>
                </a:cubicBezTo>
                <a:close/>
                <a:moveTo>
                  <a:pt x="240" y="184"/>
                </a:moveTo>
                <a:cubicBezTo>
                  <a:pt x="240" y="183"/>
                  <a:pt x="241" y="184"/>
                  <a:pt x="241" y="183"/>
                </a:cubicBezTo>
                <a:cubicBezTo>
                  <a:pt x="240" y="183"/>
                  <a:pt x="239" y="182"/>
                  <a:pt x="238" y="182"/>
                </a:cubicBezTo>
                <a:cubicBezTo>
                  <a:pt x="236" y="183"/>
                  <a:pt x="237" y="184"/>
                  <a:pt x="237" y="184"/>
                </a:cubicBezTo>
                <a:cubicBezTo>
                  <a:pt x="238" y="183"/>
                  <a:pt x="239" y="184"/>
                  <a:pt x="240" y="184"/>
                </a:cubicBezTo>
                <a:close/>
                <a:moveTo>
                  <a:pt x="244" y="193"/>
                </a:moveTo>
                <a:cubicBezTo>
                  <a:pt x="244" y="193"/>
                  <a:pt x="244" y="194"/>
                  <a:pt x="245" y="194"/>
                </a:cubicBezTo>
                <a:cubicBezTo>
                  <a:pt x="246" y="194"/>
                  <a:pt x="246" y="194"/>
                  <a:pt x="247" y="194"/>
                </a:cubicBezTo>
                <a:cubicBezTo>
                  <a:pt x="247" y="194"/>
                  <a:pt x="247" y="194"/>
                  <a:pt x="247" y="194"/>
                </a:cubicBezTo>
                <a:cubicBezTo>
                  <a:pt x="247" y="192"/>
                  <a:pt x="246" y="192"/>
                  <a:pt x="244" y="192"/>
                </a:cubicBezTo>
                <a:cubicBezTo>
                  <a:pt x="243" y="192"/>
                  <a:pt x="242" y="192"/>
                  <a:pt x="242" y="192"/>
                </a:cubicBezTo>
                <a:cubicBezTo>
                  <a:pt x="241" y="192"/>
                  <a:pt x="240" y="191"/>
                  <a:pt x="239" y="192"/>
                </a:cubicBezTo>
                <a:cubicBezTo>
                  <a:pt x="238" y="192"/>
                  <a:pt x="238" y="191"/>
                  <a:pt x="238" y="191"/>
                </a:cubicBezTo>
                <a:cubicBezTo>
                  <a:pt x="238" y="192"/>
                  <a:pt x="238" y="192"/>
                  <a:pt x="238" y="192"/>
                </a:cubicBezTo>
                <a:cubicBezTo>
                  <a:pt x="239" y="192"/>
                  <a:pt x="241" y="193"/>
                  <a:pt x="242" y="193"/>
                </a:cubicBezTo>
                <a:cubicBezTo>
                  <a:pt x="243" y="193"/>
                  <a:pt x="243" y="193"/>
                  <a:pt x="244" y="193"/>
                </a:cubicBezTo>
                <a:close/>
                <a:moveTo>
                  <a:pt x="229" y="205"/>
                </a:moveTo>
                <a:cubicBezTo>
                  <a:pt x="228" y="205"/>
                  <a:pt x="227" y="205"/>
                  <a:pt x="227" y="205"/>
                </a:cubicBezTo>
                <a:cubicBezTo>
                  <a:pt x="227" y="206"/>
                  <a:pt x="227" y="206"/>
                  <a:pt x="228" y="206"/>
                </a:cubicBezTo>
                <a:cubicBezTo>
                  <a:pt x="228" y="206"/>
                  <a:pt x="228" y="206"/>
                  <a:pt x="228" y="206"/>
                </a:cubicBezTo>
                <a:cubicBezTo>
                  <a:pt x="228" y="206"/>
                  <a:pt x="227" y="206"/>
                  <a:pt x="227" y="206"/>
                </a:cubicBezTo>
                <a:cubicBezTo>
                  <a:pt x="226" y="206"/>
                  <a:pt x="225" y="207"/>
                  <a:pt x="224" y="207"/>
                </a:cubicBezTo>
                <a:cubicBezTo>
                  <a:pt x="224" y="207"/>
                  <a:pt x="225" y="207"/>
                  <a:pt x="225" y="207"/>
                </a:cubicBezTo>
                <a:cubicBezTo>
                  <a:pt x="227" y="207"/>
                  <a:pt x="228" y="207"/>
                  <a:pt x="229" y="206"/>
                </a:cubicBezTo>
                <a:cubicBezTo>
                  <a:pt x="229" y="206"/>
                  <a:pt x="229" y="205"/>
                  <a:pt x="229" y="205"/>
                </a:cubicBezTo>
                <a:close/>
                <a:moveTo>
                  <a:pt x="471" y="263"/>
                </a:moveTo>
                <a:cubicBezTo>
                  <a:pt x="471" y="260"/>
                  <a:pt x="471" y="258"/>
                  <a:pt x="471" y="256"/>
                </a:cubicBezTo>
                <a:cubicBezTo>
                  <a:pt x="470" y="258"/>
                  <a:pt x="470" y="260"/>
                  <a:pt x="470" y="263"/>
                </a:cubicBezTo>
                <a:cubicBezTo>
                  <a:pt x="470" y="265"/>
                  <a:pt x="470" y="267"/>
                  <a:pt x="469" y="269"/>
                </a:cubicBezTo>
                <a:cubicBezTo>
                  <a:pt x="469" y="274"/>
                  <a:pt x="468" y="278"/>
                  <a:pt x="467" y="282"/>
                </a:cubicBezTo>
                <a:cubicBezTo>
                  <a:pt x="466" y="283"/>
                  <a:pt x="466" y="284"/>
                  <a:pt x="466" y="284"/>
                </a:cubicBezTo>
                <a:cubicBezTo>
                  <a:pt x="467" y="285"/>
                  <a:pt x="467" y="286"/>
                  <a:pt x="467" y="283"/>
                </a:cubicBezTo>
                <a:cubicBezTo>
                  <a:pt x="468" y="279"/>
                  <a:pt x="469" y="274"/>
                  <a:pt x="470" y="269"/>
                </a:cubicBezTo>
                <a:cubicBezTo>
                  <a:pt x="470" y="267"/>
                  <a:pt x="471" y="265"/>
                  <a:pt x="471" y="263"/>
                </a:cubicBezTo>
                <a:close/>
                <a:moveTo>
                  <a:pt x="450" y="246"/>
                </a:moveTo>
                <a:cubicBezTo>
                  <a:pt x="451" y="240"/>
                  <a:pt x="450" y="236"/>
                  <a:pt x="449" y="232"/>
                </a:cubicBezTo>
                <a:cubicBezTo>
                  <a:pt x="449" y="225"/>
                  <a:pt x="449" y="220"/>
                  <a:pt x="448" y="215"/>
                </a:cubicBezTo>
                <a:cubicBezTo>
                  <a:pt x="449" y="214"/>
                  <a:pt x="449" y="213"/>
                  <a:pt x="449" y="210"/>
                </a:cubicBezTo>
                <a:cubicBezTo>
                  <a:pt x="449" y="207"/>
                  <a:pt x="449" y="204"/>
                  <a:pt x="448" y="200"/>
                </a:cubicBezTo>
                <a:cubicBezTo>
                  <a:pt x="448" y="200"/>
                  <a:pt x="448" y="200"/>
                  <a:pt x="448" y="200"/>
                </a:cubicBezTo>
                <a:cubicBezTo>
                  <a:pt x="448" y="200"/>
                  <a:pt x="448" y="200"/>
                  <a:pt x="448" y="200"/>
                </a:cubicBezTo>
                <a:cubicBezTo>
                  <a:pt x="448" y="200"/>
                  <a:pt x="448" y="200"/>
                  <a:pt x="448" y="200"/>
                </a:cubicBezTo>
                <a:cubicBezTo>
                  <a:pt x="446" y="196"/>
                  <a:pt x="446" y="196"/>
                  <a:pt x="446" y="198"/>
                </a:cubicBezTo>
                <a:cubicBezTo>
                  <a:pt x="446" y="200"/>
                  <a:pt x="445" y="194"/>
                  <a:pt x="445" y="195"/>
                </a:cubicBezTo>
                <a:cubicBezTo>
                  <a:pt x="444" y="197"/>
                  <a:pt x="445" y="201"/>
                  <a:pt x="445" y="202"/>
                </a:cubicBezTo>
                <a:cubicBezTo>
                  <a:pt x="445" y="202"/>
                  <a:pt x="444" y="200"/>
                  <a:pt x="444" y="200"/>
                </a:cubicBezTo>
                <a:cubicBezTo>
                  <a:pt x="444" y="198"/>
                  <a:pt x="443" y="197"/>
                  <a:pt x="443" y="199"/>
                </a:cubicBezTo>
                <a:cubicBezTo>
                  <a:pt x="444" y="205"/>
                  <a:pt x="443" y="200"/>
                  <a:pt x="442" y="196"/>
                </a:cubicBezTo>
                <a:cubicBezTo>
                  <a:pt x="441" y="191"/>
                  <a:pt x="440" y="187"/>
                  <a:pt x="439" y="184"/>
                </a:cubicBezTo>
                <a:cubicBezTo>
                  <a:pt x="437" y="180"/>
                  <a:pt x="436" y="177"/>
                  <a:pt x="435" y="174"/>
                </a:cubicBezTo>
                <a:cubicBezTo>
                  <a:pt x="434" y="174"/>
                  <a:pt x="434" y="172"/>
                  <a:pt x="433" y="171"/>
                </a:cubicBezTo>
                <a:cubicBezTo>
                  <a:pt x="433" y="168"/>
                  <a:pt x="434" y="170"/>
                  <a:pt x="434" y="170"/>
                </a:cubicBezTo>
                <a:cubicBezTo>
                  <a:pt x="434" y="169"/>
                  <a:pt x="436" y="171"/>
                  <a:pt x="433" y="165"/>
                </a:cubicBezTo>
                <a:cubicBezTo>
                  <a:pt x="432" y="164"/>
                  <a:pt x="432" y="163"/>
                  <a:pt x="432" y="163"/>
                </a:cubicBezTo>
                <a:cubicBezTo>
                  <a:pt x="432" y="162"/>
                  <a:pt x="432" y="163"/>
                  <a:pt x="433" y="163"/>
                </a:cubicBezTo>
                <a:cubicBezTo>
                  <a:pt x="433" y="163"/>
                  <a:pt x="433" y="164"/>
                  <a:pt x="433" y="165"/>
                </a:cubicBezTo>
                <a:cubicBezTo>
                  <a:pt x="434" y="165"/>
                  <a:pt x="434" y="166"/>
                  <a:pt x="434" y="167"/>
                </a:cubicBezTo>
                <a:cubicBezTo>
                  <a:pt x="435" y="168"/>
                  <a:pt x="435" y="169"/>
                  <a:pt x="435" y="169"/>
                </a:cubicBezTo>
                <a:cubicBezTo>
                  <a:pt x="435" y="170"/>
                  <a:pt x="436" y="170"/>
                  <a:pt x="436" y="171"/>
                </a:cubicBezTo>
                <a:cubicBezTo>
                  <a:pt x="437" y="175"/>
                  <a:pt x="439" y="180"/>
                  <a:pt x="439" y="181"/>
                </a:cubicBezTo>
                <a:cubicBezTo>
                  <a:pt x="439" y="179"/>
                  <a:pt x="438" y="177"/>
                  <a:pt x="438" y="175"/>
                </a:cubicBezTo>
                <a:cubicBezTo>
                  <a:pt x="437" y="174"/>
                  <a:pt x="437" y="172"/>
                  <a:pt x="436" y="171"/>
                </a:cubicBezTo>
                <a:cubicBezTo>
                  <a:pt x="437" y="172"/>
                  <a:pt x="438" y="174"/>
                  <a:pt x="438" y="176"/>
                </a:cubicBezTo>
                <a:cubicBezTo>
                  <a:pt x="439" y="178"/>
                  <a:pt x="440" y="181"/>
                  <a:pt x="441" y="183"/>
                </a:cubicBezTo>
                <a:cubicBezTo>
                  <a:pt x="440" y="179"/>
                  <a:pt x="439" y="177"/>
                  <a:pt x="438" y="174"/>
                </a:cubicBezTo>
                <a:cubicBezTo>
                  <a:pt x="438" y="173"/>
                  <a:pt x="437" y="172"/>
                  <a:pt x="437" y="170"/>
                </a:cubicBezTo>
                <a:cubicBezTo>
                  <a:pt x="438" y="171"/>
                  <a:pt x="438" y="170"/>
                  <a:pt x="439" y="171"/>
                </a:cubicBezTo>
                <a:cubicBezTo>
                  <a:pt x="440" y="173"/>
                  <a:pt x="439" y="168"/>
                  <a:pt x="438" y="166"/>
                </a:cubicBezTo>
                <a:cubicBezTo>
                  <a:pt x="436" y="161"/>
                  <a:pt x="434" y="159"/>
                  <a:pt x="432" y="155"/>
                </a:cubicBezTo>
                <a:cubicBezTo>
                  <a:pt x="431" y="153"/>
                  <a:pt x="430" y="153"/>
                  <a:pt x="429" y="150"/>
                </a:cubicBezTo>
                <a:cubicBezTo>
                  <a:pt x="428" y="148"/>
                  <a:pt x="429" y="147"/>
                  <a:pt x="429" y="147"/>
                </a:cubicBezTo>
                <a:cubicBezTo>
                  <a:pt x="430" y="147"/>
                  <a:pt x="430" y="147"/>
                  <a:pt x="432" y="150"/>
                </a:cubicBezTo>
                <a:cubicBezTo>
                  <a:pt x="434" y="153"/>
                  <a:pt x="434" y="153"/>
                  <a:pt x="434" y="151"/>
                </a:cubicBezTo>
                <a:cubicBezTo>
                  <a:pt x="434" y="152"/>
                  <a:pt x="434" y="152"/>
                  <a:pt x="434" y="152"/>
                </a:cubicBezTo>
                <a:cubicBezTo>
                  <a:pt x="434" y="152"/>
                  <a:pt x="434" y="152"/>
                  <a:pt x="434" y="152"/>
                </a:cubicBezTo>
                <a:cubicBezTo>
                  <a:pt x="435" y="154"/>
                  <a:pt x="436" y="157"/>
                  <a:pt x="437" y="160"/>
                </a:cubicBezTo>
                <a:cubicBezTo>
                  <a:pt x="438" y="161"/>
                  <a:pt x="438" y="163"/>
                  <a:pt x="439" y="164"/>
                </a:cubicBezTo>
                <a:cubicBezTo>
                  <a:pt x="440" y="165"/>
                  <a:pt x="440" y="167"/>
                  <a:pt x="441" y="168"/>
                </a:cubicBezTo>
                <a:cubicBezTo>
                  <a:pt x="441" y="170"/>
                  <a:pt x="443" y="172"/>
                  <a:pt x="442" y="169"/>
                </a:cubicBezTo>
                <a:cubicBezTo>
                  <a:pt x="440" y="163"/>
                  <a:pt x="439" y="159"/>
                  <a:pt x="437" y="154"/>
                </a:cubicBezTo>
                <a:cubicBezTo>
                  <a:pt x="435" y="150"/>
                  <a:pt x="434" y="147"/>
                  <a:pt x="432" y="143"/>
                </a:cubicBezTo>
                <a:cubicBezTo>
                  <a:pt x="426" y="133"/>
                  <a:pt x="426" y="133"/>
                  <a:pt x="426" y="133"/>
                </a:cubicBezTo>
                <a:cubicBezTo>
                  <a:pt x="422" y="127"/>
                  <a:pt x="418" y="121"/>
                  <a:pt x="413" y="114"/>
                </a:cubicBezTo>
                <a:cubicBezTo>
                  <a:pt x="413" y="114"/>
                  <a:pt x="415" y="117"/>
                  <a:pt x="415" y="117"/>
                </a:cubicBezTo>
                <a:cubicBezTo>
                  <a:pt x="412" y="114"/>
                  <a:pt x="410" y="110"/>
                  <a:pt x="407" y="107"/>
                </a:cubicBezTo>
                <a:cubicBezTo>
                  <a:pt x="404" y="104"/>
                  <a:pt x="401" y="101"/>
                  <a:pt x="398" y="98"/>
                </a:cubicBezTo>
                <a:cubicBezTo>
                  <a:pt x="403" y="103"/>
                  <a:pt x="404" y="105"/>
                  <a:pt x="406" y="109"/>
                </a:cubicBezTo>
                <a:cubicBezTo>
                  <a:pt x="406" y="109"/>
                  <a:pt x="406" y="109"/>
                  <a:pt x="406" y="110"/>
                </a:cubicBezTo>
                <a:cubicBezTo>
                  <a:pt x="405" y="110"/>
                  <a:pt x="405" y="111"/>
                  <a:pt x="406" y="113"/>
                </a:cubicBezTo>
                <a:cubicBezTo>
                  <a:pt x="407" y="115"/>
                  <a:pt x="409" y="118"/>
                  <a:pt x="412" y="123"/>
                </a:cubicBezTo>
                <a:cubicBezTo>
                  <a:pt x="414" y="125"/>
                  <a:pt x="415" y="127"/>
                  <a:pt x="417" y="130"/>
                </a:cubicBezTo>
                <a:cubicBezTo>
                  <a:pt x="418" y="132"/>
                  <a:pt x="420" y="135"/>
                  <a:pt x="420" y="137"/>
                </a:cubicBezTo>
                <a:cubicBezTo>
                  <a:pt x="417" y="131"/>
                  <a:pt x="417" y="131"/>
                  <a:pt x="417" y="131"/>
                </a:cubicBezTo>
                <a:cubicBezTo>
                  <a:pt x="416" y="129"/>
                  <a:pt x="414" y="127"/>
                  <a:pt x="413" y="126"/>
                </a:cubicBezTo>
                <a:cubicBezTo>
                  <a:pt x="410" y="122"/>
                  <a:pt x="408" y="118"/>
                  <a:pt x="405" y="114"/>
                </a:cubicBezTo>
                <a:cubicBezTo>
                  <a:pt x="404" y="113"/>
                  <a:pt x="402" y="110"/>
                  <a:pt x="402" y="111"/>
                </a:cubicBezTo>
                <a:cubicBezTo>
                  <a:pt x="402" y="112"/>
                  <a:pt x="403" y="113"/>
                  <a:pt x="404" y="114"/>
                </a:cubicBezTo>
                <a:cubicBezTo>
                  <a:pt x="406" y="116"/>
                  <a:pt x="406" y="117"/>
                  <a:pt x="406" y="117"/>
                </a:cubicBezTo>
                <a:cubicBezTo>
                  <a:pt x="406" y="118"/>
                  <a:pt x="406" y="119"/>
                  <a:pt x="408" y="122"/>
                </a:cubicBezTo>
                <a:cubicBezTo>
                  <a:pt x="410" y="124"/>
                  <a:pt x="411" y="127"/>
                  <a:pt x="414" y="131"/>
                </a:cubicBezTo>
                <a:cubicBezTo>
                  <a:pt x="410" y="125"/>
                  <a:pt x="406" y="120"/>
                  <a:pt x="403" y="116"/>
                </a:cubicBezTo>
                <a:cubicBezTo>
                  <a:pt x="399" y="112"/>
                  <a:pt x="396" y="108"/>
                  <a:pt x="393" y="105"/>
                </a:cubicBezTo>
                <a:cubicBezTo>
                  <a:pt x="393" y="105"/>
                  <a:pt x="394" y="105"/>
                  <a:pt x="394" y="105"/>
                </a:cubicBezTo>
                <a:cubicBezTo>
                  <a:pt x="394" y="105"/>
                  <a:pt x="394" y="105"/>
                  <a:pt x="393" y="104"/>
                </a:cubicBezTo>
                <a:cubicBezTo>
                  <a:pt x="394" y="105"/>
                  <a:pt x="395" y="106"/>
                  <a:pt x="396" y="107"/>
                </a:cubicBezTo>
                <a:cubicBezTo>
                  <a:pt x="395" y="106"/>
                  <a:pt x="394" y="104"/>
                  <a:pt x="393" y="103"/>
                </a:cubicBezTo>
                <a:cubicBezTo>
                  <a:pt x="393" y="103"/>
                  <a:pt x="393" y="103"/>
                  <a:pt x="393" y="103"/>
                </a:cubicBezTo>
                <a:cubicBezTo>
                  <a:pt x="392" y="101"/>
                  <a:pt x="391" y="100"/>
                  <a:pt x="389" y="99"/>
                </a:cubicBezTo>
                <a:cubicBezTo>
                  <a:pt x="389" y="99"/>
                  <a:pt x="389" y="98"/>
                  <a:pt x="388" y="98"/>
                </a:cubicBezTo>
                <a:cubicBezTo>
                  <a:pt x="386" y="96"/>
                  <a:pt x="385" y="95"/>
                  <a:pt x="383" y="93"/>
                </a:cubicBezTo>
                <a:cubicBezTo>
                  <a:pt x="383" y="93"/>
                  <a:pt x="382" y="93"/>
                  <a:pt x="382" y="93"/>
                </a:cubicBezTo>
                <a:cubicBezTo>
                  <a:pt x="380" y="91"/>
                  <a:pt x="379" y="90"/>
                  <a:pt x="377" y="89"/>
                </a:cubicBezTo>
                <a:cubicBezTo>
                  <a:pt x="379" y="91"/>
                  <a:pt x="382" y="94"/>
                  <a:pt x="384" y="96"/>
                </a:cubicBezTo>
                <a:cubicBezTo>
                  <a:pt x="386" y="98"/>
                  <a:pt x="387" y="100"/>
                  <a:pt x="389" y="101"/>
                </a:cubicBezTo>
                <a:cubicBezTo>
                  <a:pt x="391" y="104"/>
                  <a:pt x="394" y="107"/>
                  <a:pt x="396" y="110"/>
                </a:cubicBezTo>
                <a:cubicBezTo>
                  <a:pt x="397" y="110"/>
                  <a:pt x="397" y="111"/>
                  <a:pt x="397" y="111"/>
                </a:cubicBezTo>
                <a:cubicBezTo>
                  <a:pt x="398" y="112"/>
                  <a:pt x="399" y="113"/>
                  <a:pt x="398" y="112"/>
                </a:cubicBezTo>
                <a:cubicBezTo>
                  <a:pt x="398" y="112"/>
                  <a:pt x="397" y="111"/>
                  <a:pt x="397" y="111"/>
                </a:cubicBezTo>
                <a:cubicBezTo>
                  <a:pt x="394" y="108"/>
                  <a:pt x="392" y="106"/>
                  <a:pt x="390" y="104"/>
                </a:cubicBezTo>
                <a:cubicBezTo>
                  <a:pt x="389" y="103"/>
                  <a:pt x="389" y="103"/>
                  <a:pt x="389" y="103"/>
                </a:cubicBezTo>
                <a:cubicBezTo>
                  <a:pt x="388" y="101"/>
                  <a:pt x="386" y="100"/>
                  <a:pt x="385" y="98"/>
                </a:cubicBezTo>
                <a:cubicBezTo>
                  <a:pt x="382" y="95"/>
                  <a:pt x="379" y="92"/>
                  <a:pt x="376" y="89"/>
                </a:cubicBezTo>
                <a:cubicBezTo>
                  <a:pt x="375" y="88"/>
                  <a:pt x="378" y="90"/>
                  <a:pt x="377" y="89"/>
                </a:cubicBezTo>
                <a:cubicBezTo>
                  <a:pt x="376" y="88"/>
                  <a:pt x="375" y="87"/>
                  <a:pt x="374" y="86"/>
                </a:cubicBezTo>
                <a:cubicBezTo>
                  <a:pt x="372" y="84"/>
                  <a:pt x="370" y="81"/>
                  <a:pt x="366" y="78"/>
                </a:cubicBezTo>
                <a:cubicBezTo>
                  <a:pt x="365" y="77"/>
                  <a:pt x="363" y="75"/>
                  <a:pt x="361" y="74"/>
                </a:cubicBezTo>
                <a:cubicBezTo>
                  <a:pt x="359" y="72"/>
                  <a:pt x="357" y="71"/>
                  <a:pt x="355" y="69"/>
                </a:cubicBezTo>
                <a:cubicBezTo>
                  <a:pt x="353" y="68"/>
                  <a:pt x="352" y="67"/>
                  <a:pt x="350" y="66"/>
                </a:cubicBezTo>
                <a:cubicBezTo>
                  <a:pt x="348" y="65"/>
                  <a:pt x="346" y="64"/>
                  <a:pt x="344" y="62"/>
                </a:cubicBezTo>
                <a:cubicBezTo>
                  <a:pt x="348" y="64"/>
                  <a:pt x="351" y="67"/>
                  <a:pt x="353" y="67"/>
                </a:cubicBezTo>
                <a:cubicBezTo>
                  <a:pt x="349" y="65"/>
                  <a:pt x="346" y="62"/>
                  <a:pt x="344" y="61"/>
                </a:cubicBezTo>
                <a:cubicBezTo>
                  <a:pt x="339" y="58"/>
                  <a:pt x="334" y="55"/>
                  <a:pt x="328" y="52"/>
                </a:cubicBezTo>
                <a:cubicBezTo>
                  <a:pt x="329" y="52"/>
                  <a:pt x="329" y="52"/>
                  <a:pt x="330" y="52"/>
                </a:cubicBezTo>
                <a:cubicBezTo>
                  <a:pt x="330" y="52"/>
                  <a:pt x="330" y="52"/>
                  <a:pt x="330" y="52"/>
                </a:cubicBezTo>
                <a:cubicBezTo>
                  <a:pt x="331" y="52"/>
                  <a:pt x="331" y="52"/>
                  <a:pt x="331" y="53"/>
                </a:cubicBezTo>
                <a:cubicBezTo>
                  <a:pt x="332" y="53"/>
                  <a:pt x="336" y="55"/>
                  <a:pt x="335" y="54"/>
                </a:cubicBezTo>
                <a:cubicBezTo>
                  <a:pt x="335" y="54"/>
                  <a:pt x="334" y="53"/>
                  <a:pt x="333" y="53"/>
                </a:cubicBezTo>
                <a:cubicBezTo>
                  <a:pt x="334" y="53"/>
                  <a:pt x="335" y="53"/>
                  <a:pt x="335" y="53"/>
                </a:cubicBezTo>
                <a:cubicBezTo>
                  <a:pt x="336" y="53"/>
                  <a:pt x="335" y="52"/>
                  <a:pt x="334" y="51"/>
                </a:cubicBezTo>
                <a:cubicBezTo>
                  <a:pt x="331" y="50"/>
                  <a:pt x="329" y="49"/>
                  <a:pt x="327" y="48"/>
                </a:cubicBezTo>
                <a:cubicBezTo>
                  <a:pt x="324" y="47"/>
                  <a:pt x="322" y="46"/>
                  <a:pt x="319" y="45"/>
                </a:cubicBezTo>
                <a:cubicBezTo>
                  <a:pt x="317" y="44"/>
                  <a:pt x="314" y="43"/>
                  <a:pt x="312" y="42"/>
                </a:cubicBezTo>
                <a:cubicBezTo>
                  <a:pt x="309" y="41"/>
                  <a:pt x="306" y="40"/>
                  <a:pt x="303" y="40"/>
                </a:cubicBezTo>
                <a:cubicBezTo>
                  <a:pt x="303" y="40"/>
                  <a:pt x="302" y="39"/>
                  <a:pt x="301" y="39"/>
                </a:cubicBezTo>
                <a:cubicBezTo>
                  <a:pt x="299" y="38"/>
                  <a:pt x="296" y="38"/>
                  <a:pt x="293" y="37"/>
                </a:cubicBezTo>
                <a:cubicBezTo>
                  <a:pt x="294" y="37"/>
                  <a:pt x="295" y="37"/>
                  <a:pt x="296" y="37"/>
                </a:cubicBezTo>
                <a:cubicBezTo>
                  <a:pt x="297" y="38"/>
                  <a:pt x="299" y="38"/>
                  <a:pt x="300" y="38"/>
                </a:cubicBezTo>
                <a:cubicBezTo>
                  <a:pt x="300" y="38"/>
                  <a:pt x="300" y="38"/>
                  <a:pt x="299" y="38"/>
                </a:cubicBezTo>
                <a:cubicBezTo>
                  <a:pt x="300" y="38"/>
                  <a:pt x="301" y="38"/>
                  <a:pt x="302" y="39"/>
                </a:cubicBezTo>
                <a:cubicBezTo>
                  <a:pt x="298" y="37"/>
                  <a:pt x="298" y="37"/>
                  <a:pt x="300" y="37"/>
                </a:cubicBezTo>
                <a:cubicBezTo>
                  <a:pt x="302" y="37"/>
                  <a:pt x="302" y="37"/>
                  <a:pt x="302" y="37"/>
                </a:cubicBezTo>
                <a:cubicBezTo>
                  <a:pt x="301" y="36"/>
                  <a:pt x="300" y="36"/>
                  <a:pt x="298" y="36"/>
                </a:cubicBezTo>
                <a:cubicBezTo>
                  <a:pt x="294" y="35"/>
                  <a:pt x="291" y="35"/>
                  <a:pt x="287" y="34"/>
                </a:cubicBezTo>
                <a:cubicBezTo>
                  <a:pt x="284" y="33"/>
                  <a:pt x="281" y="32"/>
                  <a:pt x="279" y="32"/>
                </a:cubicBezTo>
                <a:cubicBezTo>
                  <a:pt x="277" y="31"/>
                  <a:pt x="272" y="30"/>
                  <a:pt x="272" y="31"/>
                </a:cubicBezTo>
                <a:cubicBezTo>
                  <a:pt x="273" y="31"/>
                  <a:pt x="271" y="32"/>
                  <a:pt x="276" y="32"/>
                </a:cubicBezTo>
                <a:cubicBezTo>
                  <a:pt x="278" y="33"/>
                  <a:pt x="280" y="33"/>
                  <a:pt x="282" y="34"/>
                </a:cubicBezTo>
                <a:cubicBezTo>
                  <a:pt x="283" y="34"/>
                  <a:pt x="283" y="34"/>
                  <a:pt x="284" y="34"/>
                </a:cubicBezTo>
                <a:cubicBezTo>
                  <a:pt x="284" y="35"/>
                  <a:pt x="285" y="35"/>
                  <a:pt x="287" y="35"/>
                </a:cubicBezTo>
                <a:cubicBezTo>
                  <a:pt x="284" y="35"/>
                  <a:pt x="281" y="34"/>
                  <a:pt x="278" y="34"/>
                </a:cubicBezTo>
                <a:cubicBezTo>
                  <a:pt x="275" y="33"/>
                  <a:pt x="273" y="33"/>
                  <a:pt x="270" y="32"/>
                </a:cubicBezTo>
                <a:cubicBezTo>
                  <a:pt x="268" y="32"/>
                  <a:pt x="267" y="32"/>
                  <a:pt x="265" y="32"/>
                </a:cubicBezTo>
                <a:cubicBezTo>
                  <a:pt x="264" y="32"/>
                  <a:pt x="263" y="32"/>
                  <a:pt x="262" y="32"/>
                </a:cubicBezTo>
                <a:cubicBezTo>
                  <a:pt x="261" y="32"/>
                  <a:pt x="259" y="32"/>
                  <a:pt x="258" y="32"/>
                </a:cubicBezTo>
                <a:cubicBezTo>
                  <a:pt x="256" y="32"/>
                  <a:pt x="257" y="32"/>
                  <a:pt x="257" y="33"/>
                </a:cubicBezTo>
                <a:cubicBezTo>
                  <a:pt x="256" y="33"/>
                  <a:pt x="254" y="33"/>
                  <a:pt x="250" y="32"/>
                </a:cubicBezTo>
                <a:cubicBezTo>
                  <a:pt x="238" y="32"/>
                  <a:pt x="225" y="32"/>
                  <a:pt x="213" y="34"/>
                </a:cubicBezTo>
                <a:cubicBezTo>
                  <a:pt x="209" y="34"/>
                  <a:pt x="206" y="35"/>
                  <a:pt x="203" y="35"/>
                </a:cubicBezTo>
                <a:cubicBezTo>
                  <a:pt x="214" y="33"/>
                  <a:pt x="226" y="32"/>
                  <a:pt x="238" y="32"/>
                </a:cubicBezTo>
                <a:cubicBezTo>
                  <a:pt x="233" y="31"/>
                  <a:pt x="229" y="31"/>
                  <a:pt x="224" y="32"/>
                </a:cubicBezTo>
                <a:cubicBezTo>
                  <a:pt x="220" y="32"/>
                  <a:pt x="215" y="32"/>
                  <a:pt x="211" y="33"/>
                </a:cubicBezTo>
                <a:cubicBezTo>
                  <a:pt x="211" y="33"/>
                  <a:pt x="212" y="32"/>
                  <a:pt x="213" y="32"/>
                </a:cubicBezTo>
                <a:cubicBezTo>
                  <a:pt x="214" y="32"/>
                  <a:pt x="216" y="32"/>
                  <a:pt x="218" y="31"/>
                </a:cubicBezTo>
                <a:cubicBezTo>
                  <a:pt x="220" y="31"/>
                  <a:pt x="222" y="31"/>
                  <a:pt x="224" y="31"/>
                </a:cubicBezTo>
                <a:cubicBezTo>
                  <a:pt x="226" y="31"/>
                  <a:pt x="228" y="31"/>
                  <a:pt x="229" y="30"/>
                </a:cubicBezTo>
                <a:cubicBezTo>
                  <a:pt x="230" y="30"/>
                  <a:pt x="231" y="30"/>
                  <a:pt x="231" y="29"/>
                </a:cubicBezTo>
                <a:cubicBezTo>
                  <a:pt x="231" y="29"/>
                  <a:pt x="232" y="29"/>
                  <a:pt x="232" y="29"/>
                </a:cubicBezTo>
                <a:cubicBezTo>
                  <a:pt x="237" y="29"/>
                  <a:pt x="236" y="29"/>
                  <a:pt x="236" y="29"/>
                </a:cubicBezTo>
                <a:cubicBezTo>
                  <a:pt x="237" y="28"/>
                  <a:pt x="232" y="28"/>
                  <a:pt x="230" y="28"/>
                </a:cubicBezTo>
                <a:cubicBezTo>
                  <a:pt x="230" y="28"/>
                  <a:pt x="232" y="28"/>
                  <a:pt x="232" y="28"/>
                </a:cubicBezTo>
                <a:cubicBezTo>
                  <a:pt x="237" y="28"/>
                  <a:pt x="237" y="27"/>
                  <a:pt x="238" y="27"/>
                </a:cubicBezTo>
                <a:cubicBezTo>
                  <a:pt x="238" y="26"/>
                  <a:pt x="234" y="27"/>
                  <a:pt x="231" y="27"/>
                </a:cubicBezTo>
                <a:cubicBezTo>
                  <a:pt x="224" y="27"/>
                  <a:pt x="218" y="28"/>
                  <a:pt x="210" y="29"/>
                </a:cubicBezTo>
                <a:cubicBezTo>
                  <a:pt x="210" y="29"/>
                  <a:pt x="208" y="29"/>
                  <a:pt x="208" y="29"/>
                </a:cubicBezTo>
                <a:cubicBezTo>
                  <a:pt x="204" y="31"/>
                  <a:pt x="201" y="31"/>
                  <a:pt x="197" y="32"/>
                </a:cubicBezTo>
                <a:cubicBezTo>
                  <a:pt x="194" y="32"/>
                  <a:pt x="190" y="33"/>
                  <a:pt x="187" y="34"/>
                </a:cubicBezTo>
                <a:cubicBezTo>
                  <a:pt x="181" y="35"/>
                  <a:pt x="189" y="32"/>
                  <a:pt x="187" y="33"/>
                </a:cubicBezTo>
                <a:cubicBezTo>
                  <a:pt x="186" y="33"/>
                  <a:pt x="186" y="33"/>
                  <a:pt x="185" y="33"/>
                </a:cubicBezTo>
                <a:cubicBezTo>
                  <a:pt x="181" y="34"/>
                  <a:pt x="178" y="35"/>
                  <a:pt x="174" y="36"/>
                </a:cubicBezTo>
                <a:cubicBezTo>
                  <a:pt x="172" y="37"/>
                  <a:pt x="169" y="38"/>
                  <a:pt x="166" y="39"/>
                </a:cubicBezTo>
                <a:cubicBezTo>
                  <a:pt x="164" y="40"/>
                  <a:pt x="163" y="40"/>
                  <a:pt x="164" y="39"/>
                </a:cubicBezTo>
                <a:cubicBezTo>
                  <a:pt x="164" y="39"/>
                  <a:pt x="168" y="37"/>
                  <a:pt x="162" y="39"/>
                </a:cubicBezTo>
                <a:cubicBezTo>
                  <a:pt x="161" y="39"/>
                  <a:pt x="160" y="39"/>
                  <a:pt x="162" y="39"/>
                </a:cubicBezTo>
                <a:cubicBezTo>
                  <a:pt x="169" y="36"/>
                  <a:pt x="166" y="37"/>
                  <a:pt x="166" y="36"/>
                </a:cubicBezTo>
                <a:cubicBezTo>
                  <a:pt x="166" y="36"/>
                  <a:pt x="165" y="36"/>
                  <a:pt x="168" y="34"/>
                </a:cubicBezTo>
                <a:cubicBezTo>
                  <a:pt x="169" y="34"/>
                  <a:pt x="172" y="33"/>
                  <a:pt x="174" y="33"/>
                </a:cubicBezTo>
                <a:cubicBezTo>
                  <a:pt x="175" y="32"/>
                  <a:pt x="176" y="32"/>
                  <a:pt x="178" y="32"/>
                </a:cubicBezTo>
                <a:cubicBezTo>
                  <a:pt x="181" y="31"/>
                  <a:pt x="184" y="30"/>
                  <a:pt x="188" y="30"/>
                </a:cubicBezTo>
                <a:cubicBezTo>
                  <a:pt x="191" y="29"/>
                  <a:pt x="194" y="28"/>
                  <a:pt x="196" y="27"/>
                </a:cubicBezTo>
                <a:cubicBezTo>
                  <a:pt x="199" y="26"/>
                  <a:pt x="202" y="26"/>
                  <a:pt x="204" y="25"/>
                </a:cubicBezTo>
                <a:cubicBezTo>
                  <a:pt x="206" y="25"/>
                  <a:pt x="209" y="24"/>
                  <a:pt x="211" y="24"/>
                </a:cubicBezTo>
                <a:cubicBezTo>
                  <a:pt x="214" y="23"/>
                  <a:pt x="217" y="23"/>
                  <a:pt x="219" y="23"/>
                </a:cubicBezTo>
                <a:cubicBezTo>
                  <a:pt x="221" y="23"/>
                  <a:pt x="225" y="23"/>
                  <a:pt x="228" y="23"/>
                </a:cubicBezTo>
                <a:cubicBezTo>
                  <a:pt x="226" y="22"/>
                  <a:pt x="237" y="22"/>
                  <a:pt x="239" y="21"/>
                </a:cubicBezTo>
                <a:cubicBezTo>
                  <a:pt x="240" y="21"/>
                  <a:pt x="241" y="21"/>
                  <a:pt x="241" y="21"/>
                </a:cubicBezTo>
                <a:cubicBezTo>
                  <a:pt x="241" y="20"/>
                  <a:pt x="240" y="20"/>
                  <a:pt x="238" y="20"/>
                </a:cubicBezTo>
                <a:cubicBezTo>
                  <a:pt x="235" y="20"/>
                  <a:pt x="233" y="20"/>
                  <a:pt x="230" y="20"/>
                </a:cubicBezTo>
                <a:cubicBezTo>
                  <a:pt x="227" y="20"/>
                  <a:pt x="225" y="20"/>
                  <a:pt x="221" y="20"/>
                </a:cubicBezTo>
                <a:cubicBezTo>
                  <a:pt x="219" y="21"/>
                  <a:pt x="216" y="21"/>
                  <a:pt x="213" y="22"/>
                </a:cubicBezTo>
                <a:cubicBezTo>
                  <a:pt x="211" y="22"/>
                  <a:pt x="209" y="22"/>
                  <a:pt x="207" y="22"/>
                </a:cubicBezTo>
                <a:cubicBezTo>
                  <a:pt x="206" y="22"/>
                  <a:pt x="204" y="23"/>
                  <a:pt x="202" y="23"/>
                </a:cubicBezTo>
                <a:cubicBezTo>
                  <a:pt x="217" y="19"/>
                  <a:pt x="233" y="19"/>
                  <a:pt x="248" y="19"/>
                </a:cubicBezTo>
                <a:cubicBezTo>
                  <a:pt x="243" y="19"/>
                  <a:pt x="239" y="19"/>
                  <a:pt x="235" y="19"/>
                </a:cubicBezTo>
                <a:cubicBezTo>
                  <a:pt x="232" y="19"/>
                  <a:pt x="230" y="19"/>
                  <a:pt x="228" y="19"/>
                </a:cubicBezTo>
                <a:cubicBezTo>
                  <a:pt x="221" y="20"/>
                  <a:pt x="221" y="20"/>
                  <a:pt x="221" y="20"/>
                </a:cubicBezTo>
                <a:cubicBezTo>
                  <a:pt x="219" y="20"/>
                  <a:pt x="218" y="20"/>
                  <a:pt x="217" y="20"/>
                </a:cubicBezTo>
                <a:cubicBezTo>
                  <a:pt x="217" y="19"/>
                  <a:pt x="219" y="19"/>
                  <a:pt x="220" y="19"/>
                </a:cubicBezTo>
                <a:cubicBezTo>
                  <a:pt x="228" y="19"/>
                  <a:pt x="235" y="18"/>
                  <a:pt x="243" y="18"/>
                </a:cubicBezTo>
                <a:cubicBezTo>
                  <a:pt x="247" y="18"/>
                  <a:pt x="251" y="18"/>
                  <a:pt x="256" y="19"/>
                </a:cubicBezTo>
                <a:cubicBezTo>
                  <a:pt x="256" y="18"/>
                  <a:pt x="252" y="18"/>
                  <a:pt x="253" y="18"/>
                </a:cubicBezTo>
                <a:cubicBezTo>
                  <a:pt x="255" y="18"/>
                  <a:pt x="257" y="18"/>
                  <a:pt x="259" y="18"/>
                </a:cubicBezTo>
                <a:cubicBezTo>
                  <a:pt x="261" y="18"/>
                  <a:pt x="263" y="19"/>
                  <a:pt x="266" y="19"/>
                </a:cubicBezTo>
                <a:cubicBezTo>
                  <a:pt x="263" y="18"/>
                  <a:pt x="261" y="18"/>
                  <a:pt x="258" y="18"/>
                </a:cubicBezTo>
                <a:cubicBezTo>
                  <a:pt x="255" y="17"/>
                  <a:pt x="253" y="17"/>
                  <a:pt x="250" y="17"/>
                </a:cubicBezTo>
                <a:cubicBezTo>
                  <a:pt x="241" y="17"/>
                  <a:pt x="242" y="16"/>
                  <a:pt x="240" y="16"/>
                </a:cubicBezTo>
                <a:cubicBezTo>
                  <a:pt x="239" y="15"/>
                  <a:pt x="239" y="15"/>
                  <a:pt x="240" y="15"/>
                </a:cubicBezTo>
                <a:cubicBezTo>
                  <a:pt x="241" y="15"/>
                  <a:pt x="242" y="15"/>
                  <a:pt x="243" y="14"/>
                </a:cubicBezTo>
                <a:cubicBezTo>
                  <a:pt x="244" y="14"/>
                  <a:pt x="248" y="15"/>
                  <a:pt x="250" y="15"/>
                </a:cubicBezTo>
                <a:cubicBezTo>
                  <a:pt x="253" y="15"/>
                  <a:pt x="256" y="16"/>
                  <a:pt x="260" y="16"/>
                </a:cubicBezTo>
                <a:cubicBezTo>
                  <a:pt x="262" y="16"/>
                  <a:pt x="264" y="16"/>
                  <a:pt x="264" y="16"/>
                </a:cubicBezTo>
                <a:cubicBezTo>
                  <a:pt x="264" y="16"/>
                  <a:pt x="264" y="15"/>
                  <a:pt x="261" y="15"/>
                </a:cubicBezTo>
                <a:cubicBezTo>
                  <a:pt x="256" y="15"/>
                  <a:pt x="251" y="14"/>
                  <a:pt x="248" y="14"/>
                </a:cubicBezTo>
                <a:cubicBezTo>
                  <a:pt x="250" y="14"/>
                  <a:pt x="253" y="14"/>
                  <a:pt x="256" y="14"/>
                </a:cubicBezTo>
                <a:cubicBezTo>
                  <a:pt x="259" y="15"/>
                  <a:pt x="261" y="15"/>
                  <a:pt x="264" y="15"/>
                </a:cubicBezTo>
                <a:cubicBezTo>
                  <a:pt x="260" y="15"/>
                  <a:pt x="256" y="14"/>
                  <a:pt x="252" y="14"/>
                </a:cubicBezTo>
                <a:cubicBezTo>
                  <a:pt x="248" y="13"/>
                  <a:pt x="244" y="13"/>
                  <a:pt x="240" y="13"/>
                </a:cubicBezTo>
                <a:cubicBezTo>
                  <a:pt x="244" y="13"/>
                  <a:pt x="247" y="13"/>
                  <a:pt x="253" y="13"/>
                </a:cubicBezTo>
                <a:cubicBezTo>
                  <a:pt x="248" y="12"/>
                  <a:pt x="244" y="13"/>
                  <a:pt x="239" y="12"/>
                </a:cubicBezTo>
                <a:cubicBezTo>
                  <a:pt x="243" y="12"/>
                  <a:pt x="245" y="12"/>
                  <a:pt x="247" y="12"/>
                </a:cubicBezTo>
                <a:cubicBezTo>
                  <a:pt x="250" y="12"/>
                  <a:pt x="252" y="12"/>
                  <a:pt x="255" y="12"/>
                </a:cubicBezTo>
                <a:cubicBezTo>
                  <a:pt x="257" y="12"/>
                  <a:pt x="260" y="13"/>
                  <a:pt x="263" y="13"/>
                </a:cubicBezTo>
                <a:cubicBezTo>
                  <a:pt x="271" y="14"/>
                  <a:pt x="271" y="14"/>
                  <a:pt x="271" y="14"/>
                </a:cubicBezTo>
                <a:cubicBezTo>
                  <a:pt x="273" y="14"/>
                  <a:pt x="276" y="14"/>
                  <a:pt x="279" y="15"/>
                </a:cubicBezTo>
                <a:cubicBezTo>
                  <a:pt x="281" y="15"/>
                  <a:pt x="284" y="16"/>
                  <a:pt x="287" y="16"/>
                </a:cubicBezTo>
                <a:cubicBezTo>
                  <a:pt x="288" y="16"/>
                  <a:pt x="289" y="17"/>
                  <a:pt x="290" y="17"/>
                </a:cubicBezTo>
                <a:cubicBezTo>
                  <a:pt x="290" y="17"/>
                  <a:pt x="289" y="16"/>
                  <a:pt x="288" y="16"/>
                </a:cubicBezTo>
                <a:cubicBezTo>
                  <a:pt x="284" y="15"/>
                  <a:pt x="280" y="14"/>
                  <a:pt x="276" y="13"/>
                </a:cubicBezTo>
                <a:cubicBezTo>
                  <a:pt x="271" y="12"/>
                  <a:pt x="267" y="12"/>
                  <a:pt x="262" y="11"/>
                </a:cubicBezTo>
                <a:cubicBezTo>
                  <a:pt x="264" y="12"/>
                  <a:pt x="268" y="12"/>
                  <a:pt x="268" y="12"/>
                </a:cubicBezTo>
                <a:cubicBezTo>
                  <a:pt x="267" y="12"/>
                  <a:pt x="265" y="12"/>
                  <a:pt x="263" y="12"/>
                </a:cubicBezTo>
                <a:cubicBezTo>
                  <a:pt x="262" y="12"/>
                  <a:pt x="260" y="11"/>
                  <a:pt x="259" y="11"/>
                </a:cubicBezTo>
                <a:cubicBezTo>
                  <a:pt x="256" y="11"/>
                  <a:pt x="252" y="11"/>
                  <a:pt x="249" y="11"/>
                </a:cubicBezTo>
                <a:cubicBezTo>
                  <a:pt x="252" y="10"/>
                  <a:pt x="258" y="11"/>
                  <a:pt x="263" y="11"/>
                </a:cubicBezTo>
                <a:cubicBezTo>
                  <a:pt x="264" y="11"/>
                  <a:pt x="258" y="10"/>
                  <a:pt x="260" y="10"/>
                </a:cubicBezTo>
                <a:cubicBezTo>
                  <a:pt x="269" y="11"/>
                  <a:pt x="260" y="10"/>
                  <a:pt x="262" y="10"/>
                </a:cubicBezTo>
                <a:cubicBezTo>
                  <a:pt x="259" y="10"/>
                  <a:pt x="255" y="9"/>
                  <a:pt x="252" y="9"/>
                </a:cubicBezTo>
                <a:cubicBezTo>
                  <a:pt x="248" y="9"/>
                  <a:pt x="244" y="9"/>
                  <a:pt x="239" y="9"/>
                </a:cubicBezTo>
                <a:cubicBezTo>
                  <a:pt x="235" y="9"/>
                  <a:pt x="231" y="9"/>
                  <a:pt x="227" y="9"/>
                </a:cubicBezTo>
                <a:cubicBezTo>
                  <a:pt x="223" y="9"/>
                  <a:pt x="220" y="10"/>
                  <a:pt x="220" y="10"/>
                </a:cubicBezTo>
                <a:cubicBezTo>
                  <a:pt x="219" y="11"/>
                  <a:pt x="210" y="12"/>
                  <a:pt x="206" y="13"/>
                </a:cubicBezTo>
                <a:cubicBezTo>
                  <a:pt x="203" y="13"/>
                  <a:pt x="201" y="14"/>
                  <a:pt x="198" y="14"/>
                </a:cubicBezTo>
                <a:cubicBezTo>
                  <a:pt x="195" y="15"/>
                  <a:pt x="197" y="15"/>
                  <a:pt x="197" y="15"/>
                </a:cubicBezTo>
                <a:cubicBezTo>
                  <a:pt x="199" y="15"/>
                  <a:pt x="199" y="15"/>
                  <a:pt x="200" y="14"/>
                </a:cubicBezTo>
                <a:cubicBezTo>
                  <a:pt x="202" y="14"/>
                  <a:pt x="204" y="13"/>
                  <a:pt x="207" y="13"/>
                </a:cubicBezTo>
                <a:cubicBezTo>
                  <a:pt x="209" y="13"/>
                  <a:pt x="211" y="12"/>
                  <a:pt x="213" y="12"/>
                </a:cubicBezTo>
                <a:cubicBezTo>
                  <a:pt x="217" y="11"/>
                  <a:pt x="222" y="11"/>
                  <a:pt x="226" y="11"/>
                </a:cubicBezTo>
                <a:cubicBezTo>
                  <a:pt x="234" y="10"/>
                  <a:pt x="235" y="11"/>
                  <a:pt x="233" y="11"/>
                </a:cubicBezTo>
                <a:cubicBezTo>
                  <a:pt x="220" y="11"/>
                  <a:pt x="212" y="13"/>
                  <a:pt x="200" y="15"/>
                </a:cubicBezTo>
                <a:cubicBezTo>
                  <a:pt x="202" y="15"/>
                  <a:pt x="204" y="15"/>
                  <a:pt x="206" y="14"/>
                </a:cubicBezTo>
                <a:cubicBezTo>
                  <a:pt x="208" y="14"/>
                  <a:pt x="210" y="14"/>
                  <a:pt x="212" y="14"/>
                </a:cubicBezTo>
                <a:cubicBezTo>
                  <a:pt x="214" y="14"/>
                  <a:pt x="216" y="14"/>
                  <a:pt x="218" y="14"/>
                </a:cubicBezTo>
                <a:cubicBezTo>
                  <a:pt x="220" y="13"/>
                  <a:pt x="222" y="13"/>
                  <a:pt x="224" y="13"/>
                </a:cubicBezTo>
                <a:cubicBezTo>
                  <a:pt x="226" y="13"/>
                  <a:pt x="228" y="13"/>
                  <a:pt x="228" y="13"/>
                </a:cubicBezTo>
                <a:cubicBezTo>
                  <a:pt x="227" y="14"/>
                  <a:pt x="224" y="13"/>
                  <a:pt x="223" y="14"/>
                </a:cubicBezTo>
                <a:cubicBezTo>
                  <a:pt x="218" y="13"/>
                  <a:pt x="218" y="14"/>
                  <a:pt x="217" y="14"/>
                </a:cubicBezTo>
                <a:cubicBezTo>
                  <a:pt x="215" y="15"/>
                  <a:pt x="217" y="16"/>
                  <a:pt x="208" y="16"/>
                </a:cubicBezTo>
                <a:cubicBezTo>
                  <a:pt x="206" y="16"/>
                  <a:pt x="203" y="17"/>
                  <a:pt x="201" y="17"/>
                </a:cubicBezTo>
                <a:cubicBezTo>
                  <a:pt x="198" y="18"/>
                  <a:pt x="196" y="18"/>
                  <a:pt x="193" y="19"/>
                </a:cubicBezTo>
                <a:cubicBezTo>
                  <a:pt x="193" y="19"/>
                  <a:pt x="192" y="19"/>
                  <a:pt x="192" y="18"/>
                </a:cubicBezTo>
                <a:cubicBezTo>
                  <a:pt x="193" y="18"/>
                  <a:pt x="193" y="18"/>
                  <a:pt x="189" y="19"/>
                </a:cubicBezTo>
                <a:cubicBezTo>
                  <a:pt x="184" y="20"/>
                  <a:pt x="180" y="21"/>
                  <a:pt x="176" y="22"/>
                </a:cubicBezTo>
                <a:cubicBezTo>
                  <a:pt x="172" y="23"/>
                  <a:pt x="169" y="24"/>
                  <a:pt x="165" y="25"/>
                </a:cubicBezTo>
                <a:cubicBezTo>
                  <a:pt x="161" y="26"/>
                  <a:pt x="160" y="27"/>
                  <a:pt x="159" y="28"/>
                </a:cubicBezTo>
                <a:cubicBezTo>
                  <a:pt x="159" y="28"/>
                  <a:pt x="159" y="28"/>
                  <a:pt x="160" y="28"/>
                </a:cubicBezTo>
                <a:cubicBezTo>
                  <a:pt x="158" y="29"/>
                  <a:pt x="161" y="28"/>
                  <a:pt x="163" y="28"/>
                </a:cubicBezTo>
                <a:cubicBezTo>
                  <a:pt x="160" y="29"/>
                  <a:pt x="157" y="30"/>
                  <a:pt x="154" y="31"/>
                </a:cubicBezTo>
                <a:cubicBezTo>
                  <a:pt x="153" y="32"/>
                  <a:pt x="152" y="32"/>
                  <a:pt x="151" y="33"/>
                </a:cubicBezTo>
                <a:cubicBezTo>
                  <a:pt x="147" y="34"/>
                  <a:pt x="143" y="36"/>
                  <a:pt x="139" y="38"/>
                </a:cubicBezTo>
                <a:cubicBezTo>
                  <a:pt x="140" y="37"/>
                  <a:pt x="142" y="36"/>
                  <a:pt x="143" y="36"/>
                </a:cubicBezTo>
                <a:cubicBezTo>
                  <a:pt x="145" y="35"/>
                  <a:pt x="146" y="34"/>
                  <a:pt x="148" y="34"/>
                </a:cubicBezTo>
                <a:cubicBezTo>
                  <a:pt x="150" y="32"/>
                  <a:pt x="153" y="31"/>
                  <a:pt x="155" y="30"/>
                </a:cubicBezTo>
                <a:cubicBezTo>
                  <a:pt x="152" y="31"/>
                  <a:pt x="148" y="32"/>
                  <a:pt x="144" y="34"/>
                </a:cubicBezTo>
                <a:cubicBezTo>
                  <a:pt x="140" y="35"/>
                  <a:pt x="135" y="37"/>
                  <a:pt x="131" y="39"/>
                </a:cubicBezTo>
                <a:cubicBezTo>
                  <a:pt x="128" y="41"/>
                  <a:pt x="121" y="45"/>
                  <a:pt x="121" y="45"/>
                </a:cubicBezTo>
                <a:cubicBezTo>
                  <a:pt x="120" y="46"/>
                  <a:pt x="121" y="45"/>
                  <a:pt x="123" y="44"/>
                </a:cubicBezTo>
                <a:cubicBezTo>
                  <a:pt x="125" y="43"/>
                  <a:pt x="127" y="42"/>
                  <a:pt x="128" y="42"/>
                </a:cubicBezTo>
                <a:cubicBezTo>
                  <a:pt x="129" y="41"/>
                  <a:pt x="130" y="40"/>
                  <a:pt x="131" y="40"/>
                </a:cubicBezTo>
                <a:cubicBezTo>
                  <a:pt x="132" y="40"/>
                  <a:pt x="134" y="38"/>
                  <a:pt x="134" y="38"/>
                </a:cubicBezTo>
                <a:cubicBezTo>
                  <a:pt x="135" y="38"/>
                  <a:pt x="133" y="39"/>
                  <a:pt x="132" y="40"/>
                </a:cubicBezTo>
                <a:cubicBezTo>
                  <a:pt x="129" y="41"/>
                  <a:pt x="127" y="43"/>
                  <a:pt x="125" y="44"/>
                </a:cubicBezTo>
                <a:cubicBezTo>
                  <a:pt x="124" y="44"/>
                  <a:pt x="123" y="45"/>
                  <a:pt x="122" y="46"/>
                </a:cubicBezTo>
                <a:cubicBezTo>
                  <a:pt x="121" y="46"/>
                  <a:pt x="121" y="47"/>
                  <a:pt x="121" y="47"/>
                </a:cubicBezTo>
                <a:cubicBezTo>
                  <a:pt x="125" y="44"/>
                  <a:pt x="122" y="47"/>
                  <a:pt x="123" y="47"/>
                </a:cubicBezTo>
                <a:cubicBezTo>
                  <a:pt x="124" y="47"/>
                  <a:pt x="124" y="47"/>
                  <a:pt x="128" y="45"/>
                </a:cubicBezTo>
                <a:cubicBezTo>
                  <a:pt x="130" y="44"/>
                  <a:pt x="133" y="41"/>
                  <a:pt x="135" y="41"/>
                </a:cubicBezTo>
                <a:cubicBezTo>
                  <a:pt x="131" y="44"/>
                  <a:pt x="125" y="47"/>
                  <a:pt x="119" y="51"/>
                </a:cubicBezTo>
                <a:cubicBezTo>
                  <a:pt x="121" y="50"/>
                  <a:pt x="123" y="49"/>
                  <a:pt x="124" y="48"/>
                </a:cubicBezTo>
                <a:cubicBezTo>
                  <a:pt x="126" y="47"/>
                  <a:pt x="127" y="46"/>
                  <a:pt x="129" y="45"/>
                </a:cubicBezTo>
                <a:cubicBezTo>
                  <a:pt x="132" y="43"/>
                  <a:pt x="133" y="43"/>
                  <a:pt x="133" y="43"/>
                </a:cubicBezTo>
                <a:cubicBezTo>
                  <a:pt x="133" y="44"/>
                  <a:pt x="131" y="45"/>
                  <a:pt x="129" y="46"/>
                </a:cubicBezTo>
                <a:cubicBezTo>
                  <a:pt x="125" y="48"/>
                  <a:pt x="122" y="50"/>
                  <a:pt x="120" y="52"/>
                </a:cubicBezTo>
                <a:cubicBezTo>
                  <a:pt x="117" y="54"/>
                  <a:pt x="114" y="56"/>
                  <a:pt x="111" y="58"/>
                </a:cubicBezTo>
                <a:cubicBezTo>
                  <a:pt x="105" y="62"/>
                  <a:pt x="98" y="67"/>
                  <a:pt x="94" y="72"/>
                </a:cubicBezTo>
                <a:cubicBezTo>
                  <a:pt x="96" y="70"/>
                  <a:pt x="98" y="69"/>
                  <a:pt x="100" y="67"/>
                </a:cubicBezTo>
                <a:cubicBezTo>
                  <a:pt x="102" y="66"/>
                  <a:pt x="104" y="65"/>
                  <a:pt x="106" y="63"/>
                </a:cubicBezTo>
                <a:cubicBezTo>
                  <a:pt x="107" y="63"/>
                  <a:pt x="109" y="61"/>
                  <a:pt x="108" y="62"/>
                </a:cubicBezTo>
                <a:cubicBezTo>
                  <a:pt x="106" y="64"/>
                  <a:pt x="103" y="67"/>
                  <a:pt x="99" y="70"/>
                </a:cubicBezTo>
                <a:cubicBezTo>
                  <a:pt x="96" y="73"/>
                  <a:pt x="91" y="77"/>
                  <a:pt x="92" y="75"/>
                </a:cubicBezTo>
                <a:cubicBezTo>
                  <a:pt x="93" y="73"/>
                  <a:pt x="91" y="73"/>
                  <a:pt x="91" y="72"/>
                </a:cubicBezTo>
                <a:cubicBezTo>
                  <a:pt x="92" y="71"/>
                  <a:pt x="90" y="72"/>
                  <a:pt x="89" y="73"/>
                </a:cubicBezTo>
                <a:cubicBezTo>
                  <a:pt x="85" y="77"/>
                  <a:pt x="83" y="78"/>
                  <a:pt x="80" y="81"/>
                </a:cubicBezTo>
                <a:cubicBezTo>
                  <a:pt x="83" y="78"/>
                  <a:pt x="85" y="76"/>
                  <a:pt x="88" y="73"/>
                </a:cubicBezTo>
                <a:cubicBezTo>
                  <a:pt x="88" y="73"/>
                  <a:pt x="89" y="72"/>
                  <a:pt x="89" y="72"/>
                </a:cubicBezTo>
                <a:cubicBezTo>
                  <a:pt x="90" y="71"/>
                  <a:pt x="94" y="68"/>
                  <a:pt x="93" y="68"/>
                </a:cubicBezTo>
                <a:cubicBezTo>
                  <a:pt x="93" y="68"/>
                  <a:pt x="93" y="67"/>
                  <a:pt x="92" y="68"/>
                </a:cubicBezTo>
                <a:cubicBezTo>
                  <a:pt x="88" y="71"/>
                  <a:pt x="89" y="71"/>
                  <a:pt x="87" y="73"/>
                </a:cubicBezTo>
                <a:cubicBezTo>
                  <a:pt x="86" y="74"/>
                  <a:pt x="86" y="74"/>
                  <a:pt x="84" y="75"/>
                </a:cubicBezTo>
                <a:cubicBezTo>
                  <a:pt x="91" y="68"/>
                  <a:pt x="98" y="61"/>
                  <a:pt x="107" y="54"/>
                </a:cubicBezTo>
                <a:cubicBezTo>
                  <a:pt x="104" y="56"/>
                  <a:pt x="102" y="57"/>
                  <a:pt x="99" y="60"/>
                </a:cubicBezTo>
                <a:cubicBezTo>
                  <a:pt x="104" y="56"/>
                  <a:pt x="108" y="53"/>
                  <a:pt x="111" y="50"/>
                </a:cubicBezTo>
                <a:cubicBezTo>
                  <a:pt x="109" y="52"/>
                  <a:pt x="108" y="53"/>
                  <a:pt x="104" y="55"/>
                </a:cubicBezTo>
                <a:cubicBezTo>
                  <a:pt x="100" y="59"/>
                  <a:pt x="98" y="59"/>
                  <a:pt x="95" y="61"/>
                </a:cubicBezTo>
                <a:cubicBezTo>
                  <a:pt x="93" y="63"/>
                  <a:pt x="90" y="65"/>
                  <a:pt x="88" y="67"/>
                </a:cubicBezTo>
                <a:cubicBezTo>
                  <a:pt x="85" y="69"/>
                  <a:pt x="82" y="72"/>
                  <a:pt x="79" y="75"/>
                </a:cubicBezTo>
                <a:cubicBezTo>
                  <a:pt x="79" y="75"/>
                  <a:pt x="79" y="75"/>
                  <a:pt x="79" y="75"/>
                </a:cubicBezTo>
                <a:cubicBezTo>
                  <a:pt x="79" y="75"/>
                  <a:pt x="79" y="75"/>
                  <a:pt x="79" y="75"/>
                </a:cubicBezTo>
                <a:cubicBezTo>
                  <a:pt x="79" y="75"/>
                  <a:pt x="79" y="75"/>
                  <a:pt x="79" y="75"/>
                </a:cubicBezTo>
                <a:cubicBezTo>
                  <a:pt x="76" y="77"/>
                  <a:pt x="74" y="80"/>
                  <a:pt x="71" y="83"/>
                </a:cubicBezTo>
                <a:cubicBezTo>
                  <a:pt x="69" y="85"/>
                  <a:pt x="67" y="88"/>
                  <a:pt x="64" y="90"/>
                </a:cubicBezTo>
                <a:cubicBezTo>
                  <a:pt x="66" y="88"/>
                  <a:pt x="68" y="85"/>
                  <a:pt x="69" y="84"/>
                </a:cubicBezTo>
                <a:cubicBezTo>
                  <a:pt x="66" y="88"/>
                  <a:pt x="66" y="86"/>
                  <a:pt x="61" y="92"/>
                </a:cubicBezTo>
                <a:cubicBezTo>
                  <a:pt x="59" y="95"/>
                  <a:pt x="56" y="99"/>
                  <a:pt x="56" y="98"/>
                </a:cubicBezTo>
                <a:cubicBezTo>
                  <a:pt x="55" y="98"/>
                  <a:pt x="54" y="100"/>
                  <a:pt x="52" y="102"/>
                </a:cubicBezTo>
                <a:cubicBezTo>
                  <a:pt x="50" y="104"/>
                  <a:pt x="48" y="107"/>
                  <a:pt x="46" y="111"/>
                </a:cubicBezTo>
                <a:cubicBezTo>
                  <a:pt x="46" y="111"/>
                  <a:pt x="46" y="111"/>
                  <a:pt x="46" y="111"/>
                </a:cubicBezTo>
                <a:cubicBezTo>
                  <a:pt x="46" y="111"/>
                  <a:pt x="46" y="111"/>
                  <a:pt x="46" y="111"/>
                </a:cubicBezTo>
                <a:cubicBezTo>
                  <a:pt x="46" y="111"/>
                  <a:pt x="46" y="111"/>
                  <a:pt x="46" y="111"/>
                </a:cubicBezTo>
                <a:cubicBezTo>
                  <a:pt x="43" y="116"/>
                  <a:pt x="43" y="115"/>
                  <a:pt x="45" y="114"/>
                </a:cubicBezTo>
                <a:cubicBezTo>
                  <a:pt x="46" y="113"/>
                  <a:pt x="43" y="117"/>
                  <a:pt x="44" y="117"/>
                </a:cubicBezTo>
                <a:cubicBezTo>
                  <a:pt x="45" y="116"/>
                  <a:pt x="47" y="112"/>
                  <a:pt x="48" y="112"/>
                </a:cubicBezTo>
                <a:cubicBezTo>
                  <a:pt x="48" y="112"/>
                  <a:pt x="47" y="113"/>
                  <a:pt x="47" y="114"/>
                </a:cubicBezTo>
                <a:cubicBezTo>
                  <a:pt x="46" y="115"/>
                  <a:pt x="46" y="116"/>
                  <a:pt x="46" y="115"/>
                </a:cubicBezTo>
                <a:cubicBezTo>
                  <a:pt x="51" y="109"/>
                  <a:pt x="48" y="114"/>
                  <a:pt x="45" y="118"/>
                </a:cubicBezTo>
                <a:cubicBezTo>
                  <a:pt x="43" y="122"/>
                  <a:pt x="41" y="126"/>
                  <a:pt x="39" y="130"/>
                </a:cubicBezTo>
                <a:cubicBezTo>
                  <a:pt x="37" y="134"/>
                  <a:pt x="35" y="138"/>
                  <a:pt x="34" y="141"/>
                </a:cubicBezTo>
                <a:cubicBezTo>
                  <a:pt x="34" y="142"/>
                  <a:pt x="33" y="144"/>
                  <a:pt x="33" y="145"/>
                </a:cubicBezTo>
                <a:cubicBezTo>
                  <a:pt x="31" y="148"/>
                  <a:pt x="32" y="145"/>
                  <a:pt x="32" y="145"/>
                </a:cubicBezTo>
                <a:cubicBezTo>
                  <a:pt x="31" y="146"/>
                  <a:pt x="32" y="143"/>
                  <a:pt x="29" y="150"/>
                </a:cubicBezTo>
                <a:cubicBezTo>
                  <a:pt x="29" y="152"/>
                  <a:pt x="28" y="152"/>
                  <a:pt x="28" y="152"/>
                </a:cubicBezTo>
                <a:cubicBezTo>
                  <a:pt x="28" y="153"/>
                  <a:pt x="28" y="152"/>
                  <a:pt x="29" y="150"/>
                </a:cubicBezTo>
                <a:cubicBezTo>
                  <a:pt x="33" y="141"/>
                  <a:pt x="31" y="144"/>
                  <a:pt x="31" y="143"/>
                </a:cubicBezTo>
                <a:cubicBezTo>
                  <a:pt x="31" y="142"/>
                  <a:pt x="30" y="143"/>
                  <a:pt x="30" y="142"/>
                </a:cubicBezTo>
                <a:cubicBezTo>
                  <a:pt x="31" y="139"/>
                  <a:pt x="29" y="143"/>
                  <a:pt x="28" y="146"/>
                </a:cubicBezTo>
                <a:cubicBezTo>
                  <a:pt x="26" y="151"/>
                  <a:pt x="25" y="154"/>
                  <a:pt x="24" y="159"/>
                </a:cubicBezTo>
                <a:cubicBezTo>
                  <a:pt x="23" y="161"/>
                  <a:pt x="23" y="162"/>
                  <a:pt x="22" y="165"/>
                </a:cubicBezTo>
                <a:cubicBezTo>
                  <a:pt x="21" y="168"/>
                  <a:pt x="20" y="168"/>
                  <a:pt x="20" y="167"/>
                </a:cubicBezTo>
                <a:cubicBezTo>
                  <a:pt x="20" y="167"/>
                  <a:pt x="20" y="167"/>
                  <a:pt x="21" y="163"/>
                </a:cubicBezTo>
                <a:cubicBezTo>
                  <a:pt x="22" y="159"/>
                  <a:pt x="21" y="160"/>
                  <a:pt x="21" y="161"/>
                </a:cubicBezTo>
                <a:cubicBezTo>
                  <a:pt x="21" y="161"/>
                  <a:pt x="21" y="161"/>
                  <a:pt x="21" y="161"/>
                </a:cubicBezTo>
                <a:cubicBezTo>
                  <a:pt x="21" y="161"/>
                  <a:pt x="21" y="161"/>
                  <a:pt x="21" y="161"/>
                </a:cubicBezTo>
                <a:cubicBezTo>
                  <a:pt x="22" y="158"/>
                  <a:pt x="23" y="155"/>
                  <a:pt x="24" y="151"/>
                </a:cubicBezTo>
                <a:cubicBezTo>
                  <a:pt x="25" y="150"/>
                  <a:pt x="26" y="148"/>
                  <a:pt x="26" y="147"/>
                </a:cubicBezTo>
                <a:cubicBezTo>
                  <a:pt x="27" y="145"/>
                  <a:pt x="27" y="144"/>
                  <a:pt x="28" y="142"/>
                </a:cubicBezTo>
                <a:cubicBezTo>
                  <a:pt x="29" y="141"/>
                  <a:pt x="30" y="138"/>
                  <a:pt x="28" y="141"/>
                </a:cubicBezTo>
                <a:cubicBezTo>
                  <a:pt x="25" y="147"/>
                  <a:pt x="23" y="151"/>
                  <a:pt x="21" y="157"/>
                </a:cubicBezTo>
                <a:cubicBezTo>
                  <a:pt x="15" y="173"/>
                  <a:pt x="11" y="190"/>
                  <a:pt x="9" y="207"/>
                </a:cubicBezTo>
                <a:cubicBezTo>
                  <a:pt x="9" y="207"/>
                  <a:pt x="10" y="203"/>
                  <a:pt x="10" y="203"/>
                </a:cubicBezTo>
                <a:cubicBezTo>
                  <a:pt x="9" y="208"/>
                  <a:pt x="9" y="213"/>
                  <a:pt x="8" y="218"/>
                </a:cubicBezTo>
                <a:cubicBezTo>
                  <a:pt x="8" y="220"/>
                  <a:pt x="8" y="223"/>
                  <a:pt x="8" y="225"/>
                </a:cubicBezTo>
                <a:cubicBezTo>
                  <a:pt x="8" y="227"/>
                  <a:pt x="8" y="230"/>
                  <a:pt x="8" y="232"/>
                </a:cubicBezTo>
                <a:cubicBezTo>
                  <a:pt x="8" y="223"/>
                  <a:pt x="9" y="221"/>
                  <a:pt x="9" y="216"/>
                </a:cubicBezTo>
                <a:cubicBezTo>
                  <a:pt x="10" y="216"/>
                  <a:pt x="10" y="216"/>
                  <a:pt x="10" y="216"/>
                </a:cubicBezTo>
                <a:cubicBezTo>
                  <a:pt x="11" y="216"/>
                  <a:pt x="12" y="212"/>
                  <a:pt x="14" y="201"/>
                </a:cubicBezTo>
                <a:cubicBezTo>
                  <a:pt x="14" y="198"/>
                  <a:pt x="15" y="194"/>
                  <a:pt x="16" y="191"/>
                </a:cubicBezTo>
                <a:cubicBezTo>
                  <a:pt x="16" y="188"/>
                  <a:pt x="17" y="185"/>
                  <a:pt x="18" y="182"/>
                </a:cubicBezTo>
                <a:cubicBezTo>
                  <a:pt x="17" y="187"/>
                  <a:pt x="16" y="192"/>
                  <a:pt x="15" y="198"/>
                </a:cubicBezTo>
                <a:cubicBezTo>
                  <a:pt x="14" y="203"/>
                  <a:pt x="13" y="208"/>
                  <a:pt x="13" y="213"/>
                </a:cubicBezTo>
                <a:cubicBezTo>
                  <a:pt x="13" y="215"/>
                  <a:pt x="12" y="219"/>
                  <a:pt x="13" y="218"/>
                </a:cubicBezTo>
                <a:cubicBezTo>
                  <a:pt x="13" y="217"/>
                  <a:pt x="13" y="215"/>
                  <a:pt x="13" y="214"/>
                </a:cubicBezTo>
                <a:cubicBezTo>
                  <a:pt x="13" y="211"/>
                  <a:pt x="13" y="210"/>
                  <a:pt x="14" y="210"/>
                </a:cubicBezTo>
                <a:cubicBezTo>
                  <a:pt x="14" y="209"/>
                  <a:pt x="15" y="208"/>
                  <a:pt x="15" y="204"/>
                </a:cubicBezTo>
                <a:cubicBezTo>
                  <a:pt x="16" y="201"/>
                  <a:pt x="16" y="198"/>
                  <a:pt x="18" y="192"/>
                </a:cubicBezTo>
                <a:cubicBezTo>
                  <a:pt x="14" y="207"/>
                  <a:pt x="14" y="220"/>
                  <a:pt x="13" y="233"/>
                </a:cubicBezTo>
                <a:cubicBezTo>
                  <a:pt x="13" y="232"/>
                  <a:pt x="13" y="228"/>
                  <a:pt x="13" y="226"/>
                </a:cubicBezTo>
                <a:cubicBezTo>
                  <a:pt x="13" y="229"/>
                  <a:pt x="13" y="233"/>
                  <a:pt x="12" y="236"/>
                </a:cubicBezTo>
                <a:cubicBezTo>
                  <a:pt x="13" y="240"/>
                  <a:pt x="13" y="244"/>
                  <a:pt x="13" y="247"/>
                </a:cubicBezTo>
                <a:cubicBezTo>
                  <a:pt x="13" y="247"/>
                  <a:pt x="13" y="249"/>
                  <a:pt x="13" y="249"/>
                </a:cubicBezTo>
                <a:cubicBezTo>
                  <a:pt x="13" y="249"/>
                  <a:pt x="13" y="248"/>
                  <a:pt x="13" y="248"/>
                </a:cubicBezTo>
                <a:cubicBezTo>
                  <a:pt x="13" y="244"/>
                  <a:pt x="13" y="240"/>
                  <a:pt x="14" y="236"/>
                </a:cubicBezTo>
                <a:cubicBezTo>
                  <a:pt x="14" y="232"/>
                  <a:pt x="14" y="228"/>
                  <a:pt x="14" y="224"/>
                </a:cubicBezTo>
                <a:cubicBezTo>
                  <a:pt x="14" y="223"/>
                  <a:pt x="14" y="222"/>
                  <a:pt x="14" y="222"/>
                </a:cubicBezTo>
                <a:cubicBezTo>
                  <a:pt x="15" y="221"/>
                  <a:pt x="15" y="219"/>
                  <a:pt x="15" y="220"/>
                </a:cubicBezTo>
                <a:cubicBezTo>
                  <a:pt x="15" y="220"/>
                  <a:pt x="15" y="222"/>
                  <a:pt x="15" y="222"/>
                </a:cubicBezTo>
                <a:cubicBezTo>
                  <a:pt x="14" y="225"/>
                  <a:pt x="14" y="228"/>
                  <a:pt x="14" y="231"/>
                </a:cubicBezTo>
                <a:cubicBezTo>
                  <a:pt x="14" y="234"/>
                  <a:pt x="14" y="237"/>
                  <a:pt x="14" y="240"/>
                </a:cubicBezTo>
                <a:cubicBezTo>
                  <a:pt x="14" y="249"/>
                  <a:pt x="15" y="249"/>
                  <a:pt x="16" y="247"/>
                </a:cubicBezTo>
                <a:cubicBezTo>
                  <a:pt x="16" y="246"/>
                  <a:pt x="16" y="244"/>
                  <a:pt x="17" y="249"/>
                </a:cubicBezTo>
                <a:cubicBezTo>
                  <a:pt x="17" y="253"/>
                  <a:pt x="18" y="256"/>
                  <a:pt x="18" y="260"/>
                </a:cubicBezTo>
                <a:cubicBezTo>
                  <a:pt x="18" y="263"/>
                  <a:pt x="19" y="267"/>
                  <a:pt x="20" y="271"/>
                </a:cubicBezTo>
                <a:cubicBezTo>
                  <a:pt x="22" y="289"/>
                  <a:pt x="27" y="307"/>
                  <a:pt x="34" y="324"/>
                </a:cubicBezTo>
                <a:cubicBezTo>
                  <a:pt x="37" y="329"/>
                  <a:pt x="39" y="333"/>
                  <a:pt x="42" y="340"/>
                </a:cubicBezTo>
                <a:cubicBezTo>
                  <a:pt x="41" y="337"/>
                  <a:pt x="39" y="334"/>
                  <a:pt x="38" y="331"/>
                </a:cubicBezTo>
                <a:cubicBezTo>
                  <a:pt x="37" y="330"/>
                  <a:pt x="36" y="329"/>
                  <a:pt x="36" y="328"/>
                </a:cubicBezTo>
                <a:cubicBezTo>
                  <a:pt x="36" y="327"/>
                  <a:pt x="35" y="327"/>
                  <a:pt x="35" y="327"/>
                </a:cubicBezTo>
                <a:cubicBezTo>
                  <a:pt x="35" y="326"/>
                  <a:pt x="34" y="326"/>
                  <a:pt x="34" y="325"/>
                </a:cubicBezTo>
                <a:cubicBezTo>
                  <a:pt x="33" y="323"/>
                  <a:pt x="33" y="322"/>
                  <a:pt x="32" y="321"/>
                </a:cubicBezTo>
                <a:cubicBezTo>
                  <a:pt x="31" y="318"/>
                  <a:pt x="30" y="315"/>
                  <a:pt x="29" y="313"/>
                </a:cubicBezTo>
                <a:cubicBezTo>
                  <a:pt x="29" y="313"/>
                  <a:pt x="28" y="311"/>
                  <a:pt x="28" y="310"/>
                </a:cubicBezTo>
                <a:cubicBezTo>
                  <a:pt x="27" y="307"/>
                  <a:pt x="26" y="304"/>
                  <a:pt x="25" y="302"/>
                </a:cubicBezTo>
                <a:cubicBezTo>
                  <a:pt x="26" y="302"/>
                  <a:pt x="26" y="303"/>
                  <a:pt x="27" y="305"/>
                </a:cubicBezTo>
                <a:cubicBezTo>
                  <a:pt x="27" y="306"/>
                  <a:pt x="28" y="308"/>
                  <a:pt x="28" y="307"/>
                </a:cubicBezTo>
                <a:cubicBezTo>
                  <a:pt x="28" y="307"/>
                  <a:pt x="27" y="305"/>
                  <a:pt x="27" y="304"/>
                </a:cubicBezTo>
                <a:cubicBezTo>
                  <a:pt x="27" y="303"/>
                  <a:pt x="26" y="301"/>
                  <a:pt x="26" y="300"/>
                </a:cubicBezTo>
                <a:cubicBezTo>
                  <a:pt x="25" y="298"/>
                  <a:pt x="24" y="296"/>
                  <a:pt x="24" y="294"/>
                </a:cubicBezTo>
                <a:cubicBezTo>
                  <a:pt x="23" y="292"/>
                  <a:pt x="23" y="290"/>
                  <a:pt x="22" y="288"/>
                </a:cubicBezTo>
                <a:cubicBezTo>
                  <a:pt x="22" y="286"/>
                  <a:pt x="22" y="284"/>
                  <a:pt x="21" y="282"/>
                </a:cubicBezTo>
                <a:cubicBezTo>
                  <a:pt x="21" y="280"/>
                  <a:pt x="21" y="278"/>
                  <a:pt x="20" y="276"/>
                </a:cubicBezTo>
                <a:cubicBezTo>
                  <a:pt x="20" y="274"/>
                  <a:pt x="19" y="272"/>
                  <a:pt x="19" y="270"/>
                </a:cubicBezTo>
                <a:cubicBezTo>
                  <a:pt x="19" y="272"/>
                  <a:pt x="19" y="275"/>
                  <a:pt x="20" y="278"/>
                </a:cubicBezTo>
                <a:cubicBezTo>
                  <a:pt x="20" y="279"/>
                  <a:pt x="20" y="281"/>
                  <a:pt x="20" y="282"/>
                </a:cubicBezTo>
                <a:cubicBezTo>
                  <a:pt x="21" y="284"/>
                  <a:pt x="21" y="285"/>
                  <a:pt x="21" y="287"/>
                </a:cubicBezTo>
                <a:cubicBezTo>
                  <a:pt x="22" y="293"/>
                  <a:pt x="24" y="299"/>
                  <a:pt x="25" y="303"/>
                </a:cubicBezTo>
                <a:cubicBezTo>
                  <a:pt x="24" y="302"/>
                  <a:pt x="22" y="294"/>
                  <a:pt x="21" y="294"/>
                </a:cubicBezTo>
                <a:cubicBezTo>
                  <a:pt x="20" y="293"/>
                  <a:pt x="24" y="302"/>
                  <a:pt x="24" y="305"/>
                </a:cubicBezTo>
                <a:cubicBezTo>
                  <a:pt x="22" y="299"/>
                  <a:pt x="20" y="292"/>
                  <a:pt x="20" y="292"/>
                </a:cubicBezTo>
                <a:cubicBezTo>
                  <a:pt x="19" y="293"/>
                  <a:pt x="17" y="289"/>
                  <a:pt x="18" y="295"/>
                </a:cubicBezTo>
                <a:cubicBezTo>
                  <a:pt x="19" y="297"/>
                  <a:pt x="20" y="299"/>
                  <a:pt x="21" y="302"/>
                </a:cubicBezTo>
                <a:cubicBezTo>
                  <a:pt x="21" y="303"/>
                  <a:pt x="21" y="304"/>
                  <a:pt x="22" y="305"/>
                </a:cubicBezTo>
                <a:cubicBezTo>
                  <a:pt x="22" y="306"/>
                  <a:pt x="23" y="308"/>
                  <a:pt x="23" y="309"/>
                </a:cubicBezTo>
                <a:cubicBezTo>
                  <a:pt x="24" y="309"/>
                  <a:pt x="24" y="310"/>
                  <a:pt x="24" y="310"/>
                </a:cubicBezTo>
                <a:cubicBezTo>
                  <a:pt x="27" y="316"/>
                  <a:pt x="28" y="319"/>
                  <a:pt x="30" y="322"/>
                </a:cubicBezTo>
                <a:cubicBezTo>
                  <a:pt x="31" y="326"/>
                  <a:pt x="32" y="329"/>
                  <a:pt x="35" y="336"/>
                </a:cubicBezTo>
                <a:cubicBezTo>
                  <a:pt x="36" y="339"/>
                  <a:pt x="38" y="342"/>
                  <a:pt x="40" y="346"/>
                </a:cubicBezTo>
                <a:cubicBezTo>
                  <a:pt x="41" y="349"/>
                  <a:pt x="43" y="352"/>
                  <a:pt x="45" y="355"/>
                </a:cubicBezTo>
                <a:cubicBezTo>
                  <a:pt x="46" y="357"/>
                  <a:pt x="46" y="356"/>
                  <a:pt x="46" y="355"/>
                </a:cubicBezTo>
                <a:cubicBezTo>
                  <a:pt x="46" y="354"/>
                  <a:pt x="45" y="353"/>
                  <a:pt x="45" y="353"/>
                </a:cubicBezTo>
                <a:cubicBezTo>
                  <a:pt x="46" y="353"/>
                  <a:pt x="45" y="351"/>
                  <a:pt x="44" y="349"/>
                </a:cubicBezTo>
                <a:cubicBezTo>
                  <a:pt x="41" y="344"/>
                  <a:pt x="40" y="341"/>
                  <a:pt x="39" y="338"/>
                </a:cubicBezTo>
                <a:cubicBezTo>
                  <a:pt x="40" y="340"/>
                  <a:pt x="41" y="343"/>
                  <a:pt x="41" y="344"/>
                </a:cubicBezTo>
                <a:cubicBezTo>
                  <a:pt x="43" y="348"/>
                  <a:pt x="45" y="351"/>
                  <a:pt x="46" y="352"/>
                </a:cubicBezTo>
                <a:cubicBezTo>
                  <a:pt x="48" y="354"/>
                  <a:pt x="43" y="347"/>
                  <a:pt x="44" y="347"/>
                </a:cubicBezTo>
                <a:cubicBezTo>
                  <a:pt x="45" y="349"/>
                  <a:pt x="47" y="351"/>
                  <a:pt x="48" y="354"/>
                </a:cubicBezTo>
                <a:cubicBezTo>
                  <a:pt x="49" y="356"/>
                  <a:pt x="51" y="358"/>
                  <a:pt x="52" y="361"/>
                </a:cubicBezTo>
                <a:cubicBezTo>
                  <a:pt x="53" y="361"/>
                  <a:pt x="54" y="363"/>
                  <a:pt x="55" y="364"/>
                </a:cubicBezTo>
                <a:cubicBezTo>
                  <a:pt x="56" y="367"/>
                  <a:pt x="58" y="369"/>
                  <a:pt x="60" y="371"/>
                </a:cubicBezTo>
                <a:cubicBezTo>
                  <a:pt x="59" y="369"/>
                  <a:pt x="60" y="370"/>
                  <a:pt x="62" y="372"/>
                </a:cubicBezTo>
                <a:cubicBezTo>
                  <a:pt x="63" y="374"/>
                  <a:pt x="65" y="376"/>
                  <a:pt x="66" y="377"/>
                </a:cubicBezTo>
                <a:cubicBezTo>
                  <a:pt x="68" y="379"/>
                  <a:pt x="68" y="379"/>
                  <a:pt x="68" y="379"/>
                </a:cubicBezTo>
                <a:cubicBezTo>
                  <a:pt x="69" y="380"/>
                  <a:pt x="67" y="377"/>
                  <a:pt x="66" y="376"/>
                </a:cubicBezTo>
                <a:cubicBezTo>
                  <a:pt x="65" y="375"/>
                  <a:pt x="64" y="373"/>
                  <a:pt x="63" y="371"/>
                </a:cubicBezTo>
                <a:cubicBezTo>
                  <a:pt x="61" y="370"/>
                  <a:pt x="61" y="368"/>
                  <a:pt x="62" y="369"/>
                </a:cubicBezTo>
                <a:cubicBezTo>
                  <a:pt x="63" y="371"/>
                  <a:pt x="67" y="375"/>
                  <a:pt x="70" y="378"/>
                </a:cubicBezTo>
                <a:cubicBezTo>
                  <a:pt x="73" y="381"/>
                  <a:pt x="73" y="382"/>
                  <a:pt x="74" y="384"/>
                </a:cubicBezTo>
                <a:cubicBezTo>
                  <a:pt x="76" y="387"/>
                  <a:pt x="78" y="389"/>
                  <a:pt x="80" y="391"/>
                </a:cubicBezTo>
                <a:cubicBezTo>
                  <a:pt x="81" y="392"/>
                  <a:pt x="82" y="393"/>
                  <a:pt x="83" y="395"/>
                </a:cubicBezTo>
                <a:cubicBezTo>
                  <a:pt x="85" y="396"/>
                  <a:pt x="86" y="397"/>
                  <a:pt x="87" y="398"/>
                </a:cubicBezTo>
                <a:cubicBezTo>
                  <a:pt x="88" y="399"/>
                  <a:pt x="89" y="400"/>
                  <a:pt x="91" y="402"/>
                </a:cubicBezTo>
                <a:cubicBezTo>
                  <a:pt x="92" y="403"/>
                  <a:pt x="94" y="404"/>
                  <a:pt x="95" y="405"/>
                </a:cubicBezTo>
                <a:cubicBezTo>
                  <a:pt x="97" y="406"/>
                  <a:pt x="95" y="403"/>
                  <a:pt x="95" y="402"/>
                </a:cubicBezTo>
                <a:cubicBezTo>
                  <a:pt x="95" y="401"/>
                  <a:pt x="95" y="401"/>
                  <a:pt x="96" y="402"/>
                </a:cubicBezTo>
                <a:cubicBezTo>
                  <a:pt x="98" y="403"/>
                  <a:pt x="100" y="405"/>
                  <a:pt x="105" y="408"/>
                </a:cubicBezTo>
                <a:cubicBezTo>
                  <a:pt x="102" y="406"/>
                  <a:pt x="98" y="403"/>
                  <a:pt x="96" y="400"/>
                </a:cubicBezTo>
                <a:cubicBezTo>
                  <a:pt x="110" y="414"/>
                  <a:pt x="125" y="422"/>
                  <a:pt x="140" y="429"/>
                </a:cubicBezTo>
                <a:cubicBezTo>
                  <a:pt x="133" y="425"/>
                  <a:pt x="127" y="422"/>
                  <a:pt x="121" y="418"/>
                </a:cubicBezTo>
                <a:cubicBezTo>
                  <a:pt x="113" y="412"/>
                  <a:pt x="106" y="407"/>
                  <a:pt x="98" y="401"/>
                </a:cubicBezTo>
                <a:cubicBezTo>
                  <a:pt x="96" y="399"/>
                  <a:pt x="95" y="398"/>
                  <a:pt x="95" y="398"/>
                </a:cubicBezTo>
                <a:cubicBezTo>
                  <a:pt x="96" y="398"/>
                  <a:pt x="97" y="399"/>
                  <a:pt x="99" y="401"/>
                </a:cubicBezTo>
                <a:cubicBezTo>
                  <a:pt x="102" y="404"/>
                  <a:pt x="107" y="407"/>
                  <a:pt x="110" y="410"/>
                </a:cubicBezTo>
                <a:cubicBezTo>
                  <a:pt x="110" y="410"/>
                  <a:pt x="112" y="411"/>
                  <a:pt x="112" y="411"/>
                </a:cubicBezTo>
                <a:cubicBezTo>
                  <a:pt x="113" y="411"/>
                  <a:pt x="114" y="412"/>
                  <a:pt x="112" y="411"/>
                </a:cubicBezTo>
                <a:cubicBezTo>
                  <a:pt x="111" y="409"/>
                  <a:pt x="109" y="408"/>
                  <a:pt x="107" y="406"/>
                </a:cubicBezTo>
                <a:cubicBezTo>
                  <a:pt x="106" y="405"/>
                  <a:pt x="105" y="404"/>
                  <a:pt x="104" y="403"/>
                </a:cubicBezTo>
                <a:cubicBezTo>
                  <a:pt x="103" y="402"/>
                  <a:pt x="101" y="401"/>
                  <a:pt x="100" y="400"/>
                </a:cubicBezTo>
                <a:cubicBezTo>
                  <a:pt x="98" y="398"/>
                  <a:pt x="95" y="396"/>
                  <a:pt x="93" y="394"/>
                </a:cubicBezTo>
                <a:cubicBezTo>
                  <a:pt x="95" y="395"/>
                  <a:pt x="98" y="398"/>
                  <a:pt x="100" y="399"/>
                </a:cubicBezTo>
                <a:cubicBezTo>
                  <a:pt x="102" y="400"/>
                  <a:pt x="103" y="401"/>
                  <a:pt x="104" y="402"/>
                </a:cubicBezTo>
                <a:cubicBezTo>
                  <a:pt x="105" y="403"/>
                  <a:pt x="106" y="403"/>
                  <a:pt x="107" y="404"/>
                </a:cubicBezTo>
                <a:cubicBezTo>
                  <a:pt x="105" y="402"/>
                  <a:pt x="103" y="401"/>
                  <a:pt x="101" y="399"/>
                </a:cubicBezTo>
                <a:cubicBezTo>
                  <a:pt x="100" y="398"/>
                  <a:pt x="98" y="396"/>
                  <a:pt x="97" y="395"/>
                </a:cubicBezTo>
                <a:cubicBezTo>
                  <a:pt x="100" y="398"/>
                  <a:pt x="104" y="402"/>
                  <a:pt x="107" y="403"/>
                </a:cubicBezTo>
                <a:cubicBezTo>
                  <a:pt x="108" y="404"/>
                  <a:pt x="110" y="406"/>
                  <a:pt x="109" y="404"/>
                </a:cubicBezTo>
                <a:cubicBezTo>
                  <a:pt x="109" y="404"/>
                  <a:pt x="105" y="402"/>
                  <a:pt x="107" y="403"/>
                </a:cubicBezTo>
                <a:cubicBezTo>
                  <a:pt x="108" y="403"/>
                  <a:pt x="111" y="405"/>
                  <a:pt x="113" y="407"/>
                </a:cubicBezTo>
                <a:cubicBezTo>
                  <a:pt x="114" y="409"/>
                  <a:pt x="121" y="413"/>
                  <a:pt x="127" y="417"/>
                </a:cubicBezTo>
                <a:cubicBezTo>
                  <a:pt x="123" y="415"/>
                  <a:pt x="122" y="414"/>
                  <a:pt x="120" y="413"/>
                </a:cubicBezTo>
                <a:cubicBezTo>
                  <a:pt x="119" y="412"/>
                  <a:pt x="117" y="410"/>
                  <a:pt x="116" y="410"/>
                </a:cubicBezTo>
                <a:cubicBezTo>
                  <a:pt x="115" y="410"/>
                  <a:pt x="117" y="411"/>
                  <a:pt x="119" y="412"/>
                </a:cubicBezTo>
                <a:cubicBezTo>
                  <a:pt x="121" y="414"/>
                  <a:pt x="123" y="416"/>
                  <a:pt x="125" y="418"/>
                </a:cubicBezTo>
                <a:cubicBezTo>
                  <a:pt x="126" y="418"/>
                  <a:pt x="127" y="419"/>
                  <a:pt x="129" y="420"/>
                </a:cubicBezTo>
                <a:cubicBezTo>
                  <a:pt x="130" y="421"/>
                  <a:pt x="131" y="422"/>
                  <a:pt x="133" y="423"/>
                </a:cubicBezTo>
                <a:cubicBezTo>
                  <a:pt x="134" y="424"/>
                  <a:pt x="134" y="424"/>
                  <a:pt x="133" y="423"/>
                </a:cubicBezTo>
                <a:cubicBezTo>
                  <a:pt x="132" y="423"/>
                  <a:pt x="133" y="424"/>
                  <a:pt x="135" y="425"/>
                </a:cubicBezTo>
                <a:cubicBezTo>
                  <a:pt x="138" y="427"/>
                  <a:pt x="141" y="428"/>
                  <a:pt x="143" y="430"/>
                </a:cubicBezTo>
                <a:cubicBezTo>
                  <a:pt x="146" y="432"/>
                  <a:pt x="149" y="433"/>
                  <a:pt x="152" y="434"/>
                </a:cubicBezTo>
                <a:cubicBezTo>
                  <a:pt x="153" y="434"/>
                  <a:pt x="155" y="434"/>
                  <a:pt x="157" y="435"/>
                </a:cubicBezTo>
                <a:cubicBezTo>
                  <a:pt x="159" y="436"/>
                  <a:pt x="162" y="437"/>
                  <a:pt x="164" y="438"/>
                </a:cubicBezTo>
                <a:cubicBezTo>
                  <a:pt x="170" y="441"/>
                  <a:pt x="177" y="443"/>
                  <a:pt x="184" y="445"/>
                </a:cubicBezTo>
                <a:cubicBezTo>
                  <a:pt x="188" y="446"/>
                  <a:pt x="192" y="447"/>
                  <a:pt x="193" y="446"/>
                </a:cubicBezTo>
                <a:cubicBezTo>
                  <a:pt x="193" y="446"/>
                  <a:pt x="187" y="445"/>
                  <a:pt x="185" y="444"/>
                </a:cubicBezTo>
                <a:cubicBezTo>
                  <a:pt x="184" y="444"/>
                  <a:pt x="184" y="444"/>
                  <a:pt x="184" y="444"/>
                </a:cubicBezTo>
                <a:cubicBezTo>
                  <a:pt x="187" y="445"/>
                  <a:pt x="190" y="445"/>
                  <a:pt x="193" y="446"/>
                </a:cubicBezTo>
                <a:cubicBezTo>
                  <a:pt x="192" y="445"/>
                  <a:pt x="190" y="444"/>
                  <a:pt x="188" y="444"/>
                </a:cubicBezTo>
                <a:cubicBezTo>
                  <a:pt x="185" y="443"/>
                  <a:pt x="182" y="442"/>
                  <a:pt x="179" y="441"/>
                </a:cubicBezTo>
                <a:cubicBezTo>
                  <a:pt x="177" y="441"/>
                  <a:pt x="175" y="440"/>
                  <a:pt x="174" y="440"/>
                </a:cubicBezTo>
                <a:cubicBezTo>
                  <a:pt x="170" y="438"/>
                  <a:pt x="174" y="439"/>
                  <a:pt x="174" y="439"/>
                </a:cubicBezTo>
                <a:cubicBezTo>
                  <a:pt x="174" y="439"/>
                  <a:pt x="174" y="439"/>
                  <a:pt x="174" y="439"/>
                </a:cubicBezTo>
                <a:cubicBezTo>
                  <a:pt x="174" y="439"/>
                  <a:pt x="174" y="439"/>
                  <a:pt x="174" y="439"/>
                </a:cubicBezTo>
                <a:cubicBezTo>
                  <a:pt x="174" y="439"/>
                  <a:pt x="174" y="439"/>
                  <a:pt x="174" y="439"/>
                </a:cubicBezTo>
                <a:cubicBezTo>
                  <a:pt x="178" y="441"/>
                  <a:pt x="182" y="442"/>
                  <a:pt x="186" y="443"/>
                </a:cubicBezTo>
                <a:cubicBezTo>
                  <a:pt x="190" y="444"/>
                  <a:pt x="195" y="445"/>
                  <a:pt x="199" y="446"/>
                </a:cubicBezTo>
                <a:cubicBezTo>
                  <a:pt x="200" y="446"/>
                  <a:pt x="201" y="446"/>
                  <a:pt x="200" y="446"/>
                </a:cubicBezTo>
                <a:cubicBezTo>
                  <a:pt x="197" y="445"/>
                  <a:pt x="199" y="445"/>
                  <a:pt x="201" y="446"/>
                </a:cubicBezTo>
                <a:cubicBezTo>
                  <a:pt x="204" y="446"/>
                  <a:pt x="207" y="446"/>
                  <a:pt x="211" y="447"/>
                </a:cubicBezTo>
                <a:cubicBezTo>
                  <a:pt x="210" y="446"/>
                  <a:pt x="209" y="446"/>
                  <a:pt x="208" y="446"/>
                </a:cubicBezTo>
                <a:cubicBezTo>
                  <a:pt x="207" y="446"/>
                  <a:pt x="206" y="446"/>
                  <a:pt x="205" y="445"/>
                </a:cubicBezTo>
                <a:cubicBezTo>
                  <a:pt x="203" y="445"/>
                  <a:pt x="201" y="445"/>
                  <a:pt x="198" y="444"/>
                </a:cubicBezTo>
                <a:cubicBezTo>
                  <a:pt x="196" y="444"/>
                  <a:pt x="190" y="442"/>
                  <a:pt x="189" y="441"/>
                </a:cubicBezTo>
                <a:cubicBezTo>
                  <a:pt x="192" y="442"/>
                  <a:pt x="195" y="443"/>
                  <a:pt x="197" y="443"/>
                </a:cubicBezTo>
                <a:cubicBezTo>
                  <a:pt x="199" y="444"/>
                  <a:pt x="201" y="444"/>
                  <a:pt x="204" y="444"/>
                </a:cubicBezTo>
                <a:cubicBezTo>
                  <a:pt x="207" y="445"/>
                  <a:pt x="210" y="445"/>
                  <a:pt x="210" y="445"/>
                </a:cubicBezTo>
                <a:cubicBezTo>
                  <a:pt x="210" y="444"/>
                  <a:pt x="208" y="444"/>
                  <a:pt x="203" y="443"/>
                </a:cubicBezTo>
                <a:cubicBezTo>
                  <a:pt x="202" y="443"/>
                  <a:pt x="200" y="442"/>
                  <a:pt x="198" y="442"/>
                </a:cubicBezTo>
                <a:cubicBezTo>
                  <a:pt x="197" y="442"/>
                  <a:pt x="195" y="441"/>
                  <a:pt x="193" y="441"/>
                </a:cubicBezTo>
                <a:cubicBezTo>
                  <a:pt x="192" y="441"/>
                  <a:pt x="190" y="440"/>
                  <a:pt x="188" y="440"/>
                </a:cubicBezTo>
                <a:cubicBezTo>
                  <a:pt x="187" y="439"/>
                  <a:pt x="185" y="439"/>
                  <a:pt x="183" y="439"/>
                </a:cubicBezTo>
                <a:cubicBezTo>
                  <a:pt x="181" y="438"/>
                  <a:pt x="180" y="438"/>
                  <a:pt x="180" y="437"/>
                </a:cubicBezTo>
                <a:cubicBezTo>
                  <a:pt x="180" y="437"/>
                  <a:pt x="182" y="437"/>
                  <a:pt x="184" y="438"/>
                </a:cubicBezTo>
                <a:cubicBezTo>
                  <a:pt x="187" y="439"/>
                  <a:pt x="191" y="440"/>
                  <a:pt x="195" y="441"/>
                </a:cubicBezTo>
                <a:cubicBezTo>
                  <a:pt x="195" y="441"/>
                  <a:pt x="191" y="440"/>
                  <a:pt x="193" y="440"/>
                </a:cubicBezTo>
                <a:cubicBezTo>
                  <a:pt x="198" y="440"/>
                  <a:pt x="188" y="438"/>
                  <a:pt x="186" y="437"/>
                </a:cubicBezTo>
                <a:cubicBezTo>
                  <a:pt x="183" y="436"/>
                  <a:pt x="180" y="436"/>
                  <a:pt x="177" y="435"/>
                </a:cubicBezTo>
                <a:cubicBezTo>
                  <a:pt x="174" y="434"/>
                  <a:pt x="172" y="433"/>
                  <a:pt x="171" y="433"/>
                </a:cubicBezTo>
                <a:cubicBezTo>
                  <a:pt x="167" y="431"/>
                  <a:pt x="164" y="430"/>
                  <a:pt x="161" y="429"/>
                </a:cubicBezTo>
                <a:cubicBezTo>
                  <a:pt x="157" y="427"/>
                  <a:pt x="154" y="426"/>
                  <a:pt x="151" y="424"/>
                </a:cubicBezTo>
                <a:cubicBezTo>
                  <a:pt x="150" y="424"/>
                  <a:pt x="150" y="425"/>
                  <a:pt x="148" y="423"/>
                </a:cubicBezTo>
                <a:cubicBezTo>
                  <a:pt x="148" y="423"/>
                  <a:pt x="147" y="422"/>
                  <a:pt x="151" y="424"/>
                </a:cubicBezTo>
                <a:cubicBezTo>
                  <a:pt x="163" y="429"/>
                  <a:pt x="174" y="433"/>
                  <a:pt x="186" y="436"/>
                </a:cubicBezTo>
                <a:cubicBezTo>
                  <a:pt x="188" y="437"/>
                  <a:pt x="190" y="437"/>
                  <a:pt x="191" y="437"/>
                </a:cubicBezTo>
                <a:cubicBezTo>
                  <a:pt x="193" y="438"/>
                  <a:pt x="194" y="438"/>
                  <a:pt x="194" y="438"/>
                </a:cubicBezTo>
                <a:cubicBezTo>
                  <a:pt x="196" y="438"/>
                  <a:pt x="197" y="438"/>
                  <a:pt x="196" y="437"/>
                </a:cubicBezTo>
                <a:cubicBezTo>
                  <a:pt x="193" y="437"/>
                  <a:pt x="193" y="437"/>
                  <a:pt x="188" y="435"/>
                </a:cubicBezTo>
                <a:cubicBezTo>
                  <a:pt x="187" y="435"/>
                  <a:pt x="188" y="435"/>
                  <a:pt x="186" y="435"/>
                </a:cubicBezTo>
                <a:cubicBezTo>
                  <a:pt x="174" y="432"/>
                  <a:pt x="163" y="427"/>
                  <a:pt x="153" y="422"/>
                </a:cubicBezTo>
                <a:cubicBezTo>
                  <a:pt x="154" y="422"/>
                  <a:pt x="154" y="422"/>
                  <a:pt x="155" y="423"/>
                </a:cubicBezTo>
                <a:cubicBezTo>
                  <a:pt x="162" y="426"/>
                  <a:pt x="169" y="429"/>
                  <a:pt x="177" y="431"/>
                </a:cubicBezTo>
                <a:cubicBezTo>
                  <a:pt x="178" y="431"/>
                  <a:pt x="180" y="433"/>
                  <a:pt x="180" y="432"/>
                </a:cubicBezTo>
                <a:cubicBezTo>
                  <a:pt x="181" y="432"/>
                  <a:pt x="178" y="431"/>
                  <a:pt x="177" y="431"/>
                </a:cubicBezTo>
                <a:cubicBezTo>
                  <a:pt x="175" y="430"/>
                  <a:pt x="174" y="430"/>
                  <a:pt x="172" y="429"/>
                </a:cubicBezTo>
                <a:cubicBezTo>
                  <a:pt x="170" y="428"/>
                  <a:pt x="169" y="428"/>
                  <a:pt x="169" y="428"/>
                </a:cubicBezTo>
                <a:cubicBezTo>
                  <a:pt x="170" y="427"/>
                  <a:pt x="172" y="428"/>
                  <a:pt x="173" y="429"/>
                </a:cubicBezTo>
                <a:cubicBezTo>
                  <a:pt x="175" y="429"/>
                  <a:pt x="177" y="430"/>
                  <a:pt x="179" y="431"/>
                </a:cubicBezTo>
                <a:cubicBezTo>
                  <a:pt x="181" y="431"/>
                  <a:pt x="183" y="432"/>
                  <a:pt x="185" y="433"/>
                </a:cubicBezTo>
                <a:cubicBezTo>
                  <a:pt x="189" y="434"/>
                  <a:pt x="192" y="435"/>
                  <a:pt x="197" y="436"/>
                </a:cubicBezTo>
                <a:cubicBezTo>
                  <a:pt x="198" y="436"/>
                  <a:pt x="196" y="436"/>
                  <a:pt x="199" y="437"/>
                </a:cubicBezTo>
                <a:cubicBezTo>
                  <a:pt x="201" y="437"/>
                  <a:pt x="199" y="436"/>
                  <a:pt x="197" y="436"/>
                </a:cubicBezTo>
                <a:cubicBezTo>
                  <a:pt x="194" y="435"/>
                  <a:pt x="191" y="434"/>
                  <a:pt x="188" y="434"/>
                </a:cubicBezTo>
                <a:cubicBezTo>
                  <a:pt x="188" y="433"/>
                  <a:pt x="188" y="433"/>
                  <a:pt x="188" y="433"/>
                </a:cubicBezTo>
                <a:cubicBezTo>
                  <a:pt x="192" y="434"/>
                  <a:pt x="195" y="435"/>
                  <a:pt x="199" y="436"/>
                </a:cubicBezTo>
                <a:cubicBezTo>
                  <a:pt x="202" y="436"/>
                  <a:pt x="206" y="437"/>
                  <a:pt x="209" y="437"/>
                </a:cubicBezTo>
                <a:cubicBezTo>
                  <a:pt x="208" y="437"/>
                  <a:pt x="205" y="436"/>
                  <a:pt x="204" y="436"/>
                </a:cubicBezTo>
                <a:cubicBezTo>
                  <a:pt x="206" y="436"/>
                  <a:pt x="208" y="436"/>
                  <a:pt x="210" y="437"/>
                </a:cubicBezTo>
                <a:cubicBezTo>
                  <a:pt x="212" y="437"/>
                  <a:pt x="213" y="437"/>
                  <a:pt x="215" y="438"/>
                </a:cubicBezTo>
                <a:cubicBezTo>
                  <a:pt x="219" y="439"/>
                  <a:pt x="223" y="439"/>
                  <a:pt x="227" y="439"/>
                </a:cubicBezTo>
                <a:cubicBezTo>
                  <a:pt x="216" y="438"/>
                  <a:pt x="205" y="435"/>
                  <a:pt x="195" y="433"/>
                </a:cubicBezTo>
                <a:cubicBezTo>
                  <a:pt x="191" y="431"/>
                  <a:pt x="186" y="430"/>
                  <a:pt x="188" y="430"/>
                </a:cubicBezTo>
                <a:cubicBezTo>
                  <a:pt x="189" y="429"/>
                  <a:pt x="185" y="428"/>
                  <a:pt x="185" y="427"/>
                </a:cubicBezTo>
                <a:cubicBezTo>
                  <a:pt x="186" y="428"/>
                  <a:pt x="188" y="428"/>
                  <a:pt x="190" y="429"/>
                </a:cubicBezTo>
                <a:cubicBezTo>
                  <a:pt x="192" y="429"/>
                  <a:pt x="193" y="430"/>
                  <a:pt x="195" y="430"/>
                </a:cubicBezTo>
                <a:cubicBezTo>
                  <a:pt x="197" y="431"/>
                  <a:pt x="198" y="431"/>
                  <a:pt x="200" y="431"/>
                </a:cubicBezTo>
                <a:cubicBezTo>
                  <a:pt x="202" y="432"/>
                  <a:pt x="204" y="432"/>
                  <a:pt x="205" y="432"/>
                </a:cubicBezTo>
                <a:cubicBezTo>
                  <a:pt x="210" y="433"/>
                  <a:pt x="206" y="431"/>
                  <a:pt x="212" y="432"/>
                </a:cubicBezTo>
                <a:cubicBezTo>
                  <a:pt x="215" y="433"/>
                  <a:pt x="220" y="433"/>
                  <a:pt x="224" y="434"/>
                </a:cubicBezTo>
                <a:cubicBezTo>
                  <a:pt x="229" y="434"/>
                  <a:pt x="229" y="434"/>
                  <a:pt x="226" y="433"/>
                </a:cubicBezTo>
                <a:cubicBezTo>
                  <a:pt x="224" y="433"/>
                  <a:pt x="225" y="432"/>
                  <a:pt x="227" y="433"/>
                </a:cubicBezTo>
                <a:cubicBezTo>
                  <a:pt x="231" y="433"/>
                  <a:pt x="232" y="433"/>
                  <a:pt x="235" y="433"/>
                </a:cubicBezTo>
                <a:cubicBezTo>
                  <a:pt x="234" y="432"/>
                  <a:pt x="232" y="432"/>
                  <a:pt x="230" y="432"/>
                </a:cubicBezTo>
                <a:cubicBezTo>
                  <a:pt x="228" y="432"/>
                  <a:pt x="226" y="432"/>
                  <a:pt x="225" y="432"/>
                </a:cubicBezTo>
                <a:cubicBezTo>
                  <a:pt x="230" y="432"/>
                  <a:pt x="234" y="432"/>
                  <a:pt x="239" y="432"/>
                </a:cubicBezTo>
                <a:cubicBezTo>
                  <a:pt x="241" y="432"/>
                  <a:pt x="243" y="431"/>
                  <a:pt x="246" y="431"/>
                </a:cubicBezTo>
                <a:cubicBezTo>
                  <a:pt x="248" y="431"/>
                  <a:pt x="250" y="431"/>
                  <a:pt x="252" y="431"/>
                </a:cubicBezTo>
                <a:cubicBezTo>
                  <a:pt x="254" y="430"/>
                  <a:pt x="257" y="430"/>
                  <a:pt x="259" y="430"/>
                </a:cubicBezTo>
                <a:cubicBezTo>
                  <a:pt x="261" y="430"/>
                  <a:pt x="262" y="430"/>
                  <a:pt x="261" y="430"/>
                </a:cubicBezTo>
                <a:cubicBezTo>
                  <a:pt x="259" y="432"/>
                  <a:pt x="264" y="432"/>
                  <a:pt x="271" y="430"/>
                </a:cubicBezTo>
                <a:cubicBezTo>
                  <a:pt x="272" y="430"/>
                  <a:pt x="274" y="430"/>
                  <a:pt x="275" y="430"/>
                </a:cubicBezTo>
                <a:cubicBezTo>
                  <a:pt x="276" y="430"/>
                  <a:pt x="276" y="430"/>
                  <a:pt x="276" y="430"/>
                </a:cubicBezTo>
                <a:cubicBezTo>
                  <a:pt x="275" y="430"/>
                  <a:pt x="273" y="431"/>
                  <a:pt x="273" y="431"/>
                </a:cubicBezTo>
                <a:cubicBezTo>
                  <a:pt x="271" y="430"/>
                  <a:pt x="269" y="431"/>
                  <a:pt x="267" y="431"/>
                </a:cubicBezTo>
                <a:cubicBezTo>
                  <a:pt x="266" y="431"/>
                  <a:pt x="267" y="431"/>
                  <a:pt x="267" y="432"/>
                </a:cubicBezTo>
                <a:cubicBezTo>
                  <a:pt x="268" y="432"/>
                  <a:pt x="271" y="431"/>
                  <a:pt x="273" y="431"/>
                </a:cubicBezTo>
                <a:cubicBezTo>
                  <a:pt x="274" y="431"/>
                  <a:pt x="275" y="430"/>
                  <a:pt x="276" y="430"/>
                </a:cubicBezTo>
                <a:cubicBezTo>
                  <a:pt x="279" y="430"/>
                  <a:pt x="282" y="429"/>
                  <a:pt x="283" y="429"/>
                </a:cubicBezTo>
                <a:cubicBezTo>
                  <a:pt x="286" y="428"/>
                  <a:pt x="279" y="429"/>
                  <a:pt x="279" y="429"/>
                </a:cubicBezTo>
                <a:cubicBezTo>
                  <a:pt x="289" y="427"/>
                  <a:pt x="299" y="424"/>
                  <a:pt x="310" y="421"/>
                </a:cubicBezTo>
                <a:cubicBezTo>
                  <a:pt x="310" y="421"/>
                  <a:pt x="309" y="421"/>
                  <a:pt x="307" y="422"/>
                </a:cubicBezTo>
                <a:cubicBezTo>
                  <a:pt x="306" y="422"/>
                  <a:pt x="304" y="423"/>
                  <a:pt x="302" y="423"/>
                </a:cubicBezTo>
                <a:cubicBezTo>
                  <a:pt x="298" y="425"/>
                  <a:pt x="295" y="426"/>
                  <a:pt x="295" y="426"/>
                </a:cubicBezTo>
                <a:cubicBezTo>
                  <a:pt x="302" y="425"/>
                  <a:pt x="308" y="422"/>
                  <a:pt x="315" y="419"/>
                </a:cubicBezTo>
                <a:cubicBezTo>
                  <a:pt x="317" y="418"/>
                  <a:pt x="314" y="418"/>
                  <a:pt x="314" y="417"/>
                </a:cubicBezTo>
                <a:cubicBezTo>
                  <a:pt x="312" y="419"/>
                  <a:pt x="309" y="420"/>
                  <a:pt x="306" y="421"/>
                </a:cubicBezTo>
                <a:cubicBezTo>
                  <a:pt x="303" y="422"/>
                  <a:pt x="300" y="423"/>
                  <a:pt x="298" y="424"/>
                </a:cubicBezTo>
                <a:cubicBezTo>
                  <a:pt x="292" y="426"/>
                  <a:pt x="291" y="426"/>
                  <a:pt x="295" y="424"/>
                </a:cubicBezTo>
                <a:cubicBezTo>
                  <a:pt x="291" y="425"/>
                  <a:pt x="288" y="426"/>
                  <a:pt x="284" y="427"/>
                </a:cubicBezTo>
                <a:cubicBezTo>
                  <a:pt x="283" y="427"/>
                  <a:pt x="281" y="428"/>
                  <a:pt x="279" y="428"/>
                </a:cubicBezTo>
                <a:cubicBezTo>
                  <a:pt x="277" y="429"/>
                  <a:pt x="276" y="429"/>
                  <a:pt x="274" y="429"/>
                </a:cubicBezTo>
                <a:cubicBezTo>
                  <a:pt x="275" y="429"/>
                  <a:pt x="276" y="429"/>
                  <a:pt x="277" y="428"/>
                </a:cubicBezTo>
                <a:cubicBezTo>
                  <a:pt x="278" y="428"/>
                  <a:pt x="280" y="428"/>
                  <a:pt x="281" y="428"/>
                </a:cubicBezTo>
                <a:cubicBezTo>
                  <a:pt x="293" y="425"/>
                  <a:pt x="301" y="422"/>
                  <a:pt x="311" y="418"/>
                </a:cubicBezTo>
                <a:cubicBezTo>
                  <a:pt x="312" y="418"/>
                  <a:pt x="313" y="418"/>
                  <a:pt x="313" y="418"/>
                </a:cubicBezTo>
                <a:cubicBezTo>
                  <a:pt x="313" y="417"/>
                  <a:pt x="314" y="416"/>
                  <a:pt x="316" y="415"/>
                </a:cubicBezTo>
                <a:cubicBezTo>
                  <a:pt x="318" y="414"/>
                  <a:pt x="321" y="413"/>
                  <a:pt x="322" y="412"/>
                </a:cubicBezTo>
                <a:cubicBezTo>
                  <a:pt x="321" y="413"/>
                  <a:pt x="318" y="414"/>
                  <a:pt x="316" y="415"/>
                </a:cubicBezTo>
                <a:cubicBezTo>
                  <a:pt x="321" y="413"/>
                  <a:pt x="324" y="411"/>
                  <a:pt x="326" y="409"/>
                </a:cubicBezTo>
                <a:cubicBezTo>
                  <a:pt x="328" y="408"/>
                  <a:pt x="329" y="408"/>
                  <a:pt x="331" y="407"/>
                </a:cubicBezTo>
                <a:cubicBezTo>
                  <a:pt x="332" y="406"/>
                  <a:pt x="333" y="406"/>
                  <a:pt x="335" y="405"/>
                </a:cubicBezTo>
                <a:cubicBezTo>
                  <a:pt x="335" y="404"/>
                  <a:pt x="335" y="404"/>
                  <a:pt x="334" y="404"/>
                </a:cubicBezTo>
                <a:cubicBezTo>
                  <a:pt x="334" y="405"/>
                  <a:pt x="332" y="405"/>
                  <a:pt x="331" y="406"/>
                </a:cubicBezTo>
                <a:cubicBezTo>
                  <a:pt x="328" y="408"/>
                  <a:pt x="324" y="410"/>
                  <a:pt x="323" y="410"/>
                </a:cubicBezTo>
                <a:cubicBezTo>
                  <a:pt x="323" y="410"/>
                  <a:pt x="327" y="408"/>
                  <a:pt x="329" y="406"/>
                </a:cubicBezTo>
                <a:cubicBezTo>
                  <a:pt x="327" y="407"/>
                  <a:pt x="324" y="408"/>
                  <a:pt x="321" y="410"/>
                </a:cubicBezTo>
                <a:cubicBezTo>
                  <a:pt x="318" y="411"/>
                  <a:pt x="315" y="412"/>
                  <a:pt x="312" y="414"/>
                </a:cubicBezTo>
                <a:cubicBezTo>
                  <a:pt x="314" y="413"/>
                  <a:pt x="317" y="412"/>
                  <a:pt x="318" y="411"/>
                </a:cubicBezTo>
                <a:cubicBezTo>
                  <a:pt x="316" y="411"/>
                  <a:pt x="314" y="413"/>
                  <a:pt x="313" y="413"/>
                </a:cubicBezTo>
                <a:cubicBezTo>
                  <a:pt x="322" y="409"/>
                  <a:pt x="330" y="405"/>
                  <a:pt x="338" y="400"/>
                </a:cubicBezTo>
                <a:cubicBezTo>
                  <a:pt x="337" y="401"/>
                  <a:pt x="335" y="402"/>
                  <a:pt x="333" y="403"/>
                </a:cubicBezTo>
                <a:cubicBezTo>
                  <a:pt x="335" y="403"/>
                  <a:pt x="340" y="400"/>
                  <a:pt x="342" y="399"/>
                </a:cubicBezTo>
                <a:cubicBezTo>
                  <a:pt x="344" y="398"/>
                  <a:pt x="348" y="396"/>
                  <a:pt x="349" y="395"/>
                </a:cubicBezTo>
                <a:cubicBezTo>
                  <a:pt x="352" y="393"/>
                  <a:pt x="348" y="395"/>
                  <a:pt x="347" y="395"/>
                </a:cubicBezTo>
                <a:cubicBezTo>
                  <a:pt x="346" y="396"/>
                  <a:pt x="346" y="395"/>
                  <a:pt x="345" y="396"/>
                </a:cubicBezTo>
                <a:cubicBezTo>
                  <a:pt x="343" y="398"/>
                  <a:pt x="343" y="398"/>
                  <a:pt x="341" y="398"/>
                </a:cubicBezTo>
                <a:cubicBezTo>
                  <a:pt x="343" y="397"/>
                  <a:pt x="345" y="396"/>
                  <a:pt x="346" y="395"/>
                </a:cubicBezTo>
                <a:cubicBezTo>
                  <a:pt x="347" y="394"/>
                  <a:pt x="348" y="393"/>
                  <a:pt x="348" y="393"/>
                </a:cubicBezTo>
                <a:cubicBezTo>
                  <a:pt x="349" y="392"/>
                  <a:pt x="348" y="393"/>
                  <a:pt x="346" y="393"/>
                </a:cubicBezTo>
                <a:cubicBezTo>
                  <a:pt x="346" y="393"/>
                  <a:pt x="346" y="393"/>
                  <a:pt x="345" y="393"/>
                </a:cubicBezTo>
                <a:cubicBezTo>
                  <a:pt x="342" y="395"/>
                  <a:pt x="345" y="393"/>
                  <a:pt x="347" y="392"/>
                </a:cubicBezTo>
                <a:cubicBezTo>
                  <a:pt x="349" y="390"/>
                  <a:pt x="351" y="389"/>
                  <a:pt x="353" y="387"/>
                </a:cubicBezTo>
                <a:cubicBezTo>
                  <a:pt x="354" y="386"/>
                  <a:pt x="355" y="385"/>
                  <a:pt x="357" y="383"/>
                </a:cubicBezTo>
                <a:cubicBezTo>
                  <a:pt x="355" y="384"/>
                  <a:pt x="352" y="387"/>
                  <a:pt x="349" y="389"/>
                </a:cubicBezTo>
                <a:cubicBezTo>
                  <a:pt x="351" y="387"/>
                  <a:pt x="353" y="385"/>
                  <a:pt x="355" y="383"/>
                </a:cubicBezTo>
                <a:cubicBezTo>
                  <a:pt x="358" y="381"/>
                  <a:pt x="360" y="380"/>
                  <a:pt x="362" y="378"/>
                </a:cubicBezTo>
                <a:cubicBezTo>
                  <a:pt x="362" y="378"/>
                  <a:pt x="362" y="377"/>
                  <a:pt x="363" y="377"/>
                </a:cubicBezTo>
                <a:cubicBezTo>
                  <a:pt x="363" y="377"/>
                  <a:pt x="363" y="377"/>
                  <a:pt x="363" y="377"/>
                </a:cubicBezTo>
                <a:cubicBezTo>
                  <a:pt x="363" y="377"/>
                  <a:pt x="363" y="377"/>
                  <a:pt x="363" y="377"/>
                </a:cubicBezTo>
                <a:cubicBezTo>
                  <a:pt x="363" y="377"/>
                  <a:pt x="363" y="377"/>
                  <a:pt x="363" y="377"/>
                </a:cubicBezTo>
                <a:cubicBezTo>
                  <a:pt x="363" y="377"/>
                  <a:pt x="363" y="377"/>
                  <a:pt x="363" y="377"/>
                </a:cubicBezTo>
                <a:cubicBezTo>
                  <a:pt x="363" y="377"/>
                  <a:pt x="363" y="377"/>
                  <a:pt x="363" y="377"/>
                </a:cubicBezTo>
                <a:cubicBezTo>
                  <a:pt x="364" y="376"/>
                  <a:pt x="365" y="375"/>
                  <a:pt x="366" y="374"/>
                </a:cubicBezTo>
                <a:cubicBezTo>
                  <a:pt x="368" y="371"/>
                  <a:pt x="370" y="369"/>
                  <a:pt x="372" y="366"/>
                </a:cubicBezTo>
                <a:cubicBezTo>
                  <a:pt x="373" y="365"/>
                  <a:pt x="374" y="364"/>
                  <a:pt x="375" y="363"/>
                </a:cubicBezTo>
                <a:cubicBezTo>
                  <a:pt x="376" y="361"/>
                  <a:pt x="377" y="360"/>
                  <a:pt x="378" y="359"/>
                </a:cubicBezTo>
                <a:cubicBezTo>
                  <a:pt x="379" y="358"/>
                  <a:pt x="379" y="357"/>
                  <a:pt x="379" y="357"/>
                </a:cubicBezTo>
                <a:cubicBezTo>
                  <a:pt x="380" y="356"/>
                  <a:pt x="380" y="356"/>
                  <a:pt x="380" y="355"/>
                </a:cubicBezTo>
                <a:cubicBezTo>
                  <a:pt x="380" y="355"/>
                  <a:pt x="381" y="355"/>
                  <a:pt x="381" y="354"/>
                </a:cubicBezTo>
                <a:cubicBezTo>
                  <a:pt x="381" y="354"/>
                  <a:pt x="381" y="354"/>
                  <a:pt x="381" y="354"/>
                </a:cubicBezTo>
                <a:cubicBezTo>
                  <a:pt x="382" y="352"/>
                  <a:pt x="383" y="350"/>
                  <a:pt x="385" y="348"/>
                </a:cubicBezTo>
                <a:cubicBezTo>
                  <a:pt x="387" y="346"/>
                  <a:pt x="389" y="343"/>
                  <a:pt x="391" y="341"/>
                </a:cubicBezTo>
                <a:cubicBezTo>
                  <a:pt x="394" y="336"/>
                  <a:pt x="390" y="343"/>
                  <a:pt x="391" y="342"/>
                </a:cubicBezTo>
                <a:cubicBezTo>
                  <a:pt x="392" y="341"/>
                  <a:pt x="392" y="341"/>
                  <a:pt x="393" y="340"/>
                </a:cubicBezTo>
                <a:cubicBezTo>
                  <a:pt x="395" y="337"/>
                  <a:pt x="397" y="334"/>
                  <a:pt x="398" y="331"/>
                </a:cubicBezTo>
                <a:cubicBezTo>
                  <a:pt x="400" y="327"/>
                  <a:pt x="403" y="319"/>
                  <a:pt x="403" y="323"/>
                </a:cubicBezTo>
                <a:cubicBezTo>
                  <a:pt x="403" y="324"/>
                  <a:pt x="403" y="327"/>
                  <a:pt x="405" y="322"/>
                </a:cubicBezTo>
                <a:cubicBezTo>
                  <a:pt x="406" y="321"/>
                  <a:pt x="406" y="320"/>
                  <a:pt x="406" y="322"/>
                </a:cubicBezTo>
                <a:cubicBezTo>
                  <a:pt x="403" y="328"/>
                  <a:pt x="404" y="326"/>
                  <a:pt x="405" y="327"/>
                </a:cubicBezTo>
                <a:cubicBezTo>
                  <a:pt x="405" y="327"/>
                  <a:pt x="405" y="327"/>
                  <a:pt x="405" y="327"/>
                </a:cubicBezTo>
                <a:cubicBezTo>
                  <a:pt x="405" y="327"/>
                  <a:pt x="405" y="327"/>
                  <a:pt x="404" y="327"/>
                </a:cubicBezTo>
                <a:cubicBezTo>
                  <a:pt x="403" y="331"/>
                  <a:pt x="403" y="331"/>
                  <a:pt x="402" y="332"/>
                </a:cubicBezTo>
                <a:cubicBezTo>
                  <a:pt x="402" y="332"/>
                  <a:pt x="402" y="332"/>
                  <a:pt x="402" y="332"/>
                </a:cubicBezTo>
                <a:cubicBezTo>
                  <a:pt x="402" y="332"/>
                  <a:pt x="402" y="332"/>
                  <a:pt x="402" y="332"/>
                </a:cubicBezTo>
                <a:cubicBezTo>
                  <a:pt x="402" y="332"/>
                  <a:pt x="402" y="332"/>
                  <a:pt x="402" y="332"/>
                </a:cubicBezTo>
                <a:cubicBezTo>
                  <a:pt x="401" y="332"/>
                  <a:pt x="403" y="329"/>
                  <a:pt x="403" y="329"/>
                </a:cubicBezTo>
                <a:cubicBezTo>
                  <a:pt x="402" y="330"/>
                  <a:pt x="402" y="331"/>
                  <a:pt x="401" y="333"/>
                </a:cubicBezTo>
                <a:cubicBezTo>
                  <a:pt x="401" y="332"/>
                  <a:pt x="403" y="328"/>
                  <a:pt x="402" y="329"/>
                </a:cubicBezTo>
                <a:cubicBezTo>
                  <a:pt x="402" y="329"/>
                  <a:pt x="401" y="330"/>
                  <a:pt x="401" y="331"/>
                </a:cubicBezTo>
                <a:cubicBezTo>
                  <a:pt x="399" y="333"/>
                  <a:pt x="398" y="336"/>
                  <a:pt x="396" y="339"/>
                </a:cubicBezTo>
                <a:cubicBezTo>
                  <a:pt x="394" y="341"/>
                  <a:pt x="392" y="344"/>
                  <a:pt x="391" y="346"/>
                </a:cubicBezTo>
                <a:cubicBezTo>
                  <a:pt x="389" y="348"/>
                  <a:pt x="385" y="354"/>
                  <a:pt x="386" y="353"/>
                </a:cubicBezTo>
                <a:cubicBezTo>
                  <a:pt x="388" y="353"/>
                  <a:pt x="386" y="355"/>
                  <a:pt x="384" y="357"/>
                </a:cubicBezTo>
                <a:cubicBezTo>
                  <a:pt x="383" y="359"/>
                  <a:pt x="380" y="362"/>
                  <a:pt x="379" y="364"/>
                </a:cubicBezTo>
                <a:cubicBezTo>
                  <a:pt x="380" y="363"/>
                  <a:pt x="381" y="361"/>
                  <a:pt x="382" y="360"/>
                </a:cubicBezTo>
                <a:cubicBezTo>
                  <a:pt x="384" y="358"/>
                  <a:pt x="385" y="357"/>
                  <a:pt x="386" y="355"/>
                </a:cubicBezTo>
                <a:cubicBezTo>
                  <a:pt x="383" y="359"/>
                  <a:pt x="384" y="359"/>
                  <a:pt x="385" y="358"/>
                </a:cubicBezTo>
                <a:cubicBezTo>
                  <a:pt x="386" y="357"/>
                  <a:pt x="388" y="355"/>
                  <a:pt x="387" y="356"/>
                </a:cubicBezTo>
                <a:cubicBezTo>
                  <a:pt x="390" y="353"/>
                  <a:pt x="388" y="354"/>
                  <a:pt x="390" y="351"/>
                </a:cubicBezTo>
                <a:cubicBezTo>
                  <a:pt x="391" y="351"/>
                  <a:pt x="391" y="351"/>
                  <a:pt x="391" y="351"/>
                </a:cubicBezTo>
                <a:cubicBezTo>
                  <a:pt x="391" y="351"/>
                  <a:pt x="391" y="352"/>
                  <a:pt x="390" y="352"/>
                </a:cubicBezTo>
                <a:cubicBezTo>
                  <a:pt x="390" y="352"/>
                  <a:pt x="390" y="353"/>
                  <a:pt x="390" y="353"/>
                </a:cubicBezTo>
                <a:cubicBezTo>
                  <a:pt x="390" y="353"/>
                  <a:pt x="389" y="354"/>
                  <a:pt x="389" y="354"/>
                </a:cubicBezTo>
                <a:cubicBezTo>
                  <a:pt x="388" y="355"/>
                  <a:pt x="388" y="356"/>
                  <a:pt x="388" y="356"/>
                </a:cubicBezTo>
                <a:cubicBezTo>
                  <a:pt x="388" y="357"/>
                  <a:pt x="387" y="357"/>
                  <a:pt x="387" y="358"/>
                </a:cubicBezTo>
                <a:cubicBezTo>
                  <a:pt x="384" y="362"/>
                  <a:pt x="382" y="366"/>
                  <a:pt x="378" y="370"/>
                </a:cubicBezTo>
                <a:cubicBezTo>
                  <a:pt x="377" y="370"/>
                  <a:pt x="374" y="373"/>
                  <a:pt x="373" y="375"/>
                </a:cubicBezTo>
                <a:cubicBezTo>
                  <a:pt x="374" y="375"/>
                  <a:pt x="367" y="382"/>
                  <a:pt x="367" y="384"/>
                </a:cubicBezTo>
                <a:cubicBezTo>
                  <a:pt x="366" y="385"/>
                  <a:pt x="366" y="386"/>
                  <a:pt x="366" y="386"/>
                </a:cubicBezTo>
                <a:cubicBezTo>
                  <a:pt x="366" y="386"/>
                  <a:pt x="367" y="386"/>
                  <a:pt x="368" y="384"/>
                </a:cubicBezTo>
                <a:cubicBezTo>
                  <a:pt x="372" y="381"/>
                  <a:pt x="375" y="378"/>
                  <a:pt x="379" y="373"/>
                </a:cubicBezTo>
                <a:cubicBezTo>
                  <a:pt x="380" y="372"/>
                  <a:pt x="381" y="371"/>
                  <a:pt x="382" y="370"/>
                </a:cubicBezTo>
                <a:cubicBezTo>
                  <a:pt x="382" y="369"/>
                  <a:pt x="383" y="368"/>
                  <a:pt x="384" y="367"/>
                </a:cubicBezTo>
                <a:cubicBezTo>
                  <a:pt x="386" y="364"/>
                  <a:pt x="388" y="362"/>
                  <a:pt x="391" y="359"/>
                </a:cubicBezTo>
                <a:cubicBezTo>
                  <a:pt x="386" y="365"/>
                  <a:pt x="382" y="371"/>
                  <a:pt x="377" y="377"/>
                </a:cubicBezTo>
                <a:cubicBezTo>
                  <a:pt x="372" y="382"/>
                  <a:pt x="368" y="388"/>
                  <a:pt x="363" y="392"/>
                </a:cubicBezTo>
                <a:cubicBezTo>
                  <a:pt x="367" y="388"/>
                  <a:pt x="367" y="388"/>
                  <a:pt x="367" y="388"/>
                </a:cubicBezTo>
                <a:cubicBezTo>
                  <a:pt x="369" y="387"/>
                  <a:pt x="370" y="385"/>
                  <a:pt x="372" y="383"/>
                </a:cubicBezTo>
                <a:cubicBezTo>
                  <a:pt x="380" y="374"/>
                  <a:pt x="380" y="374"/>
                  <a:pt x="380" y="374"/>
                </a:cubicBezTo>
                <a:cubicBezTo>
                  <a:pt x="381" y="373"/>
                  <a:pt x="382" y="372"/>
                  <a:pt x="383" y="372"/>
                </a:cubicBezTo>
                <a:cubicBezTo>
                  <a:pt x="383" y="372"/>
                  <a:pt x="382" y="373"/>
                  <a:pt x="382" y="374"/>
                </a:cubicBezTo>
                <a:cubicBezTo>
                  <a:pt x="379" y="376"/>
                  <a:pt x="377" y="379"/>
                  <a:pt x="375" y="382"/>
                </a:cubicBezTo>
                <a:cubicBezTo>
                  <a:pt x="373" y="383"/>
                  <a:pt x="372" y="384"/>
                  <a:pt x="371" y="386"/>
                </a:cubicBezTo>
                <a:cubicBezTo>
                  <a:pt x="370" y="387"/>
                  <a:pt x="369" y="388"/>
                  <a:pt x="367" y="390"/>
                </a:cubicBezTo>
                <a:cubicBezTo>
                  <a:pt x="364" y="392"/>
                  <a:pt x="361" y="395"/>
                  <a:pt x="358" y="398"/>
                </a:cubicBezTo>
                <a:cubicBezTo>
                  <a:pt x="358" y="398"/>
                  <a:pt x="361" y="396"/>
                  <a:pt x="360" y="397"/>
                </a:cubicBezTo>
                <a:cubicBezTo>
                  <a:pt x="359" y="398"/>
                  <a:pt x="358" y="399"/>
                  <a:pt x="356" y="401"/>
                </a:cubicBezTo>
                <a:cubicBezTo>
                  <a:pt x="356" y="401"/>
                  <a:pt x="356" y="401"/>
                  <a:pt x="356" y="401"/>
                </a:cubicBezTo>
                <a:cubicBezTo>
                  <a:pt x="355" y="401"/>
                  <a:pt x="356" y="400"/>
                  <a:pt x="354" y="402"/>
                </a:cubicBezTo>
                <a:cubicBezTo>
                  <a:pt x="343" y="409"/>
                  <a:pt x="332" y="416"/>
                  <a:pt x="320" y="422"/>
                </a:cubicBezTo>
                <a:cubicBezTo>
                  <a:pt x="318" y="422"/>
                  <a:pt x="315" y="423"/>
                  <a:pt x="316" y="424"/>
                </a:cubicBezTo>
                <a:cubicBezTo>
                  <a:pt x="318" y="423"/>
                  <a:pt x="320" y="422"/>
                  <a:pt x="321" y="421"/>
                </a:cubicBezTo>
                <a:cubicBezTo>
                  <a:pt x="323" y="421"/>
                  <a:pt x="324" y="420"/>
                  <a:pt x="325" y="420"/>
                </a:cubicBezTo>
                <a:cubicBezTo>
                  <a:pt x="325" y="420"/>
                  <a:pt x="325" y="420"/>
                  <a:pt x="325" y="420"/>
                </a:cubicBezTo>
                <a:cubicBezTo>
                  <a:pt x="325" y="420"/>
                  <a:pt x="325" y="420"/>
                  <a:pt x="325" y="420"/>
                </a:cubicBezTo>
                <a:cubicBezTo>
                  <a:pt x="325" y="420"/>
                  <a:pt x="325" y="420"/>
                  <a:pt x="325" y="420"/>
                </a:cubicBezTo>
                <a:cubicBezTo>
                  <a:pt x="325" y="420"/>
                  <a:pt x="325" y="420"/>
                  <a:pt x="325" y="420"/>
                </a:cubicBezTo>
                <a:cubicBezTo>
                  <a:pt x="325" y="420"/>
                  <a:pt x="325" y="420"/>
                  <a:pt x="326" y="420"/>
                </a:cubicBezTo>
                <a:cubicBezTo>
                  <a:pt x="325" y="420"/>
                  <a:pt x="326" y="420"/>
                  <a:pt x="325" y="421"/>
                </a:cubicBezTo>
                <a:cubicBezTo>
                  <a:pt x="327" y="421"/>
                  <a:pt x="331" y="420"/>
                  <a:pt x="338" y="415"/>
                </a:cubicBezTo>
                <a:cubicBezTo>
                  <a:pt x="338" y="415"/>
                  <a:pt x="339" y="415"/>
                  <a:pt x="340" y="414"/>
                </a:cubicBezTo>
                <a:cubicBezTo>
                  <a:pt x="342" y="413"/>
                  <a:pt x="344" y="413"/>
                  <a:pt x="345" y="412"/>
                </a:cubicBezTo>
                <a:cubicBezTo>
                  <a:pt x="347" y="411"/>
                  <a:pt x="349" y="409"/>
                  <a:pt x="351" y="408"/>
                </a:cubicBezTo>
                <a:cubicBezTo>
                  <a:pt x="353" y="407"/>
                  <a:pt x="356" y="405"/>
                  <a:pt x="359" y="403"/>
                </a:cubicBezTo>
                <a:cubicBezTo>
                  <a:pt x="359" y="403"/>
                  <a:pt x="358" y="403"/>
                  <a:pt x="358" y="403"/>
                </a:cubicBezTo>
                <a:cubicBezTo>
                  <a:pt x="356" y="405"/>
                  <a:pt x="355" y="406"/>
                  <a:pt x="355" y="406"/>
                </a:cubicBezTo>
                <a:cubicBezTo>
                  <a:pt x="355" y="406"/>
                  <a:pt x="355" y="406"/>
                  <a:pt x="355" y="406"/>
                </a:cubicBezTo>
                <a:cubicBezTo>
                  <a:pt x="353" y="408"/>
                  <a:pt x="351" y="410"/>
                  <a:pt x="349" y="411"/>
                </a:cubicBezTo>
                <a:cubicBezTo>
                  <a:pt x="351" y="410"/>
                  <a:pt x="353" y="409"/>
                  <a:pt x="354" y="408"/>
                </a:cubicBezTo>
                <a:cubicBezTo>
                  <a:pt x="358" y="405"/>
                  <a:pt x="357" y="406"/>
                  <a:pt x="358" y="406"/>
                </a:cubicBezTo>
                <a:cubicBezTo>
                  <a:pt x="358" y="406"/>
                  <a:pt x="358" y="406"/>
                  <a:pt x="358" y="406"/>
                </a:cubicBezTo>
                <a:cubicBezTo>
                  <a:pt x="345" y="415"/>
                  <a:pt x="333" y="422"/>
                  <a:pt x="322" y="428"/>
                </a:cubicBezTo>
                <a:cubicBezTo>
                  <a:pt x="324" y="427"/>
                  <a:pt x="327" y="426"/>
                  <a:pt x="329" y="425"/>
                </a:cubicBezTo>
                <a:cubicBezTo>
                  <a:pt x="331" y="424"/>
                  <a:pt x="334" y="423"/>
                  <a:pt x="335" y="421"/>
                </a:cubicBezTo>
                <a:cubicBezTo>
                  <a:pt x="335" y="421"/>
                  <a:pt x="337" y="421"/>
                  <a:pt x="337" y="421"/>
                </a:cubicBezTo>
                <a:cubicBezTo>
                  <a:pt x="340" y="420"/>
                  <a:pt x="344" y="417"/>
                  <a:pt x="347" y="415"/>
                </a:cubicBezTo>
                <a:cubicBezTo>
                  <a:pt x="348" y="415"/>
                  <a:pt x="345" y="417"/>
                  <a:pt x="343" y="418"/>
                </a:cubicBezTo>
                <a:cubicBezTo>
                  <a:pt x="341" y="419"/>
                  <a:pt x="338" y="420"/>
                  <a:pt x="337" y="421"/>
                </a:cubicBezTo>
                <a:cubicBezTo>
                  <a:pt x="339" y="421"/>
                  <a:pt x="341" y="419"/>
                  <a:pt x="343" y="418"/>
                </a:cubicBezTo>
                <a:cubicBezTo>
                  <a:pt x="344" y="418"/>
                  <a:pt x="335" y="423"/>
                  <a:pt x="344" y="419"/>
                </a:cubicBezTo>
                <a:cubicBezTo>
                  <a:pt x="345" y="418"/>
                  <a:pt x="338" y="423"/>
                  <a:pt x="342" y="422"/>
                </a:cubicBezTo>
                <a:cubicBezTo>
                  <a:pt x="342" y="422"/>
                  <a:pt x="342" y="421"/>
                  <a:pt x="344" y="421"/>
                </a:cubicBezTo>
                <a:cubicBezTo>
                  <a:pt x="343" y="421"/>
                  <a:pt x="342" y="422"/>
                  <a:pt x="341" y="423"/>
                </a:cubicBezTo>
                <a:cubicBezTo>
                  <a:pt x="340" y="423"/>
                  <a:pt x="339" y="424"/>
                  <a:pt x="339" y="425"/>
                </a:cubicBezTo>
                <a:cubicBezTo>
                  <a:pt x="338" y="425"/>
                  <a:pt x="340" y="424"/>
                  <a:pt x="340" y="424"/>
                </a:cubicBezTo>
                <a:cubicBezTo>
                  <a:pt x="344" y="422"/>
                  <a:pt x="347" y="420"/>
                  <a:pt x="350" y="418"/>
                </a:cubicBezTo>
                <a:cubicBezTo>
                  <a:pt x="354" y="415"/>
                  <a:pt x="357" y="413"/>
                  <a:pt x="361" y="410"/>
                </a:cubicBezTo>
                <a:cubicBezTo>
                  <a:pt x="360" y="410"/>
                  <a:pt x="356" y="413"/>
                  <a:pt x="356" y="413"/>
                </a:cubicBezTo>
                <a:cubicBezTo>
                  <a:pt x="357" y="412"/>
                  <a:pt x="358" y="411"/>
                  <a:pt x="360" y="410"/>
                </a:cubicBezTo>
                <a:cubicBezTo>
                  <a:pt x="360" y="409"/>
                  <a:pt x="361" y="409"/>
                  <a:pt x="362" y="408"/>
                </a:cubicBezTo>
                <a:cubicBezTo>
                  <a:pt x="365" y="406"/>
                  <a:pt x="367" y="404"/>
                  <a:pt x="368" y="403"/>
                </a:cubicBezTo>
                <a:cubicBezTo>
                  <a:pt x="368" y="403"/>
                  <a:pt x="368" y="403"/>
                  <a:pt x="369" y="403"/>
                </a:cubicBezTo>
                <a:cubicBezTo>
                  <a:pt x="367" y="405"/>
                  <a:pt x="364" y="408"/>
                  <a:pt x="361" y="411"/>
                </a:cubicBezTo>
                <a:cubicBezTo>
                  <a:pt x="360" y="412"/>
                  <a:pt x="364" y="408"/>
                  <a:pt x="363" y="409"/>
                </a:cubicBezTo>
                <a:cubicBezTo>
                  <a:pt x="356" y="415"/>
                  <a:pt x="363" y="410"/>
                  <a:pt x="362" y="412"/>
                </a:cubicBezTo>
                <a:cubicBezTo>
                  <a:pt x="364" y="409"/>
                  <a:pt x="368" y="407"/>
                  <a:pt x="370" y="405"/>
                </a:cubicBezTo>
                <a:cubicBezTo>
                  <a:pt x="372" y="402"/>
                  <a:pt x="375" y="399"/>
                  <a:pt x="379" y="396"/>
                </a:cubicBezTo>
                <a:cubicBezTo>
                  <a:pt x="383" y="391"/>
                  <a:pt x="391" y="383"/>
                  <a:pt x="391" y="382"/>
                </a:cubicBezTo>
                <a:cubicBezTo>
                  <a:pt x="390" y="381"/>
                  <a:pt x="396" y="374"/>
                  <a:pt x="398" y="371"/>
                </a:cubicBezTo>
                <a:cubicBezTo>
                  <a:pt x="399" y="369"/>
                  <a:pt x="401" y="366"/>
                  <a:pt x="402" y="364"/>
                </a:cubicBezTo>
                <a:cubicBezTo>
                  <a:pt x="404" y="362"/>
                  <a:pt x="403" y="363"/>
                  <a:pt x="402" y="363"/>
                </a:cubicBezTo>
                <a:cubicBezTo>
                  <a:pt x="401" y="365"/>
                  <a:pt x="401" y="365"/>
                  <a:pt x="401" y="366"/>
                </a:cubicBezTo>
                <a:cubicBezTo>
                  <a:pt x="396" y="372"/>
                  <a:pt x="391" y="379"/>
                  <a:pt x="385" y="386"/>
                </a:cubicBezTo>
                <a:cubicBezTo>
                  <a:pt x="381" y="391"/>
                  <a:pt x="379" y="392"/>
                  <a:pt x="380" y="390"/>
                </a:cubicBezTo>
                <a:cubicBezTo>
                  <a:pt x="381" y="389"/>
                  <a:pt x="382" y="388"/>
                  <a:pt x="383" y="387"/>
                </a:cubicBezTo>
                <a:cubicBezTo>
                  <a:pt x="386" y="384"/>
                  <a:pt x="389" y="381"/>
                  <a:pt x="391" y="378"/>
                </a:cubicBezTo>
                <a:cubicBezTo>
                  <a:pt x="394" y="374"/>
                  <a:pt x="397" y="369"/>
                  <a:pt x="400" y="364"/>
                </a:cubicBezTo>
                <a:cubicBezTo>
                  <a:pt x="397" y="368"/>
                  <a:pt x="395" y="371"/>
                  <a:pt x="392" y="373"/>
                </a:cubicBezTo>
                <a:cubicBezTo>
                  <a:pt x="391" y="375"/>
                  <a:pt x="390" y="376"/>
                  <a:pt x="389" y="378"/>
                </a:cubicBezTo>
                <a:cubicBezTo>
                  <a:pt x="387" y="379"/>
                  <a:pt x="386" y="380"/>
                  <a:pt x="385" y="382"/>
                </a:cubicBezTo>
                <a:cubicBezTo>
                  <a:pt x="384" y="383"/>
                  <a:pt x="382" y="385"/>
                  <a:pt x="382" y="384"/>
                </a:cubicBezTo>
                <a:cubicBezTo>
                  <a:pt x="382" y="383"/>
                  <a:pt x="385" y="382"/>
                  <a:pt x="385" y="381"/>
                </a:cubicBezTo>
                <a:cubicBezTo>
                  <a:pt x="388" y="378"/>
                  <a:pt x="388" y="378"/>
                  <a:pt x="388" y="376"/>
                </a:cubicBezTo>
                <a:cubicBezTo>
                  <a:pt x="389" y="375"/>
                  <a:pt x="388" y="375"/>
                  <a:pt x="389" y="374"/>
                </a:cubicBezTo>
                <a:cubicBezTo>
                  <a:pt x="389" y="373"/>
                  <a:pt x="390" y="373"/>
                  <a:pt x="390" y="372"/>
                </a:cubicBezTo>
                <a:cubicBezTo>
                  <a:pt x="392" y="370"/>
                  <a:pt x="394" y="368"/>
                  <a:pt x="396" y="365"/>
                </a:cubicBezTo>
                <a:cubicBezTo>
                  <a:pt x="393" y="368"/>
                  <a:pt x="392" y="370"/>
                  <a:pt x="391" y="371"/>
                </a:cubicBezTo>
                <a:cubicBezTo>
                  <a:pt x="390" y="372"/>
                  <a:pt x="390" y="372"/>
                  <a:pt x="389" y="373"/>
                </a:cubicBezTo>
                <a:cubicBezTo>
                  <a:pt x="390" y="372"/>
                  <a:pt x="391" y="371"/>
                  <a:pt x="393" y="369"/>
                </a:cubicBezTo>
                <a:cubicBezTo>
                  <a:pt x="396" y="365"/>
                  <a:pt x="399" y="361"/>
                  <a:pt x="402" y="357"/>
                </a:cubicBezTo>
                <a:cubicBezTo>
                  <a:pt x="402" y="357"/>
                  <a:pt x="402" y="357"/>
                  <a:pt x="402" y="357"/>
                </a:cubicBezTo>
                <a:cubicBezTo>
                  <a:pt x="403" y="358"/>
                  <a:pt x="403" y="358"/>
                  <a:pt x="405" y="355"/>
                </a:cubicBezTo>
                <a:cubicBezTo>
                  <a:pt x="407" y="351"/>
                  <a:pt x="409" y="347"/>
                  <a:pt x="412" y="344"/>
                </a:cubicBezTo>
                <a:cubicBezTo>
                  <a:pt x="414" y="341"/>
                  <a:pt x="415" y="338"/>
                  <a:pt x="417" y="335"/>
                </a:cubicBezTo>
                <a:cubicBezTo>
                  <a:pt x="419" y="331"/>
                  <a:pt x="419" y="330"/>
                  <a:pt x="419" y="329"/>
                </a:cubicBezTo>
                <a:cubicBezTo>
                  <a:pt x="419" y="327"/>
                  <a:pt x="417" y="331"/>
                  <a:pt x="416" y="333"/>
                </a:cubicBezTo>
                <a:cubicBezTo>
                  <a:pt x="415" y="335"/>
                  <a:pt x="414" y="336"/>
                  <a:pt x="413" y="338"/>
                </a:cubicBezTo>
                <a:cubicBezTo>
                  <a:pt x="412" y="340"/>
                  <a:pt x="412" y="342"/>
                  <a:pt x="410" y="343"/>
                </a:cubicBezTo>
                <a:cubicBezTo>
                  <a:pt x="410" y="343"/>
                  <a:pt x="410" y="343"/>
                  <a:pt x="410" y="343"/>
                </a:cubicBezTo>
                <a:cubicBezTo>
                  <a:pt x="417" y="333"/>
                  <a:pt x="420" y="322"/>
                  <a:pt x="426" y="309"/>
                </a:cubicBezTo>
                <a:cubicBezTo>
                  <a:pt x="425" y="312"/>
                  <a:pt x="424" y="315"/>
                  <a:pt x="423" y="317"/>
                </a:cubicBezTo>
                <a:cubicBezTo>
                  <a:pt x="422" y="320"/>
                  <a:pt x="421" y="323"/>
                  <a:pt x="420" y="325"/>
                </a:cubicBezTo>
                <a:cubicBezTo>
                  <a:pt x="422" y="322"/>
                  <a:pt x="424" y="319"/>
                  <a:pt x="426" y="315"/>
                </a:cubicBezTo>
                <a:cubicBezTo>
                  <a:pt x="428" y="312"/>
                  <a:pt x="430" y="307"/>
                  <a:pt x="432" y="303"/>
                </a:cubicBezTo>
                <a:cubicBezTo>
                  <a:pt x="433" y="301"/>
                  <a:pt x="435" y="293"/>
                  <a:pt x="435" y="292"/>
                </a:cubicBezTo>
                <a:cubicBezTo>
                  <a:pt x="434" y="290"/>
                  <a:pt x="433" y="298"/>
                  <a:pt x="432" y="300"/>
                </a:cubicBezTo>
                <a:cubicBezTo>
                  <a:pt x="432" y="300"/>
                  <a:pt x="431" y="302"/>
                  <a:pt x="431" y="302"/>
                </a:cubicBezTo>
                <a:cubicBezTo>
                  <a:pt x="430" y="303"/>
                  <a:pt x="431" y="306"/>
                  <a:pt x="430" y="306"/>
                </a:cubicBezTo>
                <a:cubicBezTo>
                  <a:pt x="429" y="306"/>
                  <a:pt x="430" y="304"/>
                  <a:pt x="430" y="303"/>
                </a:cubicBezTo>
                <a:cubicBezTo>
                  <a:pt x="431" y="301"/>
                  <a:pt x="431" y="298"/>
                  <a:pt x="432" y="296"/>
                </a:cubicBezTo>
                <a:cubicBezTo>
                  <a:pt x="433" y="295"/>
                  <a:pt x="433" y="294"/>
                  <a:pt x="433" y="293"/>
                </a:cubicBezTo>
                <a:cubicBezTo>
                  <a:pt x="433" y="292"/>
                  <a:pt x="433" y="291"/>
                  <a:pt x="433" y="292"/>
                </a:cubicBezTo>
                <a:cubicBezTo>
                  <a:pt x="431" y="296"/>
                  <a:pt x="432" y="292"/>
                  <a:pt x="431" y="293"/>
                </a:cubicBezTo>
                <a:cubicBezTo>
                  <a:pt x="430" y="293"/>
                  <a:pt x="430" y="293"/>
                  <a:pt x="429" y="298"/>
                </a:cubicBezTo>
                <a:cubicBezTo>
                  <a:pt x="428" y="299"/>
                  <a:pt x="427" y="303"/>
                  <a:pt x="426" y="304"/>
                </a:cubicBezTo>
                <a:cubicBezTo>
                  <a:pt x="427" y="300"/>
                  <a:pt x="429" y="294"/>
                  <a:pt x="431" y="287"/>
                </a:cubicBezTo>
                <a:cubicBezTo>
                  <a:pt x="429" y="292"/>
                  <a:pt x="429" y="295"/>
                  <a:pt x="428" y="297"/>
                </a:cubicBezTo>
                <a:cubicBezTo>
                  <a:pt x="427" y="301"/>
                  <a:pt x="426" y="301"/>
                  <a:pt x="426" y="301"/>
                </a:cubicBezTo>
                <a:cubicBezTo>
                  <a:pt x="425" y="301"/>
                  <a:pt x="426" y="299"/>
                  <a:pt x="427" y="297"/>
                </a:cubicBezTo>
                <a:cubicBezTo>
                  <a:pt x="429" y="290"/>
                  <a:pt x="431" y="284"/>
                  <a:pt x="432" y="278"/>
                </a:cubicBezTo>
                <a:cubicBezTo>
                  <a:pt x="433" y="271"/>
                  <a:pt x="434" y="263"/>
                  <a:pt x="434" y="258"/>
                </a:cubicBezTo>
                <a:cubicBezTo>
                  <a:pt x="433" y="260"/>
                  <a:pt x="433" y="262"/>
                  <a:pt x="432" y="264"/>
                </a:cubicBezTo>
                <a:cubicBezTo>
                  <a:pt x="432" y="267"/>
                  <a:pt x="431" y="269"/>
                  <a:pt x="431" y="271"/>
                </a:cubicBezTo>
                <a:cubicBezTo>
                  <a:pt x="430" y="272"/>
                  <a:pt x="430" y="274"/>
                  <a:pt x="430" y="273"/>
                </a:cubicBezTo>
                <a:cubicBezTo>
                  <a:pt x="429" y="271"/>
                  <a:pt x="430" y="267"/>
                  <a:pt x="430" y="262"/>
                </a:cubicBezTo>
                <a:cubicBezTo>
                  <a:pt x="431" y="258"/>
                  <a:pt x="432" y="253"/>
                  <a:pt x="433" y="254"/>
                </a:cubicBezTo>
                <a:cubicBezTo>
                  <a:pt x="434" y="257"/>
                  <a:pt x="435" y="255"/>
                  <a:pt x="436" y="256"/>
                </a:cubicBezTo>
                <a:cubicBezTo>
                  <a:pt x="437" y="257"/>
                  <a:pt x="437" y="255"/>
                  <a:pt x="437" y="254"/>
                </a:cubicBezTo>
                <a:cubicBezTo>
                  <a:pt x="437" y="249"/>
                  <a:pt x="438" y="247"/>
                  <a:pt x="439" y="243"/>
                </a:cubicBezTo>
                <a:cubicBezTo>
                  <a:pt x="439" y="247"/>
                  <a:pt x="439" y="249"/>
                  <a:pt x="439" y="253"/>
                </a:cubicBezTo>
                <a:cubicBezTo>
                  <a:pt x="439" y="254"/>
                  <a:pt x="439" y="254"/>
                  <a:pt x="439" y="254"/>
                </a:cubicBezTo>
                <a:cubicBezTo>
                  <a:pt x="439" y="256"/>
                  <a:pt x="438" y="260"/>
                  <a:pt x="439" y="260"/>
                </a:cubicBezTo>
                <a:cubicBezTo>
                  <a:pt x="439" y="260"/>
                  <a:pt x="439" y="260"/>
                  <a:pt x="440" y="259"/>
                </a:cubicBezTo>
                <a:cubicBezTo>
                  <a:pt x="440" y="255"/>
                  <a:pt x="440" y="255"/>
                  <a:pt x="440" y="252"/>
                </a:cubicBezTo>
                <a:cubicBezTo>
                  <a:pt x="440" y="251"/>
                  <a:pt x="440" y="251"/>
                  <a:pt x="440" y="249"/>
                </a:cubicBezTo>
                <a:cubicBezTo>
                  <a:pt x="440" y="254"/>
                  <a:pt x="440" y="258"/>
                  <a:pt x="440" y="263"/>
                </a:cubicBezTo>
                <a:cubicBezTo>
                  <a:pt x="440" y="267"/>
                  <a:pt x="440" y="272"/>
                  <a:pt x="439" y="278"/>
                </a:cubicBezTo>
                <a:cubicBezTo>
                  <a:pt x="439" y="275"/>
                  <a:pt x="440" y="273"/>
                  <a:pt x="441" y="268"/>
                </a:cubicBezTo>
                <a:cubicBezTo>
                  <a:pt x="440" y="274"/>
                  <a:pt x="439" y="279"/>
                  <a:pt x="439" y="283"/>
                </a:cubicBezTo>
                <a:cubicBezTo>
                  <a:pt x="439" y="280"/>
                  <a:pt x="440" y="279"/>
                  <a:pt x="441" y="275"/>
                </a:cubicBezTo>
                <a:cubicBezTo>
                  <a:pt x="441" y="270"/>
                  <a:pt x="442" y="269"/>
                  <a:pt x="443" y="265"/>
                </a:cubicBezTo>
                <a:cubicBezTo>
                  <a:pt x="444" y="259"/>
                  <a:pt x="446" y="254"/>
                  <a:pt x="447" y="246"/>
                </a:cubicBezTo>
                <a:cubicBezTo>
                  <a:pt x="447" y="246"/>
                  <a:pt x="447" y="246"/>
                  <a:pt x="447" y="246"/>
                </a:cubicBezTo>
                <a:cubicBezTo>
                  <a:pt x="447" y="246"/>
                  <a:pt x="447" y="246"/>
                  <a:pt x="447" y="246"/>
                </a:cubicBezTo>
                <a:cubicBezTo>
                  <a:pt x="447" y="246"/>
                  <a:pt x="447" y="246"/>
                  <a:pt x="447" y="246"/>
                </a:cubicBezTo>
                <a:cubicBezTo>
                  <a:pt x="447" y="239"/>
                  <a:pt x="446" y="232"/>
                  <a:pt x="447" y="226"/>
                </a:cubicBezTo>
                <a:cubicBezTo>
                  <a:pt x="448" y="228"/>
                  <a:pt x="447" y="232"/>
                  <a:pt x="448" y="234"/>
                </a:cubicBezTo>
                <a:cubicBezTo>
                  <a:pt x="447" y="228"/>
                  <a:pt x="449" y="230"/>
                  <a:pt x="448" y="223"/>
                </a:cubicBezTo>
                <a:cubicBezTo>
                  <a:pt x="447" y="219"/>
                  <a:pt x="447" y="215"/>
                  <a:pt x="448" y="215"/>
                </a:cubicBezTo>
                <a:cubicBezTo>
                  <a:pt x="448" y="215"/>
                  <a:pt x="448" y="215"/>
                  <a:pt x="448" y="215"/>
                </a:cubicBezTo>
                <a:cubicBezTo>
                  <a:pt x="448" y="219"/>
                  <a:pt x="449" y="224"/>
                  <a:pt x="449" y="229"/>
                </a:cubicBezTo>
                <a:cubicBezTo>
                  <a:pt x="449" y="229"/>
                  <a:pt x="449" y="229"/>
                  <a:pt x="449" y="228"/>
                </a:cubicBezTo>
                <a:cubicBezTo>
                  <a:pt x="449" y="229"/>
                  <a:pt x="449" y="229"/>
                  <a:pt x="449" y="229"/>
                </a:cubicBezTo>
                <a:cubicBezTo>
                  <a:pt x="449" y="231"/>
                  <a:pt x="449" y="233"/>
                  <a:pt x="449" y="236"/>
                </a:cubicBezTo>
                <a:cubicBezTo>
                  <a:pt x="449" y="237"/>
                  <a:pt x="449" y="238"/>
                  <a:pt x="449" y="239"/>
                </a:cubicBezTo>
                <a:cubicBezTo>
                  <a:pt x="449" y="242"/>
                  <a:pt x="449" y="245"/>
                  <a:pt x="448" y="248"/>
                </a:cubicBezTo>
                <a:cubicBezTo>
                  <a:pt x="449" y="248"/>
                  <a:pt x="450" y="248"/>
                  <a:pt x="450" y="246"/>
                </a:cubicBezTo>
                <a:close/>
                <a:moveTo>
                  <a:pt x="434" y="165"/>
                </a:moveTo>
                <a:cubicBezTo>
                  <a:pt x="434" y="165"/>
                  <a:pt x="434" y="166"/>
                  <a:pt x="434" y="166"/>
                </a:cubicBezTo>
                <a:cubicBezTo>
                  <a:pt x="434" y="165"/>
                  <a:pt x="433" y="164"/>
                  <a:pt x="433" y="163"/>
                </a:cubicBezTo>
                <a:cubicBezTo>
                  <a:pt x="433" y="163"/>
                  <a:pt x="433" y="164"/>
                  <a:pt x="434" y="165"/>
                </a:cubicBezTo>
                <a:close/>
                <a:moveTo>
                  <a:pt x="168" y="26"/>
                </a:moveTo>
                <a:cubicBezTo>
                  <a:pt x="170" y="25"/>
                  <a:pt x="173" y="24"/>
                  <a:pt x="176" y="23"/>
                </a:cubicBezTo>
                <a:cubicBezTo>
                  <a:pt x="176" y="23"/>
                  <a:pt x="176" y="23"/>
                  <a:pt x="176" y="23"/>
                </a:cubicBezTo>
                <a:cubicBezTo>
                  <a:pt x="173" y="24"/>
                  <a:pt x="170" y="25"/>
                  <a:pt x="167" y="26"/>
                </a:cubicBezTo>
                <a:cubicBezTo>
                  <a:pt x="167" y="26"/>
                  <a:pt x="168" y="26"/>
                  <a:pt x="168" y="26"/>
                </a:cubicBezTo>
                <a:close/>
                <a:moveTo>
                  <a:pt x="317" y="61"/>
                </a:moveTo>
                <a:cubicBezTo>
                  <a:pt x="318" y="62"/>
                  <a:pt x="319" y="62"/>
                  <a:pt x="320" y="62"/>
                </a:cubicBezTo>
                <a:cubicBezTo>
                  <a:pt x="319" y="62"/>
                  <a:pt x="319" y="62"/>
                  <a:pt x="318" y="62"/>
                </a:cubicBezTo>
                <a:cubicBezTo>
                  <a:pt x="318" y="62"/>
                  <a:pt x="317" y="61"/>
                  <a:pt x="316" y="61"/>
                </a:cubicBezTo>
                <a:cubicBezTo>
                  <a:pt x="317" y="61"/>
                  <a:pt x="317" y="61"/>
                  <a:pt x="317" y="61"/>
                </a:cubicBezTo>
                <a:close/>
                <a:moveTo>
                  <a:pt x="311" y="60"/>
                </a:moveTo>
                <a:cubicBezTo>
                  <a:pt x="310" y="60"/>
                  <a:pt x="310" y="60"/>
                  <a:pt x="309" y="59"/>
                </a:cubicBezTo>
                <a:cubicBezTo>
                  <a:pt x="309" y="59"/>
                  <a:pt x="308" y="59"/>
                  <a:pt x="308" y="59"/>
                </a:cubicBezTo>
                <a:cubicBezTo>
                  <a:pt x="309" y="59"/>
                  <a:pt x="310" y="60"/>
                  <a:pt x="311" y="60"/>
                </a:cubicBezTo>
                <a:close/>
                <a:moveTo>
                  <a:pt x="300" y="41"/>
                </a:moveTo>
                <a:cubicBezTo>
                  <a:pt x="299" y="40"/>
                  <a:pt x="298" y="40"/>
                  <a:pt x="298" y="40"/>
                </a:cubicBezTo>
                <a:cubicBezTo>
                  <a:pt x="299" y="40"/>
                  <a:pt x="299" y="40"/>
                  <a:pt x="300" y="41"/>
                </a:cubicBezTo>
                <a:close/>
                <a:moveTo>
                  <a:pt x="297" y="53"/>
                </a:moveTo>
                <a:cubicBezTo>
                  <a:pt x="298" y="53"/>
                  <a:pt x="298" y="54"/>
                  <a:pt x="299" y="54"/>
                </a:cubicBezTo>
                <a:cubicBezTo>
                  <a:pt x="298" y="54"/>
                  <a:pt x="298" y="54"/>
                  <a:pt x="297" y="53"/>
                </a:cubicBezTo>
                <a:cubicBezTo>
                  <a:pt x="296" y="53"/>
                  <a:pt x="296" y="53"/>
                  <a:pt x="295" y="53"/>
                </a:cubicBezTo>
                <a:cubicBezTo>
                  <a:pt x="296" y="53"/>
                  <a:pt x="296" y="53"/>
                  <a:pt x="297" y="53"/>
                </a:cubicBezTo>
                <a:close/>
                <a:moveTo>
                  <a:pt x="289" y="37"/>
                </a:moveTo>
                <a:cubicBezTo>
                  <a:pt x="288" y="37"/>
                  <a:pt x="288" y="37"/>
                  <a:pt x="288" y="37"/>
                </a:cubicBezTo>
                <a:cubicBezTo>
                  <a:pt x="288" y="37"/>
                  <a:pt x="288" y="37"/>
                  <a:pt x="288" y="37"/>
                </a:cubicBezTo>
                <a:cubicBezTo>
                  <a:pt x="288" y="37"/>
                  <a:pt x="288" y="37"/>
                  <a:pt x="289" y="37"/>
                </a:cubicBezTo>
                <a:close/>
                <a:moveTo>
                  <a:pt x="274" y="49"/>
                </a:moveTo>
                <a:cubicBezTo>
                  <a:pt x="276" y="49"/>
                  <a:pt x="277" y="49"/>
                  <a:pt x="279" y="49"/>
                </a:cubicBezTo>
                <a:cubicBezTo>
                  <a:pt x="281" y="50"/>
                  <a:pt x="282" y="50"/>
                  <a:pt x="284" y="51"/>
                </a:cubicBezTo>
                <a:cubicBezTo>
                  <a:pt x="286" y="51"/>
                  <a:pt x="288" y="52"/>
                  <a:pt x="289" y="52"/>
                </a:cubicBezTo>
                <a:cubicBezTo>
                  <a:pt x="289" y="52"/>
                  <a:pt x="288" y="52"/>
                  <a:pt x="287" y="52"/>
                </a:cubicBezTo>
                <a:cubicBezTo>
                  <a:pt x="284" y="51"/>
                  <a:pt x="280" y="50"/>
                  <a:pt x="277" y="50"/>
                </a:cubicBezTo>
                <a:cubicBezTo>
                  <a:pt x="271" y="49"/>
                  <a:pt x="272" y="49"/>
                  <a:pt x="270" y="48"/>
                </a:cubicBezTo>
                <a:cubicBezTo>
                  <a:pt x="270" y="48"/>
                  <a:pt x="272" y="48"/>
                  <a:pt x="274" y="49"/>
                </a:cubicBezTo>
                <a:close/>
                <a:moveTo>
                  <a:pt x="184" y="197"/>
                </a:moveTo>
                <a:cubicBezTo>
                  <a:pt x="183" y="198"/>
                  <a:pt x="183" y="198"/>
                  <a:pt x="182" y="198"/>
                </a:cubicBezTo>
                <a:cubicBezTo>
                  <a:pt x="183" y="198"/>
                  <a:pt x="183" y="198"/>
                  <a:pt x="184" y="197"/>
                </a:cubicBezTo>
                <a:close/>
                <a:moveTo>
                  <a:pt x="132" y="186"/>
                </a:moveTo>
                <a:cubicBezTo>
                  <a:pt x="132" y="186"/>
                  <a:pt x="132" y="186"/>
                  <a:pt x="132" y="186"/>
                </a:cubicBezTo>
                <a:cubicBezTo>
                  <a:pt x="132" y="186"/>
                  <a:pt x="131" y="186"/>
                  <a:pt x="131" y="187"/>
                </a:cubicBezTo>
                <a:cubicBezTo>
                  <a:pt x="131" y="186"/>
                  <a:pt x="132" y="186"/>
                  <a:pt x="132" y="186"/>
                </a:cubicBezTo>
                <a:close/>
                <a:moveTo>
                  <a:pt x="128" y="188"/>
                </a:moveTo>
                <a:cubicBezTo>
                  <a:pt x="128" y="188"/>
                  <a:pt x="128" y="188"/>
                  <a:pt x="128" y="188"/>
                </a:cubicBezTo>
                <a:cubicBezTo>
                  <a:pt x="128" y="187"/>
                  <a:pt x="128" y="187"/>
                  <a:pt x="128" y="187"/>
                </a:cubicBezTo>
                <a:cubicBezTo>
                  <a:pt x="128" y="187"/>
                  <a:pt x="128" y="187"/>
                  <a:pt x="128" y="187"/>
                </a:cubicBezTo>
                <a:cubicBezTo>
                  <a:pt x="128" y="187"/>
                  <a:pt x="128" y="187"/>
                  <a:pt x="128" y="187"/>
                </a:cubicBezTo>
                <a:cubicBezTo>
                  <a:pt x="128" y="187"/>
                  <a:pt x="128" y="187"/>
                  <a:pt x="128" y="187"/>
                </a:cubicBezTo>
                <a:cubicBezTo>
                  <a:pt x="128" y="188"/>
                  <a:pt x="128" y="189"/>
                  <a:pt x="127" y="190"/>
                </a:cubicBezTo>
                <a:cubicBezTo>
                  <a:pt x="127" y="189"/>
                  <a:pt x="128" y="189"/>
                  <a:pt x="128" y="188"/>
                </a:cubicBezTo>
                <a:close/>
                <a:moveTo>
                  <a:pt x="115" y="209"/>
                </a:moveTo>
                <a:cubicBezTo>
                  <a:pt x="115" y="208"/>
                  <a:pt x="116" y="207"/>
                  <a:pt x="117" y="206"/>
                </a:cubicBezTo>
                <a:cubicBezTo>
                  <a:pt x="116" y="207"/>
                  <a:pt x="116" y="207"/>
                  <a:pt x="116" y="207"/>
                </a:cubicBezTo>
                <a:cubicBezTo>
                  <a:pt x="116" y="208"/>
                  <a:pt x="116" y="209"/>
                  <a:pt x="115" y="210"/>
                </a:cubicBezTo>
                <a:cubicBezTo>
                  <a:pt x="115" y="211"/>
                  <a:pt x="115" y="211"/>
                  <a:pt x="114" y="212"/>
                </a:cubicBezTo>
                <a:cubicBezTo>
                  <a:pt x="114" y="213"/>
                  <a:pt x="114" y="214"/>
                  <a:pt x="115" y="213"/>
                </a:cubicBezTo>
                <a:cubicBezTo>
                  <a:pt x="116" y="213"/>
                  <a:pt x="116" y="214"/>
                  <a:pt x="114" y="217"/>
                </a:cubicBezTo>
                <a:cubicBezTo>
                  <a:pt x="114" y="218"/>
                  <a:pt x="113" y="219"/>
                  <a:pt x="112" y="221"/>
                </a:cubicBezTo>
                <a:cubicBezTo>
                  <a:pt x="113" y="220"/>
                  <a:pt x="113" y="219"/>
                  <a:pt x="113" y="218"/>
                </a:cubicBezTo>
                <a:cubicBezTo>
                  <a:pt x="113" y="217"/>
                  <a:pt x="113" y="216"/>
                  <a:pt x="114" y="214"/>
                </a:cubicBezTo>
                <a:cubicBezTo>
                  <a:pt x="114" y="213"/>
                  <a:pt x="114" y="212"/>
                  <a:pt x="114" y="211"/>
                </a:cubicBezTo>
                <a:cubicBezTo>
                  <a:pt x="114" y="210"/>
                  <a:pt x="115" y="210"/>
                  <a:pt x="115" y="209"/>
                </a:cubicBezTo>
                <a:close/>
                <a:moveTo>
                  <a:pt x="113" y="211"/>
                </a:moveTo>
                <a:cubicBezTo>
                  <a:pt x="113" y="211"/>
                  <a:pt x="114" y="211"/>
                  <a:pt x="114" y="211"/>
                </a:cubicBezTo>
                <a:cubicBezTo>
                  <a:pt x="114" y="211"/>
                  <a:pt x="114" y="211"/>
                  <a:pt x="114" y="211"/>
                </a:cubicBezTo>
                <a:cubicBezTo>
                  <a:pt x="113" y="215"/>
                  <a:pt x="112" y="219"/>
                  <a:pt x="112" y="222"/>
                </a:cubicBezTo>
                <a:cubicBezTo>
                  <a:pt x="112" y="224"/>
                  <a:pt x="111" y="225"/>
                  <a:pt x="111" y="226"/>
                </a:cubicBezTo>
                <a:cubicBezTo>
                  <a:pt x="111" y="221"/>
                  <a:pt x="113" y="217"/>
                  <a:pt x="113" y="211"/>
                </a:cubicBezTo>
                <a:close/>
                <a:moveTo>
                  <a:pt x="235" y="389"/>
                </a:moveTo>
                <a:cubicBezTo>
                  <a:pt x="235" y="389"/>
                  <a:pt x="235" y="389"/>
                  <a:pt x="235" y="389"/>
                </a:cubicBezTo>
                <a:cubicBezTo>
                  <a:pt x="235" y="389"/>
                  <a:pt x="235" y="389"/>
                  <a:pt x="235" y="389"/>
                </a:cubicBezTo>
                <a:cubicBezTo>
                  <a:pt x="235" y="389"/>
                  <a:pt x="235" y="389"/>
                  <a:pt x="235" y="389"/>
                </a:cubicBezTo>
                <a:close/>
                <a:moveTo>
                  <a:pt x="233" y="374"/>
                </a:moveTo>
                <a:cubicBezTo>
                  <a:pt x="234" y="374"/>
                  <a:pt x="236" y="374"/>
                  <a:pt x="237" y="374"/>
                </a:cubicBezTo>
                <a:cubicBezTo>
                  <a:pt x="236" y="374"/>
                  <a:pt x="234" y="374"/>
                  <a:pt x="233" y="374"/>
                </a:cubicBezTo>
                <a:close/>
                <a:moveTo>
                  <a:pt x="232" y="374"/>
                </a:moveTo>
                <a:cubicBezTo>
                  <a:pt x="232" y="374"/>
                  <a:pt x="232" y="374"/>
                  <a:pt x="232" y="374"/>
                </a:cubicBezTo>
                <a:cubicBezTo>
                  <a:pt x="232" y="374"/>
                  <a:pt x="232" y="374"/>
                  <a:pt x="232" y="374"/>
                </a:cubicBezTo>
                <a:cubicBezTo>
                  <a:pt x="233" y="374"/>
                  <a:pt x="235" y="373"/>
                  <a:pt x="236" y="373"/>
                </a:cubicBezTo>
                <a:cubicBezTo>
                  <a:pt x="238" y="373"/>
                  <a:pt x="238" y="373"/>
                  <a:pt x="238" y="373"/>
                </a:cubicBezTo>
                <a:cubicBezTo>
                  <a:pt x="237" y="373"/>
                  <a:pt x="237" y="373"/>
                  <a:pt x="235" y="373"/>
                </a:cubicBezTo>
                <a:cubicBezTo>
                  <a:pt x="235" y="373"/>
                  <a:pt x="234" y="373"/>
                  <a:pt x="233" y="373"/>
                </a:cubicBezTo>
                <a:cubicBezTo>
                  <a:pt x="232" y="373"/>
                  <a:pt x="232" y="373"/>
                  <a:pt x="232" y="373"/>
                </a:cubicBezTo>
                <a:cubicBezTo>
                  <a:pt x="232" y="373"/>
                  <a:pt x="232" y="373"/>
                  <a:pt x="232" y="373"/>
                </a:cubicBezTo>
                <a:cubicBezTo>
                  <a:pt x="234" y="373"/>
                  <a:pt x="235" y="372"/>
                  <a:pt x="236" y="373"/>
                </a:cubicBezTo>
                <a:cubicBezTo>
                  <a:pt x="237" y="373"/>
                  <a:pt x="239" y="373"/>
                  <a:pt x="240" y="373"/>
                </a:cubicBezTo>
                <a:cubicBezTo>
                  <a:pt x="242" y="373"/>
                  <a:pt x="243" y="373"/>
                  <a:pt x="243" y="374"/>
                </a:cubicBezTo>
                <a:cubicBezTo>
                  <a:pt x="243" y="374"/>
                  <a:pt x="244" y="374"/>
                  <a:pt x="244" y="374"/>
                </a:cubicBezTo>
                <a:cubicBezTo>
                  <a:pt x="240" y="374"/>
                  <a:pt x="237" y="374"/>
                  <a:pt x="232" y="374"/>
                </a:cubicBezTo>
                <a:close/>
                <a:moveTo>
                  <a:pt x="240" y="370"/>
                </a:moveTo>
                <a:cubicBezTo>
                  <a:pt x="241" y="370"/>
                  <a:pt x="243" y="370"/>
                  <a:pt x="243" y="370"/>
                </a:cubicBezTo>
                <a:cubicBezTo>
                  <a:pt x="244" y="369"/>
                  <a:pt x="245" y="369"/>
                  <a:pt x="246" y="369"/>
                </a:cubicBezTo>
                <a:cubicBezTo>
                  <a:pt x="246" y="369"/>
                  <a:pt x="246" y="369"/>
                  <a:pt x="246" y="369"/>
                </a:cubicBezTo>
                <a:cubicBezTo>
                  <a:pt x="246" y="370"/>
                  <a:pt x="244" y="370"/>
                  <a:pt x="243" y="370"/>
                </a:cubicBezTo>
                <a:cubicBezTo>
                  <a:pt x="241" y="370"/>
                  <a:pt x="240" y="370"/>
                  <a:pt x="238" y="371"/>
                </a:cubicBezTo>
                <a:cubicBezTo>
                  <a:pt x="237" y="370"/>
                  <a:pt x="236" y="370"/>
                  <a:pt x="235" y="370"/>
                </a:cubicBezTo>
                <a:cubicBezTo>
                  <a:pt x="236" y="370"/>
                  <a:pt x="238" y="370"/>
                  <a:pt x="240" y="370"/>
                </a:cubicBezTo>
                <a:close/>
                <a:moveTo>
                  <a:pt x="235" y="369"/>
                </a:moveTo>
                <a:cubicBezTo>
                  <a:pt x="236" y="369"/>
                  <a:pt x="237" y="369"/>
                  <a:pt x="238" y="369"/>
                </a:cubicBezTo>
                <a:cubicBezTo>
                  <a:pt x="239" y="369"/>
                  <a:pt x="240" y="369"/>
                  <a:pt x="241" y="369"/>
                </a:cubicBezTo>
                <a:cubicBezTo>
                  <a:pt x="242" y="369"/>
                  <a:pt x="243" y="369"/>
                  <a:pt x="244" y="369"/>
                </a:cubicBezTo>
                <a:cubicBezTo>
                  <a:pt x="245" y="369"/>
                  <a:pt x="245" y="369"/>
                  <a:pt x="246" y="369"/>
                </a:cubicBezTo>
                <a:cubicBezTo>
                  <a:pt x="246" y="369"/>
                  <a:pt x="246" y="369"/>
                  <a:pt x="246" y="369"/>
                </a:cubicBezTo>
                <a:cubicBezTo>
                  <a:pt x="243" y="369"/>
                  <a:pt x="240" y="369"/>
                  <a:pt x="238" y="370"/>
                </a:cubicBezTo>
                <a:cubicBezTo>
                  <a:pt x="238" y="370"/>
                  <a:pt x="236" y="369"/>
                  <a:pt x="235" y="369"/>
                </a:cubicBezTo>
                <a:cubicBezTo>
                  <a:pt x="235" y="369"/>
                  <a:pt x="235" y="369"/>
                  <a:pt x="235" y="369"/>
                </a:cubicBezTo>
                <a:close/>
                <a:moveTo>
                  <a:pt x="246" y="375"/>
                </a:moveTo>
                <a:cubicBezTo>
                  <a:pt x="246" y="375"/>
                  <a:pt x="246" y="374"/>
                  <a:pt x="247" y="374"/>
                </a:cubicBezTo>
                <a:cubicBezTo>
                  <a:pt x="246" y="374"/>
                  <a:pt x="246" y="375"/>
                  <a:pt x="246" y="375"/>
                </a:cubicBezTo>
                <a:cubicBezTo>
                  <a:pt x="246" y="375"/>
                  <a:pt x="246" y="375"/>
                  <a:pt x="246" y="375"/>
                </a:cubicBezTo>
                <a:close/>
                <a:moveTo>
                  <a:pt x="256" y="392"/>
                </a:moveTo>
                <a:cubicBezTo>
                  <a:pt x="255" y="392"/>
                  <a:pt x="255" y="392"/>
                  <a:pt x="254" y="392"/>
                </a:cubicBezTo>
                <a:cubicBezTo>
                  <a:pt x="253" y="392"/>
                  <a:pt x="253" y="392"/>
                  <a:pt x="252" y="392"/>
                </a:cubicBezTo>
                <a:cubicBezTo>
                  <a:pt x="250" y="392"/>
                  <a:pt x="248" y="393"/>
                  <a:pt x="246" y="393"/>
                </a:cubicBezTo>
                <a:cubicBezTo>
                  <a:pt x="248" y="392"/>
                  <a:pt x="250" y="392"/>
                  <a:pt x="253" y="392"/>
                </a:cubicBezTo>
                <a:cubicBezTo>
                  <a:pt x="254" y="392"/>
                  <a:pt x="256" y="392"/>
                  <a:pt x="257" y="391"/>
                </a:cubicBezTo>
                <a:cubicBezTo>
                  <a:pt x="257" y="391"/>
                  <a:pt x="256" y="392"/>
                  <a:pt x="256" y="392"/>
                </a:cubicBezTo>
                <a:close/>
                <a:moveTo>
                  <a:pt x="258" y="391"/>
                </a:moveTo>
                <a:cubicBezTo>
                  <a:pt x="257" y="391"/>
                  <a:pt x="256" y="391"/>
                  <a:pt x="255" y="391"/>
                </a:cubicBezTo>
                <a:cubicBezTo>
                  <a:pt x="256" y="391"/>
                  <a:pt x="256" y="391"/>
                  <a:pt x="257" y="390"/>
                </a:cubicBezTo>
                <a:cubicBezTo>
                  <a:pt x="257" y="390"/>
                  <a:pt x="257" y="390"/>
                  <a:pt x="257" y="390"/>
                </a:cubicBezTo>
                <a:cubicBezTo>
                  <a:pt x="258" y="390"/>
                  <a:pt x="258" y="390"/>
                  <a:pt x="259" y="390"/>
                </a:cubicBezTo>
                <a:cubicBezTo>
                  <a:pt x="259" y="390"/>
                  <a:pt x="259" y="390"/>
                  <a:pt x="260" y="390"/>
                </a:cubicBezTo>
                <a:cubicBezTo>
                  <a:pt x="260" y="390"/>
                  <a:pt x="260" y="390"/>
                  <a:pt x="258" y="391"/>
                </a:cubicBezTo>
                <a:close/>
                <a:moveTo>
                  <a:pt x="261" y="377"/>
                </a:moveTo>
                <a:cubicBezTo>
                  <a:pt x="260" y="377"/>
                  <a:pt x="258" y="377"/>
                  <a:pt x="257" y="377"/>
                </a:cubicBezTo>
                <a:cubicBezTo>
                  <a:pt x="258" y="377"/>
                  <a:pt x="260" y="376"/>
                  <a:pt x="262" y="376"/>
                </a:cubicBezTo>
                <a:cubicBezTo>
                  <a:pt x="262" y="376"/>
                  <a:pt x="262" y="376"/>
                  <a:pt x="261" y="377"/>
                </a:cubicBezTo>
                <a:close/>
                <a:moveTo>
                  <a:pt x="263" y="376"/>
                </a:moveTo>
                <a:cubicBezTo>
                  <a:pt x="262" y="376"/>
                  <a:pt x="262" y="376"/>
                  <a:pt x="262" y="376"/>
                </a:cubicBezTo>
                <a:cubicBezTo>
                  <a:pt x="262" y="375"/>
                  <a:pt x="262" y="375"/>
                  <a:pt x="262" y="375"/>
                </a:cubicBezTo>
                <a:cubicBezTo>
                  <a:pt x="262" y="375"/>
                  <a:pt x="263" y="375"/>
                  <a:pt x="263" y="375"/>
                </a:cubicBezTo>
                <a:cubicBezTo>
                  <a:pt x="263" y="375"/>
                  <a:pt x="263" y="375"/>
                  <a:pt x="263" y="376"/>
                </a:cubicBezTo>
                <a:close/>
                <a:moveTo>
                  <a:pt x="264" y="375"/>
                </a:moveTo>
                <a:cubicBezTo>
                  <a:pt x="264" y="375"/>
                  <a:pt x="263" y="375"/>
                  <a:pt x="263" y="375"/>
                </a:cubicBezTo>
                <a:cubicBezTo>
                  <a:pt x="263" y="375"/>
                  <a:pt x="255" y="375"/>
                  <a:pt x="255" y="375"/>
                </a:cubicBezTo>
                <a:cubicBezTo>
                  <a:pt x="255" y="375"/>
                  <a:pt x="255" y="375"/>
                  <a:pt x="256" y="375"/>
                </a:cubicBezTo>
                <a:cubicBezTo>
                  <a:pt x="259" y="375"/>
                  <a:pt x="262" y="374"/>
                  <a:pt x="265" y="374"/>
                </a:cubicBezTo>
                <a:cubicBezTo>
                  <a:pt x="264" y="375"/>
                  <a:pt x="264" y="375"/>
                  <a:pt x="264" y="375"/>
                </a:cubicBezTo>
                <a:close/>
                <a:moveTo>
                  <a:pt x="289" y="402"/>
                </a:moveTo>
                <a:cubicBezTo>
                  <a:pt x="288" y="403"/>
                  <a:pt x="287" y="403"/>
                  <a:pt x="286" y="404"/>
                </a:cubicBezTo>
                <a:cubicBezTo>
                  <a:pt x="286" y="404"/>
                  <a:pt x="286" y="404"/>
                  <a:pt x="286" y="404"/>
                </a:cubicBezTo>
                <a:cubicBezTo>
                  <a:pt x="283" y="405"/>
                  <a:pt x="283" y="405"/>
                  <a:pt x="283" y="405"/>
                </a:cubicBezTo>
                <a:cubicBezTo>
                  <a:pt x="281" y="405"/>
                  <a:pt x="281" y="405"/>
                  <a:pt x="281" y="405"/>
                </a:cubicBezTo>
                <a:cubicBezTo>
                  <a:pt x="279" y="406"/>
                  <a:pt x="277" y="406"/>
                  <a:pt x="275" y="406"/>
                </a:cubicBezTo>
                <a:cubicBezTo>
                  <a:pt x="275" y="406"/>
                  <a:pt x="275" y="406"/>
                  <a:pt x="275" y="406"/>
                </a:cubicBezTo>
                <a:cubicBezTo>
                  <a:pt x="275" y="406"/>
                  <a:pt x="275" y="406"/>
                  <a:pt x="275" y="406"/>
                </a:cubicBezTo>
                <a:cubicBezTo>
                  <a:pt x="275" y="406"/>
                  <a:pt x="275" y="406"/>
                  <a:pt x="275" y="406"/>
                </a:cubicBezTo>
                <a:cubicBezTo>
                  <a:pt x="277" y="405"/>
                  <a:pt x="282" y="405"/>
                  <a:pt x="285" y="404"/>
                </a:cubicBezTo>
                <a:cubicBezTo>
                  <a:pt x="284" y="404"/>
                  <a:pt x="283" y="404"/>
                  <a:pt x="282" y="404"/>
                </a:cubicBezTo>
                <a:cubicBezTo>
                  <a:pt x="283" y="403"/>
                  <a:pt x="285" y="403"/>
                  <a:pt x="286" y="402"/>
                </a:cubicBezTo>
                <a:cubicBezTo>
                  <a:pt x="289" y="401"/>
                  <a:pt x="283" y="405"/>
                  <a:pt x="288" y="403"/>
                </a:cubicBezTo>
                <a:cubicBezTo>
                  <a:pt x="288" y="403"/>
                  <a:pt x="289" y="402"/>
                  <a:pt x="289" y="402"/>
                </a:cubicBezTo>
                <a:cubicBezTo>
                  <a:pt x="289" y="402"/>
                  <a:pt x="289" y="402"/>
                  <a:pt x="289" y="402"/>
                </a:cubicBezTo>
                <a:close/>
                <a:moveTo>
                  <a:pt x="312" y="385"/>
                </a:moveTo>
                <a:cubicBezTo>
                  <a:pt x="310" y="387"/>
                  <a:pt x="307" y="388"/>
                  <a:pt x="305" y="390"/>
                </a:cubicBezTo>
                <a:cubicBezTo>
                  <a:pt x="304" y="390"/>
                  <a:pt x="303" y="391"/>
                  <a:pt x="303" y="391"/>
                </a:cubicBezTo>
                <a:cubicBezTo>
                  <a:pt x="302" y="392"/>
                  <a:pt x="302" y="392"/>
                  <a:pt x="302" y="392"/>
                </a:cubicBezTo>
                <a:cubicBezTo>
                  <a:pt x="301" y="392"/>
                  <a:pt x="302" y="392"/>
                  <a:pt x="303" y="392"/>
                </a:cubicBezTo>
                <a:cubicBezTo>
                  <a:pt x="304" y="392"/>
                  <a:pt x="305" y="391"/>
                  <a:pt x="305" y="392"/>
                </a:cubicBezTo>
                <a:cubicBezTo>
                  <a:pt x="301" y="394"/>
                  <a:pt x="298" y="395"/>
                  <a:pt x="294" y="397"/>
                </a:cubicBezTo>
                <a:cubicBezTo>
                  <a:pt x="289" y="399"/>
                  <a:pt x="289" y="399"/>
                  <a:pt x="289" y="399"/>
                </a:cubicBezTo>
                <a:cubicBezTo>
                  <a:pt x="287" y="400"/>
                  <a:pt x="286" y="401"/>
                  <a:pt x="284" y="401"/>
                </a:cubicBezTo>
                <a:cubicBezTo>
                  <a:pt x="282" y="402"/>
                  <a:pt x="280" y="403"/>
                  <a:pt x="280" y="404"/>
                </a:cubicBezTo>
                <a:cubicBezTo>
                  <a:pt x="280" y="404"/>
                  <a:pt x="280" y="404"/>
                  <a:pt x="280" y="404"/>
                </a:cubicBezTo>
                <a:cubicBezTo>
                  <a:pt x="278" y="405"/>
                  <a:pt x="277" y="405"/>
                  <a:pt x="274" y="405"/>
                </a:cubicBezTo>
                <a:cubicBezTo>
                  <a:pt x="271" y="406"/>
                  <a:pt x="270" y="406"/>
                  <a:pt x="272" y="405"/>
                </a:cubicBezTo>
                <a:cubicBezTo>
                  <a:pt x="273" y="405"/>
                  <a:pt x="273" y="405"/>
                  <a:pt x="272" y="404"/>
                </a:cubicBezTo>
                <a:cubicBezTo>
                  <a:pt x="272" y="404"/>
                  <a:pt x="272" y="404"/>
                  <a:pt x="271" y="404"/>
                </a:cubicBezTo>
                <a:cubicBezTo>
                  <a:pt x="272" y="404"/>
                  <a:pt x="273" y="403"/>
                  <a:pt x="274" y="403"/>
                </a:cubicBezTo>
                <a:cubicBezTo>
                  <a:pt x="276" y="402"/>
                  <a:pt x="278" y="401"/>
                  <a:pt x="280" y="400"/>
                </a:cubicBezTo>
                <a:cubicBezTo>
                  <a:pt x="281" y="399"/>
                  <a:pt x="282" y="399"/>
                  <a:pt x="282" y="399"/>
                </a:cubicBezTo>
                <a:cubicBezTo>
                  <a:pt x="280" y="401"/>
                  <a:pt x="282" y="399"/>
                  <a:pt x="284" y="399"/>
                </a:cubicBezTo>
                <a:cubicBezTo>
                  <a:pt x="285" y="398"/>
                  <a:pt x="287" y="398"/>
                  <a:pt x="288" y="397"/>
                </a:cubicBezTo>
                <a:cubicBezTo>
                  <a:pt x="290" y="396"/>
                  <a:pt x="291" y="396"/>
                  <a:pt x="293" y="395"/>
                </a:cubicBezTo>
                <a:cubicBezTo>
                  <a:pt x="292" y="396"/>
                  <a:pt x="290" y="397"/>
                  <a:pt x="289" y="397"/>
                </a:cubicBezTo>
                <a:cubicBezTo>
                  <a:pt x="287" y="398"/>
                  <a:pt x="285" y="399"/>
                  <a:pt x="284" y="399"/>
                </a:cubicBezTo>
                <a:cubicBezTo>
                  <a:pt x="281" y="401"/>
                  <a:pt x="277" y="402"/>
                  <a:pt x="274" y="403"/>
                </a:cubicBezTo>
                <a:cubicBezTo>
                  <a:pt x="277" y="404"/>
                  <a:pt x="283" y="400"/>
                  <a:pt x="288" y="399"/>
                </a:cubicBezTo>
                <a:cubicBezTo>
                  <a:pt x="278" y="403"/>
                  <a:pt x="278" y="403"/>
                  <a:pt x="278" y="403"/>
                </a:cubicBezTo>
                <a:cubicBezTo>
                  <a:pt x="281" y="402"/>
                  <a:pt x="284" y="401"/>
                  <a:pt x="287" y="400"/>
                </a:cubicBezTo>
                <a:cubicBezTo>
                  <a:pt x="290" y="399"/>
                  <a:pt x="292" y="397"/>
                  <a:pt x="293" y="396"/>
                </a:cubicBezTo>
                <a:cubicBezTo>
                  <a:pt x="296" y="395"/>
                  <a:pt x="297" y="394"/>
                  <a:pt x="299" y="392"/>
                </a:cubicBezTo>
                <a:cubicBezTo>
                  <a:pt x="303" y="391"/>
                  <a:pt x="306" y="389"/>
                  <a:pt x="309" y="387"/>
                </a:cubicBezTo>
                <a:cubicBezTo>
                  <a:pt x="309" y="387"/>
                  <a:pt x="310" y="386"/>
                  <a:pt x="311" y="386"/>
                </a:cubicBezTo>
                <a:cubicBezTo>
                  <a:pt x="312" y="385"/>
                  <a:pt x="313" y="385"/>
                  <a:pt x="314" y="384"/>
                </a:cubicBezTo>
                <a:cubicBezTo>
                  <a:pt x="313" y="385"/>
                  <a:pt x="313" y="385"/>
                  <a:pt x="312" y="385"/>
                </a:cubicBezTo>
                <a:close/>
                <a:moveTo>
                  <a:pt x="283" y="343"/>
                </a:move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lose/>
                <a:moveTo>
                  <a:pt x="325" y="276"/>
                </a:moveTo>
                <a:cubicBezTo>
                  <a:pt x="324" y="279"/>
                  <a:pt x="323" y="280"/>
                  <a:pt x="323" y="279"/>
                </a:cubicBezTo>
                <a:cubicBezTo>
                  <a:pt x="321" y="278"/>
                  <a:pt x="320" y="276"/>
                  <a:pt x="318" y="276"/>
                </a:cubicBezTo>
                <a:cubicBezTo>
                  <a:pt x="318" y="279"/>
                  <a:pt x="317" y="284"/>
                  <a:pt x="317" y="285"/>
                </a:cubicBezTo>
                <a:cubicBezTo>
                  <a:pt x="318" y="287"/>
                  <a:pt x="315" y="290"/>
                  <a:pt x="315" y="292"/>
                </a:cubicBezTo>
                <a:cubicBezTo>
                  <a:pt x="314" y="292"/>
                  <a:pt x="315" y="294"/>
                  <a:pt x="314" y="294"/>
                </a:cubicBezTo>
                <a:cubicBezTo>
                  <a:pt x="313" y="293"/>
                  <a:pt x="312" y="296"/>
                  <a:pt x="311" y="297"/>
                </a:cubicBezTo>
                <a:cubicBezTo>
                  <a:pt x="311" y="297"/>
                  <a:pt x="312" y="296"/>
                  <a:pt x="312" y="296"/>
                </a:cubicBezTo>
                <a:cubicBezTo>
                  <a:pt x="312" y="297"/>
                  <a:pt x="312" y="298"/>
                  <a:pt x="311" y="299"/>
                </a:cubicBezTo>
                <a:cubicBezTo>
                  <a:pt x="311" y="300"/>
                  <a:pt x="310" y="300"/>
                  <a:pt x="310" y="301"/>
                </a:cubicBezTo>
                <a:cubicBezTo>
                  <a:pt x="309" y="302"/>
                  <a:pt x="309" y="302"/>
                  <a:pt x="309" y="303"/>
                </a:cubicBezTo>
                <a:cubicBezTo>
                  <a:pt x="310" y="301"/>
                  <a:pt x="311" y="299"/>
                  <a:pt x="312" y="298"/>
                </a:cubicBezTo>
                <a:cubicBezTo>
                  <a:pt x="313" y="297"/>
                  <a:pt x="314" y="296"/>
                  <a:pt x="315" y="296"/>
                </a:cubicBezTo>
                <a:cubicBezTo>
                  <a:pt x="314" y="297"/>
                  <a:pt x="313" y="298"/>
                  <a:pt x="312" y="299"/>
                </a:cubicBezTo>
                <a:cubicBezTo>
                  <a:pt x="311" y="301"/>
                  <a:pt x="310" y="302"/>
                  <a:pt x="310" y="302"/>
                </a:cubicBezTo>
                <a:cubicBezTo>
                  <a:pt x="310" y="303"/>
                  <a:pt x="310" y="303"/>
                  <a:pt x="311" y="303"/>
                </a:cubicBezTo>
                <a:cubicBezTo>
                  <a:pt x="311" y="303"/>
                  <a:pt x="311" y="303"/>
                  <a:pt x="311" y="304"/>
                </a:cubicBezTo>
                <a:cubicBezTo>
                  <a:pt x="310" y="305"/>
                  <a:pt x="308" y="306"/>
                  <a:pt x="307" y="307"/>
                </a:cubicBezTo>
                <a:cubicBezTo>
                  <a:pt x="306" y="308"/>
                  <a:pt x="305" y="309"/>
                  <a:pt x="305" y="309"/>
                </a:cubicBezTo>
                <a:cubicBezTo>
                  <a:pt x="304" y="310"/>
                  <a:pt x="303" y="311"/>
                  <a:pt x="302" y="312"/>
                </a:cubicBezTo>
                <a:cubicBezTo>
                  <a:pt x="303" y="311"/>
                  <a:pt x="304" y="310"/>
                  <a:pt x="303" y="310"/>
                </a:cubicBezTo>
                <a:cubicBezTo>
                  <a:pt x="300" y="313"/>
                  <a:pt x="301" y="313"/>
                  <a:pt x="302" y="314"/>
                </a:cubicBezTo>
                <a:cubicBezTo>
                  <a:pt x="302" y="316"/>
                  <a:pt x="304" y="313"/>
                  <a:pt x="306" y="311"/>
                </a:cubicBezTo>
                <a:cubicBezTo>
                  <a:pt x="305" y="313"/>
                  <a:pt x="303" y="315"/>
                  <a:pt x="304" y="315"/>
                </a:cubicBezTo>
                <a:cubicBezTo>
                  <a:pt x="304" y="316"/>
                  <a:pt x="304" y="316"/>
                  <a:pt x="304" y="317"/>
                </a:cubicBezTo>
                <a:cubicBezTo>
                  <a:pt x="303" y="318"/>
                  <a:pt x="302" y="319"/>
                  <a:pt x="301" y="320"/>
                </a:cubicBezTo>
                <a:cubicBezTo>
                  <a:pt x="300" y="321"/>
                  <a:pt x="299" y="322"/>
                  <a:pt x="298" y="323"/>
                </a:cubicBezTo>
                <a:cubicBezTo>
                  <a:pt x="298" y="324"/>
                  <a:pt x="297" y="323"/>
                  <a:pt x="296" y="325"/>
                </a:cubicBezTo>
                <a:cubicBezTo>
                  <a:pt x="297" y="325"/>
                  <a:pt x="296" y="327"/>
                  <a:pt x="295" y="329"/>
                </a:cubicBezTo>
                <a:cubicBezTo>
                  <a:pt x="296" y="327"/>
                  <a:pt x="298" y="325"/>
                  <a:pt x="300" y="324"/>
                </a:cubicBezTo>
                <a:cubicBezTo>
                  <a:pt x="301" y="323"/>
                  <a:pt x="302" y="322"/>
                  <a:pt x="302" y="322"/>
                </a:cubicBezTo>
                <a:cubicBezTo>
                  <a:pt x="305" y="319"/>
                  <a:pt x="305" y="319"/>
                  <a:pt x="305" y="319"/>
                </a:cubicBezTo>
                <a:cubicBezTo>
                  <a:pt x="304" y="320"/>
                  <a:pt x="304" y="321"/>
                  <a:pt x="303" y="322"/>
                </a:cubicBezTo>
                <a:cubicBezTo>
                  <a:pt x="302" y="323"/>
                  <a:pt x="302" y="323"/>
                  <a:pt x="301" y="324"/>
                </a:cubicBezTo>
                <a:cubicBezTo>
                  <a:pt x="299" y="326"/>
                  <a:pt x="298" y="327"/>
                  <a:pt x="297" y="329"/>
                </a:cubicBezTo>
                <a:cubicBezTo>
                  <a:pt x="298" y="328"/>
                  <a:pt x="299" y="328"/>
                  <a:pt x="300" y="328"/>
                </a:cubicBezTo>
                <a:cubicBezTo>
                  <a:pt x="302" y="327"/>
                  <a:pt x="302" y="326"/>
                  <a:pt x="303" y="325"/>
                </a:cubicBezTo>
                <a:cubicBezTo>
                  <a:pt x="303" y="324"/>
                  <a:pt x="304" y="324"/>
                  <a:pt x="305" y="323"/>
                </a:cubicBezTo>
                <a:cubicBezTo>
                  <a:pt x="303" y="325"/>
                  <a:pt x="306" y="323"/>
                  <a:pt x="306" y="325"/>
                </a:cubicBezTo>
                <a:cubicBezTo>
                  <a:pt x="305" y="325"/>
                  <a:pt x="305" y="326"/>
                  <a:pt x="305" y="326"/>
                </a:cubicBezTo>
                <a:cubicBezTo>
                  <a:pt x="303" y="327"/>
                  <a:pt x="302" y="329"/>
                  <a:pt x="300" y="330"/>
                </a:cubicBezTo>
                <a:cubicBezTo>
                  <a:pt x="299" y="330"/>
                  <a:pt x="298" y="331"/>
                  <a:pt x="297" y="332"/>
                </a:cubicBezTo>
                <a:cubicBezTo>
                  <a:pt x="296" y="333"/>
                  <a:pt x="295" y="333"/>
                  <a:pt x="295" y="333"/>
                </a:cubicBezTo>
                <a:cubicBezTo>
                  <a:pt x="293" y="335"/>
                  <a:pt x="291" y="337"/>
                  <a:pt x="288" y="339"/>
                </a:cubicBezTo>
                <a:cubicBezTo>
                  <a:pt x="286" y="340"/>
                  <a:pt x="283" y="342"/>
                  <a:pt x="281" y="343"/>
                </a:cubicBezTo>
                <a:cubicBezTo>
                  <a:pt x="281" y="342"/>
                  <a:pt x="283" y="342"/>
                  <a:pt x="284" y="341"/>
                </a:cubicBezTo>
                <a:cubicBezTo>
                  <a:pt x="285" y="340"/>
                  <a:pt x="285" y="340"/>
                  <a:pt x="283" y="341"/>
                </a:cubicBezTo>
                <a:cubicBezTo>
                  <a:pt x="283" y="340"/>
                  <a:pt x="285" y="340"/>
                  <a:pt x="285" y="339"/>
                </a:cubicBezTo>
                <a:cubicBezTo>
                  <a:pt x="286" y="338"/>
                  <a:pt x="289" y="337"/>
                  <a:pt x="288" y="337"/>
                </a:cubicBezTo>
                <a:cubicBezTo>
                  <a:pt x="286" y="338"/>
                  <a:pt x="284" y="339"/>
                  <a:pt x="282" y="340"/>
                </a:cubicBezTo>
                <a:cubicBezTo>
                  <a:pt x="279" y="342"/>
                  <a:pt x="279" y="342"/>
                  <a:pt x="279" y="342"/>
                </a:cubicBezTo>
                <a:cubicBezTo>
                  <a:pt x="278" y="343"/>
                  <a:pt x="277" y="343"/>
                  <a:pt x="276" y="344"/>
                </a:cubicBezTo>
                <a:cubicBezTo>
                  <a:pt x="274" y="345"/>
                  <a:pt x="272" y="345"/>
                  <a:pt x="271" y="345"/>
                </a:cubicBezTo>
                <a:cubicBezTo>
                  <a:pt x="270" y="345"/>
                  <a:pt x="270" y="345"/>
                  <a:pt x="269" y="345"/>
                </a:cubicBezTo>
                <a:cubicBezTo>
                  <a:pt x="268" y="345"/>
                  <a:pt x="267" y="345"/>
                  <a:pt x="266" y="346"/>
                </a:cubicBezTo>
                <a:cubicBezTo>
                  <a:pt x="266" y="346"/>
                  <a:pt x="266" y="347"/>
                  <a:pt x="266" y="348"/>
                </a:cubicBezTo>
                <a:cubicBezTo>
                  <a:pt x="267" y="348"/>
                  <a:pt x="267" y="348"/>
                  <a:pt x="268" y="348"/>
                </a:cubicBezTo>
                <a:cubicBezTo>
                  <a:pt x="269" y="348"/>
                  <a:pt x="270" y="348"/>
                  <a:pt x="271" y="347"/>
                </a:cubicBezTo>
                <a:cubicBezTo>
                  <a:pt x="272" y="347"/>
                  <a:pt x="273" y="346"/>
                  <a:pt x="273" y="346"/>
                </a:cubicBezTo>
                <a:cubicBezTo>
                  <a:pt x="272" y="347"/>
                  <a:pt x="271" y="348"/>
                  <a:pt x="269" y="349"/>
                </a:cubicBezTo>
                <a:cubicBezTo>
                  <a:pt x="268" y="349"/>
                  <a:pt x="267" y="350"/>
                  <a:pt x="266" y="351"/>
                </a:cubicBezTo>
                <a:cubicBezTo>
                  <a:pt x="265" y="352"/>
                  <a:pt x="266" y="352"/>
                  <a:pt x="267" y="352"/>
                </a:cubicBezTo>
                <a:cubicBezTo>
                  <a:pt x="266" y="353"/>
                  <a:pt x="263" y="354"/>
                  <a:pt x="261" y="355"/>
                </a:cubicBezTo>
                <a:cubicBezTo>
                  <a:pt x="259" y="356"/>
                  <a:pt x="256" y="356"/>
                  <a:pt x="254" y="357"/>
                </a:cubicBezTo>
                <a:cubicBezTo>
                  <a:pt x="256" y="357"/>
                  <a:pt x="258" y="357"/>
                  <a:pt x="261" y="357"/>
                </a:cubicBezTo>
                <a:cubicBezTo>
                  <a:pt x="263" y="356"/>
                  <a:pt x="265" y="355"/>
                  <a:pt x="268" y="354"/>
                </a:cubicBezTo>
                <a:cubicBezTo>
                  <a:pt x="271" y="353"/>
                  <a:pt x="271" y="353"/>
                  <a:pt x="271" y="353"/>
                </a:cubicBezTo>
                <a:cubicBezTo>
                  <a:pt x="272" y="353"/>
                  <a:pt x="273" y="352"/>
                  <a:pt x="274" y="352"/>
                </a:cubicBezTo>
                <a:cubicBezTo>
                  <a:pt x="277" y="351"/>
                  <a:pt x="279" y="350"/>
                  <a:pt x="281" y="349"/>
                </a:cubicBezTo>
                <a:cubicBezTo>
                  <a:pt x="278" y="351"/>
                  <a:pt x="274" y="352"/>
                  <a:pt x="271" y="354"/>
                </a:cubicBezTo>
                <a:cubicBezTo>
                  <a:pt x="269" y="355"/>
                  <a:pt x="267" y="355"/>
                  <a:pt x="265" y="356"/>
                </a:cubicBezTo>
                <a:cubicBezTo>
                  <a:pt x="263" y="357"/>
                  <a:pt x="261" y="358"/>
                  <a:pt x="259" y="358"/>
                </a:cubicBezTo>
                <a:cubicBezTo>
                  <a:pt x="260" y="358"/>
                  <a:pt x="261" y="358"/>
                  <a:pt x="262" y="358"/>
                </a:cubicBezTo>
                <a:cubicBezTo>
                  <a:pt x="263" y="358"/>
                  <a:pt x="264" y="358"/>
                  <a:pt x="264" y="358"/>
                </a:cubicBezTo>
                <a:cubicBezTo>
                  <a:pt x="266" y="357"/>
                  <a:pt x="267" y="357"/>
                  <a:pt x="268" y="356"/>
                </a:cubicBezTo>
                <a:cubicBezTo>
                  <a:pt x="269" y="355"/>
                  <a:pt x="269" y="355"/>
                  <a:pt x="269" y="355"/>
                </a:cubicBezTo>
                <a:cubicBezTo>
                  <a:pt x="270" y="356"/>
                  <a:pt x="273" y="355"/>
                  <a:pt x="272" y="355"/>
                </a:cubicBezTo>
                <a:cubicBezTo>
                  <a:pt x="270" y="356"/>
                  <a:pt x="268" y="357"/>
                  <a:pt x="266" y="358"/>
                </a:cubicBezTo>
                <a:cubicBezTo>
                  <a:pt x="264" y="359"/>
                  <a:pt x="262" y="360"/>
                  <a:pt x="260" y="361"/>
                </a:cubicBezTo>
                <a:cubicBezTo>
                  <a:pt x="261" y="361"/>
                  <a:pt x="262" y="361"/>
                  <a:pt x="263" y="361"/>
                </a:cubicBezTo>
                <a:cubicBezTo>
                  <a:pt x="263" y="360"/>
                  <a:pt x="264" y="360"/>
                  <a:pt x="264" y="360"/>
                </a:cubicBezTo>
                <a:cubicBezTo>
                  <a:pt x="265" y="360"/>
                  <a:pt x="266" y="360"/>
                  <a:pt x="268" y="360"/>
                </a:cubicBezTo>
                <a:cubicBezTo>
                  <a:pt x="259" y="363"/>
                  <a:pt x="250" y="364"/>
                  <a:pt x="241" y="366"/>
                </a:cubicBezTo>
                <a:cubicBezTo>
                  <a:pt x="241" y="366"/>
                  <a:pt x="239" y="367"/>
                  <a:pt x="241" y="366"/>
                </a:cubicBezTo>
                <a:cubicBezTo>
                  <a:pt x="242" y="366"/>
                  <a:pt x="238" y="366"/>
                  <a:pt x="241" y="365"/>
                </a:cubicBezTo>
                <a:cubicBezTo>
                  <a:pt x="243" y="365"/>
                  <a:pt x="245" y="364"/>
                  <a:pt x="246" y="364"/>
                </a:cubicBezTo>
                <a:cubicBezTo>
                  <a:pt x="248" y="364"/>
                  <a:pt x="250" y="364"/>
                  <a:pt x="251" y="363"/>
                </a:cubicBezTo>
                <a:cubicBezTo>
                  <a:pt x="250" y="363"/>
                  <a:pt x="248" y="364"/>
                  <a:pt x="248" y="363"/>
                </a:cubicBezTo>
                <a:cubicBezTo>
                  <a:pt x="248" y="362"/>
                  <a:pt x="252" y="362"/>
                  <a:pt x="254" y="361"/>
                </a:cubicBezTo>
                <a:cubicBezTo>
                  <a:pt x="252" y="360"/>
                  <a:pt x="248" y="361"/>
                  <a:pt x="244" y="362"/>
                </a:cubicBezTo>
                <a:cubicBezTo>
                  <a:pt x="245" y="362"/>
                  <a:pt x="247" y="362"/>
                  <a:pt x="247" y="362"/>
                </a:cubicBezTo>
                <a:cubicBezTo>
                  <a:pt x="245" y="363"/>
                  <a:pt x="242" y="363"/>
                  <a:pt x="240" y="364"/>
                </a:cubicBezTo>
                <a:cubicBezTo>
                  <a:pt x="238" y="364"/>
                  <a:pt x="236" y="364"/>
                  <a:pt x="234" y="365"/>
                </a:cubicBezTo>
                <a:cubicBezTo>
                  <a:pt x="234" y="365"/>
                  <a:pt x="233" y="365"/>
                  <a:pt x="233" y="365"/>
                </a:cubicBezTo>
                <a:cubicBezTo>
                  <a:pt x="231" y="364"/>
                  <a:pt x="227" y="365"/>
                  <a:pt x="224" y="364"/>
                </a:cubicBezTo>
                <a:cubicBezTo>
                  <a:pt x="223" y="364"/>
                  <a:pt x="222" y="364"/>
                  <a:pt x="222" y="365"/>
                </a:cubicBezTo>
                <a:cubicBezTo>
                  <a:pt x="222" y="365"/>
                  <a:pt x="223" y="365"/>
                  <a:pt x="224" y="365"/>
                </a:cubicBezTo>
                <a:cubicBezTo>
                  <a:pt x="225" y="365"/>
                  <a:pt x="226" y="365"/>
                  <a:pt x="227" y="365"/>
                </a:cubicBezTo>
                <a:cubicBezTo>
                  <a:pt x="231" y="365"/>
                  <a:pt x="229" y="366"/>
                  <a:pt x="228" y="366"/>
                </a:cubicBezTo>
                <a:cubicBezTo>
                  <a:pt x="230" y="366"/>
                  <a:pt x="231" y="366"/>
                  <a:pt x="233" y="366"/>
                </a:cubicBezTo>
                <a:cubicBezTo>
                  <a:pt x="234" y="366"/>
                  <a:pt x="236" y="366"/>
                  <a:pt x="237" y="366"/>
                </a:cubicBezTo>
                <a:cubicBezTo>
                  <a:pt x="235" y="367"/>
                  <a:pt x="233" y="367"/>
                  <a:pt x="231" y="367"/>
                </a:cubicBezTo>
                <a:cubicBezTo>
                  <a:pt x="228" y="367"/>
                  <a:pt x="228" y="367"/>
                  <a:pt x="226" y="368"/>
                </a:cubicBezTo>
                <a:cubicBezTo>
                  <a:pt x="230" y="368"/>
                  <a:pt x="234" y="367"/>
                  <a:pt x="237" y="367"/>
                </a:cubicBezTo>
                <a:cubicBezTo>
                  <a:pt x="239" y="367"/>
                  <a:pt x="240" y="367"/>
                  <a:pt x="242" y="367"/>
                </a:cubicBezTo>
                <a:cubicBezTo>
                  <a:pt x="243" y="367"/>
                  <a:pt x="244" y="367"/>
                  <a:pt x="245" y="367"/>
                </a:cubicBezTo>
                <a:cubicBezTo>
                  <a:pt x="245" y="367"/>
                  <a:pt x="244" y="367"/>
                  <a:pt x="243" y="367"/>
                </a:cubicBezTo>
                <a:cubicBezTo>
                  <a:pt x="242" y="367"/>
                  <a:pt x="241" y="368"/>
                  <a:pt x="240" y="368"/>
                </a:cubicBezTo>
                <a:cubicBezTo>
                  <a:pt x="238" y="368"/>
                  <a:pt x="236" y="368"/>
                  <a:pt x="234" y="368"/>
                </a:cubicBezTo>
                <a:cubicBezTo>
                  <a:pt x="232" y="368"/>
                  <a:pt x="230" y="369"/>
                  <a:pt x="228" y="369"/>
                </a:cubicBezTo>
                <a:cubicBezTo>
                  <a:pt x="227" y="369"/>
                  <a:pt x="226" y="369"/>
                  <a:pt x="225" y="368"/>
                </a:cubicBezTo>
                <a:cubicBezTo>
                  <a:pt x="218" y="367"/>
                  <a:pt x="211" y="366"/>
                  <a:pt x="204" y="365"/>
                </a:cubicBezTo>
                <a:cubicBezTo>
                  <a:pt x="203" y="364"/>
                  <a:pt x="201" y="364"/>
                  <a:pt x="201" y="364"/>
                </a:cubicBezTo>
                <a:cubicBezTo>
                  <a:pt x="200" y="363"/>
                  <a:pt x="202" y="364"/>
                  <a:pt x="202" y="364"/>
                </a:cubicBezTo>
                <a:cubicBezTo>
                  <a:pt x="200" y="363"/>
                  <a:pt x="204" y="363"/>
                  <a:pt x="201" y="363"/>
                </a:cubicBezTo>
                <a:cubicBezTo>
                  <a:pt x="200" y="362"/>
                  <a:pt x="198" y="362"/>
                  <a:pt x="197" y="361"/>
                </a:cubicBezTo>
                <a:cubicBezTo>
                  <a:pt x="198" y="362"/>
                  <a:pt x="199" y="362"/>
                  <a:pt x="200" y="362"/>
                </a:cubicBezTo>
                <a:cubicBezTo>
                  <a:pt x="201" y="362"/>
                  <a:pt x="205" y="364"/>
                  <a:pt x="205" y="363"/>
                </a:cubicBezTo>
                <a:cubicBezTo>
                  <a:pt x="205" y="362"/>
                  <a:pt x="201" y="362"/>
                  <a:pt x="199" y="361"/>
                </a:cubicBezTo>
                <a:cubicBezTo>
                  <a:pt x="199" y="361"/>
                  <a:pt x="199" y="361"/>
                  <a:pt x="198" y="360"/>
                </a:cubicBezTo>
                <a:cubicBezTo>
                  <a:pt x="200" y="361"/>
                  <a:pt x="201" y="361"/>
                  <a:pt x="203" y="362"/>
                </a:cubicBezTo>
                <a:cubicBezTo>
                  <a:pt x="204" y="363"/>
                  <a:pt x="205" y="363"/>
                  <a:pt x="206" y="362"/>
                </a:cubicBezTo>
                <a:cubicBezTo>
                  <a:pt x="206" y="362"/>
                  <a:pt x="207" y="362"/>
                  <a:pt x="205" y="361"/>
                </a:cubicBezTo>
                <a:cubicBezTo>
                  <a:pt x="204" y="361"/>
                  <a:pt x="203" y="361"/>
                  <a:pt x="202" y="361"/>
                </a:cubicBezTo>
                <a:cubicBezTo>
                  <a:pt x="197" y="360"/>
                  <a:pt x="191" y="358"/>
                  <a:pt x="186" y="355"/>
                </a:cubicBezTo>
                <a:cubicBezTo>
                  <a:pt x="183" y="355"/>
                  <a:pt x="182" y="355"/>
                  <a:pt x="180" y="355"/>
                </a:cubicBezTo>
                <a:cubicBezTo>
                  <a:pt x="180" y="355"/>
                  <a:pt x="181" y="355"/>
                  <a:pt x="182" y="356"/>
                </a:cubicBezTo>
                <a:cubicBezTo>
                  <a:pt x="179" y="354"/>
                  <a:pt x="179" y="354"/>
                  <a:pt x="177" y="354"/>
                </a:cubicBezTo>
                <a:cubicBezTo>
                  <a:pt x="176" y="354"/>
                  <a:pt x="174" y="352"/>
                  <a:pt x="173" y="352"/>
                </a:cubicBezTo>
                <a:cubicBezTo>
                  <a:pt x="174" y="353"/>
                  <a:pt x="175" y="353"/>
                  <a:pt x="176" y="354"/>
                </a:cubicBezTo>
                <a:cubicBezTo>
                  <a:pt x="177" y="355"/>
                  <a:pt x="178" y="355"/>
                  <a:pt x="179" y="356"/>
                </a:cubicBezTo>
                <a:cubicBezTo>
                  <a:pt x="180" y="357"/>
                  <a:pt x="181" y="357"/>
                  <a:pt x="182" y="358"/>
                </a:cubicBezTo>
                <a:cubicBezTo>
                  <a:pt x="183" y="358"/>
                  <a:pt x="184" y="359"/>
                  <a:pt x="185" y="359"/>
                </a:cubicBezTo>
                <a:cubicBezTo>
                  <a:pt x="185" y="359"/>
                  <a:pt x="181" y="358"/>
                  <a:pt x="182" y="359"/>
                </a:cubicBezTo>
                <a:cubicBezTo>
                  <a:pt x="184" y="359"/>
                  <a:pt x="185" y="360"/>
                  <a:pt x="187" y="361"/>
                </a:cubicBezTo>
                <a:cubicBezTo>
                  <a:pt x="187" y="361"/>
                  <a:pt x="187" y="361"/>
                  <a:pt x="187" y="361"/>
                </a:cubicBezTo>
                <a:cubicBezTo>
                  <a:pt x="186" y="361"/>
                  <a:pt x="185" y="361"/>
                  <a:pt x="184" y="360"/>
                </a:cubicBezTo>
                <a:cubicBezTo>
                  <a:pt x="183" y="359"/>
                  <a:pt x="181" y="359"/>
                  <a:pt x="180" y="358"/>
                </a:cubicBezTo>
                <a:cubicBezTo>
                  <a:pt x="182" y="359"/>
                  <a:pt x="183" y="360"/>
                  <a:pt x="184" y="360"/>
                </a:cubicBezTo>
                <a:cubicBezTo>
                  <a:pt x="185" y="361"/>
                  <a:pt x="186" y="361"/>
                  <a:pt x="187" y="362"/>
                </a:cubicBezTo>
                <a:cubicBezTo>
                  <a:pt x="188" y="362"/>
                  <a:pt x="189" y="363"/>
                  <a:pt x="189" y="363"/>
                </a:cubicBezTo>
                <a:cubicBezTo>
                  <a:pt x="192" y="363"/>
                  <a:pt x="194" y="364"/>
                  <a:pt x="196" y="365"/>
                </a:cubicBezTo>
                <a:cubicBezTo>
                  <a:pt x="197" y="366"/>
                  <a:pt x="198" y="366"/>
                  <a:pt x="200" y="367"/>
                </a:cubicBezTo>
                <a:cubicBezTo>
                  <a:pt x="200" y="367"/>
                  <a:pt x="201" y="368"/>
                  <a:pt x="203" y="368"/>
                </a:cubicBezTo>
                <a:cubicBezTo>
                  <a:pt x="205" y="368"/>
                  <a:pt x="203" y="368"/>
                  <a:pt x="204" y="368"/>
                </a:cubicBezTo>
                <a:cubicBezTo>
                  <a:pt x="205" y="367"/>
                  <a:pt x="203" y="367"/>
                  <a:pt x="201" y="366"/>
                </a:cubicBezTo>
                <a:cubicBezTo>
                  <a:pt x="200" y="366"/>
                  <a:pt x="199" y="366"/>
                  <a:pt x="199" y="365"/>
                </a:cubicBezTo>
                <a:cubicBezTo>
                  <a:pt x="208" y="368"/>
                  <a:pt x="216" y="370"/>
                  <a:pt x="226" y="371"/>
                </a:cubicBezTo>
                <a:cubicBezTo>
                  <a:pt x="225" y="371"/>
                  <a:pt x="224" y="371"/>
                  <a:pt x="223" y="372"/>
                </a:cubicBezTo>
                <a:cubicBezTo>
                  <a:pt x="225" y="372"/>
                  <a:pt x="227" y="372"/>
                  <a:pt x="229" y="372"/>
                </a:cubicBezTo>
                <a:cubicBezTo>
                  <a:pt x="228" y="372"/>
                  <a:pt x="227" y="372"/>
                  <a:pt x="227" y="372"/>
                </a:cubicBezTo>
                <a:cubicBezTo>
                  <a:pt x="226" y="372"/>
                  <a:pt x="225" y="372"/>
                  <a:pt x="224" y="372"/>
                </a:cubicBezTo>
                <a:cubicBezTo>
                  <a:pt x="224" y="372"/>
                  <a:pt x="224" y="372"/>
                  <a:pt x="223" y="372"/>
                </a:cubicBezTo>
                <a:cubicBezTo>
                  <a:pt x="223" y="372"/>
                  <a:pt x="221" y="372"/>
                  <a:pt x="221" y="372"/>
                </a:cubicBezTo>
                <a:cubicBezTo>
                  <a:pt x="223" y="371"/>
                  <a:pt x="219" y="371"/>
                  <a:pt x="216" y="370"/>
                </a:cubicBezTo>
                <a:cubicBezTo>
                  <a:pt x="214" y="370"/>
                  <a:pt x="213" y="370"/>
                  <a:pt x="212" y="369"/>
                </a:cubicBezTo>
                <a:cubicBezTo>
                  <a:pt x="215" y="370"/>
                  <a:pt x="216" y="371"/>
                  <a:pt x="215" y="371"/>
                </a:cubicBezTo>
                <a:cubicBezTo>
                  <a:pt x="214" y="371"/>
                  <a:pt x="215" y="372"/>
                  <a:pt x="216" y="372"/>
                </a:cubicBezTo>
                <a:cubicBezTo>
                  <a:pt x="215" y="372"/>
                  <a:pt x="214" y="372"/>
                  <a:pt x="212" y="372"/>
                </a:cubicBezTo>
                <a:cubicBezTo>
                  <a:pt x="211" y="372"/>
                  <a:pt x="209" y="372"/>
                  <a:pt x="206" y="372"/>
                </a:cubicBezTo>
                <a:cubicBezTo>
                  <a:pt x="206" y="372"/>
                  <a:pt x="206" y="372"/>
                  <a:pt x="206" y="372"/>
                </a:cubicBezTo>
                <a:cubicBezTo>
                  <a:pt x="206" y="372"/>
                  <a:pt x="206" y="372"/>
                  <a:pt x="206" y="372"/>
                </a:cubicBezTo>
                <a:cubicBezTo>
                  <a:pt x="204" y="371"/>
                  <a:pt x="204" y="371"/>
                  <a:pt x="205" y="372"/>
                </a:cubicBezTo>
                <a:cubicBezTo>
                  <a:pt x="203" y="372"/>
                  <a:pt x="201" y="371"/>
                  <a:pt x="200" y="371"/>
                </a:cubicBezTo>
                <a:cubicBezTo>
                  <a:pt x="199" y="371"/>
                  <a:pt x="199" y="371"/>
                  <a:pt x="197" y="370"/>
                </a:cubicBezTo>
                <a:cubicBezTo>
                  <a:pt x="196" y="369"/>
                  <a:pt x="192" y="368"/>
                  <a:pt x="190" y="366"/>
                </a:cubicBezTo>
                <a:cubicBezTo>
                  <a:pt x="187" y="366"/>
                  <a:pt x="186" y="365"/>
                  <a:pt x="185" y="364"/>
                </a:cubicBezTo>
                <a:cubicBezTo>
                  <a:pt x="184" y="364"/>
                  <a:pt x="185" y="363"/>
                  <a:pt x="183" y="362"/>
                </a:cubicBezTo>
                <a:cubicBezTo>
                  <a:pt x="181" y="362"/>
                  <a:pt x="182" y="363"/>
                  <a:pt x="182" y="363"/>
                </a:cubicBezTo>
                <a:cubicBezTo>
                  <a:pt x="183" y="364"/>
                  <a:pt x="182" y="364"/>
                  <a:pt x="184" y="365"/>
                </a:cubicBezTo>
                <a:cubicBezTo>
                  <a:pt x="186" y="366"/>
                  <a:pt x="185" y="366"/>
                  <a:pt x="184" y="365"/>
                </a:cubicBezTo>
                <a:cubicBezTo>
                  <a:pt x="183" y="365"/>
                  <a:pt x="183" y="365"/>
                  <a:pt x="183" y="365"/>
                </a:cubicBezTo>
                <a:cubicBezTo>
                  <a:pt x="182" y="365"/>
                  <a:pt x="182" y="366"/>
                  <a:pt x="183" y="366"/>
                </a:cubicBezTo>
                <a:cubicBezTo>
                  <a:pt x="184" y="367"/>
                  <a:pt x="184" y="367"/>
                  <a:pt x="185" y="367"/>
                </a:cubicBezTo>
                <a:cubicBezTo>
                  <a:pt x="186" y="368"/>
                  <a:pt x="188" y="368"/>
                  <a:pt x="189" y="369"/>
                </a:cubicBezTo>
                <a:cubicBezTo>
                  <a:pt x="191" y="370"/>
                  <a:pt x="194" y="370"/>
                  <a:pt x="194" y="371"/>
                </a:cubicBezTo>
                <a:cubicBezTo>
                  <a:pt x="191" y="370"/>
                  <a:pt x="191" y="370"/>
                  <a:pt x="191" y="370"/>
                </a:cubicBezTo>
                <a:cubicBezTo>
                  <a:pt x="189" y="369"/>
                  <a:pt x="189" y="369"/>
                  <a:pt x="189" y="369"/>
                </a:cubicBezTo>
                <a:cubicBezTo>
                  <a:pt x="187" y="369"/>
                  <a:pt x="185" y="368"/>
                  <a:pt x="183" y="367"/>
                </a:cubicBezTo>
                <a:cubicBezTo>
                  <a:pt x="182" y="366"/>
                  <a:pt x="180" y="366"/>
                  <a:pt x="179" y="365"/>
                </a:cubicBezTo>
                <a:cubicBezTo>
                  <a:pt x="178" y="365"/>
                  <a:pt x="176" y="364"/>
                  <a:pt x="175" y="363"/>
                </a:cubicBezTo>
                <a:cubicBezTo>
                  <a:pt x="172" y="362"/>
                  <a:pt x="170" y="361"/>
                  <a:pt x="167" y="359"/>
                </a:cubicBezTo>
                <a:cubicBezTo>
                  <a:pt x="165" y="358"/>
                  <a:pt x="166" y="359"/>
                  <a:pt x="166" y="360"/>
                </a:cubicBezTo>
                <a:cubicBezTo>
                  <a:pt x="167" y="360"/>
                  <a:pt x="170" y="362"/>
                  <a:pt x="168" y="361"/>
                </a:cubicBezTo>
                <a:cubicBezTo>
                  <a:pt x="166" y="361"/>
                  <a:pt x="165" y="360"/>
                  <a:pt x="164" y="359"/>
                </a:cubicBezTo>
                <a:cubicBezTo>
                  <a:pt x="163" y="359"/>
                  <a:pt x="163" y="359"/>
                  <a:pt x="160" y="358"/>
                </a:cubicBezTo>
                <a:cubicBezTo>
                  <a:pt x="162" y="359"/>
                  <a:pt x="164" y="360"/>
                  <a:pt x="165" y="361"/>
                </a:cubicBezTo>
                <a:cubicBezTo>
                  <a:pt x="165" y="361"/>
                  <a:pt x="164" y="361"/>
                  <a:pt x="164" y="361"/>
                </a:cubicBezTo>
                <a:cubicBezTo>
                  <a:pt x="162" y="360"/>
                  <a:pt x="161" y="359"/>
                  <a:pt x="160" y="358"/>
                </a:cubicBezTo>
                <a:cubicBezTo>
                  <a:pt x="160" y="358"/>
                  <a:pt x="159" y="358"/>
                  <a:pt x="159" y="358"/>
                </a:cubicBezTo>
                <a:cubicBezTo>
                  <a:pt x="158" y="356"/>
                  <a:pt x="155" y="353"/>
                  <a:pt x="150" y="349"/>
                </a:cubicBezTo>
                <a:cubicBezTo>
                  <a:pt x="151" y="350"/>
                  <a:pt x="152" y="350"/>
                  <a:pt x="153" y="351"/>
                </a:cubicBezTo>
                <a:cubicBezTo>
                  <a:pt x="150" y="348"/>
                  <a:pt x="147" y="345"/>
                  <a:pt x="143" y="342"/>
                </a:cubicBezTo>
                <a:cubicBezTo>
                  <a:pt x="143" y="342"/>
                  <a:pt x="143" y="342"/>
                  <a:pt x="144" y="343"/>
                </a:cubicBezTo>
                <a:cubicBezTo>
                  <a:pt x="144" y="344"/>
                  <a:pt x="146" y="345"/>
                  <a:pt x="147" y="347"/>
                </a:cubicBezTo>
                <a:cubicBezTo>
                  <a:pt x="145" y="345"/>
                  <a:pt x="142" y="343"/>
                  <a:pt x="143" y="344"/>
                </a:cubicBezTo>
                <a:cubicBezTo>
                  <a:pt x="143" y="345"/>
                  <a:pt x="143" y="345"/>
                  <a:pt x="147" y="349"/>
                </a:cubicBezTo>
                <a:cubicBezTo>
                  <a:pt x="149" y="351"/>
                  <a:pt x="151" y="352"/>
                  <a:pt x="154" y="354"/>
                </a:cubicBezTo>
                <a:cubicBezTo>
                  <a:pt x="156" y="356"/>
                  <a:pt x="158" y="358"/>
                  <a:pt x="161" y="359"/>
                </a:cubicBezTo>
                <a:cubicBezTo>
                  <a:pt x="161" y="360"/>
                  <a:pt x="163" y="360"/>
                  <a:pt x="164" y="361"/>
                </a:cubicBezTo>
                <a:cubicBezTo>
                  <a:pt x="165" y="362"/>
                  <a:pt x="166" y="363"/>
                  <a:pt x="166" y="363"/>
                </a:cubicBezTo>
                <a:cubicBezTo>
                  <a:pt x="166" y="363"/>
                  <a:pt x="165" y="363"/>
                  <a:pt x="164" y="362"/>
                </a:cubicBezTo>
                <a:cubicBezTo>
                  <a:pt x="163" y="361"/>
                  <a:pt x="162" y="360"/>
                  <a:pt x="161" y="360"/>
                </a:cubicBezTo>
                <a:cubicBezTo>
                  <a:pt x="159" y="359"/>
                  <a:pt x="158" y="358"/>
                  <a:pt x="157" y="357"/>
                </a:cubicBezTo>
                <a:cubicBezTo>
                  <a:pt x="153" y="354"/>
                  <a:pt x="153" y="354"/>
                  <a:pt x="153" y="354"/>
                </a:cubicBezTo>
                <a:cubicBezTo>
                  <a:pt x="152" y="353"/>
                  <a:pt x="151" y="352"/>
                  <a:pt x="149" y="351"/>
                </a:cubicBezTo>
                <a:cubicBezTo>
                  <a:pt x="147" y="350"/>
                  <a:pt x="145" y="347"/>
                  <a:pt x="142" y="345"/>
                </a:cubicBezTo>
                <a:cubicBezTo>
                  <a:pt x="142" y="346"/>
                  <a:pt x="142" y="346"/>
                  <a:pt x="142" y="346"/>
                </a:cubicBezTo>
                <a:cubicBezTo>
                  <a:pt x="140" y="344"/>
                  <a:pt x="138" y="343"/>
                  <a:pt x="136" y="342"/>
                </a:cubicBezTo>
                <a:cubicBezTo>
                  <a:pt x="135" y="340"/>
                  <a:pt x="133" y="338"/>
                  <a:pt x="131" y="336"/>
                </a:cubicBezTo>
                <a:cubicBezTo>
                  <a:pt x="130" y="334"/>
                  <a:pt x="128" y="332"/>
                  <a:pt x="127" y="331"/>
                </a:cubicBezTo>
                <a:cubicBezTo>
                  <a:pt x="126" y="329"/>
                  <a:pt x="124" y="327"/>
                  <a:pt x="123" y="326"/>
                </a:cubicBezTo>
                <a:cubicBezTo>
                  <a:pt x="120" y="323"/>
                  <a:pt x="120" y="322"/>
                  <a:pt x="119" y="320"/>
                </a:cubicBezTo>
                <a:cubicBezTo>
                  <a:pt x="119" y="320"/>
                  <a:pt x="118" y="318"/>
                  <a:pt x="119" y="319"/>
                </a:cubicBezTo>
                <a:cubicBezTo>
                  <a:pt x="120" y="320"/>
                  <a:pt x="121" y="322"/>
                  <a:pt x="122" y="324"/>
                </a:cubicBezTo>
                <a:cubicBezTo>
                  <a:pt x="122" y="324"/>
                  <a:pt x="123" y="324"/>
                  <a:pt x="123" y="325"/>
                </a:cubicBezTo>
                <a:cubicBezTo>
                  <a:pt x="121" y="321"/>
                  <a:pt x="121" y="321"/>
                  <a:pt x="124" y="325"/>
                </a:cubicBezTo>
                <a:cubicBezTo>
                  <a:pt x="126" y="326"/>
                  <a:pt x="127" y="327"/>
                  <a:pt x="128" y="329"/>
                </a:cubicBezTo>
                <a:cubicBezTo>
                  <a:pt x="129" y="330"/>
                  <a:pt x="131" y="331"/>
                  <a:pt x="132" y="332"/>
                </a:cubicBezTo>
                <a:cubicBezTo>
                  <a:pt x="132" y="333"/>
                  <a:pt x="133" y="333"/>
                  <a:pt x="134" y="334"/>
                </a:cubicBezTo>
                <a:cubicBezTo>
                  <a:pt x="134" y="335"/>
                  <a:pt x="135" y="335"/>
                  <a:pt x="136" y="336"/>
                </a:cubicBezTo>
                <a:cubicBezTo>
                  <a:pt x="137" y="337"/>
                  <a:pt x="139" y="339"/>
                  <a:pt x="141" y="341"/>
                </a:cubicBezTo>
                <a:cubicBezTo>
                  <a:pt x="139" y="339"/>
                  <a:pt x="138" y="337"/>
                  <a:pt x="136" y="335"/>
                </a:cubicBezTo>
                <a:cubicBezTo>
                  <a:pt x="136" y="335"/>
                  <a:pt x="135" y="334"/>
                  <a:pt x="134" y="333"/>
                </a:cubicBezTo>
                <a:cubicBezTo>
                  <a:pt x="133" y="332"/>
                  <a:pt x="133" y="332"/>
                  <a:pt x="132" y="331"/>
                </a:cubicBezTo>
                <a:cubicBezTo>
                  <a:pt x="129" y="327"/>
                  <a:pt x="124" y="322"/>
                  <a:pt x="123" y="318"/>
                </a:cubicBezTo>
                <a:cubicBezTo>
                  <a:pt x="126" y="322"/>
                  <a:pt x="128" y="326"/>
                  <a:pt x="132" y="330"/>
                </a:cubicBezTo>
                <a:cubicBezTo>
                  <a:pt x="131" y="329"/>
                  <a:pt x="131" y="328"/>
                  <a:pt x="130" y="328"/>
                </a:cubicBezTo>
                <a:cubicBezTo>
                  <a:pt x="130" y="327"/>
                  <a:pt x="130" y="326"/>
                  <a:pt x="129" y="326"/>
                </a:cubicBezTo>
                <a:cubicBezTo>
                  <a:pt x="128" y="324"/>
                  <a:pt x="127" y="323"/>
                  <a:pt x="125" y="321"/>
                </a:cubicBezTo>
                <a:cubicBezTo>
                  <a:pt x="121" y="316"/>
                  <a:pt x="119" y="310"/>
                  <a:pt x="116" y="305"/>
                </a:cubicBezTo>
                <a:cubicBezTo>
                  <a:pt x="114" y="302"/>
                  <a:pt x="114" y="302"/>
                  <a:pt x="114" y="302"/>
                </a:cubicBezTo>
                <a:cubicBezTo>
                  <a:pt x="114" y="302"/>
                  <a:pt x="114" y="303"/>
                  <a:pt x="113" y="301"/>
                </a:cubicBezTo>
                <a:cubicBezTo>
                  <a:pt x="112" y="299"/>
                  <a:pt x="112" y="298"/>
                  <a:pt x="112" y="298"/>
                </a:cubicBezTo>
                <a:cubicBezTo>
                  <a:pt x="112" y="298"/>
                  <a:pt x="113" y="299"/>
                  <a:pt x="115" y="301"/>
                </a:cubicBezTo>
                <a:cubicBezTo>
                  <a:pt x="115" y="302"/>
                  <a:pt x="116" y="303"/>
                  <a:pt x="116" y="304"/>
                </a:cubicBezTo>
                <a:cubicBezTo>
                  <a:pt x="118" y="307"/>
                  <a:pt x="118" y="307"/>
                  <a:pt x="118" y="307"/>
                </a:cubicBezTo>
                <a:cubicBezTo>
                  <a:pt x="119" y="308"/>
                  <a:pt x="119" y="309"/>
                  <a:pt x="120" y="310"/>
                </a:cubicBezTo>
                <a:cubicBezTo>
                  <a:pt x="120" y="311"/>
                  <a:pt x="121" y="312"/>
                  <a:pt x="122" y="313"/>
                </a:cubicBezTo>
                <a:cubicBezTo>
                  <a:pt x="122" y="314"/>
                  <a:pt x="123" y="315"/>
                  <a:pt x="124" y="316"/>
                </a:cubicBezTo>
                <a:cubicBezTo>
                  <a:pt x="124" y="317"/>
                  <a:pt x="125" y="317"/>
                  <a:pt x="125" y="318"/>
                </a:cubicBezTo>
                <a:cubicBezTo>
                  <a:pt x="126" y="318"/>
                  <a:pt x="126" y="319"/>
                  <a:pt x="127" y="319"/>
                </a:cubicBezTo>
                <a:cubicBezTo>
                  <a:pt x="127" y="319"/>
                  <a:pt x="126" y="317"/>
                  <a:pt x="125" y="315"/>
                </a:cubicBezTo>
                <a:cubicBezTo>
                  <a:pt x="123" y="312"/>
                  <a:pt x="126" y="317"/>
                  <a:pt x="125" y="316"/>
                </a:cubicBezTo>
                <a:cubicBezTo>
                  <a:pt x="124" y="315"/>
                  <a:pt x="123" y="314"/>
                  <a:pt x="123" y="314"/>
                </a:cubicBezTo>
                <a:cubicBezTo>
                  <a:pt x="123" y="313"/>
                  <a:pt x="121" y="310"/>
                  <a:pt x="121" y="309"/>
                </a:cubicBezTo>
                <a:cubicBezTo>
                  <a:pt x="122" y="310"/>
                  <a:pt x="122" y="311"/>
                  <a:pt x="123" y="311"/>
                </a:cubicBezTo>
                <a:cubicBezTo>
                  <a:pt x="123" y="311"/>
                  <a:pt x="123" y="311"/>
                  <a:pt x="123" y="311"/>
                </a:cubicBezTo>
                <a:cubicBezTo>
                  <a:pt x="123" y="311"/>
                  <a:pt x="123" y="311"/>
                  <a:pt x="123" y="311"/>
                </a:cubicBezTo>
                <a:cubicBezTo>
                  <a:pt x="123" y="311"/>
                  <a:pt x="123" y="311"/>
                  <a:pt x="123" y="311"/>
                </a:cubicBezTo>
                <a:cubicBezTo>
                  <a:pt x="125" y="315"/>
                  <a:pt x="127" y="318"/>
                  <a:pt x="130" y="320"/>
                </a:cubicBezTo>
                <a:cubicBezTo>
                  <a:pt x="130" y="321"/>
                  <a:pt x="133" y="323"/>
                  <a:pt x="134" y="325"/>
                </a:cubicBezTo>
                <a:cubicBezTo>
                  <a:pt x="136" y="328"/>
                  <a:pt x="138" y="330"/>
                  <a:pt x="141" y="333"/>
                </a:cubicBezTo>
                <a:cubicBezTo>
                  <a:pt x="141" y="333"/>
                  <a:pt x="140" y="331"/>
                  <a:pt x="138" y="329"/>
                </a:cubicBezTo>
                <a:cubicBezTo>
                  <a:pt x="138" y="329"/>
                  <a:pt x="137" y="328"/>
                  <a:pt x="137" y="327"/>
                </a:cubicBezTo>
                <a:cubicBezTo>
                  <a:pt x="137" y="327"/>
                  <a:pt x="137" y="327"/>
                  <a:pt x="137" y="327"/>
                </a:cubicBezTo>
                <a:cubicBezTo>
                  <a:pt x="137" y="328"/>
                  <a:pt x="138" y="328"/>
                  <a:pt x="139" y="329"/>
                </a:cubicBezTo>
                <a:cubicBezTo>
                  <a:pt x="140" y="331"/>
                  <a:pt x="141" y="332"/>
                  <a:pt x="144" y="334"/>
                </a:cubicBezTo>
                <a:cubicBezTo>
                  <a:pt x="142" y="333"/>
                  <a:pt x="142" y="332"/>
                  <a:pt x="141" y="331"/>
                </a:cubicBezTo>
                <a:cubicBezTo>
                  <a:pt x="142" y="332"/>
                  <a:pt x="142" y="332"/>
                  <a:pt x="142" y="332"/>
                </a:cubicBezTo>
                <a:cubicBezTo>
                  <a:pt x="143" y="334"/>
                  <a:pt x="145" y="333"/>
                  <a:pt x="146" y="336"/>
                </a:cubicBezTo>
                <a:cubicBezTo>
                  <a:pt x="148" y="338"/>
                  <a:pt x="150" y="339"/>
                  <a:pt x="152" y="340"/>
                </a:cubicBezTo>
                <a:cubicBezTo>
                  <a:pt x="151" y="339"/>
                  <a:pt x="149" y="338"/>
                  <a:pt x="148" y="336"/>
                </a:cubicBezTo>
                <a:cubicBezTo>
                  <a:pt x="152" y="340"/>
                  <a:pt x="155" y="342"/>
                  <a:pt x="158" y="345"/>
                </a:cubicBezTo>
                <a:cubicBezTo>
                  <a:pt x="164" y="349"/>
                  <a:pt x="164" y="349"/>
                  <a:pt x="169" y="351"/>
                </a:cubicBezTo>
                <a:cubicBezTo>
                  <a:pt x="165" y="349"/>
                  <a:pt x="161" y="347"/>
                  <a:pt x="159" y="344"/>
                </a:cubicBezTo>
                <a:cubicBezTo>
                  <a:pt x="161" y="346"/>
                  <a:pt x="163" y="347"/>
                  <a:pt x="165" y="348"/>
                </a:cubicBezTo>
                <a:cubicBezTo>
                  <a:pt x="166" y="349"/>
                  <a:pt x="168" y="351"/>
                  <a:pt x="169" y="350"/>
                </a:cubicBezTo>
                <a:cubicBezTo>
                  <a:pt x="169" y="350"/>
                  <a:pt x="166" y="349"/>
                  <a:pt x="166" y="348"/>
                </a:cubicBezTo>
                <a:cubicBezTo>
                  <a:pt x="166" y="348"/>
                  <a:pt x="165" y="347"/>
                  <a:pt x="165" y="347"/>
                </a:cubicBezTo>
                <a:cubicBezTo>
                  <a:pt x="167" y="347"/>
                  <a:pt x="168" y="348"/>
                  <a:pt x="170" y="348"/>
                </a:cubicBezTo>
                <a:cubicBezTo>
                  <a:pt x="171" y="349"/>
                  <a:pt x="170" y="348"/>
                  <a:pt x="171" y="347"/>
                </a:cubicBezTo>
                <a:cubicBezTo>
                  <a:pt x="171" y="347"/>
                  <a:pt x="170" y="346"/>
                  <a:pt x="168" y="345"/>
                </a:cubicBezTo>
                <a:cubicBezTo>
                  <a:pt x="165" y="344"/>
                  <a:pt x="164" y="342"/>
                  <a:pt x="164" y="341"/>
                </a:cubicBezTo>
                <a:cubicBezTo>
                  <a:pt x="163" y="341"/>
                  <a:pt x="161" y="340"/>
                  <a:pt x="159" y="339"/>
                </a:cubicBezTo>
                <a:cubicBezTo>
                  <a:pt x="158" y="338"/>
                  <a:pt x="156" y="336"/>
                  <a:pt x="154" y="335"/>
                </a:cubicBezTo>
                <a:cubicBezTo>
                  <a:pt x="151" y="331"/>
                  <a:pt x="151" y="332"/>
                  <a:pt x="151" y="333"/>
                </a:cubicBezTo>
                <a:cubicBezTo>
                  <a:pt x="151" y="333"/>
                  <a:pt x="152" y="333"/>
                  <a:pt x="151" y="333"/>
                </a:cubicBezTo>
                <a:cubicBezTo>
                  <a:pt x="151" y="333"/>
                  <a:pt x="151" y="333"/>
                  <a:pt x="151" y="333"/>
                </a:cubicBezTo>
                <a:cubicBezTo>
                  <a:pt x="149" y="333"/>
                  <a:pt x="153" y="335"/>
                  <a:pt x="153" y="335"/>
                </a:cubicBezTo>
                <a:cubicBezTo>
                  <a:pt x="152" y="335"/>
                  <a:pt x="151" y="335"/>
                  <a:pt x="150" y="334"/>
                </a:cubicBezTo>
                <a:cubicBezTo>
                  <a:pt x="145" y="329"/>
                  <a:pt x="141" y="324"/>
                  <a:pt x="137" y="319"/>
                </a:cubicBezTo>
                <a:cubicBezTo>
                  <a:pt x="136" y="317"/>
                  <a:pt x="136" y="316"/>
                  <a:pt x="135" y="315"/>
                </a:cubicBezTo>
                <a:cubicBezTo>
                  <a:pt x="135" y="314"/>
                  <a:pt x="134" y="314"/>
                  <a:pt x="134" y="313"/>
                </a:cubicBezTo>
                <a:cubicBezTo>
                  <a:pt x="134" y="313"/>
                  <a:pt x="135" y="312"/>
                  <a:pt x="136" y="313"/>
                </a:cubicBezTo>
                <a:cubicBezTo>
                  <a:pt x="136" y="313"/>
                  <a:pt x="137" y="314"/>
                  <a:pt x="135" y="311"/>
                </a:cubicBezTo>
                <a:cubicBezTo>
                  <a:pt x="134" y="309"/>
                  <a:pt x="133" y="308"/>
                  <a:pt x="132" y="306"/>
                </a:cubicBezTo>
                <a:cubicBezTo>
                  <a:pt x="131" y="305"/>
                  <a:pt x="130" y="304"/>
                  <a:pt x="129" y="302"/>
                </a:cubicBezTo>
                <a:cubicBezTo>
                  <a:pt x="127" y="300"/>
                  <a:pt x="125" y="296"/>
                  <a:pt x="123" y="292"/>
                </a:cubicBezTo>
                <a:cubicBezTo>
                  <a:pt x="127" y="299"/>
                  <a:pt x="123" y="292"/>
                  <a:pt x="123" y="291"/>
                </a:cubicBezTo>
                <a:cubicBezTo>
                  <a:pt x="124" y="293"/>
                  <a:pt x="125" y="294"/>
                  <a:pt x="126" y="297"/>
                </a:cubicBezTo>
                <a:cubicBezTo>
                  <a:pt x="125" y="294"/>
                  <a:pt x="125" y="293"/>
                  <a:pt x="124" y="290"/>
                </a:cubicBezTo>
                <a:cubicBezTo>
                  <a:pt x="121" y="285"/>
                  <a:pt x="120" y="279"/>
                  <a:pt x="117" y="275"/>
                </a:cubicBezTo>
                <a:cubicBezTo>
                  <a:pt x="118" y="277"/>
                  <a:pt x="119" y="279"/>
                  <a:pt x="119" y="281"/>
                </a:cubicBezTo>
                <a:cubicBezTo>
                  <a:pt x="120" y="284"/>
                  <a:pt x="121" y="286"/>
                  <a:pt x="122" y="288"/>
                </a:cubicBezTo>
                <a:cubicBezTo>
                  <a:pt x="122" y="289"/>
                  <a:pt x="122" y="290"/>
                  <a:pt x="122" y="289"/>
                </a:cubicBezTo>
                <a:cubicBezTo>
                  <a:pt x="121" y="287"/>
                  <a:pt x="121" y="287"/>
                  <a:pt x="121" y="287"/>
                </a:cubicBezTo>
                <a:cubicBezTo>
                  <a:pt x="121" y="287"/>
                  <a:pt x="121" y="288"/>
                  <a:pt x="121" y="288"/>
                </a:cubicBezTo>
                <a:cubicBezTo>
                  <a:pt x="121" y="291"/>
                  <a:pt x="120" y="290"/>
                  <a:pt x="118" y="284"/>
                </a:cubicBezTo>
                <a:cubicBezTo>
                  <a:pt x="117" y="283"/>
                  <a:pt x="116" y="282"/>
                  <a:pt x="116" y="280"/>
                </a:cubicBezTo>
                <a:cubicBezTo>
                  <a:pt x="115" y="279"/>
                  <a:pt x="115" y="278"/>
                  <a:pt x="114" y="276"/>
                </a:cubicBezTo>
                <a:cubicBezTo>
                  <a:pt x="114" y="275"/>
                  <a:pt x="113" y="273"/>
                  <a:pt x="113" y="272"/>
                </a:cubicBezTo>
                <a:cubicBezTo>
                  <a:pt x="112" y="266"/>
                  <a:pt x="112" y="264"/>
                  <a:pt x="114" y="265"/>
                </a:cubicBezTo>
                <a:cubicBezTo>
                  <a:pt x="114" y="265"/>
                  <a:pt x="115" y="267"/>
                  <a:pt x="115" y="266"/>
                </a:cubicBezTo>
                <a:cubicBezTo>
                  <a:pt x="115" y="266"/>
                  <a:pt x="116" y="266"/>
                  <a:pt x="115" y="264"/>
                </a:cubicBezTo>
                <a:cubicBezTo>
                  <a:pt x="115" y="263"/>
                  <a:pt x="115" y="262"/>
                  <a:pt x="114" y="262"/>
                </a:cubicBezTo>
                <a:cubicBezTo>
                  <a:pt x="113" y="259"/>
                  <a:pt x="112" y="255"/>
                  <a:pt x="111" y="251"/>
                </a:cubicBezTo>
                <a:cubicBezTo>
                  <a:pt x="112" y="251"/>
                  <a:pt x="112" y="250"/>
                  <a:pt x="112" y="249"/>
                </a:cubicBezTo>
                <a:cubicBezTo>
                  <a:pt x="112" y="247"/>
                  <a:pt x="113" y="244"/>
                  <a:pt x="113" y="242"/>
                </a:cubicBezTo>
                <a:cubicBezTo>
                  <a:pt x="114" y="240"/>
                  <a:pt x="115" y="238"/>
                  <a:pt x="115" y="235"/>
                </a:cubicBezTo>
                <a:cubicBezTo>
                  <a:pt x="116" y="236"/>
                  <a:pt x="115" y="239"/>
                  <a:pt x="116" y="240"/>
                </a:cubicBezTo>
                <a:cubicBezTo>
                  <a:pt x="116" y="237"/>
                  <a:pt x="116" y="236"/>
                  <a:pt x="117" y="235"/>
                </a:cubicBezTo>
                <a:cubicBezTo>
                  <a:pt x="117" y="235"/>
                  <a:pt x="118" y="234"/>
                  <a:pt x="118" y="234"/>
                </a:cubicBezTo>
                <a:cubicBezTo>
                  <a:pt x="118" y="231"/>
                  <a:pt x="119" y="229"/>
                  <a:pt x="120" y="227"/>
                </a:cubicBezTo>
                <a:cubicBezTo>
                  <a:pt x="120" y="226"/>
                  <a:pt x="121" y="225"/>
                  <a:pt x="121" y="224"/>
                </a:cubicBezTo>
                <a:cubicBezTo>
                  <a:pt x="121" y="223"/>
                  <a:pt x="122" y="222"/>
                  <a:pt x="122" y="221"/>
                </a:cubicBezTo>
                <a:cubicBezTo>
                  <a:pt x="122" y="222"/>
                  <a:pt x="121" y="224"/>
                  <a:pt x="122" y="224"/>
                </a:cubicBezTo>
                <a:cubicBezTo>
                  <a:pt x="123" y="219"/>
                  <a:pt x="123" y="220"/>
                  <a:pt x="123" y="217"/>
                </a:cubicBezTo>
                <a:cubicBezTo>
                  <a:pt x="123" y="215"/>
                  <a:pt x="122" y="216"/>
                  <a:pt x="120" y="219"/>
                </a:cubicBezTo>
                <a:cubicBezTo>
                  <a:pt x="118" y="223"/>
                  <a:pt x="119" y="223"/>
                  <a:pt x="119" y="223"/>
                </a:cubicBezTo>
                <a:cubicBezTo>
                  <a:pt x="119" y="224"/>
                  <a:pt x="120" y="221"/>
                  <a:pt x="121" y="221"/>
                </a:cubicBezTo>
                <a:cubicBezTo>
                  <a:pt x="120" y="222"/>
                  <a:pt x="120" y="223"/>
                  <a:pt x="120" y="224"/>
                </a:cubicBezTo>
                <a:cubicBezTo>
                  <a:pt x="120" y="225"/>
                  <a:pt x="119" y="226"/>
                  <a:pt x="119" y="226"/>
                </a:cubicBezTo>
                <a:cubicBezTo>
                  <a:pt x="119" y="227"/>
                  <a:pt x="118" y="227"/>
                  <a:pt x="118" y="228"/>
                </a:cubicBezTo>
                <a:cubicBezTo>
                  <a:pt x="117" y="228"/>
                  <a:pt x="116" y="227"/>
                  <a:pt x="116" y="228"/>
                </a:cubicBezTo>
                <a:cubicBezTo>
                  <a:pt x="114" y="231"/>
                  <a:pt x="116" y="226"/>
                  <a:pt x="115" y="227"/>
                </a:cubicBezTo>
                <a:cubicBezTo>
                  <a:pt x="114" y="230"/>
                  <a:pt x="114" y="228"/>
                  <a:pt x="114" y="227"/>
                </a:cubicBezTo>
                <a:cubicBezTo>
                  <a:pt x="113" y="225"/>
                  <a:pt x="113" y="229"/>
                  <a:pt x="113" y="228"/>
                </a:cubicBezTo>
                <a:cubicBezTo>
                  <a:pt x="113" y="226"/>
                  <a:pt x="113" y="225"/>
                  <a:pt x="114" y="223"/>
                </a:cubicBezTo>
                <a:cubicBezTo>
                  <a:pt x="114" y="223"/>
                  <a:pt x="114" y="223"/>
                  <a:pt x="114" y="223"/>
                </a:cubicBezTo>
                <a:cubicBezTo>
                  <a:pt x="113" y="226"/>
                  <a:pt x="113" y="226"/>
                  <a:pt x="113" y="226"/>
                </a:cubicBezTo>
                <a:cubicBezTo>
                  <a:pt x="113" y="225"/>
                  <a:pt x="113" y="223"/>
                  <a:pt x="114" y="222"/>
                </a:cubicBezTo>
                <a:cubicBezTo>
                  <a:pt x="115" y="219"/>
                  <a:pt x="115" y="219"/>
                  <a:pt x="115" y="219"/>
                </a:cubicBezTo>
                <a:cubicBezTo>
                  <a:pt x="116" y="216"/>
                  <a:pt x="116" y="214"/>
                  <a:pt x="118" y="212"/>
                </a:cubicBezTo>
                <a:cubicBezTo>
                  <a:pt x="118" y="212"/>
                  <a:pt x="118" y="212"/>
                  <a:pt x="118" y="212"/>
                </a:cubicBezTo>
                <a:cubicBezTo>
                  <a:pt x="118" y="213"/>
                  <a:pt x="116" y="214"/>
                  <a:pt x="117" y="215"/>
                </a:cubicBezTo>
                <a:cubicBezTo>
                  <a:pt x="118" y="213"/>
                  <a:pt x="118" y="212"/>
                  <a:pt x="119" y="210"/>
                </a:cubicBezTo>
                <a:cubicBezTo>
                  <a:pt x="120" y="208"/>
                  <a:pt x="120" y="207"/>
                  <a:pt x="120" y="205"/>
                </a:cubicBezTo>
                <a:cubicBezTo>
                  <a:pt x="121" y="204"/>
                  <a:pt x="118" y="207"/>
                  <a:pt x="120" y="204"/>
                </a:cubicBezTo>
                <a:cubicBezTo>
                  <a:pt x="122" y="202"/>
                  <a:pt x="121" y="201"/>
                  <a:pt x="122" y="200"/>
                </a:cubicBezTo>
                <a:cubicBezTo>
                  <a:pt x="123" y="197"/>
                  <a:pt x="123" y="196"/>
                  <a:pt x="124" y="194"/>
                </a:cubicBezTo>
                <a:cubicBezTo>
                  <a:pt x="124" y="193"/>
                  <a:pt x="125" y="192"/>
                  <a:pt x="125" y="191"/>
                </a:cubicBezTo>
                <a:cubicBezTo>
                  <a:pt x="125" y="193"/>
                  <a:pt x="124" y="195"/>
                  <a:pt x="124" y="196"/>
                </a:cubicBezTo>
                <a:cubicBezTo>
                  <a:pt x="125" y="193"/>
                  <a:pt x="125" y="195"/>
                  <a:pt x="127" y="193"/>
                </a:cubicBezTo>
                <a:cubicBezTo>
                  <a:pt x="126" y="195"/>
                  <a:pt x="125" y="196"/>
                  <a:pt x="125" y="197"/>
                </a:cubicBezTo>
                <a:cubicBezTo>
                  <a:pt x="125" y="197"/>
                  <a:pt x="125" y="197"/>
                  <a:pt x="125" y="197"/>
                </a:cubicBezTo>
                <a:cubicBezTo>
                  <a:pt x="126" y="195"/>
                  <a:pt x="127" y="192"/>
                  <a:pt x="128" y="190"/>
                </a:cubicBezTo>
                <a:cubicBezTo>
                  <a:pt x="129" y="189"/>
                  <a:pt x="129" y="188"/>
                  <a:pt x="130" y="187"/>
                </a:cubicBezTo>
                <a:cubicBezTo>
                  <a:pt x="130" y="187"/>
                  <a:pt x="131" y="187"/>
                  <a:pt x="131" y="186"/>
                </a:cubicBezTo>
                <a:cubicBezTo>
                  <a:pt x="129" y="191"/>
                  <a:pt x="127" y="195"/>
                  <a:pt x="126" y="199"/>
                </a:cubicBezTo>
                <a:cubicBezTo>
                  <a:pt x="127" y="197"/>
                  <a:pt x="129" y="194"/>
                  <a:pt x="129" y="191"/>
                </a:cubicBezTo>
                <a:cubicBezTo>
                  <a:pt x="129" y="190"/>
                  <a:pt x="130" y="189"/>
                  <a:pt x="131" y="188"/>
                </a:cubicBezTo>
                <a:cubicBezTo>
                  <a:pt x="131" y="188"/>
                  <a:pt x="131" y="187"/>
                  <a:pt x="132" y="186"/>
                </a:cubicBezTo>
                <a:cubicBezTo>
                  <a:pt x="132" y="186"/>
                  <a:pt x="132" y="186"/>
                  <a:pt x="132" y="186"/>
                </a:cubicBezTo>
                <a:cubicBezTo>
                  <a:pt x="132" y="187"/>
                  <a:pt x="132" y="187"/>
                  <a:pt x="132" y="187"/>
                </a:cubicBezTo>
                <a:cubicBezTo>
                  <a:pt x="132" y="188"/>
                  <a:pt x="132" y="189"/>
                  <a:pt x="131" y="189"/>
                </a:cubicBezTo>
                <a:cubicBezTo>
                  <a:pt x="131" y="190"/>
                  <a:pt x="131" y="191"/>
                  <a:pt x="130" y="191"/>
                </a:cubicBezTo>
                <a:cubicBezTo>
                  <a:pt x="130" y="192"/>
                  <a:pt x="130" y="193"/>
                  <a:pt x="129" y="194"/>
                </a:cubicBezTo>
                <a:cubicBezTo>
                  <a:pt x="129" y="195"/>
                  <a:pt x="128" y="197"/>
                  <a:pt x="127" y="198"/>
                </a:cubicBezTo>
                <a:cubicBezTo>
                  <a:pt x="127" y="199"/>
                  <a:pt x="126" y="201"/>
                  <a:pt x="127" y="200"/>
                </a:cubicBezTo>
                <a:cubicBezTo>
                  <a:pt x="128" y="199"/>
                  <a:pt x="128" y="200"/>
                  <a:pt x="128" y="200"/>
                </a:cubicBezTo>
                <a:cubicBezTo>
                  <a:pt x="129" y="200"/>
                  <a:pt x="129" y="200"/>
                  <a:pt x="128" y="203"/>
                </a:cubicBezTo>
                <a:cubicBezTo>
                  <a:pt x="127" y="205"/>
                  <a:pt x="126" y="207"/>
                  <a:pt x="127" y="209"/>
                </a:cubicBezTo>
                <a:cubicBezTo>
                  <a:pt x="128" y="202"/>
                  <a:pt x="131" y="196"/>
                  <a:pt x="133" y="190"/>
                </a:cubicBezTo>
                <a:cubicBezTo>
                  <a:pt x="133" y="189"/>
                  <a:pt x="134" y="188"/>
                  <a:pt x="134" y="187"/>
                </a:cubicBezTo>
                <a:cubicBezTo>
                  <a:pt x="134" y="187"/>
                  <a:pt x="135" y="187"/>
                  <a:pt x="135" y="187"/>
                </a:cubicBezTo>
                <a:cubicBezTo>
                  <a:pt x="136" y="187"/>
                  <a:pt x="136" y="187"/>
                  <a:pt x="138" y="184"/>
                </a:cubicBezTo>
                <a:cubicBezTo>
                  <a:pt x="140" y="182"/>
                  <a:pt x="141" y="179"/>
                  <a:pt x="144" y="177"/>
                </a:cubicBezTo>
                <a:cubicBezTo>
                  <a:pt x="143" y="178"/>
                  <a:pt x="142" y="179"/>
                  <a:pt x="142" y="179"/>
                </a:cubicBezTo>
                <a:cubicBezTo>
                  <a:pt x="141" y="180"/>
                  <a:pt x="141" y="181"/>
                  <a:pt x="140" y="181"/>
                </a:cubicBezTo>
                <a:cubicBezTo>
                  <a:pt x="139" y="183"/>
                  <a:pt x="138" y="184"/>
                  <a:pt x="137" y="186"/>
                </a:cubicBezTo>
                <a:cubicBezTo>
                  <a:pt x="135" y="189"/>
                  <a:pt x="135" y="190"/>
                  <a:pt x="136" y="191"/>
                </a:cubicBezTo>
                <a:cubicBezTo>
                  <a:pt x="136" y="191"/>
                  <a:pt x="138" y="188"/>
                  <a:pt x="139" y="187"/>
                </a:cubicBezTo>
                <a:cubicBezTo>
                  <a:pt x="139" y="186"/>
                  <a:pt x="140" y="185"/>
                  <a:pt x="140" y="185"/>
                </a:cubicBezTo>
                <a:cubicBezTo>
                  <a:pt x="141" y="184"/>
                  <a:pt x="142" y="182"/>
                  <a:pt x="143" y="182"/>
                </a:cubicBezTo>
                <a:cubicBezTo>
                  <a:pt x="143" y="182"/>
                  <a:pt x="142" y="184"/>
                  <a:pt x="141" y="185"/>
                </a:cubicBezTo>
                <a:cubicBezTo>
                  <a:pt x="140" y="187"/>
                  <a:pt x="138" y="190"/>
                  <a:pt x="137" y="192"/>
                </a:cubicBezTo>
                <a:cubicBezTo>
                  <a:pt x="136" y="194"/>
                  <a:pt x="134" y="197"/>
                  <a:pt x="133" y="199"/>
                </a:cubicBezTo>
                <a:cubicBezTo>
                  <a:pt x="133" y="199"/>
                  <a:pt x="133" y="199"/>
                  <a:pt x="133" y="199"/>
                </a:cubicBezTo>
                <a:cubicBezTo>
                  <a:pt x="132" y="201"/>
                  <a:pt x="131" y="203"/>
                  <a:pt x="131" y="205"/>
                </a:cubicBezTo>
                <a:cubicBezTo>
                  <a:pt x="130" y="205"/>
                  <a:pt x="130" y="205"/>
                  <a:pt x="130" y="204"/>
                </a:cubicBezTo>
                <a:cubicBezTo>
                  <a:pt x="129" y="204"/>
                  <a:pt x="130" y="203"/>
                  <a:pt x="131" y="202"/>
                </a:cubicBezTo>
                <a:cubicBezTo>
                  <a:pt x="131" y="202"/>
                  <a:pt x="132" y="201"/>
                  <a:pt x="131" y="200"/>
                </a:cubicBezTo>
                <a:cubicBezTo>
                  <a:pt x="130" y="202"/>
                  <a:pt x="129" y="204"/>
                  <a:pt x="128" y="206"/>
                </a:cubicBezTo>
                <a:cubicBezTo>
                  <a:pt x="128" y="207"/>
                  <a:pt x="127" y="208"/>
                  <a:pt x="128" y="208"/>
                </a:cubicBezTo>
                <a:cubicBezTo>
                  <a:pt x="129" y="206"/>
                  <a:pt x="130" y="206"/>
                  <a:pt x="132" y="203"/>
                </a:cubicBezTo>
                <a:cubicBezTo>
                  <a:pt x="135" y="199"/>
                  <a:pt x="137" y="198"/>
                  <a:pt x="139" y="195"/>
                </a:cubicBezTo>
                <a:cubicBezTo>
                  <a:pt x="142" y="190"/>
                  <a:pt x="142" y="193"/>
                  <a:pt x="143" y="193"/>
                </a:cubicBezTo>
                <a:cubicBezTo>
                  <a:pt x="144" y="193"/>
                  <a:pt x="144" y="192"/>
                  <a:pt x="143" y="194"/>
                </a:cubicBezTo>
                <a:cubicBezTo>
                  <a:pt x="143" y="195"/>
                  <a:pt x="144" y="195"/>
                  <a:pt x="145" y="195"/>
                </a:cubicBezTo>
                <a:cubicBezTo>
                  <a:pt x="146" y="194"/>
                  <a:pt x="146" y="192"/>
                  <a:pt x="147" y="191"/>
                </a:cubicBezTo>
                <a:cubicBezTo>
                  <a:pt x="148" y="191"/>
                  <a:pt x="148" y="190"/>
                  <a:pt x="149" y="189"/>
                </a:cubicBezTo>
                <a:cubicBezTo>
                  <a:pt x="149" y="191"/>
                  <a:pt x="148" y="192"/>
                  <a:pt x="148" y="194"/>
                </a:cubicBezTo>
                <a:cubicBezTo>
                  <a:pt x="147" y="195"/>
                  <a:pt x="145" y="197"/>
                  <a:pt x="144" y="199"/>
                </a:cubicBezTo>
                <a:cubicBezTo>
                  <a:pt x="144" y="200"/>
                  <a:pt x="144" y="200"/>
                  <a:pt x="144" y="200"/>
                </a:cubicBezTo>
                <a:cubicBezTo>
                  <a:pt x="145" y="199"/>
                  <a:pt x="145" y="199"/>
                  <a:pt x="146" y="199"/>
                </a:cubicBezTo>
                <a:cubicBezTo>
                  <a:pt x="146" y="199"/>
                  <a:pt x="147" y="199"/>
                  <a:pt x="148" y="197"/>
                </a:cubicBezTo>
                <a:cubicBezTo>
                  <a:pt x="150" y="195"/>
                  <a:pt x="152" y="193"/>
                  <a:pt x="154" y="191"/>
                </a:cubicBezTo>
                <a:cubicBezTo>
                  <a:pt x="155" y="190"/>
                  <a:pt x="156" y="189"/>
                  <a:pt x="157" y="188"/>
                </a:cubicBezTo>
                <a:cubicBezTo>
                  <a:pt x="158" y="187"/>
                  <a:pt x="159" y="186"/>
                  <a:pt x="160" y="185"/>
                </a:cubicBezTo>
                <a:cubicBezTo>
                  <a:pt x="159" y="188"/>
                  <a:pt x="155" y="190"/>
                  <a:pt x="155" y="193"/>
                </a:cubicBezTo>
                <a:cubicBezTo>
                  <a:pt x="156" y="192"/>
                  <a:pt x="156" y="190"/>
                  <a:pt x="158" y="190"/>
                </a:cubicBezTo>
                <a:cubicBezTo>
                  <a:pt x="154" y="195"/>
                  <a:pt x="157" y="194"/>
                  <a:pt x="157" y="195"/>
                </a:cubicBezTo>
                <a:cubicBezTo>
                  <a:pt x="158" y="194"/>
                  <a:pt x="159" y="192"/>
                  <a:pt x="160" y="192"/>
                </a:cubicBezTo>
                <a:cubicBezTo>
                  <a:pt x="160" y="192"/>
                  <a:pt x="160" y="193"/>
                  <a:pt x="159" y="193"/>
                </a:cubicBezTo>
                <a:cubicBezTo>
                  <a:pt x="158" y="194"/>
                  <a:pt x="158" y="195"/>
                  <a:pt x="159" y="195"/>
                </a:cubicBezTo>
                <a:cubicBezTo>
                  <a:pt x="159" y="195"/>
                  <a:pt x="160" y="194"/>
                  <a:pt x="160" y="193"/>
                </a:cubicBezTo>
                <a:cubicBezTo>
                  <a:pt x="161" y="191"/>
                  <a:pt x="163" y="189"/>
                  <a:pt x="163" y="188"/>
                </a:cubicBezTo>
                <a:cubicBezTo>
                  <a:pt x="164" y="187"/>
                  <a:pt x="165" y="185"/>
                  <a:pt x="166" y="185"/>
                </a:cubicBezTo>
                <a:cubicBezTo>
                  <a:pt x="167" y="184"/>
                  <a:pt x="167" y="183"/>
                  <a:pt x="168" y="183"/>
                </a:cubicBezTo>
                <a:cubicBezTo>
                  <a:pt x="169" y="183"/>
                  <a:pt x="172" y="181"/>
                  <a:pt x="174" y="179"/>
                </a:cubicBezTo>
                <a:cubicBezTo>
                  <a:pt x="173" y="181"/>
                  <a:pt x="172" y="182"/>
                  <a:pt x="170" y="183"/>
                </a:cubicBezTo>
                <a:cubicBezTo>
                  <a:pt x="167" y="186"/>
                  <a:pt x="165" y="189"/>
                  <a:pt x="163" y="192"/>
                </a:cubicBezTo>
                <a:cubicBezTo>
                  <a:pt x="165" y="191"/>
                  <a:pt x="166" y="189"/>
                  <a:pt x="168" y="188"/>
                </a:cubicBezTo>
                <a:cubicBezTo>
                  <a:pt x="168" y="188"/>
                  <a:pt x="170" y="186"/>
                  <a:pt x="170" y="186"/>
                </a:cubicBezTo>
                <a:cubicBezTo>
                  <a:pt x="171" y="187"/>
                  <a:pt x="170" y="188"/>
                  <a:pt x="169" y="189"/>
                </a:cubicBezTo>
                <a:cubicBezTo>
                  <a:pt x="168" y="191"/>
                  <a:pt x="167" y="191"/>
                  <a:pt x="166" y="191"/>
                </a:cubicBezTo>
                <a:cubicBezTo>
                  <a:pt x="166" y="191"/>
                  <a:pt x="166" y="192"/>
                  <a:pt x="166" y="192"/>
                </a:cubicBezTo>
                <a:cubicBezTo>
                  <a:pt x="163" y="195"/>
                  <a:pt x="162" y="195"/>
                  <a:pt x="162" y="193"/>
                </a:cubicBezTo>
                <a:cubicBezTo>
                  <a:pt x="162" y="193"/>
                  <a:pt x="161" y="193"/>
                  <a:pt x="160" y="194"/>
                </a:cubicBezTo>
                <a:cubicBezTo>
                  <a:pt x="158" y="197"/>
                  <a:pt x="156" y="199"/>
                  <a:pt x="155" y="201"/>
                </a:cubicBezTo>
                <a:cubicBezTo>
                  <a:pt x="153" y="202"/>
                  <a:pt x="152" y="204"/>
                  <a:pt x="151" y="206"/>
                </a:cubicBezTo>
                <a:cubicBezTo>
                  <a:pt x="150" y="208"/>
                  <a:pt x="149" y="210"/>
                  <a:pt x="148" y="211"/>
                </a:cubicBezTo>
                <a:cubicBezTo>
                  <a:pt x="149" y="211"/>
                  <a:pt x="150" y="209"/>
                  <a:pt x="151" y="208"/>
                </a:cubicBezTo>
                <a:cubicBezTo>
                  <a:pt x="151" y="209"/>
                  <a:pt x="150" y="210"/>
                  <a:pt x="150" y="212"/>
                </a:cubicBezTo>
                <a:cubicBezTo>
                  <a:pt x="149" y="213"/>
                  <a:pt x="149" y="215"/>
                  <a:pt x="148" y="217"/>
                </a:cubicBezTo>
                <a:cubicBezTo>
                  <a:pt x="148" y="218"/>
                  <a:pt x="148" y="219"/>
                  <a:pt x="147" y="220"/>
                </a:cubicBezTo>
                <a:cubicBezTo>
                  <a:pt x="146" y="220"/>
                  <a:pt x="145" y="222"/>
                  <a:pt x="144" y="225"/>
                </a:cubicBezTo>
                <a:cubicBezTo>
                  <a:pt x="146" y="223"/>
                  <a:pt x="146" y="223"/>
                  <a:pt x="147" y="223"/>
                </a:cubicBezTo>
                <a:cubicBezTo>
                  <a:pt x="146" y="224"/>
                  <a:pt x="145" y="224"/>
                  <a:pt x="144" y="226"/>
                </a:cubicBezTo>
                <a:cubicBezTo>
                  <a:pt x="144" y="229"/>
                  <a:pt x="146" y="227"/>
                  <a:pt x="147" y="227"/>
                </a:cubicBezTo>
                <a:cubicBezTo>
                  <a:pt x="146" y="228"/>
                  <a:pt x="145" y="230"/>
                  <a:pt x="145" y="231"/>
                </a:cubicBezTo>
                <a:cubicBezTo>
                  <a:pt x="145" y="231"/>
                  <a:pt x="145" y="232"/>
                  <a:pt x="146" y="232"/>
                </a:cubicBezTo>
                <a:cubicBezTo>
                  <a:pt x="146" y="232"/>
                  <a:pt x="146" y="231"/>
                  <a:pt x="146" y="231"/>
                </a:cubicBezTo>
                <a:cubicBezTo>
                  <a:pt x="147" y="229"/>
                  <a:pt x="148" y="227"/>
                  <a:pt x="148" y="225"/>
                </a:cubicBezTo>
                <a:cubicBezTo>
                  <a:pt x="149" y="225"/>
                  <a:pt x="149" y="224"/>
                  <a:pt x="150" y="223"/>
                </a:cubicBezTo>
                <a:cubicBezTo>
                  <a:pt x="150" y="222"/>
                  <a:pt x="151" y="221"/>
                  <a:pt x="151" y="220"/>
                </a:cubicBezTo>
                <a:cubicBezTo>
                  <a:pt x="150" y="222"/>
                  <a:pt x="150" y="224"/>
                  <a:pt x="149" y="225"/>
                </a:cubicBezTo>
                <a:cubicBezTo>
                  <a:pt x="150" y="225"/>
                  <a:pt x="150" y="224"/>
                  <a:pt x="150" y="223"/>
                </a:cubicBezTo>
                <a:cubicBezTo>
                  <a:pt x="151" y="222"/>
                  <a:pt x="153" y="220"/>
                  <a:pt x="152" y="219"/>
                </a:cubicBezTo>
                <a:cubicBezTo>
                  <a:pt x="151" y="219"/>
                  <a:pt x="153" y="217"/>
                  <a:pt x="153" y="217"/>
                </a:cubicBezTo>
                <a:cubicBezTo>
                  <a:pt x="153" y="217"/>
                  <a:pt x="154" y="216"/>
                  <a:pt x="155" y="215"/>
                </a:cubicBezTo>
                <a:cubicBezTo>
                  <a:pt x="156" y="214"/>
                  <a:pt x="157" y="213"/>
                  <a:pt x="158" y="214"/>
                </a:cubicBezTo>
                <a:cubicBezTo>
                  <a:pt x="156" y="215"/>
                  <a:pt x="156" y="217"/>
                  <a:pt x="155" y="219"/>
                </a:cubicBezTo>
                <a:cubicBezTo>
                  <a:pt x="154" y="220"/>
                  <a:pt x="153" y="221"/>
                  <a:pt x="152" y="222"/>
                </a:cubicBezTo>
                <a:cubicBezTo>
                  <a:pt x="151" y="224"/>
                  <a:pt x="151" y="225"/>
                  <a:pt x="150" y="227"/>
                </a:cubicBezTo>
                <a:cubicBezTo>
                  <a:pt x="149" y="229"/>
                  <a:pt x="150" y="229"/>
                  <a:pt x="150" y="229"/>
                </a:cubicBezTo>
                <a:cubicBezTo>
                  <a:pt x="151" y="229"/>
                  <a:pt x="151" y="229"/>
                  <a:pt x="152" y="228"/>
                </a:cubicBezTo>
                <a:cubicBezTo>
                  <a:pt x="152" y="226"/>
                  <a:pt x="153" y="225"/>
                  <a:pt x="153" y="224"/>
                </a:cubicBezTo>
                <a:cubicBezTo>
                  <a:pt x="154" y="222"/>
                  <a:pt x="155" y="221"/>
                  <a:pt x="155" y="220"/>
                </a:cubicBezTo>
                <a:cubicBezTo>
                  <a:pt x="157" y="216"/>
                  <a:pt x="157" y="216"/>
                  <a:pt x="157" y="216"/>
                </a:cubicBezTo>
                <a:cubicBezTo>
                  <a:pt x="158" y="214"/>
                  <a:pt x="159" y="213"/>
                  <a:pt x="159" y="212"/>
                </a:cubicBezTo>
                <a:cubicBezTo>
                  <a:pt x="160" y="211"/>
                  <a:pt x="161" y="210"/>
                  <a:pt x="162" y="210"/>
                </a:cubicBezTo>
                <a:cubicBezTo>
                  <a:pt x="160" y="212"/>
                  <a:pt x="162" y="210"/>
                  <a:pt x="162" y="211"/>
                </a:cubicBezTo>
                <a:cubicBezTo>
                  <a:pt x="162" y="211"/>
                  <a:pt x="162" y="212"/>
                  <a:pt x="161" y="213"/>
                </a:cubicBezTo>
                <a:cubicBezTo>
                  <a:pt x="160" y="214"/>
                  <a:pt x="160" y="215"/>
                  <a:pt x="159" y="216"/>
                </a:cubicBezTo>
                <a:cubicBezTo>
                  <a:pt x="158" y="217"/>
                  <a:pt x="158" y="219"/>
                  <a:pt x="157" y="220"/>
                </a:cubicBezTo>
                <a:cubicBezTo>
                  <a:pt x="158" y="219"/>
                  <a:pt x="159" y="218"/>
                  <a:pt x="160" y="217"/>
                </a:cubicBezTo>
                <a:cubicBezTo>
                  <a:pt x="161" y="215"/>
                  <a:pt x="163" y="213"/>
                  <a:pt x="164" y="211"/>
                </a:cubicBezTo>
                <a:cubicBezTo>
                  <a:pt x="165" y="209"/>
                  <a:pt x="166" y="209"/>
                  <a:pt x="167" y="208"/>
                </a:cubicBezTo>
                <a:cubicBezTo>
                  <a:pt x="168" y="206"/>
                  <a:pt x="169" y="205"/>
                  <a:pt x="170" y="204"/>
                </a:cubicBezTo>
                <a:cubicBezTo>
                  <a:pt x="170" y="205"/>
                  <a:pt x="169" y="207"/>
                  <a:pt x="167" y="208"/>
                </a:cubicBezTo>
                <a:cubicBezTo>
                  <a:pt x="167" y="209"/>
                  <a:pt x="166" y="210"/>
                  <a:pt x="166" y="210"/>
                </a:cubicBezTo>
                <a:cubicBezTo>
                  <a:pt x="165" y="211"/>
                  <a:pt x="165" y="211"/>
                  <a:pt x="165" y="211"/>
                </a:cubicBezTo>
                <a:cubicBezTo>
                  <a:pt x="165" y="212"/>
                  <a:pt x="165" y="213"/>
                  <a:pt x="164" y="214"/>
                </a:cubicBezTo>
                <a:cubicBezTo>
                  <a:pt x="164" y="214"/>
                  <a:pt x="165" y="212"/>
                  <a:pt x="166" y="210"/>
                </a:cubicBezTo>
                <a:cubicBezTo>
                  <a:pt x="168" y="209"/>
                  <a:pt x="169" y="207"/>
                  <a:pt x="169" y="207"/>
                </a:cubicBezTo>
                <a:cubicBezTo>
                  <a:pt x="169" y="208"/>
                  <a:pt x="169" y="208"/>
                  <a:pt x="169" y="208"/>
                </a:cubicBezTo>
                <a:cubicBezTo>
                  <a:pt x="169" y="208"/>
                  <a:pt x="168" y="209"/>
                  <a:pt x="167" y="210"/>
                </a:cubicBezTo>
                <a:cubicBezTo>
                  <a:pt x="166" y="211"/>
                  <a:pt x="166" y="212"/>
                  <a:pt x="166" y="212"/>
                </a:cubicBezTo>
                <a:cubicBezTo>
                  <a:pt x="167" y="211"/>
                  <a:pt x="168" y="209"/>
                  <a:pt x="169" y="209"/>
                </a:cubicBezTo>
                <a:cubicBezTo>
                  <a:pt x="170" y="209"/>
                  <a:pt x="173" y="205"/>
                  <a:pt x="173" y="205"/>
                </a:cubicBezTo>
                <a:cubicBezTo>
                  <a:pt x="173" y="206"/>
                  <a:pt x="172" y="207"/>
                  <a:pt x="171" y="209"/>
                </a:cubicBezTo>
                <a:cubicBezTo>
                  <a:pt x="173" y="207"/>
                  <a:pt x="175" y="207"/>
                  <a:pt x="177" y="203"/>
                </a:cubicBezTo>
                <a:cubicBezTo>
                  <a:pt x="177" y="203"/>
                  <a:pt x="178" y="202"/>
                  <a:pt x="179" y="202"/>
                </a:cubicBezTo>
                <a:cubicBezTo>
                  <a:pt x="180" y="201"/>
                  <a:pt x="181" y="200"/>
                  <a:pt x="182" y="200"/>
                </a:cubicBezTo>
                <a:cubicBezTo>
                  <a:pt x="183" y="199"/>
                  <a:pt x="184" y="198"/>
                  <a:pt x="185" y="197"/>
                </a:cubicBezTo>
                <a:cubicBezTo>
                  <a:pt x="185" y="197"/>
                  <a:pt x="185" y="197"/>
                  <a:pt x="185" y="197"/>
                </a:cubicBezTo>
                <a:cubicBezTo>
                  <a:pt x="185" y="197"/>
                  <a:pt x="185" y="197"/>
                  <a:pt x="185" y="197"/>
                </a:cubicBezTo>
                <a:cubicBezTo>
                  <a:pt x="185" y="197"/>
                  <a:pt x="184" y="198"/>
                  <a:pt x="183" y="199"/>
                </a:cubicBezTo>
                <a:cubicBezTo>
                  <a:pt x="182" y="200"/>
                  <a:pt x="182" y="200"/>
                  <a:pt x="183" y="200"/>
                </a:cubicBezTo>
                <a:cubicBezTo>
                  <a:pt x="183" y="200"/>
                  <a:pt x="184" y="200"/>
                  <a:pt x="184" y="199"/>
                </a:cubicBezTo>
                <a:cubicBezTo>
                  <a:pt x="184" y="199"/>
                  <a:pt x="185" y="197"/>
                  <a:pt x="186" y="197"/>
                </a:cubicBezTo>
                <a:cubicBezTo>
                  <a:pt x="187" y="196"/>
                  <a:pt x="188" y="196"/>
                  <a:pt x="188" y="195"/>
                </a:cubicBezTo>
                <a:cubicBezTo>
                  <a:pt x="189" y="195"/>
                  <a:pt x="189" y="194"/>
                  <a:pt x="189" y="194"/>
                </a:cubicBezTo>
                <a:cubicBezTo>
                  <a:pt x="190" y="194"/>
                  <a:pt x="191" y="193"/>
                  <a:pt x="191" y="193"/>
                </a:cubicBezTo>
                <a:cubicBezTo>
                  <a:pt x="191" y="195"/>
                  <a:pt x="192" y="194"/>
                  <a:pt x="194" y="192"/>
                </a:cubicBezTo>
                <a:cubicBezTo>
                  <a:pt x="195" y="192"/>
                  <a:pt x="195" y="191"/>
                  <a:pt x="196" y="191"/>
                </a:cubicBezTo>
                <a:cubicBezTo>
                  <a:pt x="194" y="192"/>
                  <a:pt x="193" y="192"/>
                  <a:pt x="193" y="191"/>
                </a:cubicBezTo>
                <a:cubicBezTo>
                  <a:pt x="194" y="190"/>
                  <a:pt x="193" y="191"/>
                  <a:pt x="192" y="191"/>
                </a:cubicBezTo>
                <a:cubicBezTo>
                  <a:pt x="193" y="190"/>
                  <a:pt x="193" y="189"/>
                  <a:pt x="193" y="188"/>
                </a:cubicBezTo>
                <a:cubicBezTo>
                  <a:pt x="194" y="187"/>
                  <a:pt x="195" y="186"/>
                  <a:pt x="196" y="185"/>
                </a:cubicBezTo>
                <a:cubicBezTo>
                  <a:pt x="196" y="185"/>
                  <a:pt x="196" y="185"/>
                  <a:pt x="196" y="185"/>
                </a:cubicBezTo>
                <a:cubicBezTo>
                  <a:pt x="196" y="185"/>
                  <a:pt x="196" y="185"/>
                  <a:pt x="196" y="185"/>
                </a:cubicBezTo>
                <a:cubicBezTo>
                  <a:pt x="197" y="184"/>
                  <a:pt x="197" y="184"/>
                  <a:pt x="196" y="184"/>
                </a:cubicBezTo>
                <a:cubicBezTo>
                  <a:pt x="197" y="183"/>
                  <a:pt x="198" y="183"/>
                  <a:pt x="199" y="182"/>
                </a:cubicBezTo>
                <a:cubicBezTo>
                  <a:pt x="199" y="182"/>
                  <a:pt x="199" y="181"/>
                  <a:pt x="200" y="181"/>
                </a:cubicBezTo>
                <a:cubicBezTo>
                  <a:pt x="201" y="182"/>
                  <a:pt x="204" y="180"/>
                  <a:pt x="205" y="180"/>
                </a:cubicBezTo>
                <a:cubicBezTo>
                  <a:pt x="206" y="179"/>
                  <a:pt x="207" y="179"/>
                  <a:pt x="208" y="179"/>
                </a:cubicBezTo>
                <a:cubicBezTo>
                  <a:pt x="209" y="179"/>
                  <a:pt x="209" y="180"/>
                  <a:pt x="210" y="179"/>
                </a:cubicBezTo>
                <a:cubicBezTo>
                  <a:pt x="211" y="179"/>
                  <a:pt x="210" y="178"/>
                  <a:pt x="210" y="178"/>
                </a:cubicBezTo>
                <a:cubicBezTo>
                  <a:pt x="209" y="178"/>
                  <a:pt x="210" y="177"/>
                  <a:pt x="208" y="178"/>
                </a:cubicBezTo>
                <a:cubicBezTo>
                  <a:pt x="207" y="178"/>
                  <a:pt x="207" y="177"/>
                  <a:pt x="208" y="177"/>
                </a:cubicBezTo>
                <a:cubicBezTo>
                  <a:pt x="209" y="177"/>
                  <a:pt x="208" y="177"/>
                  <a:pt x="208" y="176"/>
                </a:cubicBezTo>
                <a:cubicBezTo>
                  <a:pt x="208" y="176"/>
                  <a:pt x="208" y="175"/>
                  <a:pt x="207" y="176"/>
                </a:cubicBezTo>
                <a:cubicBezTo>
                  <a:pt x="207" y="176"/>
                  <a:pt x="206" y="176"/>
                  <a:pt x="206" y="176"/>
                </a:cubicBezTo>
                <a:cubicBezTo>
                  <a:pt x="205" y="176"/>
                  <a:pt x="205" y="176"/>
                  <a:pt x="204" y="177"/>
                </a:cubicBezTo>
                <a:cubicBezTo>
                  <a:pt x="203" y="178"/>
                  <a:pt x="201" y="179"/>
                  <a:pt x="200" y="178"/>
                </a:cubicBezTo>
                <a:cubicBezTo>
                  <a:pt x="201" y="177"/>
                  <a:pt x="203" y="177"/>
                  <a:pt x="204" y="176"/>
                </a:cubicBezTo>
                <a:cubicBezTo>
                  <a:pt x="205" y="176"/>
                  <a:pt x="206" y="175"/>
                  <a:pt x="207" y="175"/>
                </a:cubicBezTo>
                <a:cubicBezTo>
                  <a:pt x="211" y="173"/>
                  <a:pt x="214" y="172"/>
                  <a:pt x="217" y="170"/>
                </a:cubicBezTo>
                <a:cubicBezTo>
                  <a:pt x="219" y="169"/>
                  <a:pt x="218" y="169"/>
                  <a:pt x="217" y="169"/>
                </a:cubicBezTo>
                <a:cubicBezTo>
                  <a:pt x="217" y="169"/>
                  <a:pt x="215" y="170"/>
                  <a:pt x="216" y="169"/>
                </a:cubicBezTo>
                <a:cubicBezTo>
                  <a:pt x="217" y="168"/>
                  <a:pt x="218" y="169"/>
                  <a:pt x="219" y="168"/>
                </a:cubicBezTo>
                <a:cubicBezTo>
                  <a:pt x="219" y="167"/>
                  <a:pt x="219" y="167"/>
                  <a:pt x="221" y="166"/>
                </a:cubicBezTo>
                <a:cubicBezTo>
                  <a:pt x="219" y="166"/>
                  <a:pt x="218" y="167"/>
                  <a:pt x="217" y="167"/>
                </a:cubicBezTo>
                <a:cubicBezTo>
                  <a:pt x="217" y="167"/>
                  <a:pt x="217" y="166"/>
                  <a:pt x="218" y="166"/>
                </a:cubicBezTo>
                <a:cubicBezTo>
                  <a:pt x="219" y="165"/>
                  <a:pt x="220" y="165"/>
                  <a:pt x="221" y="165"/>
                </a:cubicBezTo>
                <a:cubicBezTo>
                  <a:pt x="221" y="165"/>
                  <a:pt x="221" y="165"/>
                  <a:pt x="221" y="165"/>
                </a:cubicBezTo>
                <a:cubicBezTo>
                  <a:pt x="223" y="166"/>
                  <a:pt x="225" y="166"/>
                  <a:pt x="230" y="165"/>
                </a:cubicBezTo>
                <a:cubicBezTo>
                  <a:pt x="228" y="166"/>
                  <a:pt x="228" y="166"/>
                  <a:pt x="227" y="166"/>
                </a:cubicBezTo>
                <a:cubicBezTo>
                  <a:pt x="228" y="167"/>
                  <a:pt x="230" y="166"/>
                  <a:pt x="231" y="167"/>
                </a:cubicBezTo>
                <a:cubicBezTo>
                  <a:pt x="232" y="167"/>
                  <a:pt x="234" y="167"/>
                  <a:pt x="236" y="166"/>
                </a:cubicBezTo>
                <a:cubicBezTo>
                  <a:pt x="236" y="165"/>
                  <a:pt x="234" y="165"/>
                  <a:pt x="232" y="165"/>
                </a:cubicBezTo>
                <a:cubicBezTo>
                  <a:pt x="233" y="165"/>
                  <a:pt x="235" y="165"/>
                  <a:pt x="235" y="164"/>
                </a:cubicBezTo>
                <a:cubicBezTo>
                  <a:pt x="234" y="163"/>
                  <a:pt x="234" y="162"/>
                  <a:pt x="231" y="163"/>
                </a:cubicBezTo>
                <a:cubicBezTo>
                  <a:pt x="229" y="163"/>
                  <a:pt x="227" y="163"/>
                  <a:pt x="225" y="164"/>
                </a:cubicBezTo>
                <a:cubicBezTo>
                  <a:pt x="223" y="164"/>
                  <a:pt x="221" y="164"/>
                  <a:pt x="220" y="165"/>
                </a:cubicBezTo>
                <a:cubicBezTo>
                  <a:pt x="219" y="165"/>
                  <a:pt x="216" y="166"/>
                  <a:pt x="215" y="165"/>
                </a:cubicBezTo>
                <a:cubicBezTo>
                  <a:pt x="215" y="164"/>
                  <a:pt x="218" y="165"/>
                  <a:pt x="219" y="164"/>
                </a:cubicBezTo>
                <a:cubicBezTo>
                  <a:pt x="220" y="164"/>
                  <a:pt x="221" y="163"/>
                  <a:pt x="223" y="163"/>
                </a:cubicBezTo>
                <a:cubicBezTo>
                  <a:pt x="226" y="163"/>
                  <a:pt x="230" y="162"/>
                  <a:pt x="234" y="162"/>
                </a:cubicBezTo>
                <a:cubicBezTo>
                  <a:pt x="234" y="162"/>
                  <a:pt x="234" y="161"/>
                  <a:pt x="234" y="161"/>
                </a:cubicBezTo>
                <a:cubicBezTo>
                  <a:pt x="236" y="160"/>
                  <a:pt x="237" y="160"/>
                  <a:pt x="239" y="160"/>
                </a:cubicBezTo>
                <a:cubicBezTo>
                  <a:pt x="240" y="159"/>
                  <a:pt x="242" y="159"/>
                  <a:pt x="244" y="160"/>
                </a:cubicBezTo>
                <a:cubicBezTo>
                  <a:pt x="245" y="160"/>
                  <a:pt x="246" y="160"/>
                  <a:pt x="248" y="160"/>
                </a:cubicBezTo>
                <a:cubicBezTo>
                  <a:pt x="249" y="160"/>
                  <a:pt x="251" y="160"/>
                  <a:pt x="252" y="160"/>
                </a:cubicBezTo>
                <a:cubicBezTo>
                  <a:pt x="255" y="160"/>
                  <a:pt x="255" y="161"/>
                  <a:pt x="256" y="161"/>
                </a:cubicBezTo>
                <a:cubicBezTo>
                  <a:pt x="257" y="161"/>
                  <a:pt x="257" y="162"/>
                  <a:pt x="257" y="162"/>
                </a:cubicBezTo>
                <a:cubicBezTo>
                  <a:pt x="256" y="162"/>
                  <a:pt x="254" y="162"/>
                  <a:pt x="253" y="161"/>
                </a:cubicBezTo>
                <a:cubicBezTo>
                  <a:pt x="253" y="161"/>
                  <a:pt x="253" y="161"/>
                  <a:pt x="252" y="161"/>
                </a:cubicBezTo>
                <a:cubicBezTo>
                  <a:pt x="255" y="162"/>
                  <a:pt x="255" y="163"/>
                  <a:pt x="251" y="163"/>
                </a:cubicBezTo>
                <a:cubicBezTo>
                  <a:pt x="250" y="163"/>
                  <a:pt x="249" y="163"/>
                  <a:pt x="248" y="163"/>
                </a:cubicBezTo>
                <a:cubicBezTo>
                  <a:pt x="247" y="163"/>
                  <a:pt x="246" y="164"/>
                  <a:pt x="245" y="164"/>
                </a:cubicBezTo>
                <a:cubicBezTo>
                  <a:pt x="244" y="164"/>
                  <a:pt x="242" y="164"/>
                  <a:pt x="241" y="165"/>
                </a:cubicBezTo>
                <a:cubicBezTo>
                  <a:pt x="240" y="165"/>
                  <a:pt x="239" y="165"/>
                  <a:pt x="237" y="165"/>
                </a:cubicBezTo>
                <a:cubicBezTo>
                  <a:pt x="239" y="165"/>
                  <a:pt x="240" y="165"/>
                  <a:pt x="241" y="166"/>
                </a:cubicBezTo>
                <a:cubicBezTo>
                  <a:pt x="242" y="166"/>
                  <a:pt x="244" y="166"/>
                  <a:pt x="245" y="166"/>
                </a:cubicBezTo>
                <a:cubicBezTo>
                  <a:pt x="246" y="166"/>
                  <a:pt x="247" y="165"/>
                  <a:pt x="248" y="165"/>
                </a:cubicBezTo>
                <a:cubicBezTo>
                  <a:pt x="248" y="166"/>
                  <a:pt x="249" y="166"/>
                  <a:pt x="250" y="166"/>
                </a:cubicBezTo>
                <a:cubicBezTo>
                  <a:pt x="252" y="166"/>
                  <a:pt x="254" y="166"/>
                  <a:pt x="254" y="167"/>
                </a:cubicBezTo>
                <a:cubicBezTo>
                  <a:pt x="253" y="167"/>
                  <a:pt x="252" y="167"/>
                  <a:pt x="250" y="167"/>
                </a:cubicBezTo>
                <a:cubicBezTo>
                  <a:pt x="249" y="166"/>
                  <a:pt x="247" y="166"/>
                  <a:pt x="245" y="167"/>
                </a:cubicBezTo>
                <a:cubicBezTo>
                  <a:pt x="246" y="167"/>
                  <a:pt x="247" y="167"/>
                  <a:pt x="247" y="167"/>
                </a:cubicBezTo>
                <a:cubicBezTo>
                  <a:pt x="248" y="167"/>
                  <a:pt x="248" y="167"/>
                  <a:pt x="248" y="167"/>
                </a:cubicBezTo>
                <a:cubicBezTo>
                  <a:pt x="249" y="168"/>
                  <a:pt x="251" y="168"/>
                  <a:pt x="252" y="168"/>
                </a:cubicBezTo>
                <a:cubicBezTo>
                  <a:pt x="253" y="167"/>
                  <a:pt x="254" y="167"/>
                  <a:pt x="255" y="168"/>
                </a:cubicBezTo>
                <a:cubicBezTo>
                  <a:pt x="256" y="168"/>
                  <a:pt x="257" y="168"/>
                  <a:pt x="258" y="168"/>
                </a:cubicBezTo>
                <a:cubicBezTo>
                  <a:pt x="259" y="169"/>
                  <a:pt x="261" y="170"/>
                  <a:pt x="263" y="170"/>
                </a:cubicBezTo>
                <a:cubicBezTo>
                  <a:pt x="265" y="171"/>
                  <a:pt x="265" y="171"/>
                  <a:pt x="265" y="170"/>
                </a:cubicBezTo>
                <a:cubicBezTo>
                  <a:pt x="265" y="170"/>
                  <a:pt x="265" y="169"/>
                  <a:pt x="266" y="170"/>
                </a:cubicBezTo>
                <a:cubicBezTo>
                  <a:pt x="268" y="170"/>
                  <a:pt x="268" y="171"/>
                  <a:pt x="268" y="171"/>
                </a:cubicBezTo>
                <a:cubicBezTo>
                  <a:pt x="267" y="172"/>
                  <a:pt x="267" y="172"/>
                  <a:pt x="265" y="172"/>
                </a:cubicBezTo>
                <a:cubicBezTo>
                  <a:pt x="264" y="172"/>
                  <a:pt x="264" y="171"/>
                  <a:pt x="263" y="171"/>
                </a:cubicBezTo>
                <a:cubicBezTo>
                  <a:pt x="261" y="171"/>
                  <a:pt x="261" y="171"/>
                  <a:pt x="261" y="171"/>
                </a:cubicBezTo>
                <a:cubicBezTo>
                  <a:pt x="259" y="171"/>
                  <a:pt x="258" y="170"/>
                  <a:pt x="257" y="170"/>
                </a:cubicBezTo>
                <a:cubicBezTo>
                  <a:pt x="256" y="170"/>
                  <a:pt x="255" y="170"/>
                  <a:pt x="255" y="170"/>
                </a:cubicBezTo>
                <a:cubicBezTo>
                  <a:pt x="254" y="170"/>
                  <a:pt x="254" y="170"/>
                  <a:pt x="253" y="170"/>
                </a:cubicBezTo>
                <a:cubicBezTo>
                  <a:pt x="253" y="170"/>
                  <a:pt x="252" y="171"/>
                  <a:pt x="252" y="171"/>
                </a:cubicBezTo>
                <a:cubicBezTo>
                  <a:pt x="252" y="171"/>
                  <a:pt x="253" y="172"/>
                  <a:pt x="254" y="172"/>
                </a:cubicBezTo>
                <a:cubicBezTo>
                  <a:pt x="256" y="172"/>
                  <a:pt x="253" y="172"/>
                  <a:pt x="254" y="171"/>
                </a:cubicBezTo>
                <a:cubicBezTo>
                  <a:pt x="255" y="171"/>
                  <a:pt x="256" y="171"/>
                  <a:pt x="256" y="171"/>
                </a:cubicBezTo>
                <a:cubicBezTo>
                  <a:pt x="256" y="172"/>
                  <a:pt x="258" y="172"/>
                  <a:pt x="259" y="173"/>
                </a:cubicBezTo>
                <a:cubicBezTo>
                  <a:pt x="258" y="172"/>
                  <a:pt x="257" y="173"/>
                  <a:pt x="257" y="173"/>
                </a:cubicBezTo>
                <a:cubicBezTo>
                  <a:pt x="257" y="173"/>
                  <a:pt x="257" y="173"/>
                  <a:pt x="257" y="173"/>
                </a:cubicBezTo>
                <a:cubicBezTo>
                  <a:pt x="257" y="173"/>
                  <a:pt x="257" y="173"/>
                  <a:pt x="257" y="173"/>
                </a:cubicBezTo>
                <a:cubicBezTo>
                  <a:pt x="257" y="173"/>
                  <a:pt x="257" y="173"/>
                  <a:pt x="257" y="173"/>
                </a:cubicBezTo>
                <a:cubicBezTo>
                  <a:pt x="254" y="172"/>
                  <a:pt x="252" y="172"/>
                  <a:pt x="250" y="173"/>
                </a:cubicBezTo>
                <a:cubicBezTo>
                  <a:pt x="249" y="173"/>
                  <a:pt x="247" y="174"/>
                  <a:pt x="246" y="173"/>
                </a:cubicBezTo>
                <a:cubicBezTo>
                  <a:pt x="244" y="172"/>
                  <a:pt x="242" y="173"/>
                  <a:pt x="240" y="173"/>
                </a:cubicBezTo>
                <a:cubicBezTo>
                  <a:pt x="240" y="174"/>
                  <a:pt x="241" y="174"/>
                  <a:pt x="242" y="174"/>
                </a:cubicBezTo>
                <a:cubicBezTo>
                  <a:pt x="243" y="174"/>
                  <a:pt x="244" y="174"/>
                  <a:pt x="244" y="174"/>
                </a:cubicBezTo>
                <a:cubicBezTo>
                  <a:pt x="244" y="174"/>
                  <a:pt x="244" y="174"/>
                  <a:pt x="244" y="174"/>
                </a:cubicBezTo>
                <a:cubicBezTo>
                  <a:pt x="243" y="174"/>
                  <a:pt x="243" y="174"/>
                  <a:pt x="242" y="174"/>
                </a:cubicBezTo>
                <a:cubicBezTo>
                  <a:pt x="241" y="174"/>
                  <a:pt x="240" y="174"/>
                  <a:pt x="238" y="174"/>
                </a:cubicBezTo>
                <a:cubicBezTo>
                  <a:pt x="239" y="174"/>
                  <a:pt x="240" y="174"/>
                  <a:pt x="240" y="174"/>
                </a:cubicBezTo>
                <a:cubicBezTo>
                  <a:pt x="240" y="175"/>
                  <a:pt x="240" y="175"/>
                  <a:pt x="240" y="175"/>
                </a:cubicBezTo>
                <a:cubicBezTo>
                  <a:pt x="238" y="174"/>
                  <a:pt x="238" y="176"/>
                  <a:pt x="236" y="176"/>
                </a:cubicBezTo>
                <a:cubicBezTo>
                  <a:pt x="235" y="175"/>
                  <a:pt x="233" y="176"/>
                  <a:pt x="232" y="176"/>
                </a:cubicBezTo>
                <a:cubicBezTo>
                  <a:pt x="233" y="176"/>
                  <a:pt x="234" y="176"/>
                  <a:pt x="235" y="177"/>
                </a:cubicBezTo>
                <a:cubicBezTo>
                  <a:pt x="234" y="177"/>
                  <a:pt x="233" y="177"/>
                  <a:pt x="232" y="177"/>
                </a:cubicBezTo>
                <a:cubicBezTo>
                  <a:pt x="230" y="177"/>
                  <a:pt x="229" y="178"/>
                  <a:pt x="228" y="178"/>
                </a:cubicBezTo>
                <a:cubicBezTo>
                  <a:pt x="226" y="178"/>
                  <a:pt x="225" y="178"/>
                  <a:pt x="224" y="179"/>
                </a:cubicBezTo>
                <a:cubicBezTo>
                  <a:pt x="223" y="179"/>
                  <a:pt x="222" y="179"/>
                  <a:pt x="221" y="180"/>
                </a:cubicBezTo>
                <a:cubicBezTo>
                  <a:pt x="223" y="180"/>
                  <a:pt x="226" y="178"/>
                  <a:pt x="228" y="179"/>
                </a:cubicBezTo>
                <a:cubicBezTo>
                  <a:pt x="226" y="180"/>
                  <a:pt x="225" y="180"/>
                  <a:pt x="224" y="180"/>
                </a:cubicBezTo>
                <a:cubicBezTo>
                  <a:pt x="223" y="180"/>
                  <a:pt x="222" y="180"/>
                  <a:pt x="221" y="181"/>
                </a:cubicBezTo>
                <a:cubicBezTo>
                  <a:pt x="221" y="182"/>
                  <a:pt x="223" y="181"/>
                  <a:pt x="224" y="181"/>
                </a:cubicBezTo>
                <a:cubicBezTo>
                  <a:pt x="224" y="181"/>
                  <a:pt x="224" y="182"/>
                  <a:pt x="224" y="182"/>
                </a:cubicBezTo>
                <a:cubicBezTo>
                  <a:pt x="224" y="183"/>
                  <a:pt x="223" y="184"/>
                  <a:pt x="222" y="185"/>
                </a:cubicBezTo>
                <a:cubicBezTo>
                  <a:pt x="222" y="185"/>
                  <a:pt x="222" y="186"/>
                  <a:pt x="222" y="187"/>
                </a:cubicBezTo>
                <a:cubicBezTo>
                  <a:pt x="222" y="187"/>
                  <a:pt x="223" y="187"/>
                  <a:pt x="224" y="186"/>
                </a:cubicBezTo>
                <a:cubicBezTo>
                  <a:pt x="226" y="186"/>
                  <a:pt x="227" y="186"/>
                  <a:pt x="228" y="187"/>
                </a:cubicBezTo>
                <a:cubicBezTo>
                  <a:pt x="228" y="186"/>
                  <a:pt x="231" y="184"/>
                  <a:pt x="234" y="185"/>
                </a:cubicBezTo>
                <a:cubicBezTo>
                  <a:pt x="236" y="185"/>
                  <a:pt x="236" y="184"/>
                  <a:pt x="236" y="184"/>
                </a:cubicBezTo>
                <a:cubicBezTo>
                  <a:pt x="236" y="183"/>
                  <a:pt x="235" y="183"/>
                  <a:pt x="235" y="183"/>
                </a:cubicBezTo>
                <a:cubicBezTo>
                  <a:pt x="235" y="183"/>
                  <a:pt x="235" y="183"/>
                  <a:pt x="235" y="183"/>
                </a:cubicBezTo>
                <a:cubicBezTo>
                  <a:pt x="236" y="182"/>
                  <a:pt x="234" y="183"/>
                  <a:pt x="234" y="183"/>
                </a:cubicBezTo>
                <a:cubicBezTo>
                  <a:pt x="235" y="182"/>
                  <a:pt x="235" y="181"/>
                  <a:pt x="236" y="182"/>
                </a:cubicBezTo>
                <a:cubicBezTo>
                  <a:pt x="237" y="182"/>
                  <a:pt x="237" y="182"/>
                  <a:pt x="238" y="182"/>
                </a:cubicBezTo>
                <a:cubicBezTo>
                  <a:pt x="239" y="182"/>
                  <a:pt x="240" y="182"/>
                  <a:pt x="241" y="182"/>
                </a:cubicBezTo>
                <a:cubicBezTo>
                  <a:pt x="243" y="182"/>
                  <a:pt x="245" y="182"/>
                  <a:pt x="246" y="183"/>
                </a:cubicBezTo>
                <a:cubicBezTo>
                  <a:pt x="250" y="184"/>
                  <a:pt x="250" y="184"/>
                  <a:pt x="249" y="186"/>
                </a:cubicBezTo>
                <a:cubicBezTo>
                  <a:pt x="249" y="186"/>
                  <a:pt x="248" y="187"/>
                  <a:pt x="250" y="187"/>
                </a:cubicBezTo>
                <a:cubicBezTo>
                  <a:pt x="250" y="187"/>
                  <a:pt x="251" y="187"/>
                  <a:pt x="252" y="187"/>
                </a:cubicBezTo>
                <a:cubicBezTo>
                  <a:pt x="253" y="187"/>
                  <a:pt x="254" y="187"/>
                  <a:pt x="255" y="187"/>
                </a:cubicBezTo>
                <a:cubicBezTo>
                  <a:pt x="256" y="187"/>
                  <a:pt x="257" y="187"/>
                  <a:pt x="258" y="187"/>
                </a:cubicBezTo>
                <a:cubicBezTo>
                  <a:pt x="259" y="187"/>
                  <a:pt x="260" y="187"/>
                  <a:pt x="261" y="188"/>
                </a:cubicBezTo>
                <a:cubicBezTo>
                  <a:pt x="257" y="188"/>
                  <a:pt x="261" y="189"/>
                  <a:pt x="261" y="189"/>
                </a:cubicBezTo>
                <a:cubicBezTo>
                  <a:pt x="260" y="190"/>
                  <a:pt x="260" y="189"/>
                  <a:pt x="258" y="188"/>
                </a:cubicBezTo>
                <a:cubicBezTo>
                  <a:pt x="260" y="189"/>
                  <a:pt x="259" y="191"/>
                  <a:pt x="261" y="191"/>
                </a:cubicBezTo>
                <a:cubicBezTo>
                  <a:pt x="262" y="191"/>
                  <a:pt x="262" y="191"/>
                  <a:pt x="263" y="191"/>
                </a:cubicBezTo>
                <a:cubicBezTo>
                  <a:pt x="265" y="192"/>
                  <a:pt x="265" y="192"/>
                  <a:pt x="265" y="192"/>
                </a:cubicBezTo>
                <a:cubicBezTo>
                  <a:pt x="266" y="193"/>
                  <a:pt x="268" y="193"/>
                  <a:pt x="269" y="193"/>
                </a:cubicBezTo>
                <a:cubicBezTo>
                  <a:pt x="268" y="193"/>
                  <a:pt x="267" y="192"/>
                  <a:pt x="266" y="191"/>
                </a:cubicBezTo>
                <a:cubicBezTo>
                  <a:pt x="265" y="191"/>
                  <a:pt x="264" y="190"/>
                  <a:pt x="263" y="190"/>
                </a:cubicBezTo>
                <a:cubicBezTo>
                  <a:pt x="262" y="190"/>
                  <a:pt x="262" y="189"/>
                  <a:pt x="262" y="189"/>
                </a:cubicBezTo>
                <a:cubicBezTo>
                  <a:pt x="263" y="189"/>
                  <a:pt x="264" y="189"/>
                  <a:pt x="264" y="189"/>
                </a:cubicBezTo>
                <a:cubicBezTo>
                  <a:pt x="264" y="189"/>
                  <a:pt x="264" y="189"/>
                  <a:pt x="263" y="189"/>
                </a:cubicBezTo>
                <a:cubicBezTo>
                  <a:pt x="263" y="187"/>
                  <a:pt x="264" y="186"/>
                  <a:pt x="267" y="188"/>
                </a:cubicBezTo>
                <a:cubicBezTo>
                  <a:pt x="268" y="188"/>
                  <a:pt x="268" y="188"/>
                  <a:pt x="269" y="188"/>
                </a:cubicBezTo>
                <a:cubicBezTo>
                  <a:pt x="270" y="188"/>
                  <a:pt x="271" y="188"/>
                  <a:pt x="272" y="188"/>
                </a:cubicBezTo>
                <a:cubicBezTo>
                  <a:pt x="272" y="189"/>
                  <a:pt x="273" y="189"/>
                  <a:pt x="274" y="189"/>
                </a:cubicBezTo>
                <a:cubicBezTo>
                  <a:pt x="276" y="191"/>
                  <a:pt x="276" y="193"/>
                  <a:pt x="275" y="194"/>
                </a:cubicBezTo>
                <a:cubicBezTo>
                  <a:pt x="274" y="195"/>
                  <a:pt x="273" y="194"/>
                  <a:pt x="273" y="195"/>
                </a:cubicBezTo>
                <a:cubicBezTo>
                  <a:pt x="273" y="196"/>
                  <a:pt x="273" y="196"/>
                  <a:pt x="273" y="196"/>
                </a:cubicBezTo>
                <a:cubicBezTo>
                  <a:pt x="274" y="197"/>
                  <a:pt x="274" y="197"/>
                  <a:pt x="275" y="197"/>
                </a:cubicBezTo>
                <a:cubicBezTo>
                  <a:pt x="276" y="197"/>
                  <a:pt x="277" y="197"/>
                  <a:pt x="278" y="198"/>
                </a:cubicBezTo>
                <a:cubicBezTo>
                  <a:pt x="279" y="198"/>
                  <a:pt x="281" y="198"/>
                  <a:pt x="282" y="199"/>
                </a:cubicBezTo>
                <a:cubicBezTo>
                  <a:pt x="282" y="199"/>
                  <a:pt x="283" y="199"/>
                  <a:pt x="283" y="200"/>
                </a:cubicBezTo>
                <a:cubicBezTo>
                  <a:pt x="283" y="200"/>
                  <a:pt x="281" y="199"/>
                  <a:pt x="282" y="200"/>
                </a:cubicBezTo>
                <a:cubicBezTo>
                  <a:pt x="283" y="201"/>
                  <a:pt x="283" y="202"/>
                  <a:pt x="284" y="202"/>
                </a:cubicBezTo>
                <a:cubicBezTo>
                  <a:pt x="285" y="203"/>
                  <a:pt x="286" y="203"/>
                  <a:pt x="286" y="204"/>
                </a:cubicBezTo>
                <a:cubicBezTo>
                  <a:pt x="288" y="204"/>
                  <a:pt x="288" y="203"/>
                  <a:pt x="287" y="201"/>
                </a:cubicBezTo>
                <a:cubicBezTo>
                  <a:pt x="287" y="201"/>
                  <a:pt x="287" y="200"/>
                  <a:pt x="288" y="200"/>
                </a:cubicBezTo>
                <a:cubicBezTo>
                  <a:pt x="288" y="201"/>
                  <a:pt x="289" y="202"/>
                  <a:pt x="289" y="202"/>
                </a:cubicBezTo>
                <a:cubicBezTo>
                  <a:pt x="290" y="203"/>
                  <a:pt x="290" y="203"/>
                  <a:pt x="289" y="203"/>
                </a:cubicBezTo>
                <a:cubicBezTo>
                  <a:pt x="289" y="203"/>
                  <a:pt x="289" y="204"/>
                  <a:pt x="289" y="204"/>
                </a:cubicBezTo>
                <a:cubicBezTo>
                  <a:pt x="290" y="205"/>
                  <a:pt x="290" y="206"/>
                  <a:pt x="290" y="206"/>
                </a:cubicBezTo>
                <a:cubicBezTo>
                  <a:pt x="291" y="207"/>
                  <a:pt x="291" y="207"/>
                  <a:pt x="291" y="208"/>
                </a:cubicBezTo>
                <a:cubicBezTo>
                  <a:pt x="291" y="208"/>
                  <a:pt x="291" y="208"/>
                  <a:pt x="291" y="209"/>
                </a:cubicBezTo>
                <a:cubicBezTo>
                  <a:pt x="292" y="211"/>
                  <a:pt x="293" y="212"/>
                  <a:pt x="294" y="214"/>
                </a:cubicBezTo>
                <a:cubicBezTo>
                  <a:pt x="295" y="214"/>
                  <a:pt x="294" y="214"/>
                  <a:pt x="295" y="214"/>
                </a:cubicBezTo>
                <a:cubicBezTo>
                  <a:pt x="294" y="213"/>
                  <a:pt x="293" y="213"/>
                  <a:pt x="292" y="212"/>
                </a:cubicBezTo>
                <a:cubicBezTo>
                  <a:pt x="292" y="211"/>
                  <a:pt x="291" y="210"/>
                  <a:pt x="290" y="209"/>
                </a:cubicBezTo>
                <a:cubicBezTo>
                  <a:pt x="290" y="209"/>
                  <a:pt x="290" y="209"/>
                  <a:pt x="290" y="210"/>
                </a:cubicBezTo>
                <a:cubicBezTo>
                  <a:pt x="291" y="211"/>
                  <a:pt x="292" y="212"/>
                  <a:pt x="292" y="213"/>
                </a:cubicBezTo>
                <a:cubicBezTo>
                  <a:pt x="293" y="213"/>
                  <a:pt x="293" y="214"/>
                  <a:pt x="293" y="214"/>
                </a:cubicBezTo>
                <a:cubicBezTo>
                  <a:pt x="294" y="215"/>
                  <a:pt x="294" y="215"/>
                  <a:pt x="294" y="216"/>
                </a:cubicBezTo>
                <a:cubicBezTo>
                  <a:pt x="294" y="218"/>
                  <a:pt x="295" y="219"/>
                  <a:pt x="295" y="221"/>
                </a:cubicBezTo>
                <a:cubicBezTo>
                  <a:pt x="296" y="221"/>
                  <a:pt x="296" y="222"/>
                  <a:pt x="296" y="222"/>
                </a:cubicBezTo>
                <a:cubicBezTo>
                  <a:pt x="297" y="222"/>
                  <a:pt x="298" y="222"/>
                  <a:pt x="297" y="220"/>
                </a:cubicBezTo>
                <a:cubicBezTo>
                  <a:pt x="297" y="219"/>
                  <a:pt x="297" y="219"/>
                  <a:pt x="296" y="219"/>
                </a:cubicBezTo>
                <a:cubicBezTo>
                  <a:pt x="296" y="219"/>
                  <a:pt x="296" y="220"/>
                  <a:pt x="296" y="219"/>
                </a:cubicBezTo>
                <a:cubicBezTo>
                  <a:pt x="295" y="218"/>
                  <a:pt x="294" y="217"/>
                  <a:pt x="295" y="217"/>
                </a:cubicBezTo>
                <a:cubicBezTo>
                  <a:pt x="296" y="217"/>
                  <a:pt x="294" y="216"/>
                  <a:pt x="295" y="215"/>
                </a:cubicBezTo>
                <a:cubicBezTo>
                  <a:pt x="296" y="217"/>
                  <a:pt x="298" y="217"/>
                  <a:pt x="298" y="219"/>
                </a:cubicBezTo>
                <a:cubicBezTo>
                  <a:pt x="298" y="220"/>
                  <a:pt x="298" y="220"/>
                  <a:pt x="298" y="220"/>
                </a:cubicBezTo>
                <a:cubicBezTo>
                  <a:pt x="298" y="220"/>
                  <a:pt x="298" y="220"/>
                  <a:pt x="298" y="220"/>
                </a:cubicBezTo>
                <a:cubicBezTo>
                  <a:pt x="300" y="221"/>
                  <a:pt x="302" y="224"/>
                  <a:pt x="303" y="227"/>
                </a:cubicBezTo>
                <a:cubicBezTo>
                  <a:pt x="304" y="228"/>
                  <a:pt x="304" y="229"/>
                  <a:pt x="304" y="230"/>
                </a:cubicBezTo>
                <a:cubicBezTo>
                  <a:pt x="303" y="231"/>
                  <a:pt x="303" y="232"/>
                  <a:pt x="302" y="232"/>
                </a:cubicBezTo>
                <a:cubicBezTo>
                  <a:pt x="302" y="232"/>
                  <a:pt x="301" y="232"/>
                  <a:pt x="300" y="233"/>
                </a:cubicBezTo>
                <a:cubicBezTo>
                  <a:pt x="300" y="234"/>
                  <a:pt x="301" y="236"/>
                  <a:pt x="302" y="237"/>
                </a:cubicBezTo>
                <a:cubicBezTo>
                  <a:pt x="303" y="238"/>
                  <a:pt x="303" y="239"/>
                  <a:pt x="303" y="240"/>
                </a:cubicBezTo>
                <a:cubicBezTo>
                  <a:pt x="303" y="241"/>
                  <a:pt x="303" y="242"/>
                  <a:pt x="303" y="244"/>
                </a:cubicBezTo>
                <a:cubicBezTo>
                  <a:pt x="303" y="245"/>
                  <a:pt x="303" y="246"/>
                  <a:pt x="303" y="247"/>
                </a:cubicBezTo>
                <a:cubicBezTo>
                  <a:pt x="304" y="244"/>
                  <a:pt x="303" y="241"/>
                  <a:pt x="303" y="239"/>
                </a:cubicBezTo>
                <a:cubicBezTo>
                  <a:pt x="303" y="238"/>
                  <a:pt x="303" y="238"/>
                  <a:pt x="303" y="238"/>
                </a:cubicBezTo>
                <a:cubicBezTo>
                  <a:pt x="303" y="237"/>
                  <a:pt x="303" y="237"/>
                  <a:pt x="303" y="237"/>
                </a:cubicBezTo>
                <a:cubicBezTo>
                  <a:pt x="303" y="236"/>
                  <a:pt x="303" y="236"/>
                  <a:pt x="303" y="235"/>
                </a:cubicBezTo>
                <a:cubicBezTo>
                  <a:pt x="303" y="235"/>
                  <a:pt x="303" y="234"/>
                  <a:pt x="303" y="233"/>
                </a:cubicBezTo>
                <a:cubicBezTo>
                  <a:pt x="304" y="235"/>
                  <a:pt x="304" y="237"/>
                  <a:pt x="304" y="238"/>
                </a:cubicBezTo>
                <a:cubicBezTo>
                  <a:pt x="304" y="240"/>
                  <a:pt x="304" y="241"/>
                  <a:pt x="305" y="243"/>
                </a:cubicBezTo>
                <a:cubicBezTo>
                  <a:pt x="305" y="242"/>
                  <a:pt x="306" y="241"/>
                  <a:pt x="306" y="244"/>
                </a:cubicBezTo>
                <a:cubicBezTo>
                  <a:pt x="306" y="245"/>
                  <a:pt x="306" y="246"/>
                  <a:pt x="306" y="246"/>
                </a:cubicBezTo>
                <a:cubicBezTo>
                  <a:pt x="306" y="248"/>
                  <a:pt x="306" y="249"/>
                  <a:pt x="307" y="251"/>
                </a:cubicBezTo>
                <a:cubicBezTo>
                  <a:pt x="307" y="252"/>
                  <a:pt x="307" y="253"/>
                  <a:pt x="307" y="254"/>
                </a:cubicBezTo>
                <a:cubicBezTo>
                  <a:pt x="307" y="253"/>
                  <a:pt x="308" y="252"/>
                  <a:pt x="308" y="251"/>
                </a:cubicBezTo>
                <a:cubicBezTo>
                  <a:pt x="308" y="249"/>
                  <a:pt x="308" y="248"/>
                  <a:pt x="308" y="247"/>
                </a:cubicBezTo>
                <a:cubicBezTo>
                  <a:pt x="308" y="245"/>
                  <a:pt x="308" y="244"/>
                  <a:pt x="308" y="243"/>
                </a:cubicBezTo>
                <a:cubicBezTo>
                  <a:pt x="308" y="241"/>
                  <a:pt x="308" y="240"/>
                  <a:pt x="308" y="239"/>
                </a:cubicBezTo>
                <a:cubicBezTo>
                  <a:pt x="309" y="241"/>
                  <a:pt x="309" y="243"/>
                  <a:pt x="310" y="245"/>
                </a:cubicBezTo>
                <a:cubicBezTo>
                  <a:pt x="310" y="245"/>
                  <a:pt x="310" y="245"/>
                  <a:pt x="310" y="244"/>
                </a:cubicBezTo>
                <a:cubicBezTo>
                  <a:pt x="310" y="243"/>
                  <a:pt x="309" y="242"/>
                  <a:pt x="309" y="241"/>
                </a:cubicBezTo>
                <a:cubicBezTo>
                  <a:pt x="309" y="239"/>
                  <a:pt x="309" y="237"/>
                  <a:pt x="309" y="236"/>
                </a:cubicBezTo>
                <a:cubicBezTo>
                  <a:pt x="309" y="236"/>
                  <a:pt x="309" y="236"/>
                  <a:pt x="309" y="236"/>
                </a:cubicBezTo>
                <a:cubicBezTo>
                  <a:pt x="309" y="236"/>
                  <a:pt x="309" y="236"/>
                  <a:pt x="309" y="236"/>
                </a:cubicBezTo>
                <a:cubicBezTo>
                  <a:pt x="310" y="240"/>
                  <a:pt x="311" y="243"/>
                  <a:pt x="310" y="248"/>
                </a:cubicBezTo>
                <a:cubicBezTo>
                  <a:pt x="310" y="248"/>
                  <a:pt x="311" y="248"/>
                  <a:pt x="311" y="248"/>
                </a:cubicBezTo>
                <a:cubicBezTo>
                  <a:pt x="312" y="250"/>
                  <a:pt x="312" y="253"/>
                  <a:pt x="312" y="256"/>
                </a:cubicBezTo>
                <a:cubicBezTo>
                  <a:pt x="311" y="260"/>
                  <a:pt x="313" y="256"/>
                  <a:pt x="313" y="257"/>
                </a:cubicBezTo>
                <a:cubicBezTo>
                  <a:pt x="313" y="258"/>
                  <a:pt x="313" y="257"/>
                  <a:pt x="313" y="256"/>
                </a:cubicBezTo>
                <a:cubicBezTo>
                  <a:pt x="313" y="253"/>
                  <a:pt x="313" y="251"/>
                  <a:pt x="314" y="247"/>
                </a:cubicBezTo>
                <a:cubicBezTo>
                  <a:pt x="314" y="248"/>
                  <a:pt x="314" y="249"/>
                  <a:pt x="314" y="249"/>
                </a:cubicBezTo>
                <a:cubicBezTo>
                  <a:pt x="314" y="250"/>
                  <a:pt x="314" y="251"/>
                  <a:pt x="314" y="251"/>
                </a:cubicBezTo>
                <a:cubicBezTo>
                  <a:pt x="315" y="251"/>
                  <a:pt x="315" y="249"/>
                  <a:pt x="315" y="249"/>
                </a:cubicBezTo>
                <a:cubicBezTo>
                  <a:pt x="314" y="247"/>
                  <a:pt x="314" y="246"/>
                  <a:pt x="314" y="245"/>
                </a:cubicBezTo>
                <a:cubicBezTo>
                  <a:pt x="314" y="243"/>
                  <a:pt x="314" y="243"/>
                  <a:pt x="314" y="243"/>
                </a:cubicBezTo>
                <a:cubicBezTo>
                  <a:pt x="314" y="242"/>
                  <a:pt x="314" y="242"/>
                  <a:pt x="314" y="241"/>
                </a:cubicBezTo>
                <a:cubicBezTo>
                  <a:pt x="315" y="241"/>
                  <a:pt x="315" y="242"/>
                  <a:pt x="315" y="243"/>
                </a:cubicBezTo>
                <a:cubicBezTo>
                  <a:pt x="315" y="243"/>
                  <a:pt x="315" y="244"/>
                  <a:pt x="315" y="245"/>
                </a:cubicBezTo>
                <a:cubicBezTo>
                  <a:pt x="315" y="246"/>
                  <a:pt x="315" y="248"/>
                  <a:pt x="316" y="248"/>
                </a:cubicBezTo>
                <a:cubicBezTo>
                  <a:pt x="316" y="248"/>
                  <a:pt x="316" y="248"/>
                  <a:pt x="316" y="249"/>
                </a:cubicBezTo>
                <a:cubicBezTo>
                  <a:pt x="316" y="249"/>
                  <a:pt x="316" y="250"/>
                  <a:pt x="316" y="250"/>
                </a:cubicBezTo>
                <a:cubicBezTo>
                  <a:pt x="316" y="251"/>
                  <a:pt x="316" y="251"/>
                  <a:pt x="316" y="251"/>
                </a:cubicBezTo>
                <a:cubicBezTo>
                  <a:pt x="315" y="251"/>
                  <a:pt x="315" y="251"/>
                  <a:pt x="315" y="252"/>
                </a:cubicBezTo>
                <a:cubicBezTo>
                  <a:pt x="315" y="255"/>
                  <a:pt x="314" y="258"/>
                  <a:pt x="313" y="261"/>
                </a:cubicBezTo>
                <a:cubicBezTo>
                  <a:pt x="313" y="263"/>
                  <a:pt x="313" y="266"/>
                  <a:pt x="312" y="268"/>
                </a:cubicBezTo>
                <a:cubicBezTo>
                  <a:pt x="313" y="267"/>
                  <a:pt x="313" y="266"/>
                  <a:pt x="313" y="266"/>
                </a:cubicBezTo>
                <a:cubicBezTo>
                  <a:pt x="314" y="265"/>
                  <a:pt x="314" y="264"/>
                  <a:pt x="314" y="264"/>
                </a:cubicBezTo>
                <a:cubicBezTo>
                  <a:pt x="315" y="263"/>
                  <a:pt x="316" y="262"/>
                  <a:pt x="317" y="261"/>
                </a:cubicBezTo>
                <a:cubicBezTo>
                  <a:pt x="317" y="262"/>
                  <a:pt x="316" y="265"/>
                  <a:pt x="316" y="266"/>
                </a:cubicBezTo>
                <a:cubicBezTo>
                  <a:pt x="317" y="266"/>
                  <a:pt x="317" y="263"/>
                  <a:pt x="318" y="261"/>
                </a:cubicBezTo>
                <a:cubicBezTo>
                  <a:pt x="318" y="263"/>
                  <a:pt x="317" y="264"/>
                  <a:pt x="317" y="266"/>
                </a:cubicBezTo>
                <a:cubicBezTo>
                  <a:pt x="317" y="267"/>
                  <a:pt x="317" y="268"/>
                  <a:pt x="317" y="269"/>
                </a:cubicBezTo>
                <a:cubicBezTo>
                  <a:pt x="318" y="268"/>
                  <a:pt x="318" y="267"/>
                  <a:pt x="318" y="266"/>
                </a:cubicBezTo>
                <a:cubicBezTo>
                  <a:pt x="318" y="265"/>
                  <a:pt x="318" y="263"/>
                  <a:pt x="319" y="262"/>
                </a:cubicBezTo>
                <a:cubicBezTo>
                  <a:pt x="319" y="263"/>
                  <a:pt x="319" y="265"/>
                  <a:pt x="319" y="267"/>
                </a:cubicBezTo>
                <a:cubicBezTo>
                  <a:pt x="318" y="268"/>
                  <a:pt x="318" y="270"/>
                  <a:pt x="317" y="271"/>
                </a:cubicBezTo>
                <a:cubicBezTo>
                  <a:pt x="317" y="272"/>
                  <a:pt x="317" y="274"/>
                  <a:pt x="316" y="275"/>
                </a:cubicBezTo>
                <a:cubicBezTo>
                  <a:pt x="316" y="276"/>
                  <a:pt x="316" y="278"/>
                  <a:pt x="316" y="279"/>
                </a:cubicBezTo>
                <a:cubicBezTo>
                  <a:pt x="317" y="278"/>
                  <a:pt x="317" y="275"/>
                  <a:pt x="318" y="274"/>
                </a:cubicBezTo>
                <a:cubicBezTo>
                  <a:pt x="319" y="272"/>
                  <a:pt x="319" y="269"/>
                  <a:pt x="320" y="267"/>
                </a:cubicBezTo>
                <a:cubicBezTo>
                  <a:pt x="319" y="266"/>
                  <a:pt x="319" y="266"/>
                  <a:pt x="319" y="266"/>
                </a:cubicBezTo>
                <a:cubicBezTo>
                  <a:pt x="319" y="264"/>
                  <a:pt x="320" y="262"/>
                  <a:pt x="320" y="261"/>
                </a:cubicBezTo>
                <a:cubicBezTo>
                  <a:pt x="320" y="258"/>
                  <a:pt x="320" y="258"/>
                  <a:pt x="320" y="258"/>
                </a:cubicBezTo>
                <a:cubicBezTo>
                  <a:pt x="320" y="256"/>
                  <a:pt x="320" y="256"/>
                  <a:pt x="320" y="256"/>
                </a:cubicBezTo>
                <a:cubicBezTo>
                  <a:pt x="321" y="254"/>
                  <a:pt x="321" y="253"/>
                  <a:pt x="321" y="251"/>
                </a:cubicBezTo>
                <a:cubicBezTo>
                  <a:pt x="321" y="250"/>
                  <a:pt x="321" y="250"/>
                  <a:pt x="321" y="249"/>
                </a:cubicBezTo>
                <a:cubicBezTo>
                  <a:pt x="321" y="246"/>
                  <a:pt x="321" y="246"/>
                  <a:pt x="321" y="246"/>
                </a:cubicBezTo>
                <a:cubicBezTo>
                  <a:pt x="321" y="246"/>
                  <a:pt x="321" y="246"/>
                  <a:pt x="322" y="246"/>
                </a:cubicBezTo>
                <a:cubicBezTo>
                  <a:pt x="322" y="246"/>
                  <a:pt x="321" y="259"/>
                  <a:pt x="321" y="261"/>
                </a:cubicBezTo>
                <a:cubicBezTo>
                  <a:pt x="321" y="261"/>
                  <a:pt x="321" y="260"/>
                  <a:pt x="322" y="259"/>
                </a:cubicBezTo>
                <a:cubicBezTo>
                  <a:pt x="321" y="261"/>
                  <a:pt x="321" y="262"/>
                  <a:pt x="321" y="264"/>
                </a:cubicBezTo>
                <a:cubicBezTo>
                  <a:pt x="320" y="265"/>
                  <a:pt x="320" y="267"/>
                  <a:pt x="320" y="268"/>
                </a:cubicBezTo>
                <a:cubicBezTo>
                  <a:pt x="320" y="271"/>
                  <a:pt x="323" y="269"/>
                  <a:pt x="322" y="274"/>
                </a:cubicBezTo>
                <a:cubicBezTo>
                  <a:pt x="323" y="270"/>
                  <a:pt x="324" y="269"/>
                  <a:pt x="325" y="270"/>
                </a:cubicBezTo>
                <a:cubicBezTo>
                  <a:pt x="326" y="271"/>
                  <a:pt x="325" y="274"/>
                  <a:pt x="325" y="276"/>
                </a:cubicBezTo>
                <a:close/>
                <a:moveTo>
                  <a:pt x="155" y="205"/>
                </a:moveTo>
                <a:cubicBezTo>
                  <a:pt x="155" y="205"/>
                  <a:pt x="155" y="205"/>
                  <a:pt x="155" y="205"/>
                </a:cubicBezTo>
                <a:cubicBezTo>
                  <a:pt x="155" y="205"/>
                  <a:pt x="155" y="205"/>
                  <a:pt x="155" y="206"/>
                </a:cubicBezTo>
                <a:cubicBezTo>
                  <a:pt x="155" y="206"/>
                  <a:pt x="155" y="207"/>
                  <a:pt x="155" y="207"/>
                </a:cubicBezTo>
                <a:cubicBezTo>
                  <a:pt x="155" y="207"/>
                  <a:pt x="155" y="206"/>
                  <a:pt x="155" y="206"/>
                </a:cubicBezTo>
                <a:cubicBezTo>
                  <a:pt x="155" y="205"/>
                  <a:pt x="155" y="205"/>
                  <a:pt x="155" y="205"/>
                </a:cubicBezTo>
                <a:close/>
                <a:moveTo>
                  <a:pt x="337" y="70"/>
                </a:moveTo>
                <a:cubicBezTo>
                  <a:pt x="331" y="67"/>
                  <a:pt x="331" y="67"/>
                  <a:pt x="331" y="67"/>
                </a:cubicBezTo>
                <a:cubicBezTo>
                  <a:pt x="323" y="64"/>
                  <a:pt x="323" y="64"/>
                  <a:pt x="323" y="64"/>
                </a:cubicBezTo>
                <a:cubicBezTo>
                  <a:pt x="321" y="63"/>
                  <a:pt x="319" y="62"/>
                  <a:pt x="318" y="61"/>
                </a:cubicBezTo>
                <a:cubicBezTo>
                  <a:pt x="318" y="61"/>
                  <a:pt x="318" y="61"/>
                  <a:pt x="318" y="61"/>
                </a:cubicBezTo>
                <a:cubicBezTo>
                  <a:pt x="319" y="62"/>
                  <a:pt x="320" y="62"/>
                  <a:pt x="320" y="62"/>
                </a:cubicBezTo>
                <a:cubicBezTo>
                  <a:pt x="323" y="63"/>
                  <a:pt x="325" y="64"/>
                  <a:pt x="326" y="64"/>
                </a:cubicBezTo>
                <a:cubicBezTo>
                  <a:pt x="326" y="64"/>
                  <a:pt x="326" y="64"/>
                  <a:pt x="326" y="64"/>
                </a:cubicBezTo>
                <a:cubicBezTo>
                  <a:pt x="327" y="65"/>
                  <a:pt x="329" y="65"/>
                  <a:pt x="330" y="65"/>
                </a:cubicBezTo>
                <a:cubicBezTo>
                  <a:pt x="331" y="66"/>
                  <a:pt x="332" y="66"/>
                  <a:pt x="333" y="67"/>
                </a:cubicBezTo>
                <a:cubicBezTo>
                  <a:pt x="335" y="67"/>
                  <a:pt x="338" y="68"/>
                  <a:pt x="340" y="70"/>
                </a:cubicBezTo>
                <a:cubicBezTo>
                  <a:pt x="339" y="70"/>
                  <a:pt x="338" y="69"/>
                  <a:pt x="337" y="69"/>
                </a:cubicBezTo>
                <a:cubicBezTo>
                  <a:pt x="336" y="68"/>
                  <a:pt x="335" y="68"/>
                  <a:pt x="335" y="68"/>
                </a:cubicBezTo>
                <a:cubicBezTo>
                  <a:pt x="335" y="68"/>
                  <a:pt x="336" y="69"/>
                  <a:pt x="337" y="70"/>
                </a:cubicBezTo>
                <a:cubicBezTo>
                  <a:pt x="338" y="70"/>
                  <a:pt x="340" y="71"/>
                  <a:pt x="340" y="71"/>
                </a:cubicBezTo>
                <a:cubicBezTo>
                  <a:pt x="344" y="73"/>
                  <a:pt x="347" y="74"/>
                  <a:pt x="350" y="76"/>
                </a:cubicBezTo>
                <a:cubicBezTo>
                  <a:pt x="352" y="77"/>
                  <a:pt x="353" y="78"/>
                  <a:pt x="354" y="79"/>
                </a:cubicBezTo>
                <a:cubicBezTo>
                  <a:pt x="356" y="80"/>
                  <a:pt x="357" y="81"/>
                  <a:pt x="359" y="82"/>
                </a:cubicBezTo>
                <a:cubicBezTo>
                  <a:pt x="360" y="83"/>
                  <a:pt x="361" y="84"/>
                  <a:pt x="362" y="85"/>
                </a:cubicBezTo>
                <a:cubicBezTo>
                  <a:pt x="363" y="85"/>
                  <a:pt x="364" y="86"/>
                  <a:pt x="364" y="87"/>
                </a:cubicBezTo>
                <a:cubicBezTo>
                  <a:pt x="364" y="86"/>
                  <a:pt x="363" y="86"/>
                  <a:pt x="362" y="85"/>
                </a:cubicBezTo>
                <a:cubicBezTo>
                  <a:pt x="359" y="83"/>
                  <a:pt x="356" y="81"/>
                  <a:pt x="352" y="78"/>
                </a:cubicBezTo>
                <a:cubicBezTo>
                  <a:pt x="342" y="73"/>
                  <a:pt x="342" y="73"/>
                  <a:pt x="342" y="73"/>
                </a:cubicBezTo>
                <a:cubicBezTo>
                  <a:pt x="340" y="72"/>
                  <a:pt x="338" y="71"/>
                  <a:pt x="337" y="70"/>
                </a:cubicBezTo>
                <a:close/>
                <a:moveTo>
                  <a:pt x="343" y="387"/>
                </a:moveTo>
                <a:cubicBezTo>
                  <a:pt x="343" y="387"/>
                  <a:pt x="343" y="387"/>
                  <a:pt x="343" y="387"/>
                </a:cubicBezTo>
                <a:cubicBezTo>
                  <a:pt x="344" y="386"/>
                  <a:pt x="345" y="385"/>
                  <a:pt x="346" y="385"/>
                </a:cubicBezTo>
                <a:cubicBezTo>
                  <a:pt x="345" y="386"/>
                  <a:pt x="344" y="387"/>
                  <a:pt x="343" y="387"/>
                </a:cubicBezTo>
                <a:close/>
                <a:moveTo>
                  <a:pt x="351" y="384"/>
                </a:moveTo>
                <a:cubicBezTo>
                  <a:pt x="354" y="381"/>
                  <a:pt x="357" y="378"/>
                  <a:pt x="361" y="375"/>
                </a:cubicBezTo>
                <a:cubicBezTo>
                  <a:pt x="361" y="375"/>
                  <a:pt x="361" y="375"/>
                  <a:pt x="361" y="375"/>
                </a:cubicBezTo>
                <a:cubicBezTo>
                  <a:pt x="361" y="375"/>
                  <a:pt x="361" y="375"/>
                  <a:pt x="361" y="375"/>
                </a:cubicBezTo>
                <a:cubicBezTo>
                  <a:pt x="358" y="378"/>
                  <a:pt x="354" y="381"/>
                  <a:pt x="351" y="384"/>
                </a:cubicBezTo>
                <a:close/>
                <a:moveTo>
                  <a:pt x="362" y="375"/>
                </a:moveTo>
                <a:cubicBezTo>
                  <a:pt x="362" y="376"/>
                  <a:pt x="361" y="376"/>
                  <a:pt x="361" y="377"/>
                </a:cubicBezTo>
                <a:cubicBezTo>
                  <a:pt x="361" y="376"/>
                  <a:pt x="362" y="375"/>
                  <a:pt x="363" y="374"/>
                </a:cubicBezTo>
                <a:cubicBezTo>
                  <a:pt x="363" y="375"/>
                  <a:pt x="363" y="375"/>
                  <a:pt x="362" y="375"/>
                </a:cubicBezTo>
                <a:close/>
                <a:moveTo>
                  <a:pt x="364" y="373"/>
                </a:moveTo>
                <a:cubicBezTo>
                  <a:pt x="364" y="373"/>
                  <a:pt x="364" y="373"/>
                  <a:pt x="364" y="373"/>
                </a:cubicBezTo>
                <a:cubicBezTo>
                  <a:pt x="363" y="374"/>
                  <a:pt x="363" y="374"/>
                  <a:pt x="362" y="375"/>
                </a:cubicBezTo>
                <a:cubicBezTo>
                  <a:pt x="363" y="374"/>
                  <a:pt x="364" y="372"/>
                  <a:pt x="365" y="372"/>
                </a:cubicBezTo>
                <a:cubicBezTo>
                  <a:pt x="365" y="372"/>
                  <a:pt x="365" y="372"/>
                  <a:pt x="364" y="373"/>
                </a:cubicBezTo>
                <a:close/>
                <a:moveTo>
                  <a:pt x="368" y="361"/>
                </a:moveTo>
                <a:cubicBezTo>
                  <a:pt x="364" y="365"/>
                  <a:pt x="360" y="369"/>
                  <a:pt x="357" y="373"/>
                </a:cubicBezTo>
                <a:cubicBezTo>
                  <a:pt x="363" y="368"/>
                  <a:pt x="369" y="362"/>
                  <a:pt x="374" y="355"/>
                </a:cubicBezTo>
                <a:cubicBezTo>
                  <a:pt x="374" y="356"/>
                  <a:pt x="374" y="357"/>
                  <a:pt x="373" y="357"/>
                </a:cubicBezTo>
                <a:cubicBezTo>
                  <a:pt x="372" y="360"/>
                  <a:pt x="369" y="363"/>
                  <a:pt x="366" y="366"/>
                </a:cubicBezTo>
                <a:cubicBezTo>
                  <a:pt x="362" y="370"/>
                  <a:pt x="357" y="374"/>
                  <a:pt x="352" y="378"/>
                </a:cubicBezTo>
                <a:cubicBezTo>
                  <a:pt x="351" y="379"/>
                  <a:pt x="351" y="380"/>
                  <a:pt x="350" y="380"/>
                </a:cubicBezTo>
                <a:cubicBezTo>
                  <a:pt x="351" y="380"/>
                  <a:pt x="352" y="379"/>
                  <a:pt x="353" y="379"/>
                </a:cubicBezTo>
                <a:cubicBezTo>
                  <a:pt x="350" y="380"/>
                  <a:pt x="348" y="382"/>
                  <a:pt x="346" y="384"/>
                </a:cubicBezTo>
                <a:cubicBezTo>
                  <a:pt x="345" y="385"/>
                  <a:pt x="344" y="385"/>
                  <a:pt x="343" y="386"/>
                </a:cubicBezTo>
                <a:cubicBezTo>
                  <a:pt x="343" y="386"/>
                  <a:pt x="344" y="386"/>
                  <a:pt x="344" y="386"/>
                </a:cubicBezTo>
                <a:cubicBezTo>
                  <a:pt x="344" y="385"/>
                  <a:pt x="344" y="385"/>
                  <a:pt x="345" y="384"/>
                </a:cubicBezTo>
                <a:cubicBezTo>
                  <a:pt x="347" y="382"/>
                  <a:pt x="347" y="381"/>
                  <a:pt x="351" y="379"/>
                </a:cubicBezTo>
                <a:cubicBezTo>
                  <a:pt x="350" y="379"/>
                  <a:pt x="349" y="380"/>
                  <a:pt x="349" y="380"/>
                </a:cubicBezTo>
                <a:cubicBezTo>
                  <a:pt x="351" y="378"/>
                  <a:pt x="353" y="377"/>
                  <a:pt x="355" y="375"/>
                </a:cubicBezTo>
                <a:cubicBezTo>
                  <a:pt x="357" y="373"/>
                  <a:pt x="358" y="371"/>
                  <a:pt x="360" y="368"/>
                </a:cubicBezTo>
                <a:cubicBezTo>
                  <a:pt x="364" y="364"/>
                  <a:pt x="368" y="360"/>
                  <a:pt x="372" y="355"/>
                </a:cubicBezTo>
                <a:cubicBezTo>
                  <a:pt x="373" y="353"/>
                  <a:pt x="375" y="351"/>
                  <a:pt x="377" y="349"/>
                </a:cubicBezTo>
                <a:cubicBezTo>
                  <a:pt x="374" y="353"/>
                  <a:pt x="371" y="357"/>
                  <a:pt x="368" y="361"/>
                </a:cubicBezTo>
                <a:close/>
                <a:moveTo>
                  <a:pt x="376" y="93"/>
                </a:moveTo>
                <a:cubicBezTo>
                  <a:pt x="376" y="94"/>
                  <a:pt x="377" y="96"/>
                  <a:pt x="378" y="97"/>
                </a:cubicBezTo>
                <a:cubicBezTo>
                  <a:pt x="378" y="97"/>
                  <a:pt x="378" y="97"/>
                  <a:pt x="378" y="97"/>
                </a:cubicBezTo>
                <a:cubicBezTo>
                  <a:pt x="375" y="95"/>
                  <a:pt x="373" y="93"/>
                  <a:pt x="371" y="91"/>
                </a:cubicBezTo>
                <a:cubicBezTo>
                  <a:pt x="371" y="91"/>
                  <a:pt x="372" y="92"/>
                  <a:pt x="372" y="92"/>
                </a:cubicBezTo>
                <a:cubicBezTo>
                  <a:pt x="373" y="92"/>
                  <a:pt x="373" y="92"/>
                  <a:pt x="373" y="92"/>
                </a:cubicBezTo>
                <a:cubicBezTo>
                  <a:pt x="369" y="89"/>
                  <a:pt x="366" y="87"/>
                  <a:pt x="364" y="85"/>
                </a:cubicBezTo>
                <a:cubicBezTo>
                  <a:pt x="362" y="82"/>
                  <a:pt x="358" y="80"/>
                  <a:pt x="355" y="78"/>
                </a:cubicBezTo>
                <a:cubicBezTo>
                  <a:pt x="354" y="77"/>
                  <a:pt x="353" y="76"/>
                  <a:pt x="353" y="77"/>
                </a:cubicBezTo>
                <a:cubicBezTo>
                  <a:pt x="353" y="76"/>
                  <a:pt x="352" y="76"/>
                  <a:pt x="352" y="76"/>
                </a:cubicBezTo>
                <a:cubicBezTo>
                  <a:pt x="347" y="73"/>
                  <a:pt x="343" y="70"/>
                  <a:pt x="340" y="67"/>
                </a:cubicBezTo>
                <a:cubicBezTo>
                  <a:pt x="341" y="67"/>
                  <a:pt x="345" y="70"/>
                  <a:pt x="347" y="71"/>
                </a:cubicBezTo>
                <a:cubicBezTo>
                  <a:pt x="349" y="73"/>
                  <a:pt x="352" y="74"/>
                  <a:pt x="354" y="76"/>
                </a:cubicBezTo>
                <a:cubicBezTo>
                  <a:pt x="355" y="77"/>
                  <a:pt x="356" y="78"/>
                  <a:pt x="356" y="78"/>
                </a:cubicBezTo>
                <a:cubicBezTo>
                  <a:pt x="356" y="77"/>
                  <a:pt x="357" y="78"/>
                  <a:pt x="358" y="79"/>
                </a:cubicBezTo>
                <a:cubicBezTo>
                  <a:pt x="359" y="79"/>
                  <a:pt x="360" y="81"/>
                  <a:pt x="362" y="82"/>
                </a:cubicBezTo>
                <a:cubicBezTo>
                  <a:pt x="364" y="83"/>
                  <a:pt x="366" y="85"/>
                  <a:pt x="369" y="87"/>
                </a:cubicBezTo>
                <a:cubicBezTo>
                  <a:pt x="371" y="89"/>
                  <a:pt x="373" y="91"/>
                  <a:pt x="375" y="93"/>
                </a:cubicBezTo>
                <a:cubicBezTo>
                  <a:pt x="374" y="90"/>
                  <a:pt x="376" y="93"/>
                  <a:pt x="380" y="96"/>
                </a:cubicBezTo>
                <a:cubicBezTo>
                  <a:pt x="372" y="88"/>
                  <a:pt x="364" y="81"/>
                  <a:pt x="356" y="75"/>
                </a:cubicBezTo>
                <a:cubicBezTo>
                  <a:pt x="356" y="75"/>
                  <a:pt x="356" y="75"/>
                  <a:pt x="356" y="75"/>
                </a:cubicBezTo>
                <a:cubicBezTo>
                  <a:pt x="359" y="77"/>
                  <a:pt x="362" y="79"/>
                  <a:pt x="365" y="81"/>
                </a:cubicBezTo>
                <a:cubicBezTo>
                  <a:pt x="368" y="83"/>
                  <a:pt x="370" y="86"/>
                  <a:pt x="373" y="89"/>
                </a:cubicBezTo>
                <a:cubicBezTo>
                  <a:pt x="375" y="91"/>
                  <a:pt x="378" y="93"/>
                  <a:pt x="380" y="95"/>
                </a:cubicBezTo>
                <a:cubicBezTo>
                  <a:pt x="380" y="96"/>
                  <a:pt x="380" y="96"/>
                  <a:pt x="380" y="97"/>
                </a:cubicBezTo>
                <a:cubicBezTo>
                  <a:pt x="380" y="97"/>
                  <a:pt x="380" y="97"/>
                  <a:pt x="380" y="97"/>
                </a:cubicBezTo>
                <a:cubicBezTo>
                  <a:pt x="379" y="96"/>
                  <a:pt x="377" y="95"/>
                  <a:pt x="376" y="93"/>
                </a:cubicBezTo>
                <a:close/>
                <a:moveTo>
                  <a:pt x="344" y="420"/>
                </a:moveTo>
                <a:cubicBezTo>
                  <a:pt x="341" y="421"/>
                  <a:pt x="345" y="419"/>
                  <a:pt x="348" y="417"/>
                </a:cubicBezTo>
                <a:cubicBezTo>
                  <a:pt x="347" y="418"/>
                  <a:pt x="345" y="419"/>
                  <a:pt x="344" y="420"/>
                </a:cubicBezTo>
                <a:close/>
                <a:moveTo>
                  <a:pt x="363" y="396"/>
                </a:moveTo>
                <a:cubicBezTo>
                  <a:pt x="368" y="390"/>
                  <a:pt x="369" y="391"/>
                  <a:pt x="371" y="390"/>
                </a:cubicBezTo>
                <a:cubicBezTo>
                  <a:pt x="370" y="391"/>
                  <a:pt x="369" y="392"/>
                  <a:pt x="368" y="392"/>
                </a:cubicBezTo>
                <a:cubicBezTo>
                  <a:pt x="364" y="395"/>
                  <a:pt x="364" y="395"/>
                  <a:pt x="364" y="395"/>
                </a:cubicBezTo>
                <a:cubicBezTo>
                  <a:pt x="361" y="397"/>
                  <a:pt x="361" y="397"/>
                  <a:pt x="361" y="397"/>
                </a:cubicBezTo>
                <a:cubicBezTo>
                  <a:pt x="362" y="397"/>
                  <a:pt x="362" y="396"/>
                  <a:pt x="363" y="396"/>
                </a:cubicBezTo>
                <a:close/>
                <a:moveTo>
                  <a:pt x="351" y="406"/>
                </a:moveTo>
                <a:cubicBezTo>
                  <a:pt x="353" y="404"/>
                  <a:pt x="356" y="402"/>
                  <a:pt x="358" y="400"/>
                </a:cubicBezTo>
                <a:cubicBezTo>
                  <a:pt x="360" y="399"/>
                  <a:pt x="362" y="397"/>
                  <a:pt x="365" y="395"/>
                </a:cubicBezTo>
                <a:cubicBezTo>
                  <a:pt x="366" y="394"/>
                  <a:pt x="367" y="394"/>
                  <a:pt x="368" y="393"/>
                </a:cubicBezTo>
                <a:cubicBezTo>
                  <a:pt x="369" y="392"/>
                  <a:pt x="370" y="391"/>
                  <a:pt x="371" y="390"/>
                </a:cubicBezTo>
                <a:cubicBezTo>
                  <a:pt x="371" y="390"/>
                  <a:pt x="371" y="390"/>
                  <a:pt x="371" y="390"/>
                </a:cubicBezTo>
                <a:cubicBezTo>
                  <a:pt x="372" y="390"/>
                  <a:pt x="372" y="390"/>
                  <a:pt x="372" y="390"/>
                </a:cubicBezTo>
                <a:cubicBezTo>
                  <a:pt x="369" y="393"/>
                  <a:pt x="366" y="395"/>
                  <a:pt x="363" y="398"/>
                </a:cubicBezTo>
                <a:cubicBezTo>
                  <a:pt x="361" y="399"/>
                  <a:pt x="359" y="401"/>
                  <a:pt x="359" y="401"/>
                </a:cubicBezTo>
                <a:cubicBezTo>
                  <a:pt x="359" y="401"/>
                  <a:pt x="360" y="401"/>
                  <a:pt x="361" y="400"/>
                </a:cubicBezTo>
                <a:cubicBezTo>
                  <a:pt x="362" y="399"/>
                  <a:pt x="365" y="397"/>
                  <a:pt x="367" y="395"/>
                </a:cubicBezTo>
                <a:cubicBezTo>
                  <a:pt x="368" y="394"/>
                  <a:pt x="370" y="392"/>
                  <a:pt x="372" y="390"/>
                </a:cubicBezTo>
                <a:cubicBezTo>
                  <a:pt x="372" y="390"/>
                  <a:pt x="372" y="391"/>
                  <a:pt x="372" y="391"/>
                </a:cubicBezTo>
                <a:cubicBezTo>
                  <a:pt x="372" y="391"/>
                  <a:pt x="371" y="392"/>
                  <a:pt x="371" y="393"/>
                </a:cubicBezTo>
                <a:cubicBezTo>
                  <a:pt x="370" y="393"/>
                  <a:pt x="370" y="394"/>
                  <a:pt x="369" y="394"/>
                </a:cubicBezTo>
                <a:cubicBezTo>
                  <a:pt x="368" y="395"/>
                  <a:pt x="368" y="395"/>
                  <a:pt x="367" y="396"/>
                </a:cubicBezTo>
                <a:cubicBezTo>
                  <a:pt x="366" y="397"/>
                  <a:pt x="366" y="397"/>
                  <a:pt x="365" y="398"/>
                </a:cubicBezTo>
                <a:cubicBezTo>
                  <a:pt x="364" y="399"/>
                  <a:pt x="362" y="400"/>
                  <a:pt x="361" y="401"/>
                </a:cubicBezTo>
                <a:cubicBezTo>
                  <a:pt x="356" y="404"/>
                  <a:pt x="354" y="404"/>
                  <a:pt x="351" y="406"/>
                </a:cubicBezTo>
                <a:close/>
                <a:moveTo>
                  <a:pt x="373" y="392"/>
                </a:moveTo>
                <a:cubicBezTo>
                  <a:pt x="372" y="393"/>
                  <a:pt x="372" y="394"/>
                  <a:pt x="371" y="395"/>
                </a:cubicBezTo>
                <a:cubicBezTo>
                  <a:pt x="371" y="395"/>
                  <a:pt x="370" y="396"/>
                  <a:pt x="370" y="396"/>
                </a:cubicBezTo>
                <a:cubicBezTo>
                  <a:pt x="371" y="395"/>
                  <a:pt x="372" y="394"/>
                  <a:pt x="373" y="392"/>
                </a:cubicBezTo>
                <a:close/>
                <a:moveTo>
                  <a:pt x="367" y="397"/>
                </a:moveTo>
                <a:cubicBezTo>
                  <a:pt x="367" y="398"/>
                  <a:pt x="366" y="398"/>
                  <a:pt x="365" y="399"/>
                </a:cubicBezTo>
                <a:cubicBezTo>
                  <a:pt x="364" y="400"/>
                  <a:pt x="362" y="401"/>
                  <a:pt x="361" y="403"/>
                </a:cubicBezTo>
                <a:cubicBezTo>
                  <a:pt x="362" y="401"/>
                  <a:pt x="363" y="400"/>
                  <a:pt x="365" y="399"/>
                </a:cubicBezTo>
                <a:cubicBezTo>
                  <a:pt x="365" y="399"/>
                  <a:pt x="366" y="398"/>
                  <a:pt x="367" y="397"/>
                </a:cubicBezTo>
                <a:close/>
                <a:moveTo>
                  <a:pt x="358" y="406"/>
                </a:moveTo>
                <a:cubicBezTo>
                  <a:pt x="358" y="406"/>
                  <a:pt x="358" y="406"/>
                  <a:pt x="358" y="406"/>
                </a:cubicBezTo>
                <a:cubicBezTo>
                  <a:pt x="363" y="402"/>
                  <a:pt x="367" y="399"/>
                  <a:pt x="371" y="395"/>
                </a:cubicBezTo>
                <a:cubicBezTo>
                  <a:pt x="371" y="396"/>
                  <a:pt x="370" y="397"/>
                  <a:pt x="369" y="397"/>
                </a:cubicBezTo>
                <a:cubicBezTo>
                  <a:pt x="369" y="397"/>
                  <a:pt x="369" y="398"/>
                  <a:pt x="368" y="398"/>
                </a:cubicBezTo>
                <a:cubicBezTo>
                  <a:pt x="367" y="400"/>
                  <a:pt x="365" y="401"/>
                  <a:pt x="363" y="402"/>
                </a:cubicBezTo>
                <a:cubicBezTo>
                  <a:pt x="362" y="403"/>
                  <a:pt x="360" y="405"/>
                  <a:pt x="358" y="406"/>
                </a:cubicBezTo>
                <a:cubicBezTo>
                  <a:pt x="358" y="406"/>
                  <a:pt x="358" y="406"/>
                  <a:pt x="358" y="406"/>
                </a:cubicBezTo>
                <a:cubicBezTo>
                  <a:pt x="358" y="406"/>
                  <a:pt x="358" y="406"/>
                  <a:pt x="358" y="406"/>
                </a:cubicBezTo>
                <a:cubicBezTo>
                  <a:pt x="358" y="406"/>
                  <a:pt x="358" y="406"/>
                  <a:pt x="358" y="406"/>
                </a:cubicBezTo>
                <a:cubicBezTo>
                  <a:pt x="358" y="406"/>
                  <a:pt x="358" y="406"/>
                  <a:pt x="358" y="406"/>
                </a:cubicBezTo>
                <a:cubicBezTo>
                  <a:pt x="358" y="406"/>
                  <a:pt x="358" y="406"/>
                  <a:pt x="358" y="406"/>
                </a:cubicBezTo>
                <a:close/>
                <a:moveTo>
                  <a:pt x="355" y="408"/>
                </a:moveTo>
                <a:cubicBezTo>
                  <a:pt x="356" y="408"/>
                  <a:pt x="357" y="407"/>
                  <a:pt x="358" y="406"/>
                </a:cubicBezTo>
                <a:cubicBezTo>
                  <a:pt x="360" y="405"/>
                  <a:pt x="362" y="404"/>
                  <a:pt x="364" y="402"/>
                </a:cubicBezTo>
                <a:cubicBezTo>
                  <a:pt x="368" y="399"/>
                  <a:pt x="368" y="399"/>
                  <a:pt x="368" y="399"/>
                </a:cubicBezTo>
                <a:cubicBezTo>
                  <a:pt x="367" y="400"/>
                  <a:pt x="367" y="400"/>
                  <a:pt x="366" y="401"/>
                </a:cubicBezTo>
                <a:cubicBezTo>
                  <a:pt x="362" y="404"/>
                  <a:pt x="357" y="408"/>
                  <a:pt x="352" y="411"/>
                </a:cubicBezTo>
                <a:cubicBezTo>
                  <a:pt x="353" y="410"/>
                  <a:pt x="354" y="409"/>
                  <a:pt x="355" y="408"/>
                </a:cubicBezTo>
                <a:close/>
                <a:moveTo>
                  <a:pt x="355" y="412"/>
                </a:moveTo>
                <a:cubicBezTo>
                  <a:pt x="354" y="413"/>
                  <a:pt x="351" y="414"/>
                  <a:pt x="352" y="414"/>
                </a:cubicBezTo>
                <a:cubicBezTo>
                  <a:pt x="354" y="413"/>
                  <a:pt x="355" y="412"/>
                  <a:pt x="357" y="410"/>
                </a:cubicBezTo>
                <a:lnTo>
                  <a:pt x="355" y="412"/>
                </a:lnTo>
                <a:close/>
                <a:moveTo>
                  <a:pt x="360" y="408"/>
                </a:moveTo>
                <a:cubicBezTo>
                  <a:pt x="360" y="408"/>
                  <a:pt x="359" y="408"/>
                  <a:pt x="359" y="408"/>
                </a:cubicBezTo>
                <a:cubicBezTo>
                  <a:pt x="359" y="408"/>
                  <a:pt x="360" y="407"/>
                  <a:pt x="362" y="406"/>
                </a:cubicBezTo>
                <a:cubicBezTo>
                  <a:pt x="362" y="406"/>
                  <a:pt x="363" y="405"/>
                  <a:pt x="363" y="405"/>
                </a:cubicBezTo>
                <a:lnTo>
                  <a:pt x="360" y="408"/>
                </a:lnTo>
                <a:close/>
                <a:moveTo>
                  <a:pt x="365" y="405"/>
                </a:moveTo>
                <a:cubicBezTo>
                  <a:pt x="365" y="406"/>
                  <a:pt x="364" y="406"/>
                  <a:pt x="363" y="407"/>
                </a:cubicBezTo>
                <a:cubicBezTo>
                  <a:pt x="364" y="406"/>
                  <a:pt x="365" y="405"/>
                  <a:pt x="366" y="404"/>
                </a:cubicBezTo>
                <a:cubicBezTo>
                  <a:pt x="366" y="404"/>
                  <a:pt x="366" y="405"/>
                  <a:pt x="365" y="405"/>
                </a:cubicBezTo>
                <a:close/>
                <a:moveTo>
                  <a:pt x="372" y="396"/>
                </a:moveTo>
                <a:cubicBezTo>
                  <a:pt x="371" y="397"/>
                  <a:pt x="369" y="399"/>
                  <a:pt x="368" y="400"/>
                </a:cubicBezTo>
                <a:cubicBezTo>
                  <a:pt x="370" y="398"/>
                  <a:pt x="372" y="395"/>
                  <a:pt x="375" y="393"/>
                </a:cubicBezTo>
                <a:cubicBezTo>
                  <a:pt x="374" y="394"/>
                  <a:pt x="373" y="395"/>
                  <a:pt x="372" y="396"/>
                </a:cubicBezTo>
                <a:close/>
                <a:moveTo>
                  <a:pt x="267" y="17"/>
                </a:moveTo>
                <a:cubicBezTo>
                  <a:pt x="259" y="17"/>
                  <a:pt x="255" y="16"/>
                  <a:pt x="247" y="15"/>
                </a:cubicBezTo>
                <a:cubicBezTo>
                  <a:pt x="244" y="17"/>
                  <a:pt x="247" y="17"/>
                  <a:pt x="267" y="17"/>
                </a:cubicBezTo>
                <a:close/>
                <a:moveTo>
                  <a:pt x="454" y="290"/>
                </a:moveTo>
                <a:cubicBezTo>
                  <a:pt x="453" y="294"/>
                  <a:pt x="451" y="299"/>
                  <a:pt x="450" y="298"/>
                </a:cubicBezTo>
                <a:cubicBezTo>
                  <a:pt x="450" y="301"/>
                  <a:pt x="450" y="302"/>
                  <a:pt x="450" y="303"/>
                </a:cubicBezTo>
                <a:cubicBezTo>
                  <a:pt x="451" y="304"/>
                  <a:pt x="451" y="304"/>
                  <a:pt x="450" y="306"/>
                </a:cubicBezTo>
                <a:cubicBezTo>
                  <a:pt x="450" y="307"/>
                  <a:pt x="450" y="308"/>
                  <a:pt x="449" y="309"/>
                </a:cubicBezTo>
                <a:cubicBezTo>
                  <a:pt x="450" y="307"/>
                  <a:pt x="451" y="306"/>
                  <a:pt x="451" y="304"/>
                </a:cubicBezTo>
                <a:cubicBezTo>
                  <a:pt x="452" y="302"/>
                  <a:pt x="453" y="299"/>
                  <a:pt x="454" y="297"/>
                </a:cubicBezTo>
                <a:cubicBezTo>
                  <a:pt x="455" y="292"/>
                  <a:pt x="456" y="288"/>
                  <a:pt x="457" y="282"/>
                </a:cubicBezTo>
                <a:cubicBezTo>
                  <a:pt x="458" y="277"/>
                  <a:pt x="459" y="272"/>
                  <a:pt x="460" y="267"/>
                </a:cubicBezTo>
                <a:cubicBezTo>
                  <a:pt x="458" y="273"/>
                  <a:pt x="458" y="279"/>
                  <a:pt x="456" y="283"/>
                </a:cubicBezTo>
                <a:cubicBezTo>
                  <a:pt x="456" y="286"/>
                  <a:pt x="454" y="296"/>
                  <a:pt x="454" y="290"/>
                </a:cubicBezTo>
                <a:close/>
                <a:moveTo>
                  <a:pt x="475" y="230"/>
                </a:moveTo>
                <a:cubicBezTo>
                  <a:pt x="475" y="233"/>
                  <a:pt x="475" y="237"/>
                  <a:pt x="475" y="241"/>
                </a:cubicBezTo>
                <a:cubicBezTo>
                  <a:pt x="475" y="244"/>
                  <a:pt x="475" y="248"/>
                  <a:pt x="474" y="251"/>
                </a:cubicBezTo>
                <a:cubicBezTo>
                  <a:pt x="475" y="253"/>
                  <a:pt x="474" y="262"/>
                  <a:pt x="475" y="262"/>
                </a:cubicBezTo>
                <a:cubicBezTo>
                  <a:pt x="475" y="259"/>
                  <a:pt x="475" y="252"/>
                  <a:pt x="476" y="246"/>
                </a:cubicBezTo>
                <a:cubicBezTo>
                  <a:pt x="476" y="239"/>
                  <a:pt x="475" y="233"/>
                  <a:pt x="475" y="230"/>
                </a:cubicBezTo>
                <a:close/>
                <a:moveTo>
                  <a:pt x="474" y="251"/>
                </a:moveTo>
                <a:cubicBezTo>
                  <a:pt x="474" y="251"/>
                  <a:pt x="474" y="251"/>
                  <a:pt x="474" y="251"/>
                </a:cubicBezTo>
                <a:cubicBezTo>
                  <a:pt x="474" y="251"/>
                  <a:pt x="474" y="251"/>
                  <a:pt x="474" y="251"/>
                </a:cubicBezTo>
                <a:cubicBezTo>
                  <a:pt x="474" y="251"/>
                  <a:pt x="474" y="251"/>
                  <a:pt x="474" y="251"/>
                </a:cubicBezTo>
                <a:cubicBezTo>
                  <a:pt x="474" y="251"/>
                  <a:pt x="474" y="251"/>
                  <a:pt x="474" y="251"/>
                </a:cubicBezTo>
                <a:cubicBezTo>
                  <a:pt x="474" y="251"/>
                  <a:pt x="474" y="251"/>
                  <a:pt x="474" y="251"/>
                </a:cubicBezTo>
                <a:close/>
                <a:moveTo>
                  <a:pt x="472" y="265"/>
                </a:moveTo>
                <a:cubicBezTo>
                  <a:pt x="471" y="270"/>
                  <a:pt x="470" y="275"/>
                  <a:pt x="469" y="281"/>
                </a:cubicBezTo>
                <a:cubicBezTo>
                  <a:pt x="470" y="277"/>
                  <a:pt x="471" y="274"/>
                  <a:pt x="472" y="271"/>
                </a:cubicBezTo>
                <a:cubicBezTo>
                  <a:pt x="473" y="269"/>
                  <a:pt x="473" y="266"/>
                  <a:pt x="473" y="263"/>
                </a:cubicBezTo>
                <a:cubicBezTo>
                  <a:pt x="474" y="259"/>
                  <a:pt x="474" y="255"/>
                  <a:pt x="474" y="251"/>
                </a:cubicBezTo>
                <a:cubicBezTo>
                  <a:pt x="473" y="254"/>
                  <a:pt x="473" y="259"/>
                  <a:pt x="473" y="261"/>
                </a:cubicBezTo>
                <a:cubicBezTo>
                  <a:pt x="472" y="263"/>
                  <a:pt x="472" y="263"/>
                  <a:pt x="472" y="265"/>
                </a:cubicBezTo>
                <a:close/>
                <a:moveTo>
                  <a:pt x="122" y="263"/>
                </a:moveTo>
                <a:cubicBezTo>
                  <a:pt x="122" y="263"/>
                  <a:pt x="122" y="263"/>
                  <a:pt x="122" y="263"/>
                </a:cubicBezTo>
                <a:cubicBezTo>
                  <a:pt x="122" y="263"/>
                  <a:pt x="122" y="263"/>
                  <a:pt x="122" y="263"/>
                </a:cubicBezTo>
                <a:cubicBezTo>
                  <a:pt x="122" y="263"/>
                  <a:pt x="122" y="263"/>
                  <a:pt x="122" y="263"/>
                </a:cubicBezTo>
                <a:close/>
                <a:moveTo>
                  <a:pt x="126" y="249"/>
                </a:moveTo>
                <a:cubicBezTo>
                  <a:pt x="126" y="251"/>
                  <a:pt x="126" y="253"/>
                  <a:pt x="126" y="255"/>
                </a:cubicBezTo>
                <a:cubicBezTo>
                  <a:pt x="126" y="256"/>
                  <a:pt x="125" y="258"/>
                  <a:pt x="125" y="260"/>
                </a:cubicBezTo>
                <a:cubicBezTo>
                  <a:pt x="125" y="265"/>
                  <a:pt x="125" y="265"/>
                  <a:pt x="125" y="265"/>
                </a:cubicBezTo>
                <a:cubicBezTo>
                  <a:pt x="126" y="267"/>
                  <a:pt x="125" y="269"/>
                  <a:pt x="126" y="271"/>
                </a:cubicBezTo>
                <a:cubicBezTo>
                  <a:pt x="126" y="269"/>
                  <a:pt x="126" y="268"/>
                  <a:pt x="126" y="267"/>
                </a:cubicBezTo>
                <a:cubicBezTo>
                  <a:pt x="126" y="267"/>
                  <a:pt x="126" y="269"/>
                  <a:pt x="126" y="269"/>
                </a:cubicBezTo>
                <a:cubicBezTo>
                  <a:pt x="126" y="266"/>
                  <a:pt x="126" y="262"/>
                  <a:pt x="126" y="259"/>
                </a:cubicBezTo>
                <a:cubicBezTo>
                  <a:pt x="127" y="255"/>
                  <a:pt x="127" y="252"/>
                  <a:pt x="126" y="249"/>
                </a:cubicBezTo>
                <a:close/>
                <a:moveTo>
                  <a:pt x="118" y="244"/>
                </a:moveTo>
                <a:cubicBezTo>
                  <a:pt x="119" y="244"/>
                  <a:pt x="118" y="244"/>
                  <a:pt x="118" y="245"/>
                </a:cubicBezTo>
                <a:cubicBezTo>
                  <a:pt x="118" y="246"/>
                  <a:pt x="118" y="247"/>
                  <a:pt x="118" y="248"/>
                </a:cubicBezTo>
                <a:cubicBezTo>
                  <a:pt x="118" y="251"/>
                  <a:pt x="118" y="252"/>
                  <a:pt x="119" y="252"/>
                </a:cubicBezTo>
                <a:cubicBezTo>
                  <a:pt x="119" y="252"/>
                  <a:pt x="119" y="250"/>
                  <a:pt x="119" y="248"/>
                </a:cubicBezTo>
                <a:cubicBezTo>
                  <a:pt x="119" y="248"/>
                  <a:pt x="119" y="247"/>
                  <a:pt x="120" y="246"/>
                </a:cubicBezTo>
                <a:cubicBezTo>
                  <a:pt x="121" y="243"/>
                  <a:pt x="121" y="242"/>
                  <a:pt x="121" y="240"/>
                </a:cubicBezTo>
                <a:cubicBezTo>
                  <a:pt x="121" y="239"/>
                  <a:pt x="120" y="239"/>
                  <a:pt x="121" y="237"/>
                </a:cubicBezTo>
                <a:cubicBezTo>
                  <a:pt x="121" y="236"/>
                  <a:pt x="122" y="233"/>
                  <a:pt x="123" y="234"/>
                </a:cubicBezTo>
                <a:cubicBezTo>
                  <a:pt x="123" y="235"/>
                  <a:pt x="123" y="236"/>
                  <a:pt x="123" y="238"/>
                </a:cubicBezTo>
                <a:cubicBezTo>
                  <a:pt x="122" y="239"/>
                  <a:pt x="122" y="240"/>
                  <a:pt x="122" y="242"/>
                </a:cubicBezTo>
                <a:cubicBezTo>
                  <a:pt x="123" y="240"/>
                  <a:pt x="123" y="237"/>
                  <a:pt x="124" y="234"/>
                </a:cubicBezTo>
                <a:cubicBezTo>
                  <a:pt x="125" y="230"/>
                  <a:pt x="123" y="233"/>
                  <a:pt x="123" y="233"/>
                </a:cubicBezTo>
                <a:cubicBezTo>
                  <a:pt x="123" y="231"/>
                  <a:pt x="125" y="228"/>
                  <a:pt x="125" y="227"/>
                </a:cubicBezTo>
                <a:cubicBezTo>
                  <a:pt x="124" y="228"/>
                  <a:pt x="124" y="229"/>
                  <a:pt x="123" y="230"/>
                </a:cubicBezTo>
                <a:cubicBezTo>
                  <a:pt x="123" y="230"/>
                  <a:pt x="123" y="230"/>
                  <a:pt x="123" y="230"/>
                </a:cubicBezTo>
                <a:cubicBezTo>
                  <a:pt x="124" y="226"/>
                  <a:pt x="124" y="226"/>
                  <a:pt x="124" y="226"/>
                </a:cubicBezTo>
                <a:cubicBezTo>
                  <a:pt x="126" y="221"/>
                  <a:pt x="126" y="221"/>
                  <a:pt x="126" y="221"/>
                </a:cubicBezTo>
                <a:cubicBezTo>
                  <a:pt x="127" y="219"/>
                  <a:pt x="128" y="217"/>
                  <a:pt x="129" y="214"/>
                </a:cubicBezTo>
                <a:cubicBezTo>
                  <a:pt x="130" y="212"/>
                  <a:pt x="131" y="210"/>
                  <a:pt x="132" y="207"/>
                </a:cubicBezTo>
                <a:cubicBezTo>
                  <a:pt x="132" y="207"/>
                  <a:pt x="133" y="205"/>
                  <a:pt x="132" y="205"/>
                </a:cubicBezTo>
                <a:cubicBezTo>
                  <a:pt x="132" y="205"/>
                  <a:pt x="132" y="206"/>
                  <a:pt x="131" y="207"/>
                </a:cubicBezTo>
                <a:cubicBezTo>
                  <a:pt x="130" y="208"/>
                  <a:pt x="129" y="210"/>
                  <a:pt x="128" y="211"/>
                </a:cubicBezTo>
                <a:cubicBezTo>
                  <a:pt x="128" y="212"/>
                  <a:pt x="127" y="213"/>
                  <a:pt x="127" y="213"/>
                </a:cubicBezTo>
                <a:cubicBezTo>
                  <a:pt x="126" y="214"/>
                  <a:pt x="126" y="215"/>
                  <a:pt x="126" y="216"/>
                </a:cubicBezTo>
                <a:cubicBezTo>
                  <a:pt x="125" y="218"/>
                  <a:pt x="124" y="219"/>
                  <a:pt x="123" y="221"/>
                </a:cubicBezTo>
                <a:cubicBezTo>
                  <a:pt x="123" y="223"/>
                  <a:pt x="122" y="224"/>
                  <a:pt x="121" y="226"/>
                </a:cubicBezTo>
                <a:cubicBezTo>
                  <a:pt x="121" y="228"/>
                  <a:pt x="121" y="229"/>
                  <a:pt x="122" y="229"/>
                </a:cubicBezTo>
                <a:cubicBezTo>
                  <a:pt x="123" y="226"/>
                  <a:pt x="122" y="228"/>
                  <a:pt x="122" y="229"/>
                </a:cubicBezTo>
                <a:cubicBezTo>
                  <a:pt x="121" y="231"/>
                  <a:pt x="121" y="232"/>
                  <a:pt x="121" y="234"/>
                </a:cubicBezTo>
                <a:cubicBezTo>
                  <a:pt x="120" y="235"/>
                  <a:pt x="120" y="237"/>
                  <a:pt x="120" y="238"/>
                </a:cubicBezTo>
                <a:cubicBezTo>
                  <a:pt x="120" y="238"/>
                  <a:pt x="120" y="239"/>
                  <a:pt x="120" y="240"/>
                </a:cubicBezTo>
                <a:cubicBezTo>
                  <a:pt x="119" y="240"/>
                  <a:pt x="119" y="240"/>
                  <a:pt x="119" y="239"/>
                </a:cubicBezTo>
                <a:cubicBezTo>
                  <a:pt x="119" y="239"/>
                  <a:pt x="119" y="238"/>
                  <a:pt x="119" y="238"/>
                </a:cubicBezTo>
                <a:cubicBezTo>
                  <a:pt x="118" y="238"/>
                  <a:pt x="118" y="238"/>
                  <a:pt x="119" y="236"/>
                </a:cubicBezTo>
                <a:cubicBezTo>
                  <a:pt x="120" y="235"/>
                  <a:pt x="120" y="233"/>
                  <a:pt x="120" y="231"/>
                </a:cubicBezTo>
                <a:cubicBezTo>
                  <a:pt x="120" y="230"/>
                  <a:pt x="120" y="230"/>
                  <a:pt x="120" y="230"/>
                </a:cubicBezTo>
                <a:cubicBezTo>
                  <a:pt x="119" y="231"/>
                  <a:pt x="119" y="231"/>
                  <a:pt x="119" y="232"/>
                </a:cubicBezTo>
                <a:cubicBezTo>
                  <a:pt x="118" y="233"/>
                  <a:pt x="118" y="234"/>
                  <a:pt x="118" y="236"/>
                </a:cubicBezTo>
                <a:cubicBezTo>
                  <a:pt x="118" y="237"/>
                  <a:pt x="118" y="238"/>
                  <a:pt x="118" y="239"/>
                </a:cubicBezTo>
                <a:cubicBezTo>
                  <a:pt x="118" y="242"/>
                  <a:pt x="118" y="243"/>
                  <a:pt x="118" y="244"/>
                </a:cubicBezTo>
                <a:close/>
                <a:moveTo>
                  <a:pt x="122" y="256"/>
                </a:moveTo>
                <a:cubicBezTo>
                  <a:pt x="122" y="259"/>
                  <a:pt x="122" y="262"/>
                  <a:pt x="122" y="266"/>
                </a:cubicBezTo>
                <a:cubicBezTo>
                  <a:pt x="123" y="264"/>
                  <a:pt x="122" y="261"/>
                  <a:pt x="123" y="259"/>
                </a:cubicBezTo>
                <a:cubicBezTo>
                  <a:pt x="123" y="261"/>
                  <a:pt x="123" y="262"/>
                  <a:pt x="123" y="264"/>
                </a:cubicBezTo>
                <a:cubicBezTo>
                  <a:pt x="123" y="263"/>
                  <a:pt x="124" y="261"/>
                  <a:pt x="124" y="259"/>
                </a:cubicBezTo>
                <a:cubicBezTo>
                  <a:pt x="124" y="256"/>
                  <a:pt x="125" y="253"/>
                  <a:pt x="125" y="248"/>
                </a:cubicBezTo>
                <a:cubicBezTo>
                  <a:pt x="124" y="250"/>
                  <a:pt x="124" y="251"/>
                  <a:pt x="124" y="253"/>
                </a:cubicBezTo>
                <a:cubicBezTo>
                  <a:pt x="123" y="254"/>
                  <a:pt x="123" y="256"/>
                  <a:pt x="123" y="254"/>
                </a:cubicBezTo>
                <a:cubicBezTo>
                  <a:pt x="122" y="254"/>
                  <a:pt x="122" y="253"/>
                  <a:pt x="121" y="256"/>
                </a:cubicBezTo>
                <a:cubicBezTo>
                  <a:pt x="121" y="258"/>
                  <a:pt x="120" y="261"/>
                  <a:pt x="122" y="263"/>
                </a:cubicBezTo>
                <a:cubicBezTo>
                  <a:pt x="122" y="259"/>
                  <a:pt x="122" y="259"/>
                  <a:pt x="122" y="259"/>
                </a:cubicBezTo>
                <a:cubicBezTo>
                  <a:pt x="122" y="258"/>
                  <a:pt x="122" y="257"/>
                  <a:pt x="122" y="256"/>
                </a:cubicBezTo>
                <a:close/>
                <a:moveTo>
                  <a:pt x="140" y="253"/>
                </a:moveTo>
                <a:cubicBezTo>
                  <a:pt x="141" y="252"/>
                  <a:pt x="141" y="250"/>
                  <a:pt x="141" y="249"/>
                </a:cubicBezTo>
                <a:cubicBezTo>
                  <a:pt x="141" y="248"/>
                  <a:pt x="142" y="247"/>
                  <a:pt x="142" y="246"/>
                </a:cubicBezTo>
                <a:cubicBezTo>
                  <a:pt x="142" y="246"/>
                  <a:pt x="143" y="245"/>
                  <a:pt x="142" y="245"/>
                </a:cubicBezTo>
                <a:cubicBezTo>
                  <a:pt x="141" y="245"/>
                  <a:pt x="143" y="243"/>
                  <a:pt x="142" y="242"/>
                </a:cubicBezTo>
                <a:cubicBezTo>
                  <a:pt x="142" y="242"/>
                  <a:pt x="141" y="243"/>
                  <a:pt x="141" y="244"/>
                </a:cubicBezTo>
                <a:cubicBezTo>
                  <a:pt x="140" y="247"/>
                  <a:pt x="140" y="246"/>
                  <a:pt x="140" y="246"/>
                </a:cubicBezTo>
                <a:cubicBezTo>
                  <a:pt x="139" y="244"/>
                  <a:pt x="139" y="245"/>
                  <a:pt x="138" y="246"/>
                </a:cubicBezTo>
                <a:cubicBezTo>
                  <a:pt x="138" y="247"/>
                  <a:pt x="137" y="248"/>
                  <a:pt x="137" y="249"/>
                </a:cubicBezTo>
                <a:cubicBezTo>
                  <a:pt x="137" y="250"/>
                  <a:pt x="137" y="251"/>
                  <a:pt x="137" y="251"/>
                </a:cubicBezTo>
                <a:cubicBezTo>
                  <a:pt x="139" y="253"/>
                  <a:pt x="138" y="256"/>
                  <a:pt x="138" y="258"/>
                </a:cubicBezTo>
                <a:cubicBezTo>
                  <a:pt x="138" y="255"/>
                  <a:pt x="139" y="252"/>
                  <a:pt x="139" y="250"/>
                </a:cubicBezTo>
                <a:cubicBezTo>
                  <a:pt x="140" y="251"/>
                  <a:pt x="140" y="253"/>
                  <a:pt x="139" y="255"/>
                </a:cubicBezTo>
                <a:cubicBezTo>
                  <a:pt x="139" y="257"/>
                  <a:pt x="139" y="258"/>
                  <a:pt x="140" y="259"/>
                </a:cubicBezTo>
                <a:cubicBezTo>
                  <a:pt x="140" y="258"/>
                  <a:pt x="140" y="257"/>
                  <a:pt x="140" y="256"/>
                </a:cubicBezTo>
                <a:cubicBezTo>
                  <a:pt x="140" y="255"/>
                  <a:pt x="140" y="254"/>
                  <a:pt x="140" y="253"/>
                </a:cubicBezTo>
                <a:close/>
                <a:moveTo>
                  <a:pt x="131" y="219"/>
                </a:moveTo>
                <a:cubicBezTo>
                  <a:pt x="131" y="219"/>
                  <a:pt x="130" y="219"/>
                  <a:pt x="130" y="219"/>
                </a:cubicBezTo>
                <a:cubicBezTo>
                  <a:pt x="130" y="218"/>
                  <a:pt x="129" y="219"/>
                  <a:pt x="128" y="220"/>
                </a:cubicBezTo>
                <a:cubicBezTo>
                  <a:pt x="127" y="222"/>
                  <a:pt x="126" y="224"/>
                  <a:pt x="126" y="227"/>
                </a:cubicBezTo>
                <a:cubicBezTo>
                  <a:pt x="126" y="227"/>
                  <a:pt x="126" y="227"/>
                  <a:pt x="126" y="226"/>
                </a:cubicBezTo>
                <a:cubicBezTo>
                  <a:pt x="127" y="225"/>
                  <a:pt x="127" y="224"/>
                  <a:pt x="127" y="224"/>
                </a:cubicBezTo>
                <a:cubicBezTo>
                  <a:pt x="128" y="222"/>
                  <a:pt x="129" y="220"/>
                  <a:pt x="129" y="220"/>
                </a:cubicBezTo>
                <a:cubicBezTo>
                  <a:pt x="128" y="222"/>
                  <a:pt x="128" y="224"/>
                  <a:pt x="127" y="226"/>
                </a:cubicBezTo>
                <a:cubicBezTo>
                  <a:pt x="127" y="228"/>
                  <a:pt x="126" y="230"/>
                  <a:pt x="125" y="232"/>
                </a:cubicBezTo>
                <a:cubicBezTo>
                  <a:pt x="125" y="234"/>
                  <a:pt x="124" y="236"/>
                  <a:pt x="124" y="238"/>
                </a:cubicBezTo>
                <a:cubicBezTo>
                  <a:pt x="124" y="240"/>
                  <a:pt x="123" y="242"/>
                  <a:pt x="123" y="244"/>
                </a:cubicBezTo>
                <a:cubicBezTo>
                  <a:pt x="124" y="244"/>
                  <a:pt x="124" y="241"/>
                  <a:pt x="124" y="242"/>
                </a:cubicBezTo>
                <a:cubicBezTo>
                  <a:pt x="125" y="243"/>
                  <a:pt x="125" y="243"/>
                  <a:pt x="125" y="240"/>
                </a:cubicBezTo>
                <a:cubicBezTo>
                  <a:pt x="126" y="238"/>
                  <a:pt x="126" y="236"/>
                  <a:pt x="126" y="236"/>
                </a:cubicBezTo>
                <a:cubicBezTo>
                  <a:pt x="126" y="231"/>
                  <a:pt x="127" y="228"/>
                  <a:pt x="129" y="226"/>
                </a:cubicBezTo>
                <a:cubicBezTo>
                  <a:pt x="130" y="224"/>
                  <a:pt x="130" y="223"/>
                  <a:pt x="131" y="222"/>
                </a:cubicBezTo>
                <a:cubicBezTo>
                  <a:pt x="129" y="224"/>
                  <a:pt x="130" y="221"/>
                  <a:pt x="131" y="219"/>
                </a:cubicBezTo>
                <a:close/>
                <a:moveTo>
                  <a:pt x="156" y="243"/>
                </a:moveTo>
                <a:cubicBezTo>
                  <a:pt x="155" y="244"/>
                  <a:pt x="154" y="244"/>
                  <a:pt x="154" y="246"/>
                </a:cubicBezTo>
                <a:cubicBezTo>
                  <a:pt x="153" y="249"/>
                  <a:pt x="153" y="249"/>
                  <a:pt x="153" y="249"/>
                </a:cubicBezTo>
                <a:cubicBezTo>
                  <a:pt x="152" y="253"/>
                  <a:pt x="152" y="253"/>
                  <a:pt x="152" y="253"/>
                </a:cubicBezTo>
                <a:cubicBezTo>
                  <a:pt x="152" y="254"/>
                  <a:pt x="151" y="254"/>
                  <a:pt x="152" y="255"/>
                </a:cubicBezTo>
                <a:cubicBezTo>
                  <a:pt x="152" y="255"/>
                  <a:pt x="152" y="254"/>
                  <a:pt x="152" y="253"/>
                </a:cubicBezTo>
                <a:cubicBezTo>
                  <a:pt x="153" y="252"/>
                  <a:pt x="152" y="251"/>
                  <a:pt x="153" y="251"/>
                </a:cubicBezTo>
                <a:cubicBezTo>
                  <a:pt x="154" y="251"/>
                  <a:pt x="154" y="249"/>
                  <a:pt x="154" y="248"/>
                </a:cubicBezTo>
                <a:cubicBezTo>
                  <a:pt x="155" y="248"/>
                  <a:pt x="156" y="246"/>
                  <a:pt x="156" y="243"/>
                </a:cubicBezTo>
                <a:cubicBezTo>
                  <a:pt x="156" y="242"/>
                  <a:pt x="156" y="243"/>
                  <a:pt x="156" y="243"/>
                </a:cubicBezTo>
                <a:close/>
                <a:moveTo>
                  <a:pt x="140" y="219"/>
                </a:moveTo>
                <a:cubicBezTo>
                  <a:pt x="140" y="219"/>
                  <a:pt x="140" y="219"/>
                  <a:pt x="141" y="218"/>
                </a:cubicBezTo>
                <a:cubicBezTo>
                  <a:pt x="141" y="218"/>
                  <a:pt x="141" y="217"/>
                  <a:pt x="141" y="217"/>
                </a:cubicBezTo>
                <a:cubicBezTo>
                  <a:pt x="143" y="216"/>
                  <a:pt x="143" y="216"/>
                  <a:pt x="143" y="213"/>
                </a:cubicBezTo>
                <a:cubicBezTo>
                  <a:pt x="145" y="212"/>
                  <a:pt x="146" y="211"/>
                  <a:pt x="147" y="211"/>
                </a:cubicBezTo>
                <a:cubicBezTo>
                  <a:pt x="147" y="211"/>
                  <a:pt x="147" y="211"/>
                  <a:pt x="148" y="209"/>
                </a:cubicBezTo>
                <a:cubicBezTo>
                  <a:pt x="149" y="209"/>
                  <a:pt x="149" y="208"/>
                  <a:pt x="149" y="208"/>
                </a:cubicBezTo>
                <a:cubicBezTo>
                  <a:pt x="149" y="208"/>
                  <a:pt x="148" y="208"/>
                  <a:pt x="147" y="209"/>
                </a:cubicBezTo>
                <a:cubicBezTo>
                  <a:pt x="147" y="208"/>
                  <a:pt x="145" y="211"/>
                  <a:pt x="146" y="208"/>
                </a:cubicBezTo>
                <a:cubicBezTo>
                  <a:pt x="147" y="206"/>
                  <a:pt x="147" y="206"/>
                  <a:pt x="148" y="204"/>
                </a:cubicBezTo>
                <a:cubicBezTo>
                  <a:pt x="147" y="205"/>
                  <a:pt x="146" y="206"/>
                  <a:pt x="145" y="207"/>
                </a:cubicBezTo>
                <a:cubicBezTo>
                  <a:pt x="144" y="209"/>
                  <a:pt x="144" y="209"/>
                  <a:pt x="144" y="209"/>
                </a:cubicBezTo>
                <a:cubicBezTo>
                  <a:pt x="144" y="210"/>
                  <a:pt x="144" y="210"/>
                  <a:pt x="144" y="211"/>
                </a:cubicBezTo>
                <a:cubicBezTo>
                  <a:pt x="143" y="212"/>
                  <a:pt x="143" y="212"/>
                  <a:pt x="143" y="212"/>
                </a:cubicBezTo>
                <a:cubicBezTo>
                  <a:pt x="143" y="212"/>
                  <a:pt x="143" y="212"/>
                  <a:pt x="143" y="211"/>
                </a:cubicBezTo>
                <a:cubicBezTo>
                  <a:pt x="143" y="210"/>
                  <a:pt x="144" y="209"/>
                  <a:pt x="144" y="209"/>
                </a:cubicBezTo>
                <a:cubicBezTo>
                  <a:pt x="143" y="209"/>
                  <a:pt x="142" y="210"/>
                  <a:pt x="142" y="211"/>
                </a:cubicBezTo>
                <a:cubicBezTo>
                  <a:pt x="141" y="214"/>
                  <a:pt x="141" y="213"/>
                  <a:pt x="140" y="213"/>
                </a:cubicBezTo>
                <a:cubicBezTo>
                  <a:pt x="140" y="213"/>
                  <a:pt x="139" y="212"/>
                  <a:pt x="138" y="214"/>
                </a:cubicBezTo>
                <a:cubicBezTo>
                  <a:pt x="137" y="215"/>
                  <a:pt x="136" y="216"/>
                  <a:pt x="136" y="217"/>
                </a:cubicBezTo>
                <a:cubicBezTo>
                  <a:pt x="135" y="218"/>
                  <a:pt x="135" y="220"/>
                  <a:pt x="135" y="221"/>
                </a:cubicBezTo>
                <a:cubicBezTo>
                  <a:pt x="136" y="220"/>
                  <a:pt x="136" y="219"/>
                  <a:pt x="136" y="218"/>
                </a:cubicBezTo>
                <a:cubicBezTo>
                  <a:pt x="136" y="219"/>
                  <a:pt x="137" y="220"/>
                  <a:pt x="135" y="223"/>
                </a:cubicBezTo>
                <a:cubicBezTo>
                  <a:pt x="135" y="223"/>
                  <a:pt x="133" y="226"/>
                  <a:pt x="133" y="227"/>
                </a:cubicBezTo>
                <a:cubicBezTo>
                  <a:pt x="133" y="228"/>
                  <a:pt x="133" y="230"/>
                  <a:pt x="133" y="230"/>
                </a:cubicBezTo>
                <a:cubicBezTo>
                  <a:pt x="132" y="228"/>
                  <a:pt x="132" y="229"/>
                  <a:pt x="132" y="231"/>
                </a:cubicBezTo>
                <a:cubicBezTo>
                  <a:pt x="131" y="233"/>
                  <a:pt x="131" y="234"/>
                  <a:pt x="132" y="231"/>
                </a:cubicBezTo>
                <a:cubicBezTo>
                  <a:pt x="132" y="233"/>
                  <a:pt x="134" y="232"/>
                  <a:pt x="133" y="235"/>
                </a:cubicBezTo>
                <a:cubicBezTo>
                  <a:pt x="132" y="238"/>
                  <a:pt x="133" y="240"/>
                  <a:pt x="132" y="243"/>
                </a:cubicBezTo>
                <a:cubicBezTo>
                  <a:pt x="133" y="241"/>
                  <a:pt x="133" y="239"/>
                  <a:pt x="134" y="238"/>
                </a:cubicBezTo>
                <a:cubicBezTo>
                  <a:pt x="135" y="233"/>
                  <a:pt x="135" y="233"/>
                  <a:pt x="135" y="233"/>
                </a:cubicBezTo>
                <a:cubicBezTo>
                  <a:pt x="136" y="231"/>
                  <a:pt x="136" y="229"/>
                  <a:pt x="137" y="228"/>
                </a:cubicBezTo>
                <a:cubicBezTo>
                  <a:pt x="138" y="226"/>
                  <a:pt x="139" y="225"/>
                  <a:pt x="139" y="223"/>
                </a:cubicBezTo>
                <a:cubicBezTo>
                  <a:pt x="140" y="222"/>
                  <a:pt x="141" y="219"/>
                  <a:pt x="140" y="219"/>
                </a:cubicBezTo>
                <a:close/>
                <a:moveTo>
                  <a:pt x="304" y="308"/>
                </a:moveTo>
                <a:cubicBezTo>
                  <a:pt x="303" y="309"/>
                  <a:pt x="302" y="308"/>
                  <a:pt x="301" y="307"/>
                </a:cubicBezTo>
                <a:cubicBezTo>
                  <a:pt x="301" y="309"/>
                  <a:pt x="301" y="309"/>
                  <a:pt x="297" y="311"/>
                </a:cubicBezTo>
                <a:cubicBezTo>
                  <a:pt x="298" y="310"/>
                  <a:pt x="299" y="309"/>
                  <a:pt x="300" y="308"/>
                </a:cubicBezTo>
                <a:cubicBezTo>
                  <a:pt x="299" y="308"/>
                  <a:pt x="298" y="309"/>
                  <a:pt x="298" y="310"/>
                </a:cubicBezTo>
                <a:cubicBezTo>
                  <a:pt x="297" y="309"/>
                  <a:pt x="299" y="306"/>
                  <a:pt x="297" y="308"/>
                </a:cubicBezTo>
                <a:cubicBezTo>
                  <a:pt x="296" y="309"/>
                  <a:pt x="295" y="309"/>
                  <a:pt x="294" y="310"/>
                </a:cubicBezTo>
                <a:cubicBezTo>
                  <a:pt x="294" y="311"/>
                  <a:pt x="293" y="311"/>
                  <a:pt x="293" y="312"/>
                </a:cubicBezTo>
                <a:cubicBezTo>
                  <a:pt x="292" y="312"/>
                  <a:pt x="292" y="313"/>
                  <a:pt x="291" y="313"/>
                </a:cubicBezTo>
                <a:cubicBezTo>
                  <a:pt x="291" y="314"/>
                  <a:pt x="290" y="314"/>
                  <a:pt x="290" y="314"/>
                </a:cubicBezTo>
                <a:cubicBezTo>
                  <a:pt x="291" y="313"/>
                  <a:pt x="292" y="312"/>
                  <a:pt x="293" y="312"/>
                </a:cubicBezTo>
                <a:cubicBezTo>
                  <a:pt x="293" y="311"/>
                  <a:pt x="294" y="310"/>
                  <a:pt x="295" y="309"/>
                </a:cubicBezTo>
                <a:cubicBezTo>
                  <a:pt x="297" y="307"/>
                  <a:pt x="299" y="305"/>
                  <a:pt x="301" y="303"/>
                </a:cubicBezTo>
                <a:cubicBezTo>
                  <a:pt x="299" y="305"/>
                  <a:pt x="297" y="305"/>
                  <a:pt x="298" y="304"/>
                </a:cubicBezTo>
                <a:cubicBezTo>
                  <a:pt x="298" y="303"/>
                  <a:pt x="298" y="303"/>
                  <a:pt x="297" y="304"/>
                </a:cubicBezTo>
                <a:cubicBezTo>
                  <a:pt x="296" y="305"/>
                  <a:pt x="296" y="305"/>
                  <a:pt x="297" y="304"/>
                </a:cubicBezTo>
                <a:cubicBezTo>
                  <a:pt x="297" y="303"/>
                  <a:pt x="297" y="302"/>
                  <a:pt x="297" y="303"/>
                </a:cubicBezTo>
                <a:cubicBezTo>
                  <a:pt x="296" y="303"/>
                  <a:pt x="296" y="304"/>
                  <a:pt x="295" y="304"/>
                </a:cubicBezTo>
                <a:cubicBezTo>
                  <a:pt x="294" y="306"/>
                  <a:pt x="293" y="308"/>
                  <a:pt x="291" y="310"/>
                </a:cubicBezTo>
                <a:cubicBezTo>
                  <a:pt x="290" y="312"/>
                  <a:pt x="288" y="313"/>
                  <a:pt x="287" y="314"/>
                </a:cubicBezTo>
                <a:cubicBezTo>
                  <a:pt x="285" y="316"/>
                  <a:pt x="285" y="316"/>
                  <a:pt x="285" y="316"/>
                </a:cubicBezTo>
                <a:cubicBezTo>
                  <a:pt x="282" y="318"/>
                  <a:pt x="282" y="318"/>
                  <a:pt x="282" y="318"/>
                </a:cubicBezTo>
                <a:cubicBezTo>
                  <a:pt x="281" y="319"/>
                  <a:pt x="279" y="320"/>
                  <a:pt x="278" y="321"/>
                </a:cubicBezTo>
                <a:cubicBezTo>
                  <a:pt x="276" y="322"/>
                  <a:pt x="275" y="323"/>
                  <a:pt x="273" y="324"/>
                </a:cubicBezTo>
                <a:cubicBezTo>
                  <a:pt x="273" y="325"/>
                  <a:pt x="272" y="325"/>
                  <a:pt x="272" y="325"/>
                </a:cubicBezTo>
                <a:cubicBezTo>
                  <a:pt x="276" y="323"/>
                  <a:pt x="276" y="325"/>
                  <a:pt x="279" y="324"/>
                </a:cubicBezTo>
                <a:cubicBezTo>
                  <a:pt x="279" y="324"/>
                  <a:pt x="279" y="324"/>
                  <a:pt x="279" y="324"/>
                </a:cubicBezTo>
                <a:cubicBezTo>
                  <a:pt x="279" y="324"/>
                  <a:pt x="279" y="324"/>
                  <a:pt x="279" y="324"/>
                </a:cubicBezTo>
                <a:cubicBezTo>
                  <a:pt x="279" y="324"/>
                  <a:pt x="279" y="324"/>
                  <a:pt x="279" y="324"/>
                </a:cubicBezTo>
                <a:cubicBezTo>
                  <a:pt x="278" y="325"/>
                  <a:pt x="276" y="326"/>
                  <a:pt x="274" y="327"/>
                </a:cubicBezTo>
                <a:cubicBezTo>
                  <a:pt x="273" y="327"/>
                  <a:pt x="272" y="328"/>
                  <a:pt x="272" y="328"/>
                </a:cubicBezTo>
                <a:cubicBezTo>
                  <a:pt x="271" y="329"/>
                  <a:pt x="270" y="329"/>
                  <a:pt x="269" y="330"/>
                </a:cubicBezTo>
                <a:cubicBezTo>
                  <a:pt x="268" y="331"/>
                  <a:pt x="266" y="331"/>
                  <a:pt x="266" y="332"/>
                </a:cubicBezTo>
                <a:cubicBezTo>
                  <a:pt x="265" y="332"/>
                  <a:pt x="264" y="332"/>
                  <a:pt x="264" y="332"/>
                </a:cubicBezTo>
                <a:cubicBezTo>
                  <a:pt x="264" y="332"/>
                  <a:pt x="263" y="333"/>
                  <a:pt x="263" y="333"/>
                </a:cubicBezTo>
                <a:cubicBezTo>
                  <a:pt x="262" y="333"/>
                  <a:pt x="261" y="334"/>
                  <a:pt x="260" y="335"/>
                </a:cubicBezTo>
                <a:cubicBezTo>
                  <a:pt x="260" y="335"/>
                  <a:pt x="261" y="334"/>
                  <a:pt x="262" y="334"/>
                </a:cubicBezTo>
                <a:cubicBezTo>
                  <a:pt x="263" y="334"/>
                  <a:pt x="263" y="333"/>
                  <a:pt x="264" y="333"/>
                </a:cubicBezTo>
                <a:cubicBezTo>
                  <a:pt x="265" y="333"/>
                  <a:pt x="266" y="332"/>
                  <a:pt x="266" y="332"/>
                </a:cubicBezTo>
                <a:cubicBezTo>
                  <a:pt x="269" y="331"/>
                  <a:pt x="271" y="330"/>
                  <a:pt x="272" y="329"/>
                </a:cubicBezTo>
                <a:cubicBezTo>
                  <a:pt x="272" y="329"/>
                  <a:pt x="272" y="329"/>
                  <a:pt x="273" y="329"/>
                </a:cubicBezTo>
                <a:cubicBezTo>
                  <a:pt x="273" y="329"/>
                  <a:pt x="272" y="329"/>
                  <a:pt x="272" y="329"/>
                </a:cubicBezTo>
                <a:cubicBezTo>
                  <a:pt x="268" y="332"/>
                  <a:pt x="264" y="334"/>
                  <a:pt x="260" y="336"/>
                </a:cubicBezTo>
                <a:cubicBezTo>
                  <a:pt x="259" y="336"/>
                  <a:pt x="258" y="337"/>
                  <a:pt x="256" y="338"/>
                </a:cubicBezTo>
                <a:cubicBezTo>
                  <a:pt x="255" y="339"/>
                  <a:pt x="254" y="339"/>
                  <a:pt x="252" y="339"/>
                </a:cubicBezTo>
                <a:cubicBezTo>
                  <a:pt x="252" y="339"/>
                  <a:pt x="250" y="340"/>
                  <a:pt x="251" y="340"/>
                </a:cubicBezTo>
                <a:cubicBezTo>
                  <a:pt x="251" y="340"/>
                  <a:pt x="249" y="341"/>
                  <a:pt x="249" y="341"/>
                </a:cubicBezTo>
                <a:cubicBezTo>
                  <a:pt x="251" y="341"/>
                  <a:pt x="253" y="341"/>
                  <a:pt x="255" y="341"/>
                </a:cubicBezTo>
                <a:cubicBezTo>
                  <a:pt x="256" y="341"/>
                  <a:pt x="256" y="341"/>
                  <a:pt x="257" y="341"/>
                </a:cubicBezTo>
                <a:cubicBezTo>
                  <a:pt x="258" y="340"/>
                  <a:pt x="259" y="340"/>
                  <a:pt x="260" y="340"/>
                </a:cubicBezTo>
                <a:cubicBezTo>
                  <a:pt x="256" y="341"/>
                  <a:pt x="256" y="342"/>
                  <a:pt x="256" y="344"/>
                </a:cubicBezTo>
                <a:cubicBezTo>
                  <a:pt x="255" y="343"/>
                  <a:pt x="253" y="344"/>
                  <a:pt x="251" y="344"/>
                </a:cubicBezTo>
                <a:cubicBezTo>
                  <a:pt x="249" y="345"/>
                  <a:pt x="250" y="344"/>
                  <a:pt x="250" y="343"/>
                </a:cubicBezTo>
                <a:cubicBezTo>
                  <a:pt x="251" y="343"/>
                  <a:pt x="251" y="342"/>
                  <a:pt x="250" y="343"/>
                </a:cubicBezTo>
                <a:cubicBezTo>
                  <a:pt x="248" y="343"/>
                  <a:pt x="246" y="343"/>
                  <a:pt x="245" y="344"/>
                </a:cubicBezTo>
                <a:cubicBezTo>
                  <a:pt x="243" y="344"/>
                  <a:pt x="241" y="345"/>
                  <a:pt x="239" y="345"/>
                </a:cubicBezTo>
                <a:cubicBezTo>
                  <a:pt x="239" y="345"/>
                  <a:pt x="236" y="345"/>
                  <a:pt x="237" y="346"/>
                </a:cubicBezTo>
                <a:cubicBezTo>
                  <a:pt x="237" y="346"/>
                  <a:pt x="235" y="347"/>
                  <a:pt x="234" y="347"/>
                </a:cubicBezTo>
                <a:cubicBezTo>
                  <a:pt x="236" y="347"/>
                  <a:pt x="238" y="347"/>
                  <a:pt x="240" y="347"/>
                </a:cubicBezTo>
                <a:cubicBezTo>
                  <a:pt x="240" y="347"/>
                  <a:pt x="241" y="347"/>
                  <a:pt x="241" y="347"/>
                </a:cubicBezTo>
                <a:cubicBezTo>
                  <a:pt x="241" y="346"/>
                  <a:pt x="243" y="345"/>
                  <a:pt x="243" y="346"/>
                </a:cubicBezTo>
                <a:cubicBezTo>
                  <a:pt x="246" y="346"/>
                  <a:pt x="249" y="345"/>
                  <a:pt x="252" y="345"/>
                </a:cubicBezTo>
                <a:cubicBezTo>
                  <a:pt x="252" y="345"/>
                  <a:pt x="251" y="345"/>
                  <a:pt x="250" y="346"/>
                </a:cubicBezTo>
                <a:cubicBezTo>
                  <a:pt x="249" y="346"/>
                  <a:pt x="249" y="346"/>
                  <a:pt x="250" y="346"/>
                </a:cubicBezTo>
                <a:cubicBezTo>
                  <a:pt x="250" y="347"/>
                  <a:pt x="250" y="347"/>
                  <a:pt x="251" y="346"/>
                </a:cubicBezTo>
                <a:cubicBezTo>
                  <a:pt x="254" y="345"/>
                  <a:pt x="256" y="344"/>
                  <a:pt x="259" y="343"/>
                </a:cubicBezTo>
                <a:cubicBezTo>
                  <a:pt x="258" y="343"/>
                  <a:pt x="256" y="343"/>
                  <a:pt x="257" y="342"/>
                </a:cubicBezTo>
                <a:cubicBezTo>
                  <a:pt x="257" y="342"/>
                  <a:pt x="259" y="341"/>
                  <a:pt x="259" y="341"/>
                </a:cubicBezTo>
                <a:cubicBezTo>
                  <a:pt x="262" y="340"/>
                  <a:pt x="264" y="340"/>
                  <a:pt x="266" y="339"/>
                </a:cubicBezTo>
                <a:cubicBezTo>
                  <a:pt x="268" y="338"/>
                  <a:pt x="271" y="337"/>
                  <a:pt x="273" y="336"/>
                </a:cubicBezTo>
                <a:cubicBezTo>
                  <a:pt x="272" y="337"/>
                  <a:pt x="270" y="337"/>
                  <a:pt x="269" y="338"/>
                </a:cubicBezTo>
                <a:cubicBezTo>
                  <a:pt x="272" y="337"/>
                  <a:pt x="272" y="338"/>
                  <a:pt x="272" y="339"/>
                </a:cubicBezTo>
                <a:cubicBezTo>
                  <a:pt x="274" y="339"/>
                  <a:pt x="275" y="338"/>
                  <a:pt x="276" y="337"/>
                </a:cubicBezTo>
                <a:cubicBezTo>
                  <a:pt x="278" y="336"/>
                  <a:pt x="279" y="335"/>
                  <a:pt x="280" y="334"/>
                </a:cubicBezTo>
                <a:cubicBezTo>
                  <a:pt x="280" y="334"/>
                  <a:pt x="278" y="335"/>
                  <a:pt x="278" y="334"/>
                </a:cubicBezTo>
                <a:cubicBezTo>
                  <a:pt x="280" y="334"/>
                  <a:pt x="281" y="333"/>
                  <a:pt x="283" y="332"/>
                </a:cubicBezTo>
                <a:cubicBezTo>
                  <a:pt x="282" y="332"/>
                  <a:pt x="283" y="331"/>
                  <a:pt x="283" y="331"/>
                </a:cubicBezTo>
                <a:cubicBezTo>
                  <a:pt x="284" y="330"/>
                  <a:pt x="285" y="330"/>
                  <a:pt x="284" y="330"/>
                </a:cubicBezTo>
                <a:cubicBezTo>
                  <a:pt x="283" y="330"/>
                  <a:pt x="282" y="331"/>
                  <a:pt x="281" y="332"/>
                </a:cubicBezTo>
                <a:cubicBezTo>
                  <a:pt x="282" y="331"/>
                  <a:pt x="282" y="330"/>
                  <a:pt x="283" y="330"/>
                </a:cubicBezTo>
                <a:cubicBezTo>
                  <a:pt x="284" y="329"/>
                  <a:pt x="285" y="329"/>
                  <a:pt x="285" y="328"/>
                </a:cubicBezTo>
                <a:cubicBezTo>
                  <a:pt x="287" y="328"/>
                  <a:pt x="288" y="326"/>
                  <a:pt x="289" y="325"/>
                </a:cubicBezTo>
                <a:cubicBezTo>
                  <a:pt x="289" y="325"/>
                  <a:pt x="289" y="325"/>
                  <a:pt x="289" y="325"/>
                </a:cubicBezTo>
                <a:cubicBezTo>
                  <a:pt x="288" y="325"/>
                  <a:pt x="287" y="326"/>
                  <a:pt x="287" y="327"/>
                </a:cubicBezTo>
                <a:cubicBezTo>
                  <a:pt x="287" y="327"/>
                  <a:pt x="287" y="327"/>
                  <a:pt x="287" y="327"/>
                </a:cubicBezTo>
                <a:cubicBezTo>
                  <a:pt x="285" y="327"/>
                  <a:pt x="284" y="328"/>
                  <a:pt x="283" y="329"/>
                </a:cubicBezTo>
                <a:cubicBezTo>
                  <a:pt x="282" y="330"/>
                  <a:pt x="280" y="331"/>
                  <a:pt x="279" y="331"/>
                </a:cubicBezTo>
                <a:cubicBezTo>
                  <a:pt x="283" y="329"/>
                  <a:pt x="279" y="330"/>
                  <a:pt x="279" y="329"/>
                </a:cubicBezTo>
                <a:cubicBezTo>
                  <a:pt x="280" y="328"/>
                  <a:pt x="279" y="328"/>
                  <a:pt x="280" y="328"/>
                </a:cubicBezTo>
                <a:cubicBezTo>
                  <a:pt x="281" y="328"/>
                  <a:pt x="282" y="327"/>
                  <a:pt x="284" y="326"/>
                </a:cubicBezTo>
                <a:cubicBezTo>
                  <a:pt x="285" y="325"/>
                  <a:pt x="286" y="324"/>
                  <a:pt x="288" y="323"/>
                </a:cubicBezTo>
                <a:cubicBezTo>
                  <a:pt x="288" y="323"/>
                  <a:pt x="290" y="321"/>
                  <a:pt x="290" y="322"/>
                </a:cubicBezTo>
                <a:cubicBezTo>
                  <a:pt x="290" y="323"/>
                  <a:pt x="288" y="323"/>
                  <a:pt x="288" y="324"/>
                </a:cubicBezTo>
                <a:cubicBezTo>
                  <a:pt x="286" y="325"/>
                  <a:pt x="284" y="326"/>
                  <a:pt x="282" y="328"/>
                </a:cubicBezTo>
                <a:cubicBezTo>
                  <a:pt x="283" y="328"/>
                  <a:pt x="285" y="326"/>
                  <a:pt x="285" y="327"/>
                </a:cubicBezTo>
                <a:cubicBezTo>
                  <a:pt x="287" y="325"/>
                  <a:pt x="290" y="324"/>
                  <a:pt x="292" y="321"/>
                </a:cubicBezTo>
                <a:cubicBezTo>
                  <a:pt x="294" y="319"/>
                  <a:pt x="295" y="318"/>
                  <a:pt x="295" y="317"/>
                </a:cubicBezTo>
                <a:cubicBezTo>
                  <a:pt x="295" y="315"/>
                  <a:pt x="293" y="319"/>
                  <a:pt x="293" y="318"/>
                </a:cubicBezTo>
                <a:cubicBezTo>
                  <a:pt x="294" y="317"/>
                  <a:pt x="295" y="316"/>
                  <a:pt x="296" y="315"/>
                </a:cubicBezTo>
                <a:cubicBezTo>
                  <a:pt x="297" y="314"/>
                  <a:pt x="299" y="313"/>
                  <a:pt x="300" y="312"/>
                </a:cubicBezTo>
                <a:cubicBezTo>
                  <a:pt x="302" y="308"/>
                  <a:pt x="302" y="310"/>
                  <a:pt x="303" y="310"/>
                </a:cubicBezTo>
                <a:cubicBezTo>
                  <a:pt x="304" y="309"/>
                  <a:pt x="305" y="308"/>
                  <a:pt x="304" y="308"/>
                </a:cubicBezTo>
                <a:close/>
                <a:moveTo>
                  <a:pt x="283" y="332"/>
                </a:moveTo>
                <a:cubicBezTo>
                  <a:pt x="283" y="332"/>
                  <a:pt x="283" y="332"/>
                  <a:pt x="283" y="332"/>
                </a:cubicBezTo>
                <a:cubicBezTo>
                  <a:pt x="283" y="332"/>
                  <a:pt x="283" y="332"/>
                  <a:pt x="283" y="332"/>
                </a:cubicBezTo>
                <a:close/>
                <a:moveTo>
                  <a:pt x="288" y="333"/>
                </a:moveTo>
                <a:cubicBezTo>
                  <a:pt x="288" y="334"/>
                  <a:pt x="287" y="334"/>
                  <a:pt x="286" y="335"/>
                </a:cubicBezTo>
                <a:cubicBezTo>
                  <a:pt x="286" y="336"/>
                  <a:pt x="285" y="336"/>
                  <a:pt x="284" y="337"/>
                </a:cubicBezTo>
                <a:cubicBezTo>
                  <a:pt x="284" y="337"/>
                  <a:pt x="283" y="338"/>
                  <a:pt x="284" y="338"/>
                </a:cubicBezTo>
                <a:cubicBezTo>
                  <a:pt x="284" y="338"/>
                  <a:pt x="285" y="338"/>
                  <a:pt x="286" y="337"/>
                </a:cubicBezTo>
                <a:cubicBezTo>
                  <a:pt x="288" y="335"/>
                  <a:pt x="287" y="336"/>
                  <a:pt x="288" y="337"/>
                </a:cubicBezTo>
                <a:cubicBezTo>
                  <a:pt x="289" y="336"/>
                  <a:pt x="291" y="334"/>
                  <a:pt x="293" y="333"/>
                </a:cubicBezTo>
                <a:cubicBezTo>
                  <a:pt x="291" y="334"/>
                  <a:pt x="287" y="336"/>
                  <a:pt x="288" y="333"/>
                </a:cubicBezTo>
                <a:close/>
                <a:moveTo>
                  <a:pt x="293" y="260"/>
                </a:moveTo>
                <a:cubicBezTo>
                  <a:pt x="293" y="260"/>
                  <a:pt x="293" y="261"/>
                  <a:pt x="292" y="261"/>
                </a:cubicBezTo>
                <a:cubicBezTo>
                  <a:pt x="292" y="262"/>
                  <a:pt x="292" y="262"/>
                  <a:pt x="292" y="263"/>
                </a:cubicBezTo>
                <a:cubicBezTo>
                  <a:pt x="292" y="264"/>
                  <a:pt x="291" y="265"/>
                  <a:pt x="291" y="265"/>
                </a:cubicBezTo>
                <a:cubicBezTo>
                  <a:pt x="292" y="265"/>
                  <a:pt x="293" y="265"/>
                  <a:pt x="293" y="264"/>
                </a:cubicBezTo>
                <a:cubicBezTo>
                  <a:pt x="293" y="264"/>
                  <a:pt x="293" y="263"/>
                  <a:pt x="294" y="262"/>
                </a:cubicBezTo>
                <a:cubicBezTo>
                  <a:pt x="294" y="262"/>
                  <a:pt x="294" y="261"/>
                  <a:pt x="294" y="260"/>
                </a:cubicBezTo>
                <a:cubicBezTo>
                  <a:pt x="293" y="261"/>
                  <a:pt x="294" y="263"/>
                  <a:pt x="293" y="264"/>
                </a:cubicBezTo>
                <a:cubicBezTo>
                  <a:pt x="292" y="263"/>
                  <a:pt x="293" y="261"/>
                  <a:pt x="293" y="260"/>
                </a:cubicBezTo>
                <a:close/>
                <a:moveTo>
                  <a:pt x="283" y="332"/>
                </a:moveTo>
                <a:cubicBezTo>
                  <a:pt x="283" y="332"/>
                  <a:pt x="283" y="332"/>
                  <a:pt x="283" y="332"/>
                </a:cubicBezTo>
                <a:cubicBezTo>
                  <a:pt x="283" y="332"/>
                  <a:pt x="283" y="332"/>
                  <a:pt x="283" y="332"/>
                </a:cubicBezTo>
                <a:cubicBezTo>
                  <a:pt x="283" y="332"/>
                  <a:pt x="283" y="332"/>
                  <a:pt x="283" y="332"/>
                </a:cubicBezTo>
                <a:close/>
                <a:moveTo>
                  <a:pt x="294" y="283"/>
                </a:moveTo>
                <a:cubicBezTo>
                  <a:pt x="294" y="282"/>
                  <a:pt x="294" y="282"/>
                  <a:pt x="294" y="281"/>
                </a:cubicBezTo>
                <a:cubicBezTo>
                  <a:pt x="294" y="281"/>
                  <a:pt x="293" y="282"/>
                  <a:pt x="293" y="283"/>
                </a:cubicBezTo>
                <a:cubicBezTo>
                  <a:pt x="293" y="283"/>
                  <a:pt x="292" y="284"/>
                  <a:pt x="292" y="285"/>
                </a:cubicBezTo>
                <a:cubicBezTo>
                  <a:pt x="291" y="286"/>
                  <a:pt x="291" y="287"/>
                  <a:pt x="290" y="288"/>
                </a:cubicBezTo>
                <a:cubicBezTo>
                  <a:pt x="290" y="288"/>
                  <a:pt x="290" y="288"/>
                  <a:pt x="290" y="288"/>
                </a:cubicBezTo>
                <a:cubicBezTo>
                  <a:pt x="291" y="287"/>
                  <a:pt x="291" y="288"/>
                  <a:pt x="292" y="287"/>
                </a:cubicBezTo>
                <a:cubicBezTo>
                  <a:pt x="293" y="286"/>
                  <a:pt x="293" y="285"/>
                  <a:pt x="293" y="284"/>
                </a:cubicBezTo>
                <a:cubicBezTo>
                  <a:pt x="293" y="284"/>
                  <a:pt x="293" y="283"/>
                  <a:pt x="294" y="283"/>
                </a:cubicBezTo>
                <a:close/>
                <a:moveTo>
                  <a:pt x="309" y="254"/>
                </a:moveTo>
                <a:cubicBezTo>
                  <a:pt x="308" y="254"/>
                  <a:pt x="308" y="255"/>
                  <a:pt x="308" y="256"/>
                </a:cubicBezTo>
                <a:cubicBezTo>
                  <a:pt x="308" y="257"/>
                  <a:pt x="308" y="258"/>
                  <a:pt x="307" y="259"/>
                </a:cubicBezTo>
                <a:cubicBezTo>
                  <a:pt x="309" y="258"/>
                  <a:pt x="309" y="258"/>
                  <a:pt x="309" y="254"/>
                </a:cubicBezTo>
                <a:close/>
                <a:moveTo>
                  <a:pt x="288" y="337"/>
                </a:moveTo>
                <a:cubicBezTo>
                  <a:pt x="288" y="337"/>
                  <a:pt x="288" y="337"/>
                  <a:pt x="288" y="337"/>
                </a:cubicBezTo>
                <a:cubicBezTo>
                  <a:pt x="288" y="337"/>
                  <a:pt x="288" y="337"/>
                  <a:pt x="288" y="337"/>
                </a:cubicBezTo>
                <a:cubicBezTo>
                  <a:pt x="288" y="337"/>
                  <a:pt x="288" y="337"/>
                  <a:pt x="288" y="337"/>
                </a:cubicBezTo>
                <a:close/>
                <a:moveTo>
                  <a:pt x="308" y="298"/>
                </a:moveTo>
                <a:cubicBezTo>
                  <a:pt x="308" y="299"/>
                  <a:pt x="307" y="300"/>
                  <a:pt x="306" y="301"/>
                </a:cubicBezTo>
                <a:cubicBezTo>
                  <a:pt x="306" y="302"/>
                  <a:pt x="307" y="302"/>
                  <a:pt x="307" y="301"/>
                </a:cubicBezTo>
                <a:cubicBezTo>
                  <a:pt x="308" y="301"/>
                  <a:pt x="308" y="301"/>
                  <a:pt x="309" y="300"/>
                </a:cubicBezTo>
                <a:cubicBezTo>
                  <a:pt x="309" y="299"/>
                  <a:pt x="310" y="298"/>
                  <a:pt x="311" y="296"/>
                </a:cubicBezTo>
                <a:cubicBezTo>
                  <a:pt x="310" y="297"/>
                  <a:pt x="309" y="297"/>
                  <a:pt x="308" y="298"/>
                </a:cubicBezTo>
                <a:close/>
                <a:moveTo>
                  <a:pt x="321" y="261"/>
                </a:moveTo>
                <a:cubicBezTo>
                  <a:pt x="321" y="261"/>
                  <a:pt x="321" y="261"/>
                  <a:pt x="321" y="261"/>
                </a:cubicBezTo>
                <a:cubicBezTo>
                  <a:pt x="321" y="261"/>
                  <a:pt x="321" y="261"/>
                  <a:pt x="321" y="261"/>
                </a:cubicBezTo>
                <a:close/>
                <a:moveTo>
                  <a:pt x="303" y="310"/>
                </a:moveTo>
                <a:cubicBezTo>
                  <a:pt x="303" y="310"/>
                  <a:pt x="303" y="310"/>
                  <a:pt x="303" y="310"/>
                </a:cubicBezTo>
                <a:cubicBezTo>
                  <a:pt x="303" y="310"/>
                  <a:pt x="303" y="310"/>
                  <a:pt x="303" y="310"/>
                </a:cubicBezTo>
                <a:cubicBezTo>
                  <a:pt x="303" y="310"/>
                  <a:pt x="303" y="310"/>
                  <a:pt x="303" y="310"/>
                </a:cubicBezTo>
                <a:cubicBezTo>
                  <a:pt x="303" y="310"/>
                  <a:pt x="303" y="310"/>
                  <a:pt x="303" y="310"/>
                </a:cubicBezTo>
                <a:cubicBezTo>
                  <a:pt x="303" y="310"/>
                  <a:pt x="303" y="310"/>
                  <a:pt x="303" y="310"/>
                </a:cubicBezTo>
                <a:close/>
                <a:moveTo>
                  <a:pt x="284" y="333"/>
                </a:moveTo>
                <a:cubicBezTo>
                  <a:pt x="286" y="332"/>
                  <a:pt x="287" y="331"/>
                  <a:pt x="288" y="329"/>
                </a:cubicBezTo>
                <a:cubicBezTo>
                  <a:pt x="288" y="329"/>
                  <a:pt x="288" y="329"/>
                  <a:pt x="288" y="329"/>
                </a:cubicBezTo>
                <a:cubicBezTo>
                  <a:pt x="287" y="329"/>
                  <a:pt x="285" y="330"/>
                  <a:pt x="284" y="331"/>
                </a:cubicBezTo>
                <a:cubicBezTo>
                  <a:pt x="283" y="331"/>
                  <a:pt x="283" y="331"/>
                  <a:pt x="283" y="332"/>
                </a:cubicBezTo>
                <a:cubicBezTo>
                  <a:pt x="283" y="332"/>
                  <a:pt x="279" y="335"/>
                  <a:pt x="284" y="333"/>
                </a:cubicBezTo>
                <a:close/>
                <a:moveTo>
                  <a:pt x="287" y="302"/>
                </a:moveTo>
                <a:cubicBezTo>
                  <a:pt x="287" y="302"/>
                  <a:pt x="286" y="303"/>
                  <a:pt x="285" y="303"/>
                </a:cubicBezTo>
                <a:cubicBezTo>
                  <a:pt x="285" y="303"/>
                  <a:pt x="285" y="303"/>
                  <a:pt x="285" y="304"/>
                </a:cubicBezTo>
                <a:cubicBezTo>
                  <a:pt x="285" y="304"/>
                  <a:pt x="285" y="305"/>
                  <a:pt x="284" y="305"/>
                </a:cubicBezTo>
                <a:cubicBezTo>
                  <a:pt x="285" y="304"/>
                  <a:pt x="286" y="303"/>
                  <a:pt x="287" y="302"/>
                </a:cubicBezTo>
                <a:cubicBezTo>
                  <a:pt x="288" y="302"/>
                  <a:pt x="288" y="301"/>
                  <a:pt x="288" y="302"/>
                </a:cubicBezTo>
                <a:cubicBezTo>
                  <a:pt x="288" y="302"/>
                  <a:pt x="288" y="302"/>
                  <a:pt x="288" y="303"/>
                </a:cubicBezTo>
                <a:cubicBezTo>
                  <a:pt x="287" y="303"/>
                  <a:pt x="286" y="304"/>
                  <a:pt x="286" y="305"/>
                </a:cubicBezTo>
                <a:cubicBezTo>
                  <a:pt x="285" y="306"/>
                  <a:pt x="284" y="307"/>
                  <a:pt x="283" y="307"/>
                </a:cubicBezTo>
                <a:cubicBezTo>
                  <a:pt x="283" y="308"/>
                  <a:pt x="282" y="308"/>
                  <a:pt x="282" y="309"/>
                </a:cubicBezTo>
                <a:cubicBezTo>
                  <a:pt x="282" y="309"/>
                  <a:pt x="284" y="310"/>
                  <a:pt x="281" y="312"/>
                </a:cubicBezTo>
                <a:cubicBezTo>
                  <a:pt x="281" y="312"/>
                  <a:pt x="280" y="312"/>
                  <a:pt x="280" y="312"/>
                </a:cubicBezTo>
                <a:cubicBezTo>
                  <a:pt x="281" y="312"/>
                  <a:pt x="281" y="312"/>
                  <a:pt x="281" y="312"/>
                </a:cubicBezTo>
                <a:cubicBezTo>
                  <a:pt x="283" y="311"/>
                  <a:pt x="284" y="309"/>
                  <a:pt x="286" y="308"/>
                </a:cubicBezTo>
                <a:cubicBezTo>
                  <a:pt x="286" y="308"/>
                  <a:pt x="286" y="308"/>
                  <a:pt x="286" y="308"/>
                </a:cubicBezTo>
                <a:cubicBezTo>
                  <a:pt x="285" y="307"/>
                  <a:pt x="286" y="307"/>
                  <a:pt x="287" y="306"/>
                </a:cubicBezTo>
                <a:cubicBezTo>
                  <a:pt x="288" y="306"/>
                  <a:pt x="288" y="306"/>
                  <a:pt x="288" y="307"/>
                </a:cubicBezTo>
                <a:cubicBezTo>
                  <a:pt x="287" y="307"/>
                  <a:pt x="287" y="307"/>
                  <a:pt x="287" y="307"/>
                </a:cubicBezTo>
                <a:cubicBezTo>
                  <a:pt x="288" y="307"/>
                  <a:pt x="289" y="306"/>
                  <a:pt x="289" y="305"/>
                </a:cubicBezTo>
                <a:cubicBezTo>
                  <a:pt x="289" y="305"/>
                  <a:pt x="290" y="304"/>
                  <a:pt x="288" y="304"/>
                </a:cubicBezTo>
                <a:cubicBezTo>
                  <a:pt x="288" y="304"/>
                  <a:pt x="287" y="304"/>
                  <a:pt x="288" y="303"/>
                </a:cubicBezTo>
                <a:cubicBezTo>
                  <a:pt x="290" y="301"/>
                  <a:pt x="291" y="300"/>
                  <a:pt x="292" y="298"/>
                </a:cubicBezTo>
                <a:cubicBezTo>
                  <a:pt x="291" y="299"/>
                  <a:pt x="290" y="299"/>
                  <a:pt x="289" y="300"/>
                </a:cubicBezTo>
                <a:cubicBezTo>
                  <a:pt x="289" y="300"/>
                  <a:pt x="288" y="301"/>
                  <a:pt x="287" y="302"/>
                </a:cubicBezTo>
                <a:close/>
                <a:moveTo>
                  <a:pt x="287" y="236"/>
                </a:moveTo>
                <a:cubicBezTo>
                  <a:pt x="287" y="236"/>
                  <a:pt x="286" y="236"/>
                  <a:pt x="285" y="236"/>
                </a:cubicBezTo>
                <a:cubicBezTo>
                  <a:pt x="285" y="237"/>
                  <a:pt x="285" y="238"/>
                  <a:pt x="285" y="238"/>
                </a:cubicBezTo>
                <a:cubicBezTo>
                  <a:pt x="286" y="239"/>
                  <a:pt x="287" y="240"/>
                  <a:pt x="287" y="241"/>
                </a:cubicBezTo>
                <a:cubicBezTo>
                  <a:pt x="287" y="242"/>
                  <a:pt x="287" y="243"/>
                  <a:pt x="288" y="243"/>
                </a:cubicBezTo>
                <a:cubicBezTo>
                  <a:pt x="289" y="243"/>
                  <a:pt x="289" y="242"/>
                  <a:pt x="289" y="241"/>
                </a:cubicBezTo>
                <a:cubicBezTo>
                  <a:pt x="289" y="241"/>
                  <a:pt x="288" y="240"/>
                  <a:pt x="288" y="240"/>
                </a:cubicBezTo>
                <a:cubicBezTo>
                  <a:pt x="288" y="238"/>
                  <a:pt x="288" y="237"/>
                  <a:pt x="287" y="236"/>
                </a:cubicBezTo>
                <a:close/>
                <a:moveTo>
                  <a:pt x="288" y="251"/>
                </a:moveTo>
                <a:cubicBezTo>
                  <a:pt x="288" y="251"/>
                  <a:pt x="288" y="251"/>
                  <a:pt x="288" y="251"/>
                </a:cubicBezTo>
                <a:cubicBezTo>
                  <a:pt x="287" y="251"/>
                  <a:pt x="286" y="252"/>
                  <a:pt x="286" y="253"/>
                </a:cubicBezTo>
                <a:cubicBezTo>
                  <a:pt x="286" y="254"/>
                  <a:pt x="286" y="254"/>
                  <a:pt x="287" y="254"/>
                </a:cubicBezTo>
                <a:cubicBezTo>
                  <a:pt x="287" y="254"/>
                  <a:pt x="288" y="254"/>
                  <a:pt x="288" y="252"/>
                </a:cubicBezTo>
                <a:cubicBezTo>
                  <a:pt x="288" y="252"/>
                  <a:pt x="288" y="252"/>
                  <a:pt x="288" y="251"/>
                </a:cubicBezTo>
                <a:close/>
                <a:moveTo>
                  <a:pt x="287" y="288"/>
                </a:moveTo>
                <a:cubicBezTo>
                  <a:pt x="287" y="288"/>
                  <a:pt x="287" y="288"/>
                  <a:pt x="288" y="287"/>
                </a:cubicBezTo>
                <a:cubicBezTo>
                  <a:pt x="288" y="287"/>
                  <a:pt x="288" y="287"/>
                  <a:pt x="289" y="286"/>
                </a:cubicBezTo>
                <a:cubicBezTo>
                  <a:pt x="289" y="285"/>
                  <a:pt x="290" y="285"/>
                  <a:pt x="290" y="283"/>
                </a:cubicBezTo>
                <a:cubicBezTo>
                  <a:pt x="290" y="284"/>
                  <a:pt x="289" y="285"/>
                  <a:pt x="288" y="285"/>
                </a:cubicBezTo>
                <a:cubicBezTo>
                  <a:pt x="288" y="286"/>
                  <a:pt x="287" y="287"/>
                  <a:pt x="286" y="288"/>
                </a:cubicBezTo>
                <a:cubicBezTo>
                  <a:pt x="286" y="288"/>
                  <a:pt x="285" y="288"/>
                  <a:pt x="286" y="289"/>
                </a:cubicBezTo>
                <a:cubicBezTo>
                  <a:pt x="286" y="289"/>
                  <a:pt x="286" y="289"/>
                  <a:pt x="286" y="289"/>
                </a:cubicBezTo>
                <a:cubicBezTo>
                  <a:pt x="286" y="289"/>
                  <a:pt x="287" y="288"/>
                  <a:pt x="287" y="288"/>
                </a:cubicBezTo>
                <a:cubicBezTo>
                  <a:pt x="287" y="287"/>
                  <a:pt x="288" y="286"/>
                  <a:pt x="288" y="286"/>
                </a:cubicBezTo>
                <a:cubicBezTo>
                  <a:pt x="288" y="286"/>
                  <a:pt x="288" y="287"/>
                  <a:pt x="288" y="287"/>
                </a:cubicBezTo>
                <a:cubicBezTo>
                  <a:pt x="287" y="288"/>
                  <a:pt x="287" y="288"/>
                  <a:pt x="287" y="288"/>
                </a:cubicBezTo>
                <a:close/>
                <a:moveTo>
                  <a:pt x="283" y="231"/>
                </a:moveTo>
                <a:cubicBezTo>
                  <a:pt x="283" y="232"/>
                  <a:pt x="283" y="232"/>
                  <a:pt x="284" y="233"/>
                </a:cubicBezTo>
                <a:cubicBezTo>
                  <a:pt x="284" y="234"/>
                  <a:pt x="284" y="235"/>
                  <a:pt x="285" y="236"/>
                </a:cubicBezTo>
                <a:cubicBezTo>
                  <a:pt x="285" y="235"/>
                  <a:pt x="285" y="234"/>
                  <a:pt x="286" y="234"/>
                </a:cubicBezTo>
                <a:cubicBezTo>
                  <a:pt x="288" y="235"/>
                  <a:pt x="286" y="233"/>
                  <a:pt x="286" y="232"/>
                </a:cubicBezTo>
                <a:cubicBezTo>
                  <a:pt x="286" y="232"/>
                  <a:pt x="286" y="231"/>
                  <a:pt x="286" y="231"/>
                </a:cubicBezTo>
                <a:cubicBezTo>
                  <a:pt x="286" y="231"/>
                  <a:pt x="286" y="230"/>
                  <a:pt x="286" y="230"/>
                </a:cubicBezTo>
                <a:cubicBezTo>
                  <a:pt x="285" y="229"/>
                  <a:pt x="285" y="229"/>
                  <a:pt x="285" y="228"/>
                </a:cubicBezTo>
                <a:cubicBezTo>
                  <a:pt x="285" y="227"/>
                  <a:pt x="285" y="227"/>
                  <a:pt x="285" y="227"/>
                </a:cubicBezTo>
                <a:cubicBezTo>
                  <a:pt x="284" y="228"/>
                  <a:pt x="283" y="228"/>
                  <a:pt x="283" y="228"/>
                </a:cubicBezTo>
                <a:cubicBezTo>
                  <a:pt x="282" y="229"/>
                  <a:pt x="282" y="229"/>
                  <a:pt x="282" y="228"/>
                </a:cubicBezTo>
                <a:cubicBezTo>
                  <a:pt x="281" y="227"/>
                  <a:pt x="281" y="226"/>
                  <a:pt x="280" y="226"/>
                </a:cubicBezTo>
                <a:cubicBezTo>
                  <a:pt x="281" y="227"/>
                  <a:pt x="281" y="228"/>
                  <a:pt x="282" y="230"/>
                </a:cubicBezTo>
                <a:cubicBezTo>
                  <a:pt x="282" y="230"/>
                  <a:pt x="282" y="231"/>
                  <a:pt x="283" y="231"/>
                </a:cubicBezTo>
                <a:close/>
                <a:moveTo>
                  <a:pt x="289" y="235"/>
                </a:moveTo>
                <a:cubicBezTo>
                  <a:pt x="289" y="235"/>
                  <a:pt x="289" y="235"/>
                  <a:pt x="289" y="235"/>
                </a:cubicBezTo>
                <a:cubicBezTo>
                  <a:pt x="289" y="235"/>
                  <a:pt x="289" y="235"/>
                  <a:pt x="289" y="235"/>
                </a:cubicBezTo>
                <a:close/>
                <a:moveTo>
                  <a:pt x="283" y="306"/>
                </a:moveTo>
                <a:cubicBezTo>
                  <a:pt x="282" y="306"/>
                  <a:pt x="281" y="307"/>
                  <a:pt x="280" y="308"/>
                </a:cubicBezTo>
                <a:cubicBezTo>
                  <a:pt x="280" y="308"/>
                  <a:pt x="279" y="308"/>
                  <a:pt x="279" y="309"/>
                </a:cubicBezTo>
                <a:cubicBezTo>
                  <a:pt x="278" y="309"/>
                  <a:pt x="278" y="309"/>
                  <a:pt x="278" y="309"/>
                </a:cubicBezTo>
                <a:cubicBezTo>
                  <a:pt x="279" y="310"/>
                  <a:pt x="277" y="311"/>
                  <a:pt x="276" y="312"/>
                </a:cubicBezTo>
                <a:cubicBezTo>
                  <a:pt x="276" y="312"/>
                  <a:pt x="277" y="311"/>
                  <a:pt x="277" y="311"/>
                </a:cubicBezTo>
                <a:cubicBezTo>
                  <a:pt x="278" y="311"/>
                  <a:pt x="279" y="310"/>
                  <a:pt x="280" y="309"/>
                </a:cubicBezTo>
                <a:cubicBezTo>
                  <a:pt x="280" y="309"/>
                  <a:pt x="281" y="308"/>
                  <a:pt x="282" y="307"/>
                </a:cubicBezTo>
                <a:cubicBezTo>
                  <a:pt x="284" y="307"/>
                  <a:pt x="282" y="307"/>
                  <a:pt x="283" y="306"/>
                </a:cubicBezTo>
                <a:close/>
                <a:moveTo>
                  <a:pt x="306" y="287"/>
                </a:moveTo>
                <a:cubicBezTo>
                  <a:pt x="306" y="286"/>
                  <a:pt x="306" y="285"/>
                  <a:pt x="306" y="285"/>
                </a:cubicBezTo>
                <a:cubicBezTo>
                  <a:pt x="307" y="284"/>
                  <a:pt x="307" y="283"/>
                  <a:pt x="307" y="283"/>
                </a:cubicBezTo>
                <a:cubicBezTo>
                  <a:pt x="306" y="283"/>
                  <a:pt x="306" y="283"/>
                  <a:pt x="305" y="285"/>
                </a:cubicBezTo>
                <a:cubicBezTo>
                  <a:pt x="304" y="286"/>
                  <a:pt x="304" y="287"/>
                  <a:pt x="303" y="287"/>
                </a:cubicBezTo>
                <a:cubicBezTo>
                  <a:pt x="303" y="288"/>
                  <a:pt x="302" y="289"/>
                  <a:pt x="302" y="290"/>
                </a:cubicBezTo>
                <a:cubicBezTo>
                  <a:pt x="302" y="291"/>
                  <a:pt x="301" y="292"/>
                  <a:pt x="301" y="291"/>
                </a:cubicBezTo>
                <a:cubicBezTo>
                  <a:pt x="301" y="291"/>
                  <a:pt x="301" y="291"/>
                  <a:pt x="301" y="290"/>
                </a:cubicBezTo>
                <a:cubicBezTo>
                  <a:pt x="303" y="288"/>
                  <a:pt x="304" y="285"/>
                  <a:pt x="305" y="282"/>
                </a:cubicBezTo>
                <a:cubicBezTo>
                  <a:pt x="305" y="282"/>
                  <a:pt x="305" y="282"/>
                  <a:pt x="305" y="282"/>
                </a:cubicBezTo>
                <a:cubicBezTo>
                  <a:pt x="304" y="284"/>
                  <a:pt x="303" y="286"/>
                  <a:pt x="302" y="287"/>
                </a:cubicBezTo>
                <a:cubicBezTo>
                  <a:pt x="301" y="289"/>
                  <a:pt x="300" y="290"/>
                  <a:pt x="299" y="292"/>
                </a:cubicBezTo>
                <a:cubicBezTo>
                  <a:pt x="300" y="290"/>
                  <a:pt x="301" y="289"/>
                  <a:pt x="302" y="287"/>
                </a:cubicBezTo>
                <a:cubicBezTo>
                  <a:pt x="302" y="287"/>
                  <a:pt x="303" y="284"/>
                  <a:pt x="302" y="286"/>
                </a:cubicBezTo>
                <a:cubicBezTo>
                  <a:pt x="299" y="288"/>
                  <a:pt x="301" y="286"/>
                  <a:pt x="301" y="285"/>
                </a:cubicBezTo>
                <a:cubicBezTo>
                  <a:pt x="301" y="284"/>
                  <a:pt x="301" y="283"/>
                  <a:pt x="301" y="284"/>
                </a:cubicBezTo>
                <a:cubicBezTo>
                  <a:pt x="300" y="284"/>
                  <a:pt x="300" y="285"/>
                  <a:pt x="300" y="285"/>
                </a:cubicBezTo>
                <a:cubicBezTo>
                  <a:pt x="301" y="286"/>
                  <a:pt x="299" y="287"/>
                  <a:pt x="299" y="288"/>
                </a:cubicBezTo>
                <a:cubicBezTo>
                  <a:pt x="298" y="290"/>
                  <a:pt x="297" y="291"/>
                  <a:pt x="296" y="293"/>
                </a:cubicBezTo>
                <a:cubicBezTo>
                  <a:pt x="295" y="294"/>
                  <a:pt x="294" y="296"/>
                  <a:pt x="294" y="297"/>
                </a:cubicBezTo>
                <a:cubicBezTo>
                  <a:pt x="295" y="296"/>
                  <a:pt x="296" y="295"/>
                  <a:pt x="297" y="295"/>
                </a:cubicBezTo>
                <a:cubicBezTo>
                  <a:pt x="293" y="299"/>
                  <a:pt x="295" y="301"/>
                  <a:pt x="292" y="304"/>
                </a:cubicBezTo>
                <a:cubicBezTo>
                  <a:pt x="293" y="303"/>
                  <a:pt x="295" y="302"/>
                  <a:pt x="296" y="301"/>
                </a:cubicBezTo>
                <a:cubicBezTo>
                  <a:pt x="296" y="301"/>
                  <a:pt x="297" y="300"/>
                  <a:pt x="298" y="299"/>
                </a:cubicBezTo>
                <a:cubicBezTo>
                  <a:pt x="299" y="298"/>
                  <a:pt x="299" y="298"/>
                  <a:pt x="299" y="299"/>
                </a:cubicBezTo>
                <a:cubicBezTo>
                  <a:pt x="299" y="302"/>
                  <a:pt x="299" y="302"/>
                  <a:pt x="303" y="297"/>
                </a:cubicBezTo>
                <a:cubicBezTo>
                  <a:pt x="303" y="297"/>
                  <a:pt x="303" y="297"/>
                  <a:pt x="303" y="296"/>
                </a:cubicBezTo>
                <a:cubicBezTo>
                  <a:pt x="302" y="297"/>
                  <a:pt x="302" y="297"/>
                  <a:pt x="301" y="297"/>
                </a:cubicBezTo>
                <a:cubicBezTo>
                  <a:pt x="301" y="298"/>
                  <a:pt x="301" y="298"/>
                  <a:pt x="301" y="297"/>
                </a:cubicBezTo>
                <a:cubicBezTo>
                  <a:pt x="301" y="297"/>
                  <a:pt x="301" y="297"/>
                  <a:pt x="302" y="296"/>
                </a:cubicBezTo>
                <a:cubicBezTo>
                  <a:pt x="303" y="296"/>
                  <a:pt x="304" y="294"/>
                  <a:pt x="305" y="292"/>
                </a:cubicBezTo>
                <a:cubicBezTo>
                  <a:pt x="305" y="291"/>
                  <a:pt x="306" y="290"/>
                  <a:pt x="306" y="289"/>
                </a:cubicBezTo>
                <a:cubicBezTo>
                  <a:pt x="306" y="288"/>
                  <a:pt x="306" y="287"/>
                  <a:pt x="306" y="287"/>
                </a:cubicBezTo>
                <a:close/>
                <a:moveTo>
                  <a:pt x="281" y="288"/>
                </a:moveTo>
                <a:cubicBezTo>
                  <a:pt x="281" y="289"/>
                  <a:pt x="282" y="289"/>
                  <a:pt x="282" y="289"/>
                </a:cubicBezTo>
                <a:cubicBezTo>
                  <a:pt x="283" y="288"/>
                  <a:pt x="281" y="288"/>
                  <a:pt x="282" y="287"/>
                </a:cubicBezTo>
                <a:cubicBezTo>
                  <a:pt x="283" y="286"/>
                  <a:pt x="284" y="285"/>
                  <a:pt x="284" y="284"/>
                </a:cubicBezTo>
                <a:cubicBezTo>
                  <a:pt x="284" y="283"/>
                  <a:pt x="285" y="282"/>
                  <a:pt x="285" y="282"/>
                </a:cubicBezTo>
                <a:cubicBezTo>
                  <a:pt x="284" y="282"/>
                  <a:pt x="284" y="284"/>
                  <a:pt x="283" y="284"/>
                </a:cubicBezTo>
                <a:cubicBezTo>
                  <a:pt x="282" y="284"/>
                  <a:pt x="281" y="286"/>
                  <a:pt x="280" y="287"/>
                </a:cubicBezTo>
                <a:cubicBezTo>
                  <a:pt x="282" y="287"/>
                  <a:pt x="279" y="289"/>
                  <a:pt x="280" y="289"/>
                </a:cubicBezTo>
                <a:cubicBezTo>
                  <a:pt x="280" y="290"/>
                  <a:pt x="281" y="288"/>
                  <a:pt x="281" y="288"/>
                </a:cubicBezTo>
                <a:close/>
                <a:moveTo>
                  <a:pt x="242" y="194"/>
                </a:moveTo>
                <a:cubicBezTo>
                  <a:pt x="242" y="195"/>
                  <a:pt x="240" y="195"/>
                  <a:pt x="241" y="195"/>
                </a:cubicBezTo>
                <a:cubicBezTo>
                  <a:pt x="241" y="196"/>
                  <a:pt x="242" y="196"/>
                  <a:pt x="243" y="196"/>
                </a:cubicBezTo>
                <a:cubicBezTo>
                  <a:pt x="243" y="196"/>
                  <a:pt x="244" y="196"/>
                  <a:pt x="245" y="196"/>
                </a:cubicBezTo>
                <a:cubicBezTo>
                  <a:pt x="244" y="196"/>
                  <a:pt x="244" y="195"/>
                  <a:pt x="243" y="195"/>
                </a:cubicBezTo>
                <a:cubicBezTo>
                  <a:pt x="243" y="195"/>
                  <a:pt x="242" y="194"/>
                  <a:pt x="242" y="194"/>
                </a:cubicBezTo>
                <a:close/>
                <a:moveTo>
                  <a:pt x="288" y="230"/>
                </a:moveTo>
                <a:cubicBezTo>
                  <a:pt x="288" y="231"/>
                  <a:pt x="288" y="231"/>
                  <a:pt x="288" y="232"/>
                </a:cubicBezTo>
                <a:cubicBezTo>
                  <a:pt x="287" y="232"/>
                  <a:pt x="288" y="234"/>
                  <a:pt x="288" y="234"/>
                </a:cubicBezTo>
                <a:cubicBezTo>
                  <a:pt x="288" y="235"/>
                  <a:pt x="288" y="235"/>
                  <a:pt x="288" y="235"/>
                </a:cubicBezTo>
                <a:cubicBezTo>
                  <a:pt x="288" y="234"/>
                  <a:pt x="288" y="233"/>
                  <a:pt x="288" y="232"/>
                </a:cubicBezTo>
                <a:cubicBezTo>
                  <a:pt x="289" y="234"/>
                  <a:pt x="289" y="235"/>
                  <a:pt x="289" y="235"/>
                </a:cubicBezTo>
                <a:cubicBezTo>
                  <a:pt x="289" y="234"/>
                  <a:pt x="289" y="232"/>
                  <a:pt x="288" y="231"/>
                </a:cubicBezTo>
                <a:cubicBezTo>
                  <a:pt x="288" y="229"/>
                  <a:pt x="287" y="228"/>
                  <a:pt x="286" y="227"/>
                </a:cubicBezTo>
                <a:cubicBezTo>
                  <a:pt x="286" y="228"/>
                  <a:pt x="286" y="230"/>
                  <a:pt x="288" y="230"/>
                </a:cubicBezTo>
                <a:close/>
                <a:moveTo>
                  <a:pt x="283" y="303"/>
                </a:moveTo>
                <a:cubicBezTo>
                  <a:pt x="283" y="302"/>
                  <a:pt x="283" y="302"/>
                  <a:pt x="283" y="303"/>
                </a:cubicBezTo>
                <a:cubicBezTo>
                  <a:pt x="282" y="304"/>
                  <a:pt x="279" y="306"/>
                  <a:pt x="278" y="308"/>
                </a:cubicBezTo>
                <a:cubicBezTo>
                  <a:pt x="279" y="307"/>
                  <a:pt x="280" y="307"/>
                  <a:pt x="280" y="306"/>
                </a:cubicBezTo>
                <a:cubicBezTo>
                  <a:pt x="282" y="306"/>
                  <a:pt x="283" y="304"/>
                  <a:pt x="283" y="303"/>
                </a:cubicBezTo>
                <a:close/>
                <a:moveTo>
                  <a:pt x="289" y="235"/>
                </a:moveTo>
                <a:cubicBezTo>
                  <a:pt x="289" y="235"/>
                  <a:pt x="289" y="235"/>
                  <a:pt x="289" y="235"/>
                </a:cubicBezTo>
                <a:cubicBezTo>
                  <a:pt x="289" y="235"/>
                  <a:pt x="289" y="235"/>
                  <a:pt x="289" y="235"/>
                </a:cubicBezTo>
                <a:cubicBezTo>
                  <a:pt x="289" y="235"/>
                  <a:pt x="289" y="235"/>
                  <a:pt x="289" y="235"/>
                </a:cubicBezTo>
                <a:close/>
                <a:moveTo>
                  <a:pt x="287" y="337"/>
                </a:moveTo>
                <a:cubicBezTo>
                  <a:pt x="288" y="337"/>
                  <a:pt x="288" y="337"/>
                  <a:pt x="288" y="337"/>
                </a:cubicBezTo>
                <a:cubicBezTo>
                  <a:pt x="288" y="337"/>
                  <a:pt x="288" y="337"/>
                  <a:pt x="288" y="337"/>
                </a:cubicBezTo>
                <a:lnTo>
                  <a:pt x="287" y="337"/>
                </a:lnTo>
                <a:close/>
                <a:moveTo>
                  <a:pt x="293" y="269"/>
                </a:moveTo>
                <a:cubicBezTo>
                  <a:pt x="293" y="269"/>
                  <a:pt x="293" y="270"/>
                  <a:pt x="292" y="271"/>
                </a:cubicBezTo>
                <a:cubicBezTo>
                  <a:pt x="293" y="270"/>
                  <a:pt x="293" y="270"/>
                  <a:pt x="294" y="269"/>
                </a:cubicBezTo>
                <a:cubicBezTo>
                  <a:pt x="294" y="268"/>
                  <a:pt x="294" y="268"/>
                  <a:pt x="294" y="267"/>
                </a:cubicBezTo>
                <a:cubicBezTo>
                  <a:pt x="294" y="265"/>
                  <a:pt x="295" y="264"/>
                  <a:pt x="296" y="263"/>
                </a:cubicBezTo>
                <a:cubicBezTo>
                  <a:pt x="296" y="263"/>
                  <a:pt x="296" y="261"/>
                  <a:pt x="295" y="261"/>
                </a:cubicBezTo>
                <a:cubicBezTo>
                  <a:pt x="295" y="261"/>
                  <a:pt x="294" y="262"/>
                  <a:pt x="294" y="263"/>
                </a:cubicBezTo>
                <a:cubicBezTo>
                  <a:pt x="294" y="264"/>
                  <a:pt x="294" y="265"/>
                  <a:pt x="294" y="267"/>
                </a:cubicBezTo>
                <a:cubicBezTo>
                  <a:pt x="294" y="267"/>
                  <a:pt x="294" y="268"/>
                  <a:pt x="293" y="269"/>
                </a:cubicBezTo>
                <a:close/>
                <a:moveTo>
                  <a:pt x="262" y="318"/>
                </a:moveTo>
                <a:cubicBezTo>
                  <a:pt x="263" y="318"/>
                  <a:pt x="264" y="318"/>
                  <a:pt x="266" y="317"/>
                </a:cubicBezTo>
                <a:cubicBezTo>
                  <a:pt x="267" y="317"/>
                  <a:pt x="268" y="316"/>
                  <a:pt x="269" y="314"/>
                </a:cubicBezTo>
                <a:cubicBezTo>
                  <a:pt x="268" y="315"/>
                  <a:pt x="267" y="316"/>
                  <a:pt x="266" y="317"/>
                </a:cubicBezTo>
                <a:cubicBezTo>
                  <a:pt x="265" y="317"/>
                  <a:pt x="263" y="317"/>
                  <a:pt x="262" y="318"/>
                </a:cubicBezTo>
                <a:close/>
                <a:moveTo>
                  <a:pt x="282" y="233"/>
                </a:moveTo>
                <a:cubicBezTo>
                  <a:pt x="282" y="234"/>
                  <a:pt x="282" y="234"/>
                  <a:pt x="283" y="234"/>
                </a:cubicBezTo>
                <a:cubicBezTo>
                  <a:pt x="283" y="234"/>
                  <a:pt x="283" y="233"/>
                  <a:pt x="283" y="233"/>
                </a:cubicBezTo>
                <a:cubicBezTo>
                  <a:pt x="282" y="232"/>
                  <a:pt x="281" y="231"/>
                  <a:pt x="281" y="230"/>
                </a:cubicBezTo>
                <a:cubicBezTo>
                  <a:pt x="280" y="232"/>
                  <a:pt x="281" y="232"/>
                  <a:pt x="282" y="233"/>
                </a:cubicBezTo>
                <a:close/>
                <a:moveTo>
                  <a:pt x="290" y="241"/>
                </a:moveTo>
                <a:cubicBezTo>
                  <a:pt x="290" y="239"/>
                  <a:pt x="289" y="238"/>
                  <a:pt x="289" y="237"/>
                </a:cubicBezTo>
                <a:cubicBezTo>
                  <a:pt x="288" y="237"/>
                  <a:pt x="288" y="238"/>
                  <a:pt x="289" y="238"/>
                </a:cubicBezTo>
                <a:cubicBezTo>
                  <a:pt x="290" y="240"/>
                  <a:pt x="289" y="243"/>
                  <a:pt x="290" y="245"/>
                </a:cubicBezTo>
                <a:cubicBezTo>
                  <a:pt x="290" y="246"/>
                  <a:pt x="290" y="246"/>
                  <a:pt x="291" y="246"/>
                </a:cubicBezTo>
                <a:cubicBezTo>
                  <a:pt x="291" y="246"/>
                  <a:pt x="291" y="246"/>
                  <a:pt x="291" y="245"/>
                </a:cubicBezTo>
                <a:cubicBezTo>
                  <a:pt x="291" y="245"/>
                  <a:pt x="291" y="243"/>
                  <a:pt x="291" y="243"/>
                </a:cubicBezTo>
                <a:cubicBezTo>
                  <a:pt x="292" y="242"/>
                  <a:pt x="293" y="241"/>
                  <a:pt x="292" y="240"/>
                </a:cubicBezTo>
                <a:cubicBezTo>
                  <a:pt x="292" y="237"/>
                  <a:pt x="292" y="235"/>
                  <a:pt x="291" y="232"/>
                </a:cubicBezTo>
                <a:cubicBezTo>
                  <a:pt x="291" y="232"/>
                  <a:pt x="291" y="231"/>
                  <a:pt x="291" y="230"/>
                </a:cubicBezTo>
                <a:cubicBezTo>
                  <a:pt x="290" y="230"/>
                  <a:pt x="290" y="229"/>
                  <a:pt x="290" y="229"/>
                </a:cubicBezTo>
                <a:cubicBezTo>
                  <a:pt x="290" y="229"/>
                  <a:pt x="291" y="229"/>
                  <a:pt x="291" y="229"/>
                </a:cubicBezTo>
                <a:cubicBezTo>
                  <a:pt x="291" y="229"/>
                  <a:pt x="291" y="230"/>
                  <a:pt x="291" y="230"/>
                </a:cubicBezTo>
                <a:cubicBezTo>
                  <a:pt x="292" y="230"/>
                  <a:pt x="292" y="231"/>
                  <a:pt x="292" y="231"/>
                </a:cubicBezTo>
                <a:cubicBezTo>
                  <a:pt x="291" y="233"/>
                  <a:pt x="292" y="234"/>
                  <a:pt x="292" y="235"/>
                </a:cubicBezTo>
                <a:cubicBezTo>
                  <a:pt x="293" y="235"/>
                  <a:pt x="293" y="236"/>
                  <a:pt x="293" y="236"/>
                </a:cubicBezTo>
                <a:cubicBezTo>
                  <a:pt x="294" y="236"/>
                  <a:pt x="293" y="235"/>
                  <a:pt x="293" y="234"/>
                </a:cubicBezTo>
                <a:cubicBezTo>
                  <a:pt x="293" y="234"/>
                  <a:pt x="293" y="233"/>
                  <a:pt x="293" y="232"/>
                </a:cubicBezTo>
                <a:cubicBezTo>
                  <a:pt x="293" y="231"/>
                  <a:pt x="293" y="231"/>
                  <a:pt x="293" y="231"/>
                </a:cubicBezTo>
                <a:cubicBezTo>
                  <a:pt x="293" y="230"/>
                  <a:pt x="293" y="232"/>
                  <a:pt x="294" y="232"/>
                </a:cubicBezTo>
                <a:cubicBezTo>
                  <a:pt x="294" y="230"/>
                  <a:pt x="293" y="228"/>
                  <a:pt x="292" y="226"/>
                </a:cubicBezTo>
                <a:cubicBezTo>
                  <a:pt x="292" y="227"/>
                  <a:pt x="292" y="228"/>
                  <a:pt x="292" y="228"/>
                </a:cubicBezTo>
                <a:cubicBezTo>
                  <a:pt x="291" y="227"/>
                  <a:pt x="291" y="226"/>
                  <a:pt x="290" y="225"/>
                </a:cubicBezTo>
                <a:cubicBezTo>
                  <a:pt x="291" y="227"/>
                  <a:pt x="289" y="227"/>
                  <a:pt x="289" y="228"/>
                </a:cubicBezTo>
                <a:cubicBezTo>
                  <a:pt x="289" y="227"/>
                  <a:pt x="289" y="227"/>
                  <a:pt x="289" y="226"/>
                </a:cubicBezTo>
                <a:cubicBezTo>
                  <a:pt x="288" y="226"/>
                  <a:pt x="288" y="226"/>
                  <a:pt x="288" y="226"/>
                </a:cubicBezTo>
                <a:cubicBezTo>
                  <a:pt x="289" y="227"/>
                  <a:pt x="289" y="228"/>
                  <a:pt x="289" y="229"/>
                </a:cubicBezTo>
                <a:cubicBezTo>
                  <a:pt x="290" y="230"/>
                  <a:pt x="290" y="231"/>
                  <a:pt x="290" y="232"/>
                </a:cubicBezTo>
                <a:cubicBezTo>
                  <a:pt x="290" y="233"/>
                  <a:pt x="290" y="234"/>
                  <a:pt x="291" y="235"/>
                </a:cubicBezTo>
                <a:cubicBezTo>
                  <a:pt x="291" y="236"/>
                  <a:pt x="291" y="237"/>
                  <a:pt x="292" y="238"/>
                </a:cubicBezTo>
                <a:cubicBezTo>
                  <a:pt x="290" y="237"/>
                  <a:pt x="290" y="236"/>
                  <a:pt x="290" y="235"/>
                </a:cubicBezTo>
                <a:cubicBezTo>
                  <a:pt x="289" y="234"/>
                  <a:pt x="289" y="235"/>
                  <a:pt x="289" y="235"/>
                </a:cubicBezTo>
                <a:cubicBezTo>
                  <a:pt x="289" y="236"/>
                  <a:pt x="290" y="237"/>
                  <a:pt x="290" y="238"/>
                </a:cubicBezTo>
                <a:cubicBezTo>
                  <a:pt x="290" y="239"/>
                  <a:pt x="290" y="240"/>
                  <a:pt x="290" y="241"/>
                </a:cubicBezTo>
                <a:close/>
                <a:moveTo>
                  <a:pt x="70" y="56"/>
                </a:moveTo>
                <a:cubicBezTo>
                  <a:pt x="71" y="55"/>
                  <a:pt x="78" y="48"/>
                  <a:pt x="78" y="48"/>
                </a:cubicBezTo>
                <a:cubicBezTo>
                  <a:pt x="76" y="49"/>
                  <a:pt x="75" y="50"/>
                  <a:pt x="72" y="52"/>
                </a:cubicBezTo>
                <a:cubicBezTo>
                  <a:pt x="70" y="54"/>
                  <a:pt x="68" y="57"/>
                  <a:pt x="65" y="59"/>
                </a:cubicBezTo>
                <a:cubicBezTo>
                  <a:pt x="63" y="62"/>
                  <a:pt x="61" y="64"/>
                  <a:pt x="59" y="66"/>
                </a:cubicBezTo>
                <a:cubicBezTo>
                  <a:pt x="57" y="69"/>
                  <a:pt x="55" y="71"/>
                  <a:pt x="54" y="72"/>
                </a:cubicBezTo>
                <a:cubicBezTo>
                  <a:pt x="59" y="67"/>
                  <a:pt x="65" y="60"/>
                  <a:pt x="70" y="56"/>
                </a:cubicBezTo>
                <a:close/>
                <a:moveTo>
                  <a:pt x="16" y="164"/>
                </a:moveTo>
                <a:cubicBezTo>
                  <a:pt x="15" y="167"/>
                  <a:pt x="14" y="169"/>
                  <a:pt x="13" y="172"/>
                </a:cubicBezTo>
                <a:cubicBezTo>
                  <a:pt x="13" y="175"/>
                  <a:pt x="12" y="177"/>
                  <a:pt x="11" y="180"/>
                </a:cubicBezTo>
                <a:cubicBezTo>
                  <a:pt x="10" y="185"/>
                  <a:pt x="9" y="191"/>
                  <a:pt x="8" y="196"/>
                </a:cubicBezTo>
                <a:cubicBezTo>
                  <a:pt x="10" y="186"/>
                  <a:pt x="13" y="175"/>
                  <a:pt x="16" y="164"/>
                </a:cubicBezTo>
                <a:close/>
                <a:moveTo>
                  <a:pt x="126" y="27"/>
                </a:moveTo>
                <a:cubicBezTo>
                  <a:pt x="127" y="26"/>
                  <a:pt x="128" y="26"/>
                  <a:pt x="129" y="25"/>
                </a:cubicBezTo>
                <a:cubicBezTo>
                  <a:pt x="128" y="26"/>
                  <a:pt x="127" y="26"/>
                  <a:pt x="126" y="27"/>
                </a:cubicBezTo>
                <a:close/>
                <a:moveTo>
                  <a:pt x="96" y="37"/>
                </a:moveTo>
                <a:cubicBezTo>
                  <a:pt x="97" y="37"/>
                  <a:pt x="98" y="36"/>
                  <a:pt x="98" y="36"/>
                </a:cubicBezTo>
                <a:cubicBezTo>
                  <a:pt x="99" y="35"/>
                  <a:pt x="99" y="35"/>
                  <a:pt x="97" y="36"/>
                </a:cubicBezTo>
                <a:cubicBezTo>
                  <a:pt x="89" y="42"/>
                  <a:pt x="81" y="48"/>
                  <a:pt x="75" y="54"/>
                </a:cubicBezTo>
                <a:cubicBezTo>
                  <a:pt x="82" y="49"/>
                  <a:pt x="89" y="41"/>
                  <a:pt x="96" y="37"/>
                </a:cubicBezTo>
                <a:close/>
                <a:moveTo>
                  <a:pt x="96" y="46"/>
                </a:moveTo>
                <a:cubicBezTo>
                  <a:pt x="98" y="44"/>
                  <a:pt x="100" y="43"/>
                  <a:pt x="102" y="42"/>
                </a:cubicBezTo>
                <a:cubicBezTo>
                  <a:pt x="104" y="40"/>
                  <a:pt x="113" y="34"/>
                  <a:pt x="109" y="38"/>
                </a:cubicBezTo>
                <a:cubicBezTo>
                  <a:pt x="112" y="36"/>
                  <a:pt x="117" y="33"/>
                  <a:pt x="117" y="34"/>
                </a:cubicBezTo>
                <a:cubicBezTo>
                  <a:pt x="120" y="32"/>
                  <a:pt x="120" y="31"/>
                  <a:pt x="121" y="30"/>
                </a:cubicBezTo>
                <a:cubicBezTo>
                  <a:pt x="121" y="30"/>
                  <a:pt x="122" y="29"/>
                  <a:pt x="123" y="29"/>
                </a:cubicBezTo>
                <a:cubicBezTo>
                  <a:pt x="124" y="28"/>
                  <a:pt x="125" y="27"/>
                  <a:pt x="126" y="27"/>
                </a:cubicBezTo>
                <a:cubicBezTo>
                  <a:pt x="124" y="28"/>
                  <a:pt x="123" y="29"/>
                  <a:pt x="121" y="29"/>
                </a:cubicBezTo>
                <a:cubicBezTo>
                  <a:pt x="119" y="31"/>
                  <a:pt x="116" y="32"/>
                  <a:pt x="114" y="33"/>
                </a:cubicBezTo>
                <a:cubicBezTo>
                  <a:pt x="110" y="36"/>
                  <a:pt x="106" y="39"/>
                  <a:pt x="101" y="42"/>
                </a:cubicBezTo>
                <a:cubicBezTo>
                  <a:pt x="97" y="45"/>
                  <a:pt x="93" y="48"/>
                  <a:pt x="89" y="52"/>
                </a:cubicBezTo>
                <a:cubicBezTo>
                  <a:pt x="91" y="50"/>
                  <a:pt x="93" y="48"/>
                  <a:pt x="96" y="46"/>
                </a:cubicBezTo>
                <a:close/>
                <a:moveTo>
                  <a:pt x="81" y="47"/>
                </a:moveTo>
                <a:cubicBezTo>
                  <a:pt x="83" y="45"/>
                  <a:pt x="85" y="44"/>
                  <a:pt x="87" y="42"/>
                </a:cubicBezTo>
                <a:cubicBezTo>
                  <a:pt x="89" y="40"/>
                  <a:pt x="92" y="39"/>
                  <a:pt x="94" y="37"/>
                </a:cubicBezTo>
                <a:cubicBezTo>
                  <a:pt x="91" y="39"/>
                  <a:pt x="88" y="41"/>
                  <a:pt x="86" y="42"/>
                </a:cubicBezTo>
                <a:cubicBezTo>
                  <a:pt x="83" y="44"/>
                  <a:pt x="81" y="46"/>
                  <a:pt x="79" y="48"/>
                </a:cubicBezTo>
                <a:cubicBezTo>
                  <a:pt x="76" y="50"/>
                  <a:pt x="73" y="53"/>
                  <a:pt x="70" y="56"/>
                </a:cubicBezTo>
                <a:cubicBezTo>
                  <a:pt x="72" y="54"/>
                  <a:pt x="76" y="51"/>
                  <a:pt x="78" y="50"/>
                </a:cubicBezTo>
                <a:cubicBezTo>
                  <a:pt x="79" y="49"/>
                  <a:pt x="80" y="49"/>
                  <a:pt x="81" y="47"/>
                </a:cubicBezTo>
                <a:close/>
                <a:moveTo>
                  <a:pt x="70" y="56"/>
                </a:moveTo>
                <a:cubicBezTo>
                  <a:pt x="70" y="56"/>
                  <a:pt x="70" y="56"/>
                  <a:pt x="70" y="56"/>
                </a:cubicBezTo>
                <a:cubicBezTo>
                  <a:pt x="70" y="56"/>
                  <a:pt x="70" y="56"/>
                  <a:pt x="70" y="56"/>
                </a:cubicBezTo>
                <a:cubicBezTo>
                  <a:pt x="70" y="56"/>
                  <a:pt x="70" y="56"/>
                  <a:pt x="70" y="56"/>
                </a:cubicBezTo>
                <a:cubicBezTo>
                  <a:pt x="70" y="56"/>
                  <a:pt x="70" y="56"/>
                  <a:pt x="70" y="56"/>
                </a:cubicBezTo>
                <a:cubicBezTo>
                  <a:pt x="70" y="56"/>
                  <a:pt x="70" y="56"/>
                  <a:pt x="70" y="56"/>
                </a:cubicBezTo>
                <a:cubicBezTo>
                  <a:pt x="70" y="56"/>
                  <a:pt x="70" y="56"/>
                  <a:pt x="70" y="56"/>
                </a:cubicBezTo>
                <a:cubicBezTo>
                  <a:pt x="70" y="56"/>
                  <a:pt x="70" y="56"/>
                  <a:pt x="70" y="56"/>
                </a:cubicBezTo>
                <a:close/>
                <a:moveTo>
                  <a:pt x="63" y="394"/>
                </a:moveTo>
                <a:cubicBezTo>
                  <a:pt x="64" y="395"/>
                  <a:pt x="64" y="395"/>
                  <a:pt x="64" y="394"/>
                </a:cubicBezTo>
                <a:cubicBezTo>
                  <a:pt x="64" y="393"/>
                  <a:pt x="63" y="392"/>
                  <a:pt x="62" y="391"/>
                </a:cubicBezTo>
                <a:cubicBezTo>
                  <a:pt x="61" y="390"/>
                  <a:pt x="60" y="389"/>
                  <a:pt x="58" y="387"/>
                </a:cubicBezTo>
                <a:cubicBezTo>
                  <a:pt x="57" y="385"/>
                  <a:pt x="55" y="383"/>
                  <a:pt x="54" y="381"/>
                </a:cubicBezTo>
                <a:cubicBezTo>
                  <a:pt x="56" y="384"/>
                  <a:pt x="58" y="387"/>
                  <a:pt x="60" y="390"/>
                </a:cubicBezTo>
                <a:cubicBezTo>
                  <a:pt x="60" y="391"/>
                  <a:pt x="62" y="393"/>
                  <a:pt x="63" y="394"/>
                </a:cubicBezTo>
                <a:close/>
                <a:moveTo>
                  <a:pt x="70" y="394"/>
                </a:moveTo>
                <a:cubicBezTo>
                  <a:pt x="67" y="391"/>
                  <a:pt x="66" y="389"/>
                  <a:pt x="66" y="389"/>
                </a:cubicBezTo>
                <a:cubicBezTo>
                  <a:pt x="67" y="390"/>
                  <a:pt x="67" y="388"/>
                  <a:pt x="65" y="387"/>
                </a:cubicBezTo>
                <a:cubicBezTo>
                  <a:pt x="64" y="386"/>
                  <a:pt x="64" y="385"/>
                  <a:pt x="63" y="384"/>
                </a:cubicBezTo>
                <a:cubicBezTo>
                  <a:pt x="62" y="382"/>
                  <a:pt x="61" y="381"/>
                  <a:pt x="60" y="380"/>
                </a:cubicBezTo>
                <a:cubicBezTo>
                  <a:pt x="58" y="378"/>
                  <a:pt x="57" y="376"/>
                  <a:pt x="56" y="375"/>
                </a:cubicBezTo>
                <a:cubicBezTo>
                  <a:pt x="54" y="373"/>
                  <a:pt x="53" y="371"/>
                  <a:pt x="53" y="370"/>
                </a:cubicBezTo>
                <a:cubicBezTo>
                  <a:pt x="53" y="370"/>
                  <a:pt x="52" y="368"/>
                  <a:pt x="51" y="367"/>
                </a:cubicBezTo>
                <a:cubicBezTo>
                  <a:pt x="50" y="366"/>
                  <a:pt x="50" y="365"/>
                  <a:pt x="50" y="365"/>
                </a:cubicBezTo>
                <a:cubicBezTo>
                  <a:pt x="49" y="364"/>
                  <a:pt x="49" y="364"/>
                  <a:pt x="49" y="364"/>
                </a:cubicBezTo>
                <a:cubicBezTo>
                  <a:pt x="47" y="361"/>
                  <a:pt x="46" y="359"/>
                  <a:pt x="45" y="356"/>
                </a:cubicBezTo>
                <a:cubicBezTo>
                  <a:pt x="44" y="355"/>
                  <a:pt x="42" y="352"/>
                  <a:pt x="42" y="354"/>
                </a:cubicBezTo>
                <a:cubicBezTo>
                  <a:pt x="44" y="356"/>
                  <a:pt x="43" y="356"/>
                  <a:pt x="41" y="353"/>
                </a:cubicBezTo>
                <a:cubicBezTo>
                  <a:pt x="40" y="352"/>
                  <a:pt x="43" y="356"/>
                  <a:pt x="43" y="356"/>
                </a:cubicBezTo>
                <a:cubicBezTo>
                  <a:pt x="41" y="354"/>
                  <a:pt x="40" y="352"/>
                  <a:pt x="39" y="350"/>
                </a:cubicBezTo>
                <a:cubicBezTo>
                  <a:pt x="39" y="351"/>
                  <a:pt x="41" y="354"/>
                  <a:pt x="41" y="354"/>
                </a:cubicBezTo>
                <a:cubicBezTo>
                  <a:pt x="40" y="352"/>
                  <a:pt x="38" y="350"/>
                  <a:pt x="37" y="348"/>
                </a:cubicBezTo>
                <a:cubicBezTo>
                  <a:pt x="36" y="346"/>
                  <a:pt x="35" y="344"/>
                  <a:pt x="34" y="342"/>
                </a:cubicBezTo>
                <a:cubicBezTo>
                  <a:pt x="35" y="344"/>
                  <a:pt x="37" y="347"/>
                  <a:pt x="37" y="349"/>
                </a:cubicBezTo>
                <a:cubicBezTo>
                  <a:pt x="36" y="347"/>
                  <a:pt x="34" y="343"/>
                  <a:pt x="33" y="342"/>
                </a:cubicBezTo>
                <a:cubicBezTo>
                  <a:pt x="33" y="342"/>
                  <a:pt x="33" y="342"/>
                  <a:pt x="33" y="342"/>
                </a:cubicBezTo>
                <a:cubicBezTo>
                  <a:pt x="33" y="342"/>
                  <a:pt x="33" y="342"/>
                  <a:pt x="33" y="342"/>
                </a:cubicBezTo>
                <a:cubicBezTo>
                  <a:pt x="31" y="339"/>
                  <a:pt x="30" y="336"/>
                  <a:pt x="29" y="333"/>
                </a:cubicBezTo>
                <a:cubicBezTo>
                  <a:pt x="27" y="328"/>
                  <a:pt x="25" y="325"/>
                  <a:pt x="24" y="322"/>
                </a:cubicBezTo>
                <a:cubicBezTo>
                  <a:pt x="23" y="319"/>
                  <a:pt x="22" y="318"/>
                  <a:pt x="21" y="317"/>
                </a:cubicBezTo>
                <a:cubicBezTo>
                  <a:pt x="20" y="316"/>
                  <a:pt x="21" y="317"/>
                  <a:pt x="21" y="319"/>
                </a:cubicBezTo>
                <a:cubicBezTo>
                  <a:pt x="25" y="331"/>
                  <a:pt x="29" y="341"/>
                  <a:pt x="35" y="352"/>
                </a:cubicBezTo>
                <a:cubicBezTo>
                  <a:pt x="39" y="359"/>
                  <a:pt x="39" y="359"/>
                  <a:pt x="39" y="359"/>
                </a:cubicBezTo>
                <a:cubicBezTo>
                  <a:pt x="44" y="366"/>
                  <a:pt x="44" y="366"/>
                  <a:pt x="44" y="366"/>
                </a:cubicBezTo>
                <a:cubicBezTo>
                  <a:pt x="45" y="368"/>
                  <a:pt x="46" y="370"/>
                  <a:pt x="48" y="372"/>
                </a:cubicBezTo>
                <a:cubicBezTo>
                  <a:pt x="49" y="374"/>
                  <a:pt x="51" y="376"/>
                  <a:pt x="52" y="378"/>
                </a:cubicBezTo>
                <a:cubicBezTo>
                  <a:pt x="55" y="382"/>
                  <a:pt x="58" y="386"/>
                  <a:pt x="60" y="389"/>
                </a:cubicBezTo>
                <a:cubicBezTo>
                  <a:pt x="63" y="391"/>
                  <a:pt x="65" y="393"/>
                  <a:pt x="65" y="392"/>
                </a:cubicBezTo>
                <a:cubicBezTo>
                  <a:pt x="65" y="392"/>
                  <a:pt x="67" y="394"/>
                  <a:pt x="66" y="393"/>
                </a:cubicBezTo>
                <a:cubicBezTo>
                  <a:pt x="58" y="384"/>
                  <a:pt x="52" y="375"/>
                  <a:pt x="45" y="366"/>
                </a:cubicBezTo>
                <a:cubicBezTo>
                  <a:pt x="39" y="358"/>
                  <a:pt x="37" y="352"/>
                  <a:pt x="38" y="353"/>
                </a:cubicBezTo>
                <a:cubicBezTo>
                  <a:pt x="38" y="353"/>
                  <a:pt x="38" y="353"/>
                  <a:pt x="38" y="353"/>
                </a:cubicBezTo>
                <a:cubicBezTo>
                  <a:pt x="38" y="353"/>
                  <a:pt x="38" y="353"/>
                  <a:pt x="38" y="353"/>
                </a:cubicBezTo>
                <a:cubicBezTo>
                  <a:pt x="38" y="353"/>
                  <a:pt x="38" y="353"/>
                  <a:pt x="38" y="353"/>
                </a:cubicBezTo>
                <a:cubicBezTo>
                  <a:pt x="38" y="354"/>
                  <a:pt x="38" y="354"/>
                  <a:pt x="39" y="354"/>
                </a:cubicBezTo>
                <a:cubicBezTo>
                  <a:pt x="38" y="354"/>
                  <a:pt x="38" y="354"/>
                  <a:pt x="38" y="353"/>
                </a:cubicBezTo>
                <a:cubicBezTo>
                  <a:pt x="39" y="355"/>
                  <a:pt x="42" y="360"/>
                  <a:pt x="41" y="358"/>
                </a:cubicBezTo>
                <a:cubicBezTo>
                  <a:pt x="43" y="361"/>
                  <a:pt x="45" y="364"/>
                  <a:pt x="47" y="367"/>
                </a:cubicBezTo>
                <a:cubicBezTo>
                  <a:pt x="49" y="370"/>
                  <a:pt x="51" y="373"/>
                  <a:pt x="53" y="376"/>
                </a:cubicBezTo>
                <a:cubicBezTo>
                  <a:pt x="55" y="379"/>
                  <a:pt x="60" y="386"/>
                  <a:pt x="63" y="387"/>
                </a:cubicBezTo>
                <a:cubicBezTo>
                  <a:pt x="63" y="388"/>
                  <a:pt x="66" y="391"/>
                  <a:pt x="67" y="392"/>
                </a:cubicBezTo>
                <a:cubicBezTo>
                  <a:pt x="69" y="395"/>
                  <a:pt x="65" y="390"/>
                  <a:pt x="65" y="390"/>
                </a:cubicBezTo>
                <a:cubicBezTo>
                  <a:pt x="65" y="390"/>
                  <a:pt x="66" y="392"/>
                  <a:pt x="66" y="392"/>
                </a:cubicBezTo>
                <a:cubicBezTo>
                  <a:pt x="71" y="397"/>
                  <a:pt x="76" y="402"/>
                  <a:pt x="81" y="407"/>
                </a:cubicBezTo>
                <a:cubicBezTo>
                  <a:pt x="79" y="405"/>
                  <a:pt x="77" y="403"/>
                  <a:pt x="75" y="401"/>
                </a:cubicBezTo>
                <a:cubicBezTo>
                  <a:pt x="74" y="398"/>
                  <a:pt x="72" y="396"/>
                  <a:pt x="70" y="394"/>
                </a:cubicBezTo>
                <a:close/>
                <a:moveTo>
                  <a:pt x="86" y="406"/>
                </a:moveTo>
                <a:cubicBezTo>
                  <a:pt x="86" y="406"/>
                  <a:pt x="85" y="406"/>
                  <a:pt x="85" y="405"/>
                </a:cubicBezTo>
                <a:cubicBezTo>
                  <a:pt x="86" y="406"/>
                  <a:pt x="86" y="406"/>
                  <a:pt x="86" y="406"/>
                </a:cubicBezTo>
                <a:close/>
                <a:moveTo>
                  <a:pt x="88" y="405"/>
                </a:moveTo>
                <a:cubicBezTo>
                  <a:pt x="88" y="405"/>
                  <a:pt x="85" y="402"/>
                  <a:pt x="84" y="401"/>
                </a:cubicBezTo>
                <a:cubicBezTo>
                  <a:pt x="83" y="400"/>
                  <a:pt x="79" y="396"/>
                  <a:pt x="79" y="396"/>
                </a:cubicBezTo>
                <a:cubicBezTo>
                  <a:pt x="79" y="397"/>
                  <a:pt x="83" y="400"/>
                  <a:pt x="84" y="402"/>
                </a:cubicBezTo>
                <a:cubicBezTo>
                  <a:pt x="85" y="403"/>
                  <a:pt x="87" y="404"/>
                  <a:pt x="88" y="405"/>
                </a:cubicBezTo>
                <a:cubicBezTo>
                  <a:pt x="89" y="406"/>
                  <a:pt x="90" y="407"/>
                  <a:pt x="91" y="408"/>
                </a:cubicBezTo>
                <a:cubicBezTo>
                  <a:pt x="93" y="409"/>
                  <a:pt x="95" y="411"/>
                  <a:pt x="96" y="413"/>
                </a:cubicBezTo>
                <a:cubicBezTo>
                  <a:pt x="97" y="414"/>
                  <a:pt x="93" y="411"/>
                  <a:pt x="97" y="415"/>
                </a:cubicBezTo>
                <a:cubicBezTo>
                  <a:pt x="102" y="418"/>
                  <a:pt x="98" y="415"/>
                  <a:pt x="99" y="415"/>
                </a:cubicBezTo>
                <a:cubicBezTo>
                  <a:pt x="99" y="415"/>
                  <a:pt x="99" y="415"/>
                  <a:pt x="100" y="415"/>
                </a:cubicBezTo>
                <a:cubicBezTo>
                  <a:pt x="103" y="419"/>
                  <a:pt x="105" y="421"/>
                  <a:pt x="115" y="427"/>
                </a:cubicBezTo>
                <a:cubicBezTo>
                  <a:pt x="106" y="421"/>
                  <a:pt x="114" y="426"/>
                  <a:pt x="110" y="422"/>
                </a:cubicBezTo>
                <a:cubicBezTo>
                  <a:pt x="113" y="425"/>
                  <a:pt x="117" y="427"/>
                  <a:pt x="120" y="429"/>
                </a:cubicBezTo>
                <a:cubicBezTo>
                  <a:pt x="118" y="428"/>
                  <a:pt x="115" y="426"/>
                  <a:pt x="116" y="427"/>
                </a:cubicBezTo>
                <a:cubicBezTo>
                  <a:pt x="116" y="428"/>
                  <a:pt x="118" y="429"/>
                  <a:pt x="120" y="430"/>
                </a:cubicBezTo>
                <a:cubicBezTo>
                  <a:pt x="122" y="431"/>
                  <a:pt x="125" y="433"/>
                  <a:pt x="126" y="433"/>
                </a:cubicBezTo>
                <a:cubicBezTo>
                  <a:pt x="131" y="437"/>
                  <a:pt x="131" y="436"/>
                  <a:pt x="132" y="436"/>
                </a:cubicBezTo>
                <a:cubicBezTo>
                  <a:pt x="134" y="437"/>
                  <a:pt x="129" y="434"/>
                  <a:pt x="128" y="433"/>
                </a:cubicBezTo>
                <a:cubicBezTo>
                  <a:pt x="126" y="432"/>
                  <a:pt x="125" y="431"/>
                  <a:pt x="123" y="430"/>
                </a:cubicBezTo>
                <a:cubicBezTo>
                  <a:pt x="122" y="429"/>
                  <a:pt x="120" y="428"/>
                  <a:pt x="119" y="427"/>
                </a:cubicBezTo>
                <a:cubicBezTo>
                  <a:pt x="117" y="426"/>
                  <a:pt x="116" y="425"/>
                  <a:pt x="115" y="424"/>
                </a:cubicBezTo>
                <a:cubicBezTo>
                  <a:pt x="113" y="423"/>
                  <a:pt x="112" y="422"/>
                  <a:pt x="112" y="421"/>
                </a:cubicBezTo>
                <a:cubicBezTo>
                  <a:pt x="111" y="421"/>
                  <a:pt x="108" y="419"/>
                  <a:pt x="107" y="418"/>
                </a:cubicBezTo>
                <a:cubicBezTo>
                  <a:pt x="105" y="416"/>
                  <a:pt x="103" y="414"/>
                  <a:pt x="100" y="413"/>
                </a:cubicBezTo>
                <a:cubicBezTo>
                  <a:pt x="98" y="411"/>
                  <a:pt x="96" y="409"/>
                  <a:pt x="93" y="407"/>
                </a:cubicBezTo>
                <a:cubicBezTo>
                  <a:pt x="95" y="408"/>
                  <a:pt x="96" y="409"/>
                  <a:pt x="98" y="410"/>
                </a:cubicBezTo>
                <a:cubicBezTo>
                  <a:pt x="99" y="411"/>
                  <a:pt x="100" y="412"/>
                  <a:pt x="102" y="413"/>
                </a:cubicBezTo>
                <a:cubicBezTo>
                  <a:pt x="103" y="414"/>
                  <a:pt x="104" y="415"/>
                  <a:pt x="104" y="415"/>
                </a:cubicBezTo>
                <a:cubicBezTo>
                  <a:pt x="104" y="414"/>
                  <a:pt x="104" y="414"/>
                  <a:pt x="103" y="413"/>
                </a:cubicBezTo>
                <a:cubicBezTo>
                  <a:pt x="94" y="407"/>
                  <a:pt x="89" y="401"/>
                  <a:pt x="83" y="395"/>
                </a:cubicBezTo>
                <a:cubicBezTo>
                  <a:pt x="82" y="394"/>
                  <a:pt x="81" y="392"/>
                  <a:pt x="80" y="391"/>
                </a:cubicBezTo>
                <a:cubicBezTo>
                  <a:pt x="78" y="389"/>
                  <a:pt x="79" y="390"/>
                  <a:pt x="79" y="391"/>
                </a:cubicBezTo>
                <a:cubicBezTo>
                  <a:pt x="80" y="394"/>
                  <a:pt x="79" y="394"/>
                  <a:pt x="74" y="390"/>
                </a:cubicBezTo>
                <a:cubicBezTo>
                  <a:pt x="77" y="394"/>
                  <a:pt x="81" y="397"/>
                  <a:pt x="84" y="401"/>
                </a:cubicBezTo>
                <a:cubicBezTo>
                  <a:pt x="86" y="402"/>
                  <a:pt x="89" y="405"/>
                  <a:pt x="88" y="405"/>
                </a:cubicBezTo>
                <a:close/>
                <a:moveTo>
                  <a:pt x="74" y="389"/>
                </a:moveTo>
                <a:cubicBezTo>
                  <a:pt x="74" y="389"/>
                  <a:pt x="74" y="389"/>
                  <a:pt x="74" y="389"/>
                </a:cubicBezTo>
                <a:cubicBezTo>
                  <a:pt x="74" y="389"/>
                  <a:pt x="74" y="390"/>
                  <a:pt x="74" y="390"/>
                </a:cubicBezTo>
                <a:cubicBezTo>
                  <a:pt x="74" y="390"/>
                  <a:pt x="74" y="389"/>
                  <a:pt x="74" y="389"/>
                </a:cubicBezTo>
                <a:close/>
                <a:moveTo>
                  <a:pt x="65" y="381"/>
                </a:moveTo>
                <a:cubicBezTo>
                  <a:pt x="69" y="386"/>
                  <a:pt x="72" y="390"/>
                  <a:pt x="76" y="394"/>
                </a:cubicBezTo>
                <a:cubicBezTo>
                  <a:pt x="76" y="393"/>
                  <a:pt x="73" y="390"/>
                  <a:pt x="72" y="388"/>
                </a:cubicBezTo>
                <a:cubicBezTo>
                  <a:pt x="70" y="385"/>
                  <a:pt x="73" y="390"/>
                  <a:pt x="74" y="389"/>
                </a:cubicBezTo>
                <a:cubicBezTo>
                  <a:pt x="71" y="386"/>
                  <a:pt x="68" y="383"/>
                  <a:pt x="66" y="382"/>
                </a:cubicBezTo>
                <a:cubicBezTo>
                  <a:pt x="66" y="381"/>
                  <a:pt x="66" y="381"/>
                  <a:pt x="66" y="382"/>
                </a:cubicBezTo>
                <a:cubicBezTo>
                  <a:pt x="67" y="383"/>
                  <a:pt x="69" y="385"/>
                  <a:pt x="70" y="387"/>
                </a:cubicBezTo>
                <a:cubicBezTo>
                  <a:pt x="69" y="386"/>
                  <a:pt x="67" y="383"/>
                  <a:pt x="65" y="381"/>
                </a:cubicBezTo>
                <a:close/>
                <a:moveTo>
                  <a:pt x="74" y="390"/>
                </a:moveTo>
                <a:cubicBezTo>
                  <a:pt x="74" y="390"/>
                  <a:pt x="74" y="390"/>
                  <a:pt x="74" y="389"/>
                </a:cubicBezTo>
                <a:cubicBezTo>
                  <a:pt x="74" y="390"/>
                  <a:pt x="74" y="390"/>
                  <a:pt x="74" y="390"/>
                </a:cubicBezTo>
                <a:cubicBezTo>
                  <a:pt x="74" y="390"/>
                  <a:pt x="74" y="390"/>
                  <a:pt x="74" y="390"/>
                </a:cubicBezTo>
                <a:close/>
                <a:moveTo>
                  <a:pt x="9" y="174"/>
                </a:moveTo>
                <a:cubicBezTo>
                  <a:pt x="9" y="173"/>
                  <a:pt x="8" y="174"/>
                  <a:pt x="7" y="176"/>
                </a:cubicBezTo>
                <a:cubicBezTo>
                  <a:pt x="6" y="179"/>
                  <a:pt x="5" y="184"/>
                  <a:pt x="4" y="190"/>
                </a:cubicBezTo>
                <a:cubicBezTo>
                  <a:pt x="4" y="191"/>
                  <a:pt x="3" y="194"/>
                  <a:pt x="4" y="194"/>
                </a:cubicBezTo>
                <a:cubicBezTo>
                  <a:pt x="4" y="194"/>
                  <a:pt x="4" y="190"/>
                  <a:pt x="5" y="189"/>
                </a:cubicBezTo>
                <a:cubicBezTo>
                  <a:pt x="4" y="195"/>
                  <a:pt x="2" y="202"/>
                  <a:pt x="2" y="207"/>
                </a:cubicBezTo>
                <a:cubicBezTo>
                  <a:pt x="3" y="202"/>
                  <a:pt x="4" y="193"/>
                  <a:pt x="5" y="192"/>
                </a:cubicBezTo>
                <a:cubicBezTo>
                  <a:pt x="5" y="192"/>
                  <a:pt x="7" y="183"/>
                  <a:pt x="8" y="178"/>
                </a:cubicBezTo>
                <a:cubicBezTo>
                  <a:pt x="10" y="174"/>
                  <a:pt x="9" y="175"/>
                  <a:pt x="9" y="174"/>
                </a:cubicBezTo>
                <a:close/>
                <a:moveTo>
                  <a:pt x="5" y="177"/>
                </a:moveTo>
                <a:cubicBezTo>
                  <a:pt x="7" y="170"/>
                  <a:pt x="4" y="179"/>
                  <a:pt x="5" y="175"/>
                </a:cubicBezTo>
                <a:cubicBezTo>
                  <a:pt x="6" y="173"/>
                  <a:pt x="5" y="174"/>
                  <a:pt x="5" y="175"/>
                </a:cubicBezTo>
                <a:cubicBezTo>
                  <a:pt x="3" y="182"/>
                  <a:pt x="1" y="189"/>
                  <a:pt x="0" y="197"/>
                </a:cubicBezTo>
                <a:cubicBezTo>
                  <a:pt x="1" y="195"/>
                  <a:pt x="1" y="191"/>
                  <a:pt x="2" y="188"/>
                </a:cubicBezTo>
                <a:cubicBezTo>
                  <a:pt x="3" y="184"/>
                  <a:pt x="4" y="180"/>
                  <a:pt x="5" y="177"/>
                </a:cubicBezTo>
                <a:close/>
                <a:moveTo>
                  <a:pt x="37" y="357"/>
                </a:moveTo>
                <a:cubicBezTo>
                  <a:pt x="35" y="355"/>
                  <a:pt x="35" y="355"/>
                  <a:pt x="35" y="355"/>
                </a:cubicBezTo>
                <a:cubicBezTo>
                  <a:pt x="35" y="356"/>
                  <a:pt x="36" y="358"/>
                  <a:pt x="37" y="359"/>
                </a:cubicBezTo>
                <a:cubicBezTo>
                  <a:pt x="39" y="361"/>
                  <a:pt x="40" y="363"/>
                  <a:pt x="41" y="365"/>
                </a:cubicBezTo>
                <a:cubicBezTo>
                  <a:pt x="43" y="368"/>
                  <a:pt x="44" y="370"/>
                  <a:pt x="45" y="372"/>
                </a:cubicBezTo>
                <a:cubicBezTo>
                  <a:pt x="48" y="373"/>
                  <a:pt x="40" y="363"/>
                  <a:pt x="36" y="354"/>
                </a:cubicBezTo>
                <a:cubicBezTo>
                  <a:pt x="38" y="358"/>
                  <a:pt x="38" y="359"/>
                  <a:pt x="37" y="357"/>
                </a:cubicBezTo>
                <a:close/>
                <a:moveTo>
                  <a:pt x="58" y="404"/>
                </a:moveTo>
                <a:cubicBezTo>
                  <a:pt x="56" y="402"/>
                  <a:pt x="53" y="399"/>
                  <a:pt x="50" y="395"/>
                </a:cubicBezTo>
                <a:cubicBezTo>
                  <a:pt x="53" y="398"/>
                  <a:pt x="55" y="401"/>
                  <a:pt x="57" y="403"/>
                </a:cubicBezTo>
                <a:cubicBezTo>
                  <a:pt x="59" y="406"/>
                  <a:pt x="61" y="408"/>
                  <a:pt x="63" y="411"/>
                </a:cubicBezTo>
                <a:cubicBezTo>
                  <a:pt x="65" y="412"/>
                  <a:pt x="65" y="412"/>
                  <a:pt x="63" y="409"/>
                </a:cubicBezTo>
                <a:cubicBezTo>
                  <a:pt x="62" y="408"/>
                  <a:pt x="60" y="406"/>
                  <a:pt x="58" y="404"/>
                </a:cubicBezTo>
                <a:close/>
                <a:moveTo>
                  <a:pt x="13" y="182"/>
                </a:moveTo>
                <a:cubicBezTo>
                  <a:pt x="14" y="175"/>
                  <a:pt x="17" y="168"/>
                  <a:pt x="19" y="161"/>
                </a:cubicBezTo>
                <a:cubicBezTo>
                  <a:pt x="19" y="160"/>
                  <a:pt x="20" y="159"/>
                  <a:pt x="20" y="159"/>
                </a:cubicBezTo>
                <a:cubicBezTo>
                  <a:pt x="19" y="161"/>
                  <a:pt x="18" y="163"/>
                  <a:pt x="17" y="165"/>
                </a:cubicBezTo>
                <a:cubicBezTo>
                  <a:pt x="16" y="167"/>
                  <a:pt x="16" y="169"/>
                  <a:pt x="15" y="171"/>
                </a:cubicBezTo>
                <a:cubicBezTo>
                  <a:pt x="14" y="173"/>
                  <a:pt x="13" y="175"/>
                  <a:pt x="13" y="178"/>
                </a:cubicBezTo>
                <a:cubicBezTo>
                  <a:pt x="12" y="180"/>
                  <a:pt x="11" y="183"/>
                  <a:pt x="11" y="186"/>
                </a:cubicBezTo>
                <a:cubicBezTo>
                  <a:pt x="10" y="190"/>
                  <a:pt x="9" y="193"/>
                  <a:pt x="9" y="197"/>
                </a:cubicBezTo>
                <a:cubicBezTo>
                  <a:pt x="9" y="195"/>
                  <a:pt x="10" y="191"/>
                  <a:pt x="11" y="187"/>
                </a:cubicBezTo>
                <a:cubicBezTo>
                  <a:pt x="11" y="186"/>
                  <a:pt x="11" y="186"/>
                  <a:pt x="12" y="183"/>
                </a:cubicBezTo>
                <a:cubicBezTo>
                  <a:pt x="11" y="187"/>
                  <a:pt x="10" y="191"/>
                  <a:pt x="10" y="195"/>
                </a:cubicBezTo>
                <a:cubicBezTo>
                  <a:pt x="9" y="198"/>
                  <a:pt x="8" y="201"/>
                  <a:pt x="8" y="205"/>
                </a:cubicBezTo>
                <a:cubicBezTo>
                  <a:pt x="8" y="206"/>
                  <a:pt x="7" y="208"/>
                  <a:pt x="7" y="211"/>
                </a:cubicBezTo>
                <a:cubicBezTo>
                  <a:pt x="7" y="211"/>
                  <a:pt x="7" y="212"/>
                  <a:pt x="7" y="212"/>
                </a:cubicBezTo>
                <a:cubicBezTo>
                  <a:pt x="8" y="210"/>
                  <a:pt x="8" y="208"/>
                  <a:pt x="8" y="205"/>
                </a:cubicBezTo>
                <a:cubicBezTo>
                  <a:pt x="9" y="197"/>
                  <a:pt x="11" y="190"/>
                  <a:pt x="13" y="182"/>
                </a:cubicBezTo>
                <a:close/>
                <a:moveTo>
                  <a:pt x="215" y="9"/>
                </a:moveTo>
                <a:cubicBezTo>
                  <a:pt x="215" y="9"/>
                  <a:pt x="217" y="10"/>
                  <a:pt x="221" y="9"/>
                </a:cubicBezTo>
                <a:cubicBezTo>
                  <a:pt x="228" y="9"/>
                  <a:pt x="235" y="8"/>
                  <a:pt x="242" y="8"/>
                </a:cubicBezTo>
                <a:cubicBezTo>
                  <a:pt x="233" y="8"/>
                  <a:pt x="228" y="7"/>
                  <a:pt x="220" y="8"/>
                </a:cubicBezTo>
                <a:cubicBezTo>
                  <a:pt x="218" y="8"/>
                  <a:pt x="218" y="7"/>
                  <a:pt x="216" y="8"/>
                </a:cubicBezTo>
                <a:cubicBezTo>
                  <a:pt x="217" y="8"/>
                  <a:pt x="216" y="8"/>
                  <a:pt x="214" y="8"/>
                </a:cubicBezTo>
                <a:cubicBezTo>
                  <a:pt x="220" y="8"/>
                  <a:pt x="215" y="9"/>
                  <a:pt x="215" y="9"/>
                </a:cubicBezTo>
                <a:close/>
                <a:moveTo>
                  <a:pt x="388" y="80"/>
                </a:moveTo>
                <a:cubicBezTo>
                  <a:pt x="385" y="77"/>
                  <a:pt x="382" y="75"/>
                  <a:pt x="379" y="72"/>
                </a:cubicBezTo>
                <a:cubicBezTo>
                  <a:pt x="376" y="70"/>
                  <a:pt x="372" y="67"/>
                  <a:pt x="369" y="65"/>
                </a:cubicBezTo>
                <a:cubicBezTo>
                  <a:pt x="361" y="59"/>
                  <a:pt x="353" y="53"/>
                  <a:pt x="344" y="49"/>
                </a:cubicBezTo>
                <a:cubicBezTo>
                  <a:pt x="342" y="48"/>
                  <a:pt x="343" y="48"/>
                  <a:pt x="340" y="47"/>
                </a:cubicBezTo>
                <a:cubicBezTo>
                  <a:pt x="340" y="47"/>
                  <a:pt x="340" y="47"/>
                  <a:pt x="341" y="47"/>
                </a:cubicBezTo>
                <a:cubicBezTo>
                  <a:pt x="343" y="49"/>
                  <a:pt x="351" y="53"/>
                  <a:pt x="351" y="54"/>
                </a:cubicBezTo>
                <a:cubicBezTo>
                  <a:pt x="353" y="55"/>
                  <a:pt x="356" y="57"/>
                  <a:pt x="355" y="56"/>
                </a:cubicBezTo>
                <a:cubicBezTo>
                  <a:pt x="354" y="55"/>
                  <a:pt x="357" y="57"/>
                  <a:pt x="359" y="58"/>
                </a:cubicBezTo>
                <a:cubicBezTo>
                  <a:pt x="361" y="60"/>
                  <a:pt x="364" y="61"/>
                  <a:pt x="366" y="63"/>
                </a:cubicBezTo>
                <a:cubicBezTo>
                  <a:pt x="367" y="63"/>
                  <a:pt x="368" y="64"/>
                  <a:pt x="369" y="65"/>
                </a:cubicBezTo>
                <a:cubicBezTo>
                  <a:pt x="369" y="66"/>
                  <a:pt x="370" y="66"/>
                  <a:pt x="371" y="67"/>
                </a:cubicBezTo>
                <a:cubicBezTo>
                  <a:pt x="371" y="67"/>
                  <a:pt x="372" y="68"/>
                  <a:pt x="374" y="70"/>
                </a:cubicBezTo>
                <a:cubicBezTo>
                  <a:pt x="375" y="70"/>
                  <a:pt x="375" y="71"/>
                  <a:pt x="376" y="72"/>
                </a:cubicBezTo>
                <a:cubicBezTo>
                  <a:pt x="377" y="73"/>
                  <a:pt x="379" y="74"/>
                  <a:pt x="380" y="75"/>
                </a:cubicBezTo>
                <a:cubicBezTo>
                  <a:pt x="384" y="78"/>
                  <a:pt x="388" y="82"/>
                  <a:pt x="390" y="83"/>
                </a:cubicBezTo>
                <a:cubicBezTo>
                  <a:pt x="390" y="83"/>
                  <a:pt x="390" y="83"/>
                  <a:pt x="390" y="83"/>
                </a:cubicBezTo>
                <a:cubicBezTo>
                  <a:pt x="386" y="79"/>
                  <a:pt x="392" y="85"/>
                  <a:pt x="393" y="85"/>
                </a:cubicBezTo>
                <a:cubicBezTo>
                  <a:pt x="391" y="83"/>
                  <a:pt x="389" y="81"/>
                  <a:pt x="388" y="80"/>
                </a:cubicBezTo>
                <a:close/>
                <a:moveTo>
                  <a:pt x="348" y="53"/>
                </a:moveTo>
                <a:cubicBezTo>
                  <a:pt x="347" y="52"/>
                  <a:pt x="345" y="52"/>
                  <a:pt x="345" y="52"/>
                </a:cubicBezTo>
                <a:cubicBezTo>
                  <a:pt x="345" y="52"/>
                  <a:pt x="345" y="53"/>
                  <a:pt x="347" y="53"/>
                </a:cubicBezTo>
                <a:cubicBezTo>
                  <a:pt x="348" y="54"/>
                  <a:pt x="349" y="55"/>
                  <a:pt x="351" y="55"/>
                </a:cubicBezTo>
                <a:cubicBezTo>
                  <a:pt x="352" y="56"/>
                  <a:pt x="353" y="57"/>
                  <a:pt x="354" y="58"/>
                </a:cubicBezTo>
                <a:cubicBezTo>
                  <a:pt x="357" y="59"/>
                  <a:pt x="359" y="61"/>
                  <a:pt x="362" y="63"/>
                </a:cubicBezTo>
                <a:cubicBezTo>
                  <a:pt x="360" y="61"/>
                  <a:pt x="357" y="59"/>
                  <a:pt x="355" y="58"/>
                </a:cubicBezTo>
                <a:cubicBezTo>
                  <a:pt x="352" y="56"/>
                  <a:pt x="350" y="54"/>
                  <a:pt x="348" y="53"/>
                </a:cubicBezTo>
                <a:close/>
                <a:moveTo>
                  <a:pt x="334" y="17"/>
                </a:moveTo>
                <a:cubicBezTo>
                  <a:pt x="330" y="16"/>
                  <a:pt x="326" y="15"/>
                  <a:pt x="321" y="12"/>
                </a:cubicBezTo>
                <a:cubicBezTo>
                  <a:pt x="321" y="12"/>
                  <a:pt x="317" y="11"/>
                  <a:pt x="316" y="10"/>
                </a:cubicBezTo>
                <a:cubicBezTo>
                  <a:pt x="314" y="10"/>
                  <a:pt x="312" y="9"/>
                  <a:pt x="311" y="9"/>
                </a:cubicBezTo>
                <a:cubicBezTo>
                  <a:pt x="309" y="8"/>
                  <a:pt x="308" y="8"/>
                  <a:pt x="306" y="7"/>
                </a:cubicBezTo>
                <a:cubicBezTo>
                  <a:pt x="303" y="6"/>
                  <a:pt x="300" y="5"/>
                  <a:pt x="296" y="5"/>
                </a:cubicBezTo>
                <a:cubicBezTo>
                  <a:pt x="306" y="8"/>
                  <a:pt x="320" y="13"/>
                  <a:pt x="332" y="18"/>
                </a:cubicBezTo>
                <a:cubicBezTo>
                  <a:pt x="334" y="19"/>
                  <a:pt x="335" y="19"/>
                  <a:pt x="336" y="19"/>
                </a:cubicBezTo>
                <a:cubicBezTo>
                  <a:pt x="336" y="20"/>
                  <a:pt x="337" y="20"/>
                  <a:pt x="335" y="19"/>
                </a:cubicBezTo>
                <a:cubicBezTo>
                  <a:pt x="333" y="18"/>
                  <a:pt x="331" y="17"/>
                  <a:pt x="328" y="16"/>
                </a:cubicBezTo>
                <a:cubicBezTo>
                  <a:pt x="330" y="16"/>
                  <a:pt x="334" y="18"/>
                  <a:pt x="334" y="17"/>
                </a:cubicBezTo>
                <a:close/>
                <a:moveTo>
                  <a:pt x="391" y="66"/>
                </a:moveTo>
                <a:cubicBezTo>
                  <a:pt x="392" y="67"/>
                  <a:pt x="394" y="69"/>
                  <a:pt x="396" y="71"/>
                </a:cubicBezTo>
                <a:cubicBezTo>
                  <a:pt x="398" y="73"/>
                  <a:pt x="400" y="75"/>
                  <a:pt x="403" y="77"/>
                </a:cubicBezTo>
                <a:cubicBezTo>
                  <a:pt x="396" y="69"/>
                  <a:pt x="388" y="62"/>
                  <a:pt x="380" y="57"/>
                </a:cubicBezTo>
                <a:cubicBezTo>
                  <a:pt x="382" y="58"/>
                  <a:pt x="384" y="59"/>
                  <a:pt x="385" y="61"/>
                </a:cubicBezTo>
                <a:cubicBezTo>
                  <a:pt x="387" y="63"/>
                  <a:pt x="389" y="64"/>
                  <a:pt x="391" y="66"/>
                </a:cubicBezTo>
                <a:close/>
                <a:moveTo>
                  <a:pt x="301" y="13"/>
                </a:moveTo>
                <a:cubicBezTo>
                  <a:pt x="303" y="13"/>
                  <a:pt x="303" y="14"/>
                  <a:pt x="307" y="15"/>
                </a:cubicBezTo>
                <a:cubicBezTo>
                  <a:pt x="313" y="17"/>
                  <a:pt x="321" y="19"/>
                  <a:pt x="326" y="22"/>
                </a:cubicBezTo>
                <a:cubicBezTo>
                  <a:pt x="327" y="23"/>
                  <a:pt x="331" y="25"/>
                  <a:pt x="333" y="26"/>
                </a:cubicBezTo>
                <a:cubicBezTo>
                  <a:pt x="337" y="28"/>
                  <a:pt x="337" y="27"/>
                  <a:pt x="341" y="30"/>
                </a:cubicBezTo>
                <a:cubicBezTo>
                  <a:pt x="346" y="32"/>
                  <a:pt x="347" y="32"/>
                  <a:pt x="351" y="34"/>
                </a:cubicBezTo>
                <a:cubicBezTo>
                  <a:pt x="348" y="33"/>
                  <a:pt x="346" y="31"/>
                  <a:pt x="345" y="31"/>
                </a:cubicBezTo>
                <a:cubicBezTo>
                  <a:pt x="344" y="30"/>
                  <a:pt x="342" y="29"/>
                  <a:pt x="340" y="28"/>
                </a:cubicBezTo>
                <a:cubicBezTo>
                  <a:pt x="339" y="27"/>
                  <a:pt x="337" y="26"/>
                  <a:pt x="335" y="25"/>
                </a:cubicBezTo>
                <a:cubicBezTo>
                  <a:pt x="332" y="24"/>
                  <a:pt x="330" y="23"/>
                  <a:pt x="336" y="24"/>
                </a:cubicBezTo>
                <a:cubicBezTo>
                  <a:pt x="331" y="22"/>
                  <a:pt x="326" y="21"/>
                  <a:pt x="324" y="19"/>
                </a:cubicBezTo>
                <a:cubicBezTo>
                  <a:pt x="324" y="19"/>
                  <a:pt x="323" y="19"/>
                  <a:pt x="323" y="19"/>
                </a:cubicBezTo>
                <a:cubicBezTo>
                  <a:pt x="322" y="18"/>
                  <a:pt x="322" y="18"/>
                  <a:pt x="321" y="18"/>
                </a:cubicBezTo>
                <a:cubicBezTo>
                  <a:pt x="319" y="17"/>
                  <a:pt x="317" y="17"/>
                  <a:pt x="314" y="16"/>
                </a:cubicBezTo>
                <a:cubicBezTo>
                  <a:pt x="312" y="15"/>
                  <a:pt x="309" y="14"/>
                  <a:pt x="306" y="13"/>
                </a:cubicBezTo>
                <a:cubicBezTo>
                  <a:pt x="303" y="13"/>
                  <a:pt x="299" y="11"/>
                  <a:pt x="301" y="13"/>
                </a:cubicBezTo>
                <a:close/>
                <a:moveTo>
                  <a:pt x="317" y="13"/>
                </a:moveTo>
                <a:cubicBezTo>
                  <a:pt x="317" y="13"/>
                  <a:pt x="317" y="13"/>
                  <a:pt x="317" y="13"/>
                </a:cubicBezTo>
                <a:cubicBezTo>
                  <a:pt x="310" y="11"/>
                  <a:pt x="306" y="9"/>
                  <a:pt x="297" y="7"/>
                </a:cubicBezTo>
                <a:cubicBezTo>
                  <a:pt x="302" y="8"/>
                  <a:pt x="305" y="10"/>
                  <a:pt x="309" y="11"/>
                </a:cubicBezTo>
                <a:cubicBezTo>
                  <a:pt x="312" y="12"/>
                  <a:pt x="314" y="13"/>
                  <a:pt x="317" y="13"/>
                </a:cubicBezTo>
                <a:close/>
                <a:moveTo>
                  <a:pt x="376" y="93"/>
                </a:moveTo>
                <a:cubicBezTo>
                  <a:pt x="375" y="93"/>
                  <a:pt x="375" y="93"/>
                  <a:pt x="375" y="93"/>
                </a:cubicBezTo>
                <a:cubicBezTo>
                  <a:pt x="375" y="93"/>
                  <a:pt x="375" y="93"/>
                  <a:pt x="375" y="93"/>
                </a:cubicBezTo>
                <a:lnTo>
                  <a:pt x="376" y="93"/>
                </a:lnTo>
                <a:close/>
                <a:moveTo>
                  <a:pt x="425" y="118"/>
                </a:moveTo>
                <a:cubicBezTo>
                  <a:pt x="426" y="120"/>
                  <a:pt x="427" y="122"/>
                  <a:pt x="428" y="123"/>
                </a:cubicBezTo>
                <a:cubicBezTo>
                  <a:pt x="429" y="125"/>
                  <a:pt x="431" y="127"/>
                  <a:pt x="432" y="129"/>
                </a:cubicBezTo>
                <a:cubicBezTo>
                  <a:pt x="431" y="127"/>
                  <a:pt x="430" y="125"/>
                  <a:pt x="429" y="124"/>
                </a:cubicBezTo>
                <a:cubicBezTo>
                  <a:pt x="428" y="122"/>
                  <a:pt x="426" y="120"/>
                  <a:pt x="425" y="118"/>
                </a:cubicBezTo>
                <a:cubicBezTo>
                  <a:pt x="423" y="114"/>
                  <a:pt x="420" y="111"/>
                  <a:pt x="418" y="107"/>
                </a:cubicBezTo>
                <a:cubicBezTo>
                  <a:pt x="420" y="111"/>
                  <a:pt x="422" y="114"/>
                  <a:pt x="425" y="118"/>
                </a:cubicBezTo>
                <a:close/>
                <a:moveTo>
                  <a:pt x="401" y="91"/>
                </a:moveTo>
                <a:cubicBezTo>
                  <a:pt x="404" y="94"/>
                  <a:pt x="406" y="97"/>
                  <a:pt x="409" y="100"/>
                </a:cubicBezTo>
                <a:cubicBezTo>
                  <a:pt x="411" y="103"/>
                  <a:pt x="414" y="106"/>
                  <a:pt x="416" y="109"/>
                </a:cubicBezTo>
                <a:cubicBezTo>
                  <a:pt x="414" y="106"/>
                  <a:pt x="411" y="102"/>
                  <a:pt x="409" y="99"/>
                </a:cubicBezTo>
                <a:cubicBezTo>
                  <a:pt x="406" y="96"/>
                  <a:pt x="403" y="93"/>
                  <a:pt x="401" y="91"/>
                </a:cubicBezTo>
                <a:close/>
                <a:moveTo>
                  <a:pt x="403" y="77"/>
                </a:moveTo>
                <a:cubicBezTo>
                  <a:pt x="410" y="86"/>
                  <a:pt x="417" y="93"/>
                  <a:pt x="423" y="101"/>
                </a:cubicBezTo>
                <a:cubicBezTo>
                  <a:pt x="417" y="93"/>
                  <a:pt x="411" y="85"/>
                  <a:pt x="403" y="77"/>
                </a:cubicBezTo>
                <a:close/>
                <a:moveTo>
                  <a:pt x="329" y="13"/>
                </a:moveTo>
                <a:cubicBezTo>
                  <a:pt x="338" y="17"/>
                  <a:pt x="346" y="22"/>
                  <a:pt x="356" y="26"/>
                </a:cubicBezTo>
                <a:cubicBezTo>
                  <a:pt x="347" y="21"/>
                  <a:pt x="338" y="17"/>
                  <a:pt x="329" y="13"/>
                </a:cubicBezTo>
                <a:close/>
                <a:moveTo>
                  <a:pt x="337" y="18"/>
                </a:moveTo>
                <a:cubicBezTo>
                  <a:pt x="329" y="14"/>
                  <a:pt x="322" y="11"/>
                  <a:pt x="312" y="8"/>
                </a:cubicBezTo>
                <a:cubicBezTo>
                  <a:pt x="316" y="9"/>
                  <a:pt x="320" y="11"/>
                  <a:pt x="324" y="13"/>
                </a:cubicBezTo>
                <a:cubicBezTo>
                  <a:pt x="328" y="14"/>
                  <a:pt x="333" y="16"/>
                  <a:pt x="337" y="18"/>
                </a:cubicBezTo>
                <a:close/>
                <a:moveTo>
                  <a:pt x="281" y="0"/>
                </a:moveTo>
                <a:cubicBezTo>
                  <a:pt x="288" y="2"/>
                  <a:pt x="296" y="4"/>
                  <a:pt x="294" y="2"/>
                </a:cubicBezTo>
                <a:cubicBezTo>
                  <a:pt x="298" y="3"/>
                  <a:pt x="302" y="4"/>
                  <a:pt x="302" y="4"/>
                </a:cubicBezTo>
                <a:cubicBezTo>
                  <a:pt x="300" y="5"/>
                  <a:pt x="307" y="6"/>
                  <a:pt x="312" y="8"/>
                </a:cubicBezTo>
                <a:cubicBezTo>
                  <a:pt x="313" y="7"/>
                  <a:pt x="325" y="12"/>
                  <a:pt x="328" y="12"/>
                </a:cubicBezTo>
                <a:cubicBezTo>
                  <a:pt x="313" y="7"/>
                  <a:pt x="301" y="3"/>
                  <a:pt x="287" y="0"/>
                </a:cubicBezTo>
                <a:cubicBezTo>
                  <a:pt x="287" y="0"/>
                  <a:pt x="290" y="1"/>
                  <a:pt x="290" y="1"/>
                </a:cubicBezTo>
                <a:cubicBezTo>
                  <a:pt x="291" y="2"/>
                  <a:pt x="289" y="2"/>
                  <a:pt x="281" y="0"/>
                </a:cubicBezTo>
                <a:close/>
                <a:moveTo>
                  <a:pt x="88" y="407"/>
                </a:moveTo>
                <a:cubicBezTo>
                  <a:pt x="88" y="407"/>
                  <a:pt x="88" y="407"/>
                  <a:pt x="88" y="407"/>
                </a:cubicBezTo>
                <a:cubicBezTo>
                  <a:pt x="88" y="407"/>
                  <a:pt x="88" y="407"/>
                  <a:pt x="88" y="407"/>
                </a:cubicBezTo>
                <a:close/>
                <a:moveTo>
                  <a:pt x="223" y="4"/>
                </a:moveTo>
                <a:cubicBezTo>
                  <a:pt x="225" y="4"/>
                  <a:pt x="227" y="3"/>
                  <a:pt x="229" y="3"/>
                </a:cubicBezTo>
                <a:cubicBezTo>
                  <a:pt x="231" y="3"/>
                  <a:pt x="233" y="3"/>
                  <a:pt x="235" y="3"/>
                </a:cubicBezTo>
                <a:cubicBezTo>
                  <a:pt x="226" y="3"/>
                  <a:pt x="227" y="3"/>
                  <a:pt x="221" y="3"/>
                </a:cubicBezTo>
                <a:cubicBezTo>
                  <a:pt x="221" y="3"/>
                  <a:pt x="218" y="4"/>
                  <a:pt x="210" y="5"/>
                </a:cubicBezTo>
                <a:cubicBezTo>
                  <a:pt x="212" y="4"/>
                  <a:pt x="214" y="4"/>
                  <a:pt x="217" y="4"/>
                </a:cubicBezTo>
                <a:cubicBezTo>
                  <a:pt x="219" y="4"/>
                  <a:pt x="221" y="4"/>
                  <a:pt x="223" y="4"/>
                </a:cubicBezTo>
                <a:close/>
                <a:moveTo>
                  <a:pt x="312" y="8"/>
                </a:moveTo>
                <a:cubicBezTo>
                  <a:pt x="312" y="8"/>
                  <a:pt x="312" y="8"/>
                  <a:pt x="312" y="8"/>
                </a:cubicBezTo>
                <a:cubicBezTo>
                  <a:pt x="312" y="8"/>
                  <a:pt x="312" y="8"/>
                  <a:pt x="312" y="8"/>
                </a:cubicBezTo>
                <a:cubicBezTo>
                  <a:pt x="312" y="8"/>
                  <a:pt x="312" y="8"/>
                  <a:pt x="312" y="8"/>
                </a:cubicBezTo>
                <a:close/>
                <a:moveTo>
                  <a:pt x="365" y="60"/>
                </a:moveTo>
                <a:cubicBezTo>
                  <a:pt x="367" y="61"/>
                  <a:pt x="368" y="62"/>
                  <a:pt x="368" y="61"/>
                </a:cubicBezTo>
                <a:cubicBezTo>
                  <a:pt x="369" y="61"/>
                  <a:pt x="366" y="59"/>
                  <a:pt x="364" y="57"/>
                </a:cubicBezTo>
                <a:cubicBezTo>
                  <a:pt x="363" y="57"/>
                  <a:pt x="362" y="55"/>
                  <a:pt x="361" y="56"/>
                </a:cubicBezTo>
                <a:cubicBezTo>
                  <a:pt x="360" y="56"/>
                  <a:pt x="355" y="52"/>
                  <a:pt x="352" y="50"/>
                </a:cubicBezTo>
                <a:cubicBezTo>
                  <a:pt x="350" y="49"/>
                  <a:pt x="348" y="48"/>
                  <a:pt x="347" y="48"/>
                </a:cubicBezTo>
                <a:cubicBezTo>
                  <a:pt x="347" y="48"/>
                  <a:pt x="348" y="48"/>
                  <a:pt x="350" y="50"/>
                </a:cubicBezTo>
                <a:cubicBezTo>
                  <a:pt x="351" y="50"/>
                  <a:pt x="353" y="52"/>
                  <a:pt x="353" y="52"/>
                </a:cubicBezTo>
                <a:cubicBezTo>
                  <a:pt x="352" y="51"/>
                  <a:pt x="350" y="50"/>
                  <a:pt x="348" y="49"/>
                </a:cubicBezTo>
                <a:cubicBezTo>
                  <a:pt x="345" y="48"/>
                  <a:pt x="343" y="47"/>
                  <a:pt x="340" y="45"/>
                </a:cubicBezTo>
                <a:cubicBezTo>
                  <a:pt x="347" y="49"/>
                  <a:pt x="355" y="54"/>
                  <a:pt x="355" y="54"/>
                </a:cubicBezTo>
                <a:cubicBezTo>
                  <a:pt x="357" y="54"/>
                  <a:pt x="361" y="57"/>
                  <a:pt x="365" y="60"/>
                </a:cubicBezTo>
                <a:close/>
                <a:moveTo>
                  <a:pt x="373" y="64"/>
                </a:moveTo>
                <a:cubicBezTo>
                  <a:pt x="374" y="65"/>
                  <a:pt x="375" y="66"/>
                  <a:pt x="377" y="68"/>
                </a:cubicBezTo>
                <a:cubicBezTo>
                  <a:pt x="378" y="69"/>
                  <a:pt x="380" y="70"/>
                  <a:pt x="381" y="71"/>
                </a:cubicBezTo>
                <a:cubicBezTo>
                  <a:pt x="381" y="71"/>
                  <a:pt x="381" y="71"/>
                  <a:pt x="381" y="71"/>
                </a:cubicBezTo>
                <a:cubicBezTo>
                  <a:pt x="379" y="70"/>
                  <a:pt x="378" y="69"/>
                  <a:pt x="377" y="68"/>
                </a:cubicBezTo>
                <a:cubicBezTo>
                  <a:pt x="374" y="66"/>
                  <a:pt x="371" y="64"/>
                  <a:pt x="369" y="62"/>
                </a:cubicBezTo>
                <a:cubicBezTo>
                  <a:pt x="367" y="61"/>
                  <a:pt x="365" y="60"/>
                  <a:pt x="363" y="59"/>
                </a:cubicBezTo>
                <a:cubicBezTo>
                  <a:pt x="365" y="61"/>
                  <a:pt x="368" y="62"/>
                  <a:pt x="370" y="64"/>
                </a:cubicBezTo>
                <a:cubicBezTo>
                  <a:pt x="372" y="65"/>
                  <a:pt x="374" y="67"/>
                  <a:pt x="376" y="68"/>
                </a:cubicBezTo>
                <a:cubicBezTo>
                  <a:pt x="383" y="74"/>
                  <a:pt x="383" y="73"/>
                  <a:pt x="383" y="73"/>
                </a:cubicBezTo>
                <a:cubicBezTo>
                  <a:pt x="383" y="72"/>
                  <a:pt x="378" y="68"/>
                  <a:pt x="376" y="67"/>
                </a:cubicBezTo>
                <a:cubicBezTo>
                  <a:pt x="374" y="64"/>
                  <a:pt x="371" y="62"/>
                  <a:pt x="368" y="60"/>
                </a:cubicBezTo>
                <a:cubicBezTo>
                  <a:pt x="370" y="62"/>
                  <a:pt x="371" y="63"/>
                  <a:pt x="373" y="64"/>
                </a:cubicBezTo>
                <a:close/>
                <a:moveTo>
                  <a:pt x="370" y="51"/>
                </a:moveTo>
                <a:cubicBezTo>
                  <a:pt x="373" y="53"/>
                  <a:pt x="374" y="54"/>
                  <a:pt x="376" y="55"/>
                </a:cubicBezTo>
                <a:cubicBezTo>
                  <a:pt x="373" y="52"/>
                  <a:pt x="375" y="53"/>
                  <a:pt x="373" y="51"/>
                </a:cubicBezTo>
                <a:cubicBezTo>
                  <a:pt x="371" y="50"/>
                  <a:pt x="369" y="49"/>
                  <a:pt x="368" y="48"/>
                </a:cubicBezTo>
                <a:cubicBezTo>
                  <a:pt x="366" y="47"/>
                  <a:pt x="365" y="46"/>
                  <a:pt x="363" y="44"/>
                </a:cubicBezTo>
                <a:cubicBezTo>
                  <a:pt x="359" y="42"/>
                  <a:pt x="356" y="40"/>
                  <a:pt x="352" y="39"/>
                </a:cubicBezTo>
                <a:cubicBezTo>
                  <a:pt x="358" y="42"/>
                  <a:pt x="364" y="46"/>
                  <a:pt x="370" y="51"/>
                </a:cubicBezTo>
                <a:close/>
                <a:moveTo>
                  <a:pt x="216" y="5"/>
                </a:moveTo>
                <a:cubicBezTo>
                  <a:pt x="218" y="5"/>
                  <a:pt x="222" y="5"/>
                  <a:pt x="223" y="5"/>
                </a:cubicBezTo>
                <a:cubicBezTo>
                  <a:pt x="224" y="5"/>
                  <a:pt x="226" y="4"/>
                  <a:pt x="228" y="4"/>
                </a:cubicBezTo>
                <a:cubicBezTo>
                  <a:pt x="230" y="4"/>
                  <a:pt x="233" y="4"/>
                  <a:pt x="236" y="4"/>
                </a:cubicBezTo>
                <a:cubicBezTo>
                  <a:pt x="236" y="4"/>
                  <a:pt x="234" y="4"/>
                  <a:pt x="232" y="4"/>
                </a:cubicBezTo>
                <a:cubicBezTo>
                  <a:pt x="229" y="4"/>
                  <a:pt x="225" y="4"/>
                  <a:pt x="222" y="4"/>
                </a:cubicBezTo>
                <a:cubicBezTo>
                  <a:pt x="220" y="5"/>
                  <a:pt x="218" y="5"/>
                  <a:pt x="217" y="5"/>
                </a:cubicBezTo>
                <a:cubicBezTo>
                  <a:pt x="215" y="5"/>
                  <a:pt x="213" y="5"/>
                  <a:pt x="212" y="5"/>
                </a:cubicBezTo>
                <a:cubicBezTo>
                  <a:pt x="209" y="6"/>
                  <a:pt x="208" y="6"/>
                  <a:pt x="208" y="6"/>
                </a:cubicBezTo>
                <a:cubicBezTo>
                  <a:pt x="212" y="6"/>
                  <a:pt x="216" y="5"/>
                  <a:pt x="220" y="5"/>
                </a:cubicBezTo>
                <a:cubicBezTo>
                  <a:pt x="219" y="5"/>
                  <a:pt x="217" y="5"/>
                  <a:pt x="216" y="5"/>
                </a:cubicBezTo>
                <a:close/>
                <a:moveTo>
                  <a:pt x="312" y="8"/>
                </a:moveTo>
                <a:cubicBezTo>
                  <a:pt x="312" y="8"/>
                  <a:pt x="312" y="8"/>
                  <a:pt x="312" y="8"/>
                </a:cubicBezTo>
                <a:cubicBezTo>
                  <a:pt x="312" y="8"/>
                  <a:pt x="312" y="8"/>
                  <a:pt x="312" y="8"/>
                </a:cubicBezTo>
                <a:close/>
                <a:moveTo>
                  <a:pt x="413" y="99"/>
                </a:moveTo>
                <a:cubicBezTo>
                  <a:pt x="415" y="102"/>
                  <a:pt x="415" y="103"/>
                  <a:pt x="419" y="107"/>
                </a:cubicBezTo>
                <a:cubicBezTo>
                  <a:pt x="421" y="110"/>
                  <a:pt x="423" y="111"/>
                  <a:pt x="423" y="111"/>
                </a:cubicBezTo>
                <a:cubicBezTo>
                  <a:pt x="421" y="108"/>
                  <a:pt x="419" y="105"/>
                  <a:pt x="417" y="103"/>
                </a:cubicBezTo>
                <a:cubicBezTo>
                  <a:pt x="415" y="101"/>
                  <a:pt x="413" y="99"/>
                  <a:pt x="413" y="99"/>
                </a:cubicBezTo>
                <a:close/>
                <a:moveTo>
                  <a:pt x="310" y="426"/>
                </a:moveTo>
                <a:cubicBezTo>
                  <a:pt x="308" y="427"/>
                  <a:pt x="306" y="428"/>
                  <a:pt x="303" y="429"/>
                </a:cubicBezTo>
                <a:cubicBezTo>
                  <a:pt x="305" y="429"/>
                  <a:pt x="307" y="428"/>
                  <a:pt x="309" y="427"/>
                </a:cubicBezTo>
                <a:cubicBezTo>
                  <a:pt x="310" y="427"/>
                  <a:pt x="312" y="426"/>
                  <a:pt x="314" y="426"/>
                </a:cubicBezTo>
                <a:cubicBezTo>
                  <a:pt x="315" y="425"/>
                  <a:pt x="317" y="425"/>
                  <a:pt x="319" y="424"/>
                </a:cubicBezTo>
                <a:cubicBezTo>
                  <a:pt x="321" y="423"/>
                  <a:pt x="322" y="422"/>
                  <a:pt x="324" y="421"/>
                </a:cubicBezTo>
                <a:cubicBezTo>
                  <a:pt x="322" y="422"/>
                  <a:pt x="320" y="423"/>
                  <a:pt x="316" y="424"/>
                </a:cubicBezTo>
                <a:cubicBezTo>
                  <a:pt x="314" y="425"/>
                  <a:pt x="313" y="425"/>
                  <a:pt x="310" y="426"/>
                </a:cubicBezTo>
                <a:close/>
                <a:moveTo>
                  <a:pt x="378" y="417"/>
                </a:moveTo>
                <a:cubicBezTo>
                  <a:pt x="377" y="418"/>
                  <a:pt x="375" y="419"/>
                  <a:pt x="374" y="420"/>
                </a:cubicBezTo>
                <a:cubicBezTo>
                  <a:pt x="370" y="423"/>
                  <a:pt x="367" y="425"/>
                  <a:pt x="364" y="427"/>
                </a:cubicBezTo>
                <a:cubicBezTo>
                  <a:pt x="360" y="430"/>
                  <a:pt x="357" y="432"/>
                  <a:pt x="353" y="434"/>
                </a:cubicBezTo>
                <a:cubicBezTo>
                  <a:pt x="351" y="435"/>
                  <a:pt x="349" y="436"/>
                  <a:pt x="348" y="437"/>
                </a:cubicBezTo>
                <a:cubicBezTo>
                  <a:pt x="346" y="438"/>
                  <a:pt x="344" y="439"/>
                  <a:pt x="342" y="440"/>
                </a:cubicBezTo>
                <a:cubicBezTo>
                  <a:pt x="344" y="439"/>
                  <a:pt x="347" y="438"/>
                  <a:pt x="349" y="437"/>
                </a:cubicBezTo>
                <a:cubicBezTo>
                  <a:pt x="352" y="435"/>
                  <a:pt x="355" y="434"/>
                  <a:pt x="357" y="432"/>
                </a:cubicBezTo>
                <a:cubicBezTo>
                  <a:pt x="361" y="430"/>
                  <a:pt x="364" y="429"/>
                  <a:pt x="365" y="427"/>
                </a:cubicBezTo>
                <a:cubicBezTo>
                  <a:pt x="366" y="426"/>
                  <a:pt x="371" y="422"/>
                  <a:pt x="374" y="421"/>
                </a:cubicBezTo>
                <a:cubicBezTo>
                  <a:pt x="375" y="420"/>
                  <a:pt x="374" y="421"/>
                  <a:pt x="377" y="419"/>
                </a:cubicBezTo>
                <a:cubicBezTo>
                  <a:pt x="377" y="418"/>
                  <a:pt x="379" y="417"/>
                  <a:pt x="378" y="417"/>
                </a:cubicBezTo>
                <a:close/>
                <a:moveTo>
                  <a:pt x="120" y="276"/>
                </a:moveTo>
                <a:cubicBezTo>
                  <a:pt x="120" y="276"/>
                  <a:pt x="120" y="276"/>
                  <a:pt x="120" y="276"/>
                </a:cubicBezTo>
                <a:cubicBezTo>
                  <a:pt x="120" y="276"/>
                  <a:pt x="120" y="276"/>
                  <a:pt x="120" y="276"/>
                </a:cubicBezTo>
                <a:close/>
                <a:moveTo>
                  <a:pt x="371" y="370"/>
                </a:moveTo>
                <a:cubicBezTo>
                  <a:pt x="371" y="370"/>
                  <a:pt x="369" y="372"/>
                  <a:pt x="369" y="373"/>
                </a:cubicBezTo>
                <a:cubicBezTo>
                  <a:pt x="370" y="371"/>
                  <a:pt x="371" y="370"/>
                  <a:pt x="372" y="369"/>
                </a:cubicBezTo>
                <a:cubicBezTo>
                  <a:pt x="373" y="369"/>
                  <a:pt x="373" y="368"/>
                  <a:pt x="373" y="368"/>
                </a:cubicBezTo>
                <a:cubicBezTo>
                  <a:pt x="374" y="367"/>
                  <a:pt x="373" y="367"/>
                  <a:pt x="372" y="368"/>
                </a:cubicBezTo>
                <a:cubicBezTo>
                  <a:pt x="371" y="369"/>
                  <a:pt x="370" y="370"/>
                  <a:pt x="368" y="372"/>
                </a:cubicBezTo>
                <a:cubicBezTo>
                  <a:pt x="366" y="374"/>
                  <a:pt x="364" y="376"/>
                  <a:pt x="363" y="377"/>
                </a:cubicBezTo>
                <a:cubicBezTo>
                  <a:pt x="365" y="376"/>
                  <a:pt x="366" y="374"/>
                  <a:pt x="368" y="373"/>
                </a:cubicBezTo>
                <a:cubicBezTo>
                  <a:pt x="369" y="372"/>
                  <a:pt x="370" y="370"/>
                  <a:pt x="371" y="370"/>
                </a:cubicBezTo>
                <a:close/>
                <a:moveTo>
                  <a:pt x="324" y="421"/>
                </a:moveTo>
                <a:cubicBezTo>
                  <a:pt x="324" y="421"/>
                  <a:pt x="324" y="421"/>
                  <a:pt x="324" y="421"/>
                </a:cubicBezTo>
                <a:cubicBezTo>
                  <a:pt x="324" y="421"/>
                  <a:pt x="324" y="421"/>
                  <a:pt x="324" y="421"/>
                </a:cubicBezTo>
                <a:cubicBezTo>
                  <a:pt x="324" y="421"/>
                  <a:pt x="324" y="421"/>
                  <a:pt x="325" y="421"/>
                </a:cubicBezTo>
                <a:cubicBezTo>
                  <a:pt x="324" y="421"/>
                  <a:pt x="324" y="421"/>
                  <a:pt x="324" y="421"/>
                </a:cubicBezTo>
                <a:cubicBezTo>
                  <a:pt x="324" y="421"/>
                  <a:pt x="324" y="421"/>
                  <a:pt x="324" y="421"/>
                </a:cubicBezTo>
                <a:close/>
                <a:moveTo>
                  <a:pt x="120" y="276"/>
                </a:moveTo>
                <a:cubicBezTo>
                  <a:pt x="119" y="276"/>
                  <a:pt x="119" y="277"/>
                  <a:pt x="119" y="277"/>
                </a:cubicBezTo>
                <a:cubicBezTo>
                  <a:pt x="120" y="278"/>
                  <a:pt x="121" y="281"/>
                  <a:pt x="121" y="282"/>
                </a:cubicBezTo>
                <a:cubicBezTo>
                  <a:pt x="121" y="284"/>
                  <a:pt x="121" y="284"/>
                  <a:pt x="122" y="284"/>
                </a:cubicBezTo>
                <a:cubicBezTo>
                  <a:pt x="122" y="284"/>
                  <a:pt x="122" y="284"/>
                  <a:pt x="123" y="284"/>
                </a:cubicBezTo>
                <a:cubicBezTo>
                  <a:pt x="122" y="283"/>
                  <a:pt x="121" y="281"/>
                  <a:pt x="121" y="280"/>
                </a:cubicBezTo>
                <a:cubicBezTo>
                  <a:pt x="121" y="279"/>
                  <a:pt x="120" y="277"/>
                  <a:pt x="120" y="276"/>
                </a:cubicBezTo>
                <a:close/>
                <a:moveTo>
                  <a:pt x="52" y="93"/>
                </a:moveTo>
                <a:cubicBezTo>
                  <a:pt x="52" y="93"/>
                  <a:pt x="52" y="93"/>
                  <a:pt x="52" y="93"/>
                </a:cubicBezTo>
                <a:cubicBezTo>
                  <a:pt x="52" y="93"/>
                  <a:pt x="52" y="93"/>
                  <a:pt x="52" y="93"/>
                </a:cubicBezTo>
                <a:close/>
                <a:moveTo>
                  <a:pt x="127" y="285"/>
                </a:moveTo>
                <a:cubicBezTo>
                  <a:pt x="125" y="281"/>
                  <a:pt x="126" y="286"/>
                  <a:pt x="125" y="284"/>
                </a:cubicBezTo>
                <a:cubicBezTo>
                  <a:pt x="125" y="283"/>
                  <a:pt x="125" y="283"/>
                  <a:pt x="125" y="283"/>
                </a:cubicBezTo>
                <a:cubicBezTo>
                  <a:pt x="125" y="282"/>
                  <a:pt x="124" y="281"/>
                  <a:pt x="124" y="280"/>
                </a:cubicBezTo>
                <a:cubicBezTo>
                  <a:pt x="123" y="278"/>
                  <a:pt x="123" y="277"/>
                  <a:pt x="122" y="276"/>
                </a:cubicBezTo>
                <a:cubicBezTo>
                  <a:pt x="122" y="274"/>
                  <a:pt x="122" y="273"/>
                  <a:pt x="121" y="271"/>
                </a:cubicBezTo>
                <a:cubicBezTo>
                  <a:pt x="121" y="268"/>
                  <a:pt x="122" y="266"/>
                  <a:pt x="122" y="263"/>
                </a:cubicBezTo>
                <a:cubicBezTo>
                  <a:pt x="121" y="266"/>
                  <a:pt x="120" y="267"/>
                  <a:pt x="120" y="271"/>
                </a:cubicBezTo>
                <a:cubicBezTo>
                  <a:pt x="120" y="273"/>
                  <a:pt x="121" y="273"/>
                  <a:pt x="121" y="273"/>
                </a:cubicBezTo>
                <a:cubicBezTo>
                  <a:pt x="121" y="274"/>
                  <a:pt x="121" y="274"/>
                  <a:pt x="121" y="274"/>
                </a:cubicBezTo>
                <a:cubicBezTo>
                  <a:pt x="121" y="275"/>
                  <a:pt x="122" y="276"/>
                  <a:pt x="122" y="277"/>
                </a:cubicBezTo>
                <a:cubicBezTo>
                  <a:pt x="122" y="277"/>
                  <a:pt x="122" y="277"/>
                  <a:pt x="122" y="277"/>
                </a:cubicBezTo>
                <a:cubicBezTo>
                  <a:pt x="122" y="277"/>
                  <a:pt x="122" y="277"/>
                  <a:pt x="122" y="277"/>
                </a:cubicBezTo>
                <a:cubicBezTo>
                  <a:pt x="122" y="277"/>
                  <a:pt x="122" y="277"/>
                  <a:pt x="122" y="277"/>
                </a:cubicBezTo>
                <a:cubicBezTo>
                  <a:pt x="122" y="277"/>
                  <a:pt x="122" y="277"/>
                  <a:pt x="122" y="277"/>
                </a:cubicBezTo>
                <a:cubicBezTo>
                  <a:pt x="121" y="275"/>
                  <a:pt x="121" y="274"/>
                  <a:pt x="120" y="274"/>
                </a:cubicBezTo>
                <a:cubicBezTo>
                  <a:pt x="119" y="273"/>
                  <a:pt x="119" y="273"/>
                  <a:pt x="119" y="270"/>
                </a:cubicBezTo>
                <a:cubicBezTo>
                  <a:pt x="118" y="266"/>
                  <a:pt x="117" y="263"/>
                  <a:pt x="116" y="259"/>
                </a:cubicBezTo>
                <a:cubicBezTo>
                  <a:pt x="117" y="263"/>
                  <a:pt x="117" y="266"/>
                  <a:pt x="118" y="269"/>
                </a:cubicBezTo>
                <a:cubicBezTo>
                  <a:pt x="119" y="272"/>
                  <a:pt x="120" y="275"/>
                  <a:pt x="121" y="278"/>
                </a:cubicBezTo>
                <a:cubicBezTo>
                  <a:pt x="122" y="281"/>
                  <a:pt x="123" y="284"/>
                  <a:pt x="124" y="287"/>
                </a:cubicBezTo>
                <a:cubicBezTo>
                  <a:pt x="125" y="289"/>
                  <a:pt x="126" y="292"/>
                  <a:pt x="127" y="295"/>
                </a:cubicBezTo>
                <a:cubicBezTo>
                  <a:pt x="128" y="295"/>
                  <a:pt x="128" y="294"/>
                  <a:pt x="127" y="293"/>
                </a:cubicBezTo>
                <a:cubicBezTo>
                  <a:pt x="127" y="293"/>
                  <a:pt x="127" y="291"/>
                  <a:pt x="126" y="290"/>
                </a:cubicBezTo>
                <a:cubicBezTo>
                  <a:pt x="127" y="291"/>
                  <a:pt x="130" y="296"/>
                  <a:pt x="128" y="291"/>
                </a:cubicBezTo>
                <a:cubicBezTo>
                  <a:pt x="127" y="289"/>
                  <a:pt x="129" y="293"/>
                  <a:pt x="128" y="290"/>
                </a:cubicBezTo>
                <a:cubicBezTo>
                  <a:pt x="127" y="288"/>
                  <a:pt x="127" y="287"/>
                  <a:pt x="127" y="285"/>
                </a:cubicBezTo>
                <a:close/>
                <a:moveTo>
                  <a:pt x="353" y="440"/>
                </a:moveTo>
                <a:cubicBezTo>
                  <a:pt x="352" y="440"/>
                  <a:pt x="352" y="440"/>
                  <a:pt x="351" y="441"/>
                </a:cubicBezTo>
                <a:cubicBezTo>
                  <a:pt x="351" y="441"/>
                  <a:pt x="352" y="439"/>
                  <a:pt x="358" y="435"/>
                </a:cubicBezTo>
                <a:cubicBezTo>
                  <a:pt x="354" y="438"/>
                  <a:pt x="348" y="441"/>
                  <a:pt x="348" y="443"/>
                </a:cubicBezTo>
                <a:cubicBezTo>
                  <a:pt x="347" y="443"/>
                  <a:pt x="347" y="443"/>
                  <a:pt x="347" y="443"/>
                </a:cubicBezTo>
                <a:cubicBezTo>
                  <a:pt x="344" y="444"/>
                  <a:pt x="342" y="445"/>
                  <a:pt x="340" y="446"/>
                </a:cubicBezTo>
                <a:cubicBezTo>
                  <a:pt x="339" y="447"/>
                  <a:pt x="335" y="450"/>
                  <a:pt x="332" y="451"/>
                </a:cubicBezTo>
                <a:cubicBezTo>
                  <a:pt x="331" y="453"/>
                  <a:pt x="320" y="458"/>
                  <a:pt x="318" y="461"/>
                </a:cubicBezTo>
                <a:cubicBezTo>
                  <a:pt x="322" y="459"/>
                  <a:pt x="325" y="457"/>
                  <a:pt x="328" y="455"/>
                </a:cubicBezTo>
                <a:cubicBezTo>
                  <a:pt x="330" y="454"/>
                  <a:pt x="331" y="454"/>
                  <a:pt x="333" y="453"/>
                </a:cubicBezTo>
                <a:cubicBezTo>
                  <a:pt x="334" y="452"/>
                  <a:pt x="336" y="451"/>
                  <a:pt x="337" y="450"/>
                </a:cubicBezTo>
                <a:cubicBezTo>
                  <a:pt x="343" y="447"/>
                  <a:pt x="349" y="444"/>
                  <a:pt x="355" y="440"/>
                </a:cubicBezTo>
                <a:cubicBezTo>
                  <a:pt x="355" y="440"/>
                  <a:pt x="354" y="440"/>
                  <a:pt x="353" y="441"/>
                </a:cubicBezTo>
                <a:cubicBezTo>
                  <a:pt x="355" y="439"/>
                  <a:pt x="357" y="438"/>
                  <a:pt x="360" y="436"/>
                </a:cubicBezTo>
                <a:cubicBezTo>
                  <a:pt x="362" y="436"/>
                  <a:pt x="362" y="435"/>
                  <a:pt x="364" y="434"/>
                </a:cubicBezTo>
                <a:cubicBezTo>
                  <a:pt x="364" y="434"/>
                  <a:pt x="365" y="433"/>
                  <a:pt x="364" y="433"/>
                </a:cubicBezTo>
                <a:cubicBezTo>
                  <a:pt x="360" y="436"/>
                  <a:pt x="355" y="438"/>
                  <a:pt x="353" y="440"/>
                </a:cubicBezTo>
                <a:close/>
                <a:moveTo>
                  <a:pt x="341" y="447"/>
                </a:moveTo>
                <a:cubicBezTo>
                  <a:pt x="341" y="447"/>
                  <a:pt x="341" y="447"/>
                  <a:pt x="341" y="446"/>
                </a:cubicBezTo>
                <a:cubicBezTo>
                  <a:pt x="344" y="445"/>
                  <a:pt x="348" y="443"/>
                  <a:pt x="346" y="445"/>
                </a:cubicBezTo>
                <a:cubicBezTo>
                  <a:pt x="347" y="444"/>
                  <a:pt x="347" y="444"/>
                  <a:pt x="347" y="444"/>
                </a:cubicBezTo>
                <a:cubicBezTo>
                  <a:pt x="344" y="446"/>
                  <a:pt x="341" y="447"/>
                  <a:pt x="341" y="447"/>
                </a:cubicBezTo>
                <a:close/>
                <a:moveTo>
                  <a:pt x="307" y="446"/>
                </a:moveTo>
                <a:cubicBezTo>
                  <a:pt x="305" y="447"/>
                  <a:pt x="303" y="447"/>
                  <a:pt x="301" y="448"/>
                </a:cubicBezTo>
                <a:cubicBezTo>
                  <a:pt x="298" y="449"/>
                  <a:pt x="296" y="449"/>
                  <a:pt x="293" y="450"/>
                </a:cubicBezTo>
                <a:cubicBezTo>
                  <a:pt x="292" y="450"/>
                  <a:pt x="290" y="451"/>
                  <a:pt x="290" y="450"/>
                </a:cubicBezTo>
                <a:cubicBezTo>
                  <a:pt x="290" y="450"/>
                  <a:pt x="292" y="450"/>
                  <a:pt x="292" y="450"/>
                </a:cubicBezTo>
                <a:cubicBezTo>
                  <a:pt x="296" y="449"/>
                  <a:pt x="299" y="448"/>
                  <a:pt x="302" y="447"/>
                </a:cubicBezTo>
                <a:cubicBezTo>
                  <a:pt x="305" y="446"/>
                  <a:pt x="307" y="445"/>
                  <a:pt x="310" y="444"/>
                </a:cubicBezTo>
                <a:cubicBezTo>
                  <a:pt x="311" y="444"/>
                  <a:pt x="317" y="442"/>
                  <a:pt x="316" y="442"/>
                </a:cubicBezTo>
                <a:cubicBezTo>
                  <a:pt x="315" y="442"/>
                  <a:pt x="311" y="443"/>
                  <a:pt x="307" y="444"/>
                </a:cubicBezTo>
                <a:cubicBezTo>
                  <a:pt x="304" y="445"/>
                  <a:pt x="304" y="445"/>
                  <a:pt x="304" y="445"/>
                </a:cubicBezTo>
                <a:cubicBezTo>
                  <a:pt x="301" y="446"/>
                  <a:pt x="301" y="446"/>
                  <a:pt x="301" y="446"/>
                </a:cubicBezTo>
                <a:cubicBezTo>
                  <a:pt x="299" y="446"/>
                  <a:pt x="297" y="447"/>
                  <a:pt x="295" y="448"/>
                </a:cubicBezTo>
                <a:cubicBezTo>
                  <a:pt x="291" y="449"/>
                  <a:pt x="287" y="450"/>
                  <a:pt x="283" y="451"/>
                </a:cubicBezTo>
                <a:cubicBezTo>
                  <a:pt x="276" y="452"/>
                  <a:pt x="271" y="453"/>
                  <a:pt x="272" y="454"/>
                </a:cubicBezTo>
                <a:cubicBezTo>
                  <a:pt x="272" y="454"/>
                  <a:pt x="271" y="454"/>
                  <a:pt x="269" y="454"/>
                </a:cubicBezTo>
                <a:cubicBezTo>
                  <a:pt x="263" y="455"/>
                  <a:pt x="262" y="455"/>
                  <a:pt x="262" y="455"/>
                </a:cubicBezTo>
                <a:cubicBezTo>
                  <a:pt x="262" y="455"/>
                  <a:pt x="263" y="456"/>
                  <a:pt x="261" y="456"/>
                </a:cubicBezTo>
                <a:cubicBezTo>
                  <a:pt x="269" y="455"/>
                  <a:pt x="272" y="454"/>
                  <a:pt x="275" y="453"/>
                </a:cubicBezTo>
                <a:cubicBezTo>
                  <a:pt x="276" y="452"/>
                  <a:pt x="279" y="452"/>
                  <a:pt x="283" y="452"/>
                </a:cubicBezTo>
                <a:cubicBezTo>
                  <a:pt x="289" y="451"/>
                  <a:pt x="284" y="453"/>
                  <a:pt x="288" y="452"/>
                </a:cubicBezTo>
                <a:cubicBezTo>
                  <a:pt x="293" y="450"/>
                  <a:pt x="301" y="449"/>
                  <a:pt x="307" y="446"/>
                </a:cubicBezTo>
                <a:close/>
                <a:moveTo>
                  <a:pt x="117" y="267"/>
                </a:moveTo>
                <a:cubicBezTo>
                  <a:pt x="117" y="268"/>
                  <a:pt x="117" y="269"/>
                  <a:pt x="117" y="269"/>
                </a:cubicBezTo>
                <a:cubicBezTo>
                  <a:pt x="117" y="270"/>
                  <a:pt x="117" y="271"/>
                  <a:pt x="118" y="272"/>
                </a:cubicBezTo>
                <a:cubicBezTo>
                  <a:pt x="118" y="273"/>
                  <a:pt x="118" y="274"/>
                  <a:pt x="119" y="275"/>
                </a:cubicBezTo>
                <a:cubicBezTo>
                  <a:pt x="119" y="275"/>
                  <a:pt x="119" y="275"/>
                  <a:pt x="120" y="276"/>
                </a:cubicBezTo>
                <a:cubicBezTo>
                  <a:pt x="119" y="274"/>
                  <a:pt x="119" y="272"/>
                  <a:pt x="118" y="271"/>
                </a:cubicBezTo>
                <a:cubicBezTo>
                  <a:pt x="118" y="269"/>
                  <a:pt x="117" y="268"/>
                  <a:pt x="117" y="267"/>
                </a:cubicBezTo>
                <a:close/>
                <a:moveTo>
                  <a:pt x="120" y="276"/>
                </a:moveTo>
                <a:cubicBezTo>
                  <a:pt x="120" y="276"/>
                  <a:pt x="120" y="276"/>
                  <a:pt x="120" y="276"/>
                </a:cubicBezTo>
                <a:cubicBezTo>
                  <a:pt x="120" y="276"/>
                  <a:pt x="120" y="276"/>
                  <a:pt x="120" y="276"/>
                </a:cubicBezTo>
                <a:close/>
                <a:moveTo>
                  <a:pt x="377" y="89"/>
                </a:moveTo>
                <a:cubicBezTo>
                  <a:pt x="377" y="89"/>
                  <a:pt x="377" y="89"/>
                  <a:pt x="377" y="89"/>
                </a:cubicBezTo>
                <a:cubicBezTo>
                  <a:pt x="377" y="89"/>
                  <a:pt x="377" y="89"/>
                  <a:pt x="377" y="89"/>
                </a:cubicBezTo>
                <a:cubicBezTo>
                  <a:pt x="377" y="89"/>
                  <a:pt x="377" y="89"/>
                  <a:pt x="377" y="89"/>
                </a:cubicBezTo>
                <a:cubicBezTo>
                  <a:pt x="377" y="89"/>
                  <a:pt x="377" y="89"/>
                  <a:pt x="377" y="89"/>
                </a:cubicBezTo>
                <a:cubicBezTo>
                  <a:pt x="377" y="89"/>
                  <a:pt x="377" y="89"/>
                  <a:pt x="377" y="89"/>
                </a:cubicBezTo>
                <a:close/>
                <a:moveTo>
                  <a:pt x="80" y="72"/>
                </a:moveTo>
                <a:cubicBezTo>
                  <a:pt x="80" y="72"/>
                  <a:pt x="81" y="71"/>
                  <a:pt x="78" y="74"/>
                </a:cubicBezTo>
                <a:cubicBezTo>
                  <a:pt x="76" y="76"/>
                  <a:pt x="71" y="81"/>
                  <a:pt x="71" y="82"/>
                </a:cubicBezTo>
                <a:cubicBezTo>
                  <a:pt x="71" y="83"/>
                  <a:pt x="75" y="78"/>
                  <a:pt x="77" y="76"/>
                </a:cubicBezTo>
                <a:cubicBezTo>
                  <a:pt x="78" y="75"/>
                  <a:pt x="78" y="75"/>
                  <a:pt x="79" y="75"/>
                </a:cubicBezTo>
                <a:cubicBezTo>
                  <a:pt x="81" y="72"/>
                  <a:pt x="89" y="64"/>
                  <a:pt x="80" y="72"/>
                </a:cubicBezTo>
                <a:close/>
                <a:moveTo>
                  <a:pt x="146" y="315"/>
                </a:moveTo>
                <a:cubicBezTo>
                  <a:pt x="146" y="316"/>
                  <a:pt x="147" y="317"/>
                  <a:pt x="147" y="318"/>
                </a:cubicBezTo>
                <a:cubicBezTo>
                  <a:pt x="147" y="317"/>
                  <a:pt x="150" y="320"/>
                  <a:pt x="149" y="319"/>
                </a:cubicBezTo>
                <a:cubicBezTo>
                  <a:pt x="149" y="318"/>
                  <a:pt x="148" y="317"/>
                  <a:pt x="147" y="315"/>
                </a:cubicBezTo>
                <a:cubicBezTo>
                  <a:pt x="146" y="314"/>
                  <a:pt x="145" y="313"/>
                  <a:pt x="144" y="312"/>
                </a:cubicBezTo>
                <a:cubicBezTo>
                  <a:pt x="145" y="313"/>
                  <a:pt x="145" y="314"/>
                  <a:pt x="146" y="315"/>
                </a:cubicBezTo>
                <a:close/>
                <a:moveTo>
                  <a:pt x="132" y="196"/>
                </a:moveTo>
                <a:cubicBezTo>
                  <a:pt x="133" y="194"/>
                  <a:pt x="133" y="193"/>
                  <a:pt x="134" y="192"/>
                </a:cubicBezTo>
                <a:cubicBezTo>
                  <a:pt x="135" y="190"/>
                  <a:pt x="134" y="191"/>
                  <a:pt x="134" y="190"/>
                </a:cubicBezTo>
                <a:cubicBezTo>
                  <a:pt x="134" y="190"/>
                  <a:pt x="133" y="191"/>
                  <a:pt x="133" y="192"/>
                </a:cubicBezTo>
                <a:cubicBezTo>
                  <a:pt x="132" y="193"/>
                  <a:pt x="132" y="194"/>
                  <a:pt x="132" y="196"/>
                </a:cubicBezTo>
                <a:cubicBezTo>
                  <a:pt x="131" y="198"/>
                  <a:pt x="131" y="198"/>
                  <a:pt x="131" y="198"/>
                </a:cubicBezTo>
                <a:cubicBezTo>
                  <a:pt x="131" y="198"/>
                  <a:pt x="131" y="199"/>
                  <a:pt x="130" y="200"/>
                </a:cubicBezTo>
                <a:cubicBezTo>
                  <a:pt x="131" y="199"/>
                  <a:pt x="131" y="198"/>
                  <a:pt x="131" y="198"/>
                </a:cubicBezTo>
                <a:cubicBezTo>
                  <a:pt x="132" y="197"/>
                  <a:pt x="132" y="196"/>
                  <a:pt x="132" y="196"/>
                </a:cubicBezTo>
                <a:close/>
                <a:moveTo>
                  <a:pt x="173" y="332"/>
                </a:moveTo>
                <a:cubicBezTo>
                  <a:pt x="174" y="333"/>
                  <a:pt x="175" y="334"/>
                  <a:pt x="176" y="334"/>
                </a:cubicBezTo>
                <a:cubicBezTo>
                  <a:pt x="177" y="334"/>
                  <a:pt x="176" y="334"/>
                  <a:pt x="175" y="333"/>
                </a:cubicBezTo>
                <a:cubicBezTo>
                  <a:pt x="175" y="333"/>
                  <a:pt x="174" y="332"/>
                  <a:pt x="175" y="333"/>
                </a:cubicBezTo>
                <a:cubicBezTo>
                  <a:pt x="175" y="333"/>
                  <a:pt x="176" y="333"/>
                  <a:pt x="176" y="334"/>
                </a:cubicBezTo>
                <a:cubicBezTo>
                  <a:pt x="177" y="334"/>
                  <a:pt x="178" y="335"/>
                  <a:pt x="180" y="336"/>
                </a:cubicBezTo>
                <a:cubicBezTo>
                  <a:pt x="181" y="336"/>
                  <a:pt x="182" y="337"/>
                  <a:pt x="183" y="338"/>
                </a:cubicBezTo>
                <a:cubicBezTo>
                  <a:pt x="182" y="337"/>
                  <a:pt x="182" y="337"/>
                  <a:pt x="181" y="336"/>
                </a:cubicBezTo>
                <a:cubicBezTo>
                  <a:pt x="178" y="334"/>
                  <a:pt x="176" y="333"/>
                  <a:pt x="173" y="332"/>
                </a:cubicBezTo>
                <a:cubicBezTo>
                  <a:pt x="173" y="331"/>
                  <a:pt x="172" y="331"/>
                  <a:pt x="173" y="332"/>
                </a:cubicBezTo>
                <a:close/>
                <a:moveTo>
                  <a:pt x="51" y="94"/>
                </a:moveTo>
                <a:cubicBezTo>
                  <a:pt x="52" y="92"/>
                  <a:pt x="53" y="91"/>
                  <a:pt x="53" y="91"/>
                </a:cubicBezTo>
                <a:cubicBezTo>
                  <a:pt x="52" y="91"/>
                  <a:pt x="51" y="93"/>
                  <a:pt x="50" y="94"/>
                </a:cubicBezTo>
                <a:cubicBezTo>
                  <a:pt x="48" y="97"/>
                  <a:pt x="46" y="100"/>
                  <a:pt x="44" y="102"/>
                </a:cubicBezTo>
                <a:cubicBezTo>
                  <a:pt x="46" y="101"/>
                  <a:pt x="48" y="98"/>
                  <a:pt x="49" y="97"/>
                </a:cubicBezTo>
                <a:cubicBezTo>
                  <a:pt x="49" y="97"/>
                  <a:pt x="50" y="96"/>
                  <a:pt x="52" y="93"/>
                </a:cubicBezTo>
                <a:cubicBezTo>
                  <a:pt x="51" y="94"/>
                  <a:pt x="48" y="97"/>
                  <a:pt x="51" y="94"/>
                </a:cubicBezTo>
                <a:close/>
                <a:moveTo>
                  <a:pt x="88" y="407"/>
                </a:moveTo>
                <a:cubicBezTo>
                  <a:pt x="88" y="407"/>
                  <a:pt x="88" y="407"/>
                  <a:pt x="88" y="407"/>
                </a:cubicBezTo>
                <a:cubicBezTo>
                  <a:pt x="88" y="407"/>
                  <a:pt x="88" y="407"/>
                  <a:pt x="88" y="407"/>
                </a:cubicBezTo>
                <a:cubicBezTo>
                  <a:pt x="88" y="407"/>
                  <a:pt x="88" y="407"/>
                  <a:pt x="88" y="407"/>
                </a:cubicBezTo>
                <a:close/>
                <a:moveTo>
                  <a:pt x="52" y="93"/>
                </a:moveTo>
                <a:cubicBezTo>
                  <a:pt x="52" y="93"/>
                  <a:pt x="52" y="93"/>
                  <a:pt x="52" y="93"/>
                </a:cubicBezTo>
                <a:cubicBezTo>
                  <a:pt x="52" y="93"/>
                  <a:pt x="52" y="93"/>
                  <a:pt x="52" y="93"/>
                </a:cubicBezTo>
                <a:cubicBezTo>
                  <a:pt x="52" y="93"/>
                  <a:pt x="52" y="93"/>
                  <a:pt x="52" y="93"/>
                </a:cubicBezTo>
                <a:close/>
                <a:moveTo>
                  <a:pt x="65" y="87"/>
                </a:moveTo>
                <a:cubicBezTo>
                  <a:pt x="66" y="86"/>
                  <a:pt x="67" y="84"/>
                  <a:pt x="69" y="83"/>
                </a:cubicBezTo>
                <a:cubicBezTo>
                  <a:pt x="70" y="81"/>
                  <a:pt x="71" y="80"/>
                  <a:pt x="72" y="79"/>
                </a:cubicBezTo>
                <a:cubicBezTo>
                  <a:pt x="75" y="76"/>
                  <a:pt x="77" y="74"/>
                  <a:pt x="80" y="72"/>
                </a:cubicBezTo>
                <a:cubicBezTo>
                  <a:pt x="79" y="72"/>
                  <a:pt x="79" y="71"/>
                  <a:pt x="77" y="72"/>
                </a:cubicBezTo>
                <a:cubicBezTo>
                  <a:pt x="72" y="78"/>
                  <a:pt x="68" y="83"/>
                  <a:pt x="65" y="87"/>
                </a:cubicBezTo>
                <a:close/>
                <a:moveTo>
                  <a:pt x="80" y="72"/>
                </a:moveTo>
                <a:cubicBezTo>
                  <a:pt x="80" y="72"/>
                  <a:pt x="80" y="72"/>
                  <a:pt x="80" y="72"/>
                </a:cubicBezTo>
                <a:cubicBezTo>
                  <a:pt x="80" y="72"/>
                  <a:pt x="80" y="72"/>
                  <a:pt x="80" y="72"/>
                </a:cubicBezTo>
                <a:cubicBezTo>
                  <a:pt x="80" y="71"/>
                  <a:pt x="80" y="71"/>
                  <a:pt x="80" y="71"/>
                </a:cubicBezTo>
                <a:lnTo>
                  <a:pt x="80" y="72"/>
                </a:lnTo>
                <a:close/>
                <a:moveTo>
                  <a:pt x="51" y="102"/>
                </a:moveTo>
                <a:cubicBezTo>
                  <a:pt x="54" y="97"/>
                  <a:pt x="57" y="94"/>
                  <a:pt x="57" y="93"/>
                </a:cubicBezTo>
                <a:cubicBezTo>
                  <a:pt x="57" y="92"/>
                  <a:pt x="58" y="91"/>
                  <a:pt x="59" y="89"/>
                </a:cubicBezTo>
                <a:cubicBezTo>
                  <a:pt x="60" y="89"/>
                  <a:pt x="61" y="88"/>
                  <a:pt x="61" y="87"/>
                </a:cubicBezTo>
                <a:cubicBezTo>
                  <a:pt x="65" y="83"/>
                  <a:pt x="65" y="83"/>
                  <a:pt x="64" y="83"/>
                </a:cubicBezTo>
                <a:cubicBezTo>
                  <a:pt x="63" y="83"/>
                  <a:pt x="63" y="83"/>
                  <a:pt x="64" y="82"/>
                </a:cubicBezTo>
                <a:cubicBezTo>
                  <a:pt x="65" y="81"/>
                  <a:pt x="66" y="79"/>
                  <a:pt x="68" y="77"/>
                </a:cubicBezTo>
                <a:cubicBezTo>
                  <a:pt x="71" y="75"/>
                  <a:pt x="73" y="72"/>
                  <a:pt x="75" y="70"/>
                </a:cubicBezTo>
                <a:cubicBezTo>
                  <a:pt x="77" y="68"/>
                  <a:pt x="79" y="66"/>
                  <a:pt x="81" y="64"/>
                </a:cubicBezTo>
                <a:cubicBezTo>
                  <a:pt x="78" y="67"/>
                  <a:pt x="75" y="69"/>
                  <a:pt x="73" y="71"/>
                </a:cubicBezTo>
                <a:cubicBezTo>
                  <a:pt x="70" y="74"/>
                  <a:pt x="68" y="76"/>
                  <a:pt x="66" y="78"/>
                </a:cubicBezTo>
                <a:cubicBezTo>
                  <a:pt x="61" y="82"/>
                  <a:pt x="57" y="86"/>
                  <a:pt x="52" y="93"/>
                </a:cubicBezTo>
                <a:cubicBezTo>
                  <a:pt x="52" y="94"/>
                  <a:pt x="45" y="103"/>
                  <a:pt x="42" y="108"/>
                </a:cubicBezTo>
                <a:cubicBezTo>
                  <a:pt x="44" y="106"/>
                  <a:pt x="45" y="103"/>
                  <a:pt x="47" y="101"/>
                </a:cubicBezTo>
                <a:cubicBezTo>
                  <a:pt x="49" y="99"/>
                  <a:pt x="50" y="97"/>
                  <a:pt x="51" y="96"/>
                </a:cubicBezTo>
                <a:cubicBezTo>
                  <a:pt x="52" y="96"/>
                  <a:pt x="53" y="95"/>
                  <a:pt x="53" y="95"/>
                </a:cubicBezTo>
                <a:cubicBezTo>
                  <a:pt x="51" y="97"/>
                  <a:pt x="49" y="100"/>
                  <a:pt x="49" y="100"/>
                </a:cubicBezTo>
                <a:cubicBezTo>
                  <a:pt x="49" y="100"/>
                  <a:pt x="49" y="98"/>
                  <a:pt x="48" y="101"/>
                </a:cubicBezTo>
                <a:cubicBezTo>
                  <a:pt x="47" y="103"/>
                  <a:pt x="45" y="105"/>
                  <a:pt x="44" y="107"/>
                </a:cubicBezTo>
                <a:cubicBezTo>
                  <a:pt x="43" y="109"/>
                  <a:pt x="41" y="111"/>
                  <a:pt x="40" y="113"/>
                </a:cubicBezTo>
                <a:cubicBezTo>
                  <a:pt x="39" y="115"/>
                  <a:pt x="38" y="117"/>
                  <a:pt x="37" y="119"/>
                </a:cubicBezTo>
                <a:cubicBezTo>
                  <a:pt x="35" y="122"/>
                  <a:pt x="34" y="125"/>
                  <a:pt x="32" y="127"/>
                </a:cubicBezTo>
                <a:cubicBezTo>
                  <a:pt x="34" y="123"/>
                  <a:pt x="36" y="120"/>
                  <a:pt x="38" y="117"/>
                </a:cubicBezTo>
                <a:cubicBezTo>
                  <a:pt x="35" y="121"/>
                  <a:pt x="33" y="125"/>
                  <a:pt x="31" y="129"/>
                </a:cubicBezTo>
                <a:cubicBezTo>
                  <a:pt x="30" y="131"/>
                  <a:pt x="29" y="134"/>
                  <a:pt x="28" y="136"/>
                </a:cubicBezTo>
                <a:cubicBezTo>
                  <a:pt x="27" y="138"/>
                  <a:pt x="26" y="140"/>
                  <a:pt x="25" y="143"/>
                </a:cubicBezTo>
                <a:cubicBezTo>
                  <a:pt x="28" y="137"/>
                  <a:pt x="32" y="128"/>
                  <a:pt x="36" y="123"/>
                </a:cubicBezTo>
                <a:cubicBezTo>
                  <a:pt x="37" y="121"/>
                  <a:pt x="40" y="116"/>
                  <a:pt x="38" y="121"/>
                </a:cubicBezTo>
                <a:cubicBezTo>
                  <a:pt x="37" y="124"/>
                  <a:pt x="38" y="123"/>
                  <a:pt x="39" y="122"/>
                </a:cubicBezTo>
                <a:cubicBezTo>
                  <a:pt x="39" y="122"/>
                  <a:pt x="42" y="118"/>
                  <a:pt x="42" y="117"/>
                </a:cubicBezTo>
                <a:cubicBezTo>
                  <a:pt x="41" y="117"/>
                  <a:pt x="42" y="116"/>
                  <a:pt x="42" y="116"/>
                </a:cubicBezTo>
                <a:cubicBezTo>
                  <a:pt x="43" y="115"/>
                  <a:pt x="45" y="113"/>
                  <a:pt x="46" y="111"/>
                </a:cubicBezTo>
                <a:cubicBezTo>
                  <a:pt x="46" y="111"/>
                  <a:pt x="46" y="109"/>
                  <a:pt x="47" y="108"/>
                </a:cubicBezTo>
                <a:cubicBezTo>
                  <a:pt x="48" y="106"/>
                  <a:pt x="50" y="104"/>
                  <a:pt x="51" y="102"/>
                </a:cubicBezTo>
                <a:close/>
                <a:moveTo>
                  <a:pt x="129" y="451"/>
                </a:moveTo>
                <a:cubicBezTo>
                  <a:pt x="129" y="451"/>
                  <a:pt x="129" y="451"/>
                  <a:pt x="129" y="451"/>
                </a:cubicBezTo>
                <a:cubicBezTo>
                  <a:pt x="129" y="451"/>
                  <a:pt x="129" y="451"/>
                  <a:pt x="129" y="451"/>
                </a:cubicBezTo>
                <a:cubicBezTo>
                  <a:pt x="129" y="451"/>
                  <a:pt x="129" y="451"/>
                  <a:pt x="129" y="451"/>
                </a:cubicBezTo>
                <a:cubicBezTo>
                  <a:pt x="129" y="451"/>
                  <a:pt x="129" y="451"/>
                  <a:pt x="129" y="451"/>
                </a:cubicBezTo>
                <a:cubicBezTo>
                  <a:pt x="129" y="451"/>
                  <a:pt x="129" y="451"/>
                  <a:pt x="129" y="451"/>
                </a:cubicBezTo>
                <a:close/>
                <a:moveTo>
                  <a:pt x="127" y="449"/>
                </a:moveTo>
                <a:cubicBezTo>
                  <a:pt x="124" y="447"/>
                  <a:pt x="121" y="445"/>
                  <a:pt x="118" y="444"/>
                </a:cubicBezTo>
                <a:cubicBezTo>
                  <a:pt x="120" y="445"/>
                  <a:pt x="122" y="447"/>
                  <a:pt x="124" y="448"/>
                </a:cubicBezTo>
                <a:cubicBezTo>
                  <a:pt x="127" y="449"/>
                  <a:pt x="129" y="450"/>
                  <a:pt x="129" y="451"/>
                </a:cubicBezTo>
                <a:cubicBezTo>
                  <a:pt x="131" y="452"/>
                  <a:pt x="132" y="452"/>
                  <a:pt x="136" y="453"/>
                </a:cubicBezTo>
                <a:cubicBezTo>
                  <a:pt x="133" y="452"/>
                  <a:pt x="130" y="450"/>
                  <a:pt x="127" y="449"/>
                </a:cubicBezTo>
                <a:close/>
                <a:moveTo>
                  <a:pt x="129" y="451"/>
                </a:moveTo>
                <a:cubicBezTo>
                  <a:pt x="125" y="449"/>
                  <a:pt x="125" y="449"/>
                  <a:pt x="125" y="449"/>
                </a:cubicBezTo>
                <a:cubicBezTo>
                  <a:pt x="122" y="447"/>
                  <a:pt x="122" y="447"/>
                  <a:pt x="122" y="447"/>
                </a:cubicBezTo>
                <a:cubicBezTo>
                  <a:pt x="115" y="443"/>
                  <a:pt x="115" y="443"/>
                  <a:pt x="115" y="443"/>
                </a:cubicBezTo>
                <a:cubicBezTo>
                  <a:pt x="108" y="439"/>
                  <a:pt x="108" y="439"/>
                  <a:pt x="108" y="439"/>
                </a:cubicBezTo>
                <a:cubicBezTo>
                  <a:pt x="105" y="437"/>
                  <a:pt x="105" y="437"/>
                  <a:pt x="105" y="437"/>
                </a:cubicBezTo>
                <a:cubicBezTo>
                  <a:pt x="102" y="435"/>
                  <a:pt x="102" y="435"/>
                  <a:pt x="102" y="435"/>
                </a:cubicBezTo>
                <a:cubicBezTo>
                  <a:pt x="106" y="438"/>
                  <a:pt x="110" y="440"/>
                  <a:pt x="114" y="443"/>
                </a:cubicBezTo>
                <a:cubicBezTo>
                  <a:pt x="117" y="444"/>
                  <a:pt x="119" y="446"/>
                  <a:pt x="121" y="447"/>
                </a:cubicBezTo>
                <a:cubicBezTo>
                  <a:pt x="123" y="448"/>
                  <a:pt x="125" y="449"/>
                  <a:pt x="128" y="451"/>
                </a:cubicBezTo>
                <a:cubicBezTo>
                  <a:pt x="128" y="451"/>
                  <a:pt x="128" y="451"/>
                  <a:pt x="129" y="451"/>
                </a:cubicBezTo>
                <a:close/>
                <a:moveTo>
                  <a:pt x="118" y="444"/>
                </a:moveTo>
                <a:cubicBezTo>
                  <a:pt x="118" y="444"/>
                  <a:pt x="118" y="444"/>
                  <a:pt x="118" y="444"/>
                </a:cubicBezTo>
                <a:cubicBezTo>
                  <a:pt x="118" y="444"/>
                  <a:pt x="118" y="444"/>
                  <a:pt x="118" y="444"/>
                </a:cubicBezTo>
                <a:cubicBezTo>
                  <a:pt x="118" y="444"/>
                  <a:pt x="118" y="444"/>
                  <a:pt x="118" y="444"/>
                </a:cubicBezTo>
                <a:close/>
                <a:moveTo>
                  <a:pt x="132" y="465"/>
                </a:moveTo>
                <a:cubicBezTo>
                  <a:pt x="136" y="466"/>
                  <a:pt x="140" y="468"/>
                  <a:pt x="145" y="470"/>
                </a:cubicBezTo>
                <a:cubicBezTo>
                  <a:pt x="142" y="469"/>
                  <a:pt x="140" y="468"/>
                  <a:pt x="137" y="467"/>
                </a:cubicBezTo>
                <a:cubicBezTo>
                  <a:pt x="135" y="466"/>
                  <a:pt x="132" y="465"/>
                  <a:pt x="130" y="464"/>
                </a:cubicBezTo>
                <a:cubicBezTo>
                  <a:pt x="129" y="463"/>
                  <a:pt x="126" y="462"/>
                  <a:pt x="128" y="464"/>
                </a:cubicBezTo>
                <a:cubicBezTo>
                  <a:pt x="130" y="465"/>
                  <a:pt x="132" y="466"/>
                  <a:pt x="135" y="467"/>
                </a:cubicBezTo>
                <a:cubicBezTo>
                  <a:pt x="138" y="468"/>
                  <a:pt x="130" y="464"/>
                  <a:pt x="132" y="465"/>
                </a:cubicBezTo>
                <a:close/>
                <a:moveTo>
                  <a:pt x="190" y="438"/>
                </a:moveTo>
                <a:cubicBezTo>
                  <a:pt x="184" y="436"/>
                  <a:pt x="178" y="434"/>
                  <a:pt x="172" y="433"/>
                </a:cubicBezTo>
                <a:cubicBezTo>
                  <a:pt x="178" y="435"/>
                  <a:pt x="184" y="437"/>
                  <a:pt x="190" y="438"/>
                </a:cubicBezTo>
                <a:close/>
                <a:moveTo>
                  <a:pt x="150" y="449"/>
                </a:moveTo>
                <a:cubicBezTo>
                  <a:pt x="148" y="448"/>
                  <a:pt x="146" y="447"/>
                  <a:pt x="144" y="447"/>
                </a:cubicBezTo>
                <a:cubicBezTo>
                  <a:pt x="140" y="445"/>
                  <a:pt x="136" y="443"/>
                  <a:pt x="131" y="441"/>
                </a:cubicBezTo>
                <a:cubicBezTo>
                  <a:pt x="135" y="443"/>
                  <a:pt x="140" y="445"/>
                  <a:pt x="144" y="447"/>
                </a:cubicBezTo>
                <a:cubicBezTo>
                  <a:pt x="146" y="448"/>
                  <a:pt x="148" y="449"/>
                  <a:pt x="150" y="450"/>
                </a:cubicBezTo>
                <a:cubicBezTo>
                  <a:pt x="153" y="451"/>
                  <a:pt x="155" y="452"/>
                  <a:pt x="157" y="453"/>
                </a:cubicBezTo>
                <a:cubicBezTo>
                  <a:pt x="157" y="453"/>
                  <a:pt x="159" y="453"/>
                  <a:pt x="161" y="454"/>
                </a:cubicBezTo>
                <a:cubicBezTo>
                  <a:pt x="163" y="454"/>
                  <a:pt x="164" y="455"/>
                  <a:pt x="163" y="454"/>
                </a:cubicBezTo>
                <a:cubicBezTo>
                  <a:pt x="161" y="454"/>
                  <a:pt x="158" y="453"/>
                  <a:pt x="157" y="452"/>
                </a:cubicBezTo>
                <a:cubicBezTo>
                  <a:pt x="155" y="451"/>
                  <a:pt x="152" y="450"/>
                  <a:pt x="150" y="449"/>
                </a:cubicBezTo>
                <a:close/>
                <a:moveTo>
                  <a:pt x="88" y="407"/>
                </a:moveTo>
                <a:cubicBezTo>
                  <a:pt x="88" y="407"/>
                  <a:pt x="88" y="407"/>
                  <a:pt x="88" y="407"/>
                </a:cubicBezTo>
                <a:cubicBezTo>
                  <a:pt x="88" y="407"/>
                  <a:pt x="88" y="407"/>
                  <a:pt x="88" y="407"/>
                </a:cubicBezTo>
                <a:cubicBezTo>
                  <a:pt x="90" y="408"/>
                  <a:pt x="92" y="411"/>
                  <a:pt x="93" y="411"/>
                </a:cubicBezTo>
                <a:cubicBezTo>
                  <a:pt x="90" y="408"/>
                  <a:pt x="91" y="408"/>
                  <a:pt x="90" y="407"/>
                </a:cubicBezTo>
                <a:cubicBezTo>
                  <a:pt x="87" y="405"/>
                  <a:pt x="84" y="402"/>
                  <a:pt x="80" y="399"/>
                </a:cubicBezTo>
                <a:cubicBezTo>
                  <a:pt x="79" y="397"/>
                  <a:pt x="77" y="396"/>
                  <a:pt x="75" y="394"/>
                </a:cubicBezTo>
                <a:cubicBezTo>
                  <a:pt x="74" y="392"/>
                  <a:pt x="72" y="390"/>
                  <a:pt x="70" y="388"/>
                </a:cubicBezTo>
                <a:cubicBezTo>
                  <a:pt x="72" y="390"/>
                  <a:pt x="74" y="392"/>
                  <a:pt x="75" y="394"/>
                </a:cubicBezTo>
                <a:cubicBezTo>
                  <a:pt x="77" y="396"/>
                  <a:pt x="78" y="397"/>
                  <a:pt x="80" y="399"/>
                </a:cubicBezTo>
                <a:cubicBezTo>
                  <a:pt x="83" y="402"/>
                  <a:pt x="86" y="404"/>
                  <a:pt x="88" y="407"/>
                </a:cubicBezTo>
                <a:cubicBezTo>
                  <a:pt x="88" y="407"/>
                  <a:pt x="88" y="407"/>
                  <a:pt x="88" y="407"/>
                </a:cubicBezTo>
                <a:cubicBezTo>
                  <a:pt x="88" y="407"/>
                  <a:pt x="88" y="407"/>
                  <a:pt x="88" y="407"/>
                </a:cubicBezTo>
                <a:close/>
                <a:moveTo>
                  <a:pt x="122" y="445"/>
                </a:moveTo>
                <a:cubicBezTo>
                  <a:pt x="119" y="443"/>
                  <a:pt x="116" y="442"/>
                  <a:pt x="113" y="440"/>
                </a:cubicBezTo>
                <a:cubicBezTo>
                  <a:pt x="111" y="438"/>
                  <a:pt x="116" y="441"/>
                  <a:pt x="112" y="438"/>
                </a:cubicBezTo>
                <a:cubicBezTo>
                  <a:pt x="110" y="437"/>
                  <a:pt x="108" y="436"/>
                  <a:pt x="107" y="436"/>
                </a:cubicBezTo>
                <a:cubicBezTo>
                  <a:pt x="105" y="435"/>
                  <a:pt x="104" y="434"/>
                  <a:pt x="103" y="433"/>
                </a:cubicBezTo>
                <a:cubicBezTo>
                  <a:pt x="102" y="433"/>
                  <a:pt x="101" y="433"/>
                  <a:pt x="99" y="431"/>
                </a:cubicBezTo>
                <a:cubicBezTo>
                  <a:pt x="105" y="436"/>
                  <a:pt x="111" y="441"/>
                  <a:pt x="118" y="444"/>
                </a:cubicBezTo>
                <a:cubicBezTo>
                  <a:pt x="115" y="442"/>
                  <a:pt x="115" y="442"/>
                  <a:pt x="122" y="445"/>
                </a:cubicBezTo>
                <a:close/>
                <a:moveTo>
                  <a:pt x="111" y="427"/>
                </a:moveTo>
                <a:cubicBezTo>
                  <a:pt x="110" y="426"/>
                  <a:pt x="108" y="425"/>
                  <a:pt x="107" y="424"/>
                </a:cubicBezTo>
                <a:cubicBezTo>
                  <a:pt x="106" y="423"/>
                  <a:pt x="108" y="425"/>
                  <a:pt x="109" y="425"/>
                </a:cubicBezTo>
                <a:cubicBezTo>
                  <a:pt x="113" y="428"/>
                  <a:pt x="113" y="428"/>
                  <a:pt x="113" y="427"/>
                </a:cubicBezTo>
                <a:cubicBezTo>
                  <a:pt x="112" y="426"/>
                  <a:pt x="109" y="424"/>
                  <a:pt x="106" y="422"/>
                </a:cubicBezTo>
                <a:cubicBezTo>
                  <a:pt x="103" y="420"/>
                  <a:pt x="100" y="417"/>
                  <a:pt x="96" y="415"/>
                </a:cubicBezTo>
                <a:cubicBezTo>
                  <a:pt x="93" y="412"/>
                  <a:pt x="90" y="409"/>
                  <a:pt x="88" y="407"/>
                </a:cubicBezTo>
                <a:cubicBezTo>
                  <a:pt x="88" y="407"/>
                  <a:pt x="88" y="407"/>
                  <a:pt x="88" y="407"/>
                </a:cubicBezTo>
                <a:cubicBezTo>
                  <a:pt x="86" y="405"/>
                  <a:pt x="87" y="407"/>
                  <a:pt x="86" y="406"/>
                </a:cubicBezTo>
                <a:cubicBezTo>
                  <a:pt x="89" y="409"/>
                  <a:pt x="90" y="411"/>
                  <a:pt x="95" y="415"/>
                </a:cubicBezTo>
                <a:cubicBezTo>
                  <a:pt x="97" y="417"/>
                  <a:pt x="100" y="419"/>
                  <a:pt x="103" y="421"/>
                </a:cubicBezTo>
                <a:cubicBezTo>
                  <a:pt x="105" y="423"/>
                  <a:pt x="108" y="425"/>
                  <a:pt x="111" y="427"/>
                </a:cubicBezTo>
                <a:close/>
                <a:moveTo>
                  <a:pt x="118" y="444"/>
                </a:moveTo>
                <a:cubicBezTo>
                  <a:pt x="118" y="444"/>
                  <a:pt x="118" y="444"/>
                  <a:pt x="118" y="444"/>
                </a:cubicBezTo>
                <a:cubicBezTo>
                  <a:pt x="118" y="444"/>
                  <a:pt x="118" y="444"/>
                  <a:pt x="118" y="444"/>
                </a:cubicBezTo>
                <a:close/>
                <a:moveTo>
                  <a:pt x="146" y="327"/>
                </a:moveTo>
                <a:cubicBezTo>
                  <a:pt x="146" y="328"/>
                  <a:pt x="144" y="325"/>
                  <a:pt x="143" y="326"/>
                </a:cubicBezTo>
                <a:cubicBezTo>
                  <a:pt x="145" y="327"/>
                  <a:pt x="146" y="329"/>
                  <a:pt x="148" y="330"/>
                </a:cubicBezTo>
                <a:cubicBezTo>
                  <a:pt x="150" y="332"/>
                  <a:pt x="149" y="331"/>
                  <a:pt x="149" y="330"/>
                </a:cubicBezTo>
                <a:cubicBezTo>
                  <a:pt x="148" y="330"/>
                  <a:pt x="146" y="327"/>
                  <a:pt x="146" y="327"/>
                </a:cubicBezTo>
                <a:close/>
                <a:moveTo>
                  <a:pt x="221" y="460"/>
                </a:moveTo>
                <a:cubicBezTo>
                  <a:pt x="229" y="461"/>
                  <a:pt x="229" y="461"/>
                  <a:pt x="241" y="461"/>
                </a:cubicBezTo>
                <a:cubicBezTo>
                  <a:pt x="238" y="461"/>
                  <a:pt x="236" y="460"/>
                  <a:pt x="234" y="460"/>
                </a:cubicBezTo>
                <a:cubicBezTo>
                  <a:pt x="235" y="460"/>
                  <a:pt x="240" y="460"/>
                  <a:pt x="239" y="460"/>
                </a:cubicBezTo>
                <a:cubicBezTo>
                  <a:pt x="234" y="459"/>
                  <a:pt x="230" y="460"/>
                  <a:pt x="224" y="460"/>
                </a:cubicBezTo>
                <a:cubicBezTo>
                  <a:pt x="226" y="460"/>
                  <a:pt x="230" y="460"/>
                  <a:pt x="230" y="461"/>
                </a:cubicBezTo>
                <a:cubicBezTo>
                  <a:pt x="227" y="461"/>
                  <a:pt x="223" y="460"/>
                  <a:pt x="221" y="460"/>
                </a:cubicBezTo>
                <a:close/>
                <a:moveTo>
                  <a:pt x="375" y="93"/>
                </a:moveTo>
                <a:cubicBezTo>
                  <a:pt x="376" y="93"/>
                  <a:pt x="376" y="93"/>
                  <a:pt x="376" y="93"/>
                </a:cubicBezTo>
                <a:cubicBezTo>
                  <a:pt x="376" y="93"/>
                  <a:pt x="376" y="93"/>
                  <a:pt x="376" y="93"/>
                </a:cubicBezTo>
                <a:cubicBezTo>
                  <a:pt x="376" y="93"/>
                  <a:pt x="375" y="93"/>
                  <a:pt x="375" y="93"/>
                </a:cubicBezTo>
                <a:close/>
                <a:moveTo>
                  <a:pt x="168" y="454"/>
                </a:moveTo>
                <a:cubicBezTo>
                  <a:pt x="169" y="455"/>
                  <a:pt x="172" y="456"/>
                  <a:pt x="173" y="456"/>
                </a:cubicBezTo>
                <a:cubicBezTo>
                  <a:pt x="168" y="454"/>
                  <a:pt x="161" y="452"/>
                  <a:pt x="158" y="451"/>
                </a:cubicBezTo>
                <a:cubicBezTo>
                  <a:pt x="150" y="447"/>
                  <a:pt x="147" y="446"/>
                  <a:pt x="144" y="445"/>
                </a:cubicBezTo>
                <a:cubicBezTo>
                  <a:pt x="149" y="448"/>
                  <a:pt x="159" y="451"/>
                  <a:pt x="162" y="453"/>
                </a:cubicBezTo>
                <a:cubicBezTo>
                  <a:pt x="159" y="452"/>
                  <a:pt x="157" y="451"/>
                  <a:pt x="154" y="450"/>
                </a:cubicBezTo>
                <a:cubicBezTo>
                  <a:pt x="151" y="449"/>
                  <a:pt x="149" y="448"/>
                  <a:pt x="147" y="447"/>
                </a:cubicBezTo>
                <a:cubicBezTo>
                  <a:pt x="148" y="448"/>
                  <a:pt x="149" y="449"/>
                  <a:pt x="151" y="449"/>
                </a:cubicBezTo>
                <a:cubicBezTo>
                  <a:pt x="152" y="450"/>
                  <a:pt x="154" y="450"/>
                  <a:pt x="155" y="451"/>
                </a:cubicBezTo>
                <a:cubicBezTo>
                  <a:pt x="158" y="452"/>
                  <a:pt x="161" y="453"/>
                  <a:pt x="163" y="454"/>
                </a:cubicBezTo>
                <a:cubicBezTo>
                  <a:pt x="163" y="454"/>
                  <a:pt x="163" y="454"/>
                  <a:pt x="163" y="454"/>
                </a:cubicBezTo>
                <a:cubicBezTo>
                  <a:pt x="163" y="454"/>
                  <a:pt x="163" y="454"/>
                  <a:pt x="163" y="454"/>
                </a:cubicBezTo>
                <a:cubicBezTo>
                  <a:pt x="163" y="454"/>
                  <a:pt x="163" y="454"/>
                  <a:pt x="163" y="454"/>
                </a:cubicBezTo>
                <a:cubicBezTo>
                  <a:pt x="168" y="456"/>
                  <a:pt x="172" y="457"/>
                  <a:pt x="177" y="459"/>
                </a:cubicBezTo>
                <a:cubicBezTo>
                  <a:pt x="179" y="459"/>
                  <a:pt x="181" y="460"/>
                  <a:pt x="184" y="460"/>
                </a:cubicBezTo>
                <a:cubicBezTo>
                  <a:pt x="186" y="461"/>
                  <a:pt x="189" y="461"/>
                  <a:pt x="191" y="462"/>
                </a:cubicBezTo>
                <a:cubicBezTo>
                  <a:pt x="187" y="461"/>
                  <a:pt x="182" y="460"/>
                  <a:pt x="178" y="458"/>
                </a:cubicBezTo>
                <a:cubicBezTo>
                  <a:pt x="174" y="457"/>
                  <a:pt x="171" y="456"/>
                  <a:pt x="168" y="454"/>
                </a:cubicBezTo>
                <a:close/>
                <a:moveTo>
                  <a:pt x="149" y="321"/>
                </a:moveTo>
                <a:cubicBezTo>
                  <a:pt x="148" y="320"/>
                  <a:pt x="147" y="319"/>
                  <a:pt x="146" y="318"/>
                </a:cubicBezTo>
                <a:cubicBezTo>
                  <a:pt x="145" y="316"/>
                  <a:pt x="144" y="315"/>
                  <a:pt x="143" y="313"/>
                </a:cubicBezTo>
                <a:cubicBezTo>
                  <a:pt x="143" y="313"/>
                  <a:pt x="142" y="312"/>
                  <a:pt x="142" y="311"/>
                </a:cubicBezTo>
                <a:cubicBezTo>
                  <a:pt x="141" y="310"/>
                  <a:pt x="141" y="310"/>
                  <a:pt x="140" y="309"/>
                </a:cubicBezTo>
                <a:cubicBezTo>
                  <a:pt x="140" y="309"/>
                  <a:pt x="140" y="310"/>
                  <a:pt x="140" y="310"/>
                </a:cubicBezTo>
                <a:cubicBezTo>
                  <a:pt x="140" y="310"/>
                  <a:pt x="140" y="311"/>
                  <a:pt x="140" y="312"/>
                </a:cubicBezTo>
                <a:cubicBezTo>
                  <a:pt x="141" y="313"/>
                  <a:pt x="142" y="314"/>
                  <a:pt x="144" y="316"/>
                </a:cubicBezTo>
                <a:cubicBezTo>
                  <a:pt x="145" y="317"/>
                  <a:pt x="146" y="318"/>
                  <a:pt x="146" y="319"/>
                </a:cubicBezTo>
                <a:cubicBezTo>
                  <a:pt x="147" y="320"/>
                  <a:pt x="147" y="321"/>
                  <a:pt x="148" y="321"/>
                </a:cubicBezTo>
                <a:cubicBezTo>
                  <a:pt x="149" y="322"/>
                  <a:pt x="149" y="323"/>
                  <a:pt x="150" y="324"/>
                </a:cubicBezTo>
                <a:cubicBezTo>
                  <a:pt x="151" y="324"/>
                  <a:pt x="151" y="325"/>
                  <a:pt x="151" y="325"/>
                </a:cubicBezTo>
                <a:cubicBezTo>
                  <a:pt x="152" y="325"/>
                  <a:pt x="152" y="325"/>
                  <a:pt x="152" y="325"/>
                </a:cubicBezTo>
                <a:cubicBezTo>
                  <a:pt x="151" y="323"/>
                  <a:pt x="150" y="322"/>
                  <a:pt x="149" y="321"/>
                </a:cubicBezTo>
                <a:close/>
                <a:moveTo>
                  <a:pt x="203" y="461"/>
                </a:moveTo>
                <a:cubicBezTo>
                  <a:pt x="207" y="462"/>
                  <a:pt x="210" y="462"/>
                  <a:pt x="213" y="463"/>
                </a:cubicBezTo>
                <a:cubicBezTo>
                  <a:pt x="214" y="462"/>
                  <a:pt x="208" y="461"/>
                  <a:pt x="205" y="460"/>
                </a:cubicBezTo>
                <a:cubicBezTo>
                  <a:pt x="201" y="459"/>
                  <a:pt x="198" y="458"/>
                  <a:pt x="194" y="458"/>
                </a:cubicBezTo>
                <a:cubicBezTo>
                  <a:pt x="190" y="457"/>
                  <a:pt x="186" y="456"/>
                  <a:pt x="182" y="455"/>
                </a:cubicBezTo>
                <a:cubicBezTo>
                  <a:pt x="186" y="457"/>
                  <a:pt x="190" y="458"/>
                  <a:pt x="194" y="458"/>
                </a:cubicBezTo>
                <a:cubicBezTo>
                  <a:pt x="198" y="459"/>
                  <a:pt x="201" y="460"/>
                  <a:pt x="205" y="460"/>
                </a:cubicBezTo>
                <a:cubicBezTo>
                  <a:pt x="206" y="461"/>
                  <a:pt x="200" y="460"/>
                  <a:pt x="203" y="461"/>
                </a:cubicBezTo>
                <a:close/>
                <a:moveTo>
                  <a:pt x="324" y="434"/>
                </a:moveTo>
                <a:cubicBezTo>
                  <a:pt x="332" y="431"/>
                  <a:pt x="341" y="427"/>
                  <a:pt x="351" y="421"/>
                </a:cubicBezTo>
                <a:cubicBezTo>
                  <a:pt x="343" y="424"/>
                  <a:pt x="333" y="431"/>
                  <a:pt x="324" y="434"/>
                </a:cubicBezTo>
                <a:close/>
                <a:moveTo>
                  <a:pt x="182" y="349"/>
                </a:moveTo>
                <a:cubicBezTo>
                  <a:pt x="182" y="348"/>
                  <a:pt x="181" y="348"/>
                  <a:pt x="180" y="348"/>
                </a:cubicBezTo>
                <a:cubicBezTo>
                  <a:pt x="180" y="347"/>
                  <a:pt x="179" y="347"/>
                  <a:pt x="178" y="346"/>
                </a:cubicBezTo>
                <a:cubicBezTo>
                  <a:pt x="175" y="345"/>
                  <a:pt x="172" y="343"/>
                  <a:pt x="170" y="341"/>
                </a:cubicBezTo>
                <a:cubicBezTo>
                  <a:pt x="166" y="339"/>
                  <a:pt x="166" y="339"/>
                  <a:pt x="166" y="339"/>
                </a:cubicBezTo>
                <a:cubicBezTo>
                  <a:pt x="164" y="338"/>
                  <a:pt x="163" y="337"/>
                  <a:pt x="162" y="336"/>
                </a:cubicBezTo>
                <a:cubicBezTo>
                  <a:pt x="161" y="336"/>
                  <a:pt x="160" y="335"/>
                  <a:pt x="160" y="335"/>
                </a:cubicBezTo>
                <a:cubicBezTo>
                  <a:pt x="161" y="336"/>
                  <a:pt x="160" y="336"/>
                  <a:pt x="160" y="335"/>
                </a:cubicBezTo>
                <a:cubicBezTo>
                  <a:pt x="159" y="334"/>
                  <a:pt x="158" y="333"/>
                  <a:pt x="158" y="333"/>
                </a:cubicBezTo>
                <a:cubicBezTo>
                  <a:pt x="157" y="333"/>
                  <a:pt x="156" y="331"/>
                  <a:pt x="155" y="331"/>
                </a:cubicBezTo>
                <a:cubicBezTo>
                  <a:pt x="158" y="334"/>
                  <a:pt x="160" y="336"/>
                  <a:pt x="162" y="338"/>
                </a:cubicBezTo>
                <a:cubicBezTo>
                  <a:pt x="166" y="340"/>
                  <a:pt x="170" y="343"/>
                  <a:pt x="173" y="346"/>
                </a:cubicBezTo>
                <a:cubicBezTo>
                  <a:pt x="173" y="346"/>
                  <a:pt x="173" y="346"/>
                  <a:pt x="173" y="346"/>
                </a:cubicBezTo>
                <a:cubicBezTo>
                  <a:pt x="173" y="346"/>
                  <a:pt x="173" y="346"/>
                  <a:pt x="173" y="346"/>
                </a:cubicBezTo>
                <a:cubicBezTo>
                  <a:pt x="173" y="346"/>
                  <a:pt x="173" y="346"/>
                  <a:pt x="173" y="346"/>
                </a:cubicBezTo>
                <a:cubicBezTo>
                  <a:pt x="176" y="347"/>
                  <a:pt x="178" y="348"/>
                  <a:pt x="180" y="349"/>
                </a:cubicBezTo>
                <a:cubicBezTo>
                  <a:pt x="182" y="350"/>
                  <a:pt x="184" y="351"/>
                  <a:pt x="186" y="352"/>
                </a:cubicBezTo>
                <a:cubicBezTo>
                  <a:pt x="187" y="352"/>
                  <a:pt x="188" y="353"/>
                  <a:pt x="189" y="353"/>
                </a:cubicBezTo>
                <a:cubicBezTo>
                  <a:pt x="188" y="352"/>
                  <a:pt x="188" y="352"/>
                  <a:pt x="186" y="351"/>
                </a:cubicBezTo>
                <a:cubicBezTo>
                  <a:pt x="184" y="350"/>
                  <a:pt x="182" y="349"/>
                  <a:pt x="182" y="349"/>
                </a:cubicBezTo>
                <a:close/>
                <a:moveTo>
                  <a:pt x="193" y="449"/>
                </a:moveTo>
                <a:cubicBezTo>
                  <a:pt x="196" y="450"/>
                  <a:pt x="198" y="450"/>
                  <a:pt x="200" y="451"/>
                </a:cubicBezTo>
                <a:cubicBezTo>
                  <a:pt x="202" y="451"/>
                  <a:pt x="204" y="452"/>
                  <a:pt x="206" y="452"/>
                </a:cubicBezTo>
                <a:cubicBezTo>
                  <a:pt x="205" y="452"/>
                  <a:pt x="201" y="451"/>
                  <a:pt x="200" y="451"/>
                </a:cubicBezTo>
                <a:cubicBezTo>
                  <a:pt x="202" y="452"/>
                  <a:pt x="205" y="452"/>
                  <a:pt x="207" y="453"/>
                </a:cubicBezTo>
                <a:cubicBezTo>
                  <a:pt x="209" y="453"/>
                  <a:pt x="211" y="453"/>
                  <a:pt x="213" y="454"/>
                </a:cubicBezTo>
                <a:cubicBezTo>
                  <a:pt x="217" y="455"/>
                  <a:pt x="222" y="455"/>
                  <a:pt x="226" y="455"/>
                </a:cubicBezTo>
                <a:cubicBezTo>
                  <a:pt x="226" y="456"/>
                  <a:pt x="225" y="456"/>
                  <a:pt x="219" y="455"/>
                </a:cubicBezTo>
                <a:cubicBezTo>
                  <a:pt x="216" y="455"/>
                  <a:pt x="212" y="454"/>
                  <a:pt x="209" y="454"/>
                </a:cubicBezTo>
                <a:cubicBezTo>
                  <a:pt x="205" y="453"/>
                  <a:pt x="202" y="453"/>
                  <a:pt x="198" y="452"/>
                </a:cubicBezTo>
                <a:cubicBezTo>
                  <a:pt x="201" y="453"/>
                  <a:pt x="205" y="453"/>
                  <a:pt x="208" y="454"/>
                </a:cubicBezTo>
                <a:cubicBezTo>
                  <a:pt x="212" y="454"/>
                  <a:pt x="216" y="455"/>
                  <a:pt x="220" y="455"/>
                </a:cubicBezTo>
                <a:cubicBezTo>
                  <a:pt x="216" y="456"/>
                  <a:pt x="212" y="454"/>
                  <a:pt x="208" y="454"/>
                </a:cubicBezTo>
                <a:cubicBezTo>
                  <a:pt x="211" y="455"/>
                  <a:pt x="215" y="456"/>
                  <a:pt x="218" y="456"/>
                </a:cubicBezTo>
                <a:cubicBezTo>
                  <a:pt x="224" y="456"/>
                  <a:pt x="228" y="457"/>
                  <a:pt x="231" y="457"/>
                </a:cubicBezTo>
                <a:cubicBezTo>
                  <a:pt x="238" y="458"/>
                  <a:pt x="238" y="458"/>
                  <a:pt x="243" y="457"/>
                </a:cubicBezTo>
                <a:cubicBezTo>
                  <a:pt x="239" y="457"/>
                  <a:pt x="236" y="457"/>
                  <a:pt x="233" y="457"/>
                </a:cubicBezTo>
                <a:cubicBezTo>
                  <a:pt x="235" y="457"/>
                  <a:pt x="238" y="457"/>
                  <a:pt x="240" y="457"/>
                </a:cubicBezTo>
                <a:cubicBezTo>
                  <a:pt x="242" y="457"/>
                  <a:pt x="244" y="457"/>
                  <a:pt x="243" y="456"/>
                </a:cubicBezTo>
                <a:cubicBezTo>
                  <a:pt x="242" y="456"/>
                  <a:pt x="241" y="455"/>
                  <a:pt x="234" y="455"/>
                </a:cubicBezTo>
                <a:cubicBezTo>
                  <a:pt x="231" y="455"/>
                  <a:pt x="239" y="455"/>
                  <a:pt x="233" y="455"/>
                </a:cubicBezTo>
                <a:cubicBezTo>
                  <a:pt x="232" y="455"/>
                  <a:pt x="234" y="454"/>
                  <a:pt x="234" y="454"/>
                </a:cubicBezTo>
                <a:cubicBezTo>
                  <a:pt x="236" y="455"/>
                  <a:pt x="238" y="454"/>
                  <a:pt x="240" y="454"/>
                </a:cubicBezTo>
                <a:cubicBezTo>
                  <a:pt x="242" y="454"/>
                  <a:pt x="245" y="454"/>
                  <a:pt x="247" y="454"/>
                </a:cubicBezTo>
                <a:cubicBezTo>
                  <a:pt x="247" y="454"/>
                  <a:pt x="250" y="454"/>
                  <a:pt x="250" y="454"/>
                </a:cubicBezTo>
                <a:cubicBezTo>
                  <a:pt x="251" y="454"/>
                  <a:pt x="255" y="454"/>
                  <a:pt x="259" y="453"/>
                </a:cubicBezTo>
                <a:cubicBezTo>
                  <a:pt x="261" y="453"/>
                  <a:pt x="262" y="453"/>
                  <a:pt x="264" y="453"/>
                </a:cubicBezTo>
                <a:cubicBezTo>
                  <a:pt x="260" y="453"/>
                  <a:pt x="257" y="453"/>
                  <a:pt x="254" y="453"/>
                </a:cubicBezTo>
                <a:cubicBezTo>
                  <a:pt x="251" y="453"/>
                  <a:pt x="249" y="453"/>
                  <a:pt x="247" y="453"/>
                </a:cubicBezTo>
                <a:cubicBezTo>
                  <a:pt x="250" y="453"/>
                  <a:pt x="255" y="452"/>
                  <a:pt x="260" y="452"/>
                </a:cubicBezTo>
                <a:cubicBezTo>
                  <a:pt x="264" y="452"/>
                  <a:pt x="268" y="451"/>
                  <a:pt x="269" y="452"/>
                </a:cubicBezTo>
                <a:cubicBezTo>
                  <a:pt x="280" y="450"/>
                  <a:pt x="294" y="448"/>
                  <a:pt x="307" y="443"/>
                </a:cubicBezTo>
                <a:cubicBezTo>
                  <a:pt x="302" y="444"/>
                  <a:pt x="298" y="446"/>
                  <a:pt x="294" y="447"/>
                </a:cubicBezTo>
                <a:cubicBezTo>
                  <a:pt x="293" y="447"/>
                  <a:pt x="290" y="448"/>
                  <a:pt x="291" y="447"/>
                </a:cubicBezTo>
                <a:cubicBezTo>
                  <a:pt x="292" y="446"/>
                  <a:pt x="292" y="446"/>
                  <a:pt x="294" y="446"/>
                </a:cubicBezTo>
                <a:cubicBezTo>
                  <a:pt x="297" y="445"/>
                  <a:pt x="300" y="444"/>
                  <a:pt x="303" y="444"/>
                </a:cubicBezTo>
                <a:cubicBezTo>
                  <a:pt x="306" y="443"/>
                  <a:pt x="309" y="442"/>
                  <a:pt x="312" y="441"/>
                </a:cubicBezTo>
                <a:cubicBezTo>
                  <a:pt x="314" y="440"/>
                  <a:pt x="316" y="439"/>
                  <a:pt x="318" y="439"/>
                </a:cubicBezTo>
                <a:cubicBezTo>
                  <a:pt x="320" y="438"/>
                  <a:pt x="322" y="437"/>
                  <a:pt x="324" y="436"/>
                </a:cubicBezTo>
                <a:cubicBezTo>
                  <a:pt x="328" y="434"/>
                  <a:pt x="332" y="432"/>
                  <a:pt x="335" y="430"/>
                </a:cubicBezTo>
                <a:cubicBezTo>
                  <a:pt x="335" y="430"/>
                  <a:pt x="333" y="431"/>
                  <a:pt x="330" y="432"/>
                </a:cubicBezTo>
                <a:cubicBezTo>
                  <a:pt x="328" y="434"/>
                  <a:pt x="325" y="435"/>
                  <a:pt x="325" y="435"/>
                </a:cubicBezTo>
                <a:cubicBezTo>
                  <a:pt x="326" y="434"/>
                  <a:pt x="330" y="432"/>
                  <a:pt x="329" y="433"/>
                </a:cubicBezTo>
                <a:cubicBezTo>
                  <a:pt x="328" y="433"/>
                  <a:pt x="326" y="434"/>
                  <a:pt x="323" y="435"/>
                </a:cubicBezTo>
                <a:cubicBezTo>
                  <a:pt x="314" y="439"/>
                  <a:pt x="305" y="442"/>
                  <a:pt x="295" y="444"/>
                </a:cubicBezTo>
                <a:cubicBezTo>
                  <a:pt x="292" y="445"/>
                  <a:pt x="291" y="445"/>
                  <a:pt x="288" y="446"/>
                </a:cubicBezTo>
                <a:cubicBezTo>
                  <a:pt x="290" y="445"/>
                  <a:pt x="290" y="444"/>
                  <a:pt x="293" y="444"/>
                </a:cubicBezTo>
                <a:cubicBezTo>
                  <a:pt x="298" y="442"/>
                  <a:pt x="296" y="443"/>
                  <a:pt x="299" y="442"/>
                </a:cubicBezTo>
                <a:cubicBezTo>
                  <a:pt x="298" y="443"/>
                  <a:pt x="295" y="444"/>
                  <a:pt x="295" y="444"/>
                </a:cubicBezTo>
                <a:cubicBezTo>
                  <a:pt x="310" y="440"/>
                  <a:pt x="323" y="434"/>
                  <a:pt x="338" y="427"/>
                </a:cubicBezTo>
                <a:cubicBezTo>
                  <a:pt x="331" y="430"/>
                  <a:pt x="322" y="434"/>
                  <a:pt x="313" y="437"/>
                </a:cubicBezTo>
                <a:cubicBezTo>
                  <a:pt x="314" y="436"/>
                  <a:pt x="317" y="435"/>
                  <a:pt x="319" y="434"/>
                </a:cubicBezTo>
                <a:cubicBezTo>
                  <a:pt x="320" y="434"/>
                  <a:pt x="321" y="433"/>
                  <a:pt x="322" y="433"/>
                </a:cubicBezTo>
                <a:cubicBezTo>
                  <a:pt x="323" y="432"/>
                  <a:pt x="324" y="432"/>
                  <a:pt x="325" y="431"/>
                </a:cubicBezTo>
                <a:cubicBezTo>
                  <a:pt x="313" y="436"/>
                  <a:pt x="300" y="440"/>
                  <a:pt x="300" y="438"/>
                </a:cubicBezTo>
                <a:cubicBezTo>
                  <a:pt x="302" y="438"/>
                  <a:pt x="304" y="437"/>
                  <a:pt x="306" y="436"/>
                </a:cubicBezTo>
                <a:cubicBezTo>
                  <a:pt x="309" y="435"/>
                  <a:pt x="311" y="434"/>
                  <a:pt x="313" y="433"/>
                </a:cubicBezTo>
                <a:cubicBezTo>
                  <a:pt x="309" y="435"/>
                  <a:pt x="307" y="435"/>
                  <a:pt x="305" y="436"/>
                </a:cubicBezTo>
                <a:cubicBezTo>
                  <a:pt x="301" y="437"/>
                  <a:pt x="291" y="439"/>
                  <a:pt x="285" y="441"/>
                </a:cubicBezTo>
                <a:cubicBezTo>
                  <a:pt x="289" y="440"/>
                  <a:pt x="279" y="443"/>
                  <a:pt x="286" y="441"/>
                </a:cubicBezTo>
                <a:cubicBezTo>
                  <a:pt x="288" y="441"/>
                  <a:pt x="291" y="441"/>
                  <a:pt x="285" y="442"/>
                </a:cubicBezTo>
                <a:cubicBezTo>
                  <a:pt x="282" y="443"/>
                  <a:pt x="280" y="443"/>
                  <a:pt x="277" y="444"/>
                </a:cubicBezTo>
                <a:cubicBezTo>
                  <a:pt x="275" y="444"/>
                  <a:pt x="274" y="444"/>
                  <a:pt x="272" y="445"/>
                </a:cubicBezTo>
                <a:cubicBezTo>
                  <a:pt x="270" y="445"/>
                  <a:pt x="268" y="445"/>
                  <a:pt x="266" y="445"/>
                </a:cubicBezTo>
                <a:cubicBezTo>
                  <a:pt x="262" y="446"/>
                  <a:pt x="260" y="446"/>
                  <a:pt x="258" y="446"/>
                </a:cubicBezTo>
                <a:cubicBezTo>
                  <a:pt x="259" y="446"/>
                  <a:pt x="261" y="446"/>
                  <a:pt x="263" y="446"/>
                </a:cubicBezTo>
                <a:cubicBezTo>
                  <a:pt x="263" y="446"/>
                  <a:pt x="265" y="446"/>
                  <a:pt x="265" y="445"/>
                </a:cubicBezTo>
                <a:cubicBezTo>
                  <a:pt x="265" y="445"/>
                  <a:pt x="265" y="445"/>
                  <a:pt x="265" y="445"/>
                </a:cubicBezTo>
                <a:cubicBezTo>
                  <a:pt x="269" y="445"/>
                  <a:pt x="272" y="444"/>
                  <a:pt x="275" y="444"/>
                </a:cubicBezTo>
                <a:cubicBezTo>
                  <a:pt x="278" y="443"/>
                  <a:pt x="275" y="443"/>
                  <a:pt x="278" y="443"/>
                </a:cubicBezTo>
                <a:cubicBezTo>
                  <a:pt x="279" y="443"/>
                  <a:pt x="278" y="442"/>
                  <a:pt x="277" y="443"/>
                </a:cubicBezTo>
                <a:cubicBezTo>
                  <a:pt x="274" y="443"/>
                  <a:pt x="271" y="444"/>
                  <a:pt x="267" y="444"/>
                </a:cubicBezTo>
                <a:cubicBezTo>
                  <a:pt x="269" y="443"/>
                  <a:pt x="272" y="443"/>
                  <a:pt x="275" y="442"/>
                </a:cubicBezTo>
                <a:cubicBezTo>
                  <a:pt x="277" y="442"/>
                  <a:pt x="279" y="441"/>
                  <a:pt x="279" y="441"/>
                </a:cubicBezTo>
                <a:cubicBezTo>
                  <a:pt x="279" y="441"/>
                  <a:pt x="279" y="441"/>
                  <a:pt x="279" y="441"/>
                </a:cubicBezTo>
                <a:cubicBezTo>
                  <a:pt x="280" y="440"/>
                  <a:pt x="281" y="440"/>
                  <a:pt x="281" y="440"/>
                </a:cubicBezTo>
                <a:cubicBezTo>
                  <a:pt x="284" y="439"/>
                  <a:pt x="287" y="439"/>
                  <a:pt x="290" y="438"/>
                </a:cubicBezTo>
                <a:cubicBezTo>
                  <a:pt x="294" y="438"/>
                  <a:pt x="296" y="437"/>
                  <a:pt x="301" y="435"/>
                </a:cubicBezTo>
                <a:cubicBezTo>
                  <a:pt x="296" y="436"/>
                  <a:pt x="292" y="438"/>
                  <a:pt x="291" y="438"/>
                </a:cubicBezTo>
                <a:cubicBezTo>
                  <a:pt x="288" y="438"/>
                  <a:pt x="283" y="439"/>
                  <a:pt x="280" y="440"/>
                </a:cubicBezTo>
                <a:cubicBezTo>
                  <a:pt x="278" y="440"/>
                  <a:pt x="276" y="440"/>
                  <a:pt x="276" y="441"/>
                </a:cubicBezTo>
                <a:cubicBezTo>
                  <a:pt x="276" y="441"/>
                  <a:pt x="276" y="441"/>
                  <a:pt x="276" y="441"/>
                </a:cubicBezTo>
                <a:cubicBezTo>
                  <a:pt x="275" y="441"/>
                  <a:pt x="273" y="442"/>
                  <a:pt x="272" y="441"/>
                </a:cubicBezTo>
                <a:cubicBezTo>
                  <a:pt x="274" y="441"/>
                  <a:pt x="276" y="440"/>
                  <a:pt x="278" y="439"/>
                </a:cubicBezTo>
                <a:cubicBezTo>
                  <a:pt x="280" y="439"/>
                  <a:pt x="282" y="438"/>
                  <a:pt x="285" y="436"/>
                </a:cubicBezTo>
                <a:cubicBezTo>
                  <a:pt x="282" y="438"/>
                  <a:pt x="278" y="439"/>
                  <a:pt x="275" y="440"/>
                </a:cubicBezTo>
                <a:cubicBezTo>
                  <a:pt x="272" y="440"/>
                  <a:pt x="270" y="441"/>
                  <a:pt x="270" y="441"/>
                </a:cubicBezTo>
                <a:cubicBezTo>
                  <a:pt x="269" y="443"/>
                  <a:pt x="264" y="444"/>
                  <a:pt x="260" y="445"/>
                </a:cubicBezTo>
                <a:cubicBezTo>
                  <a:pt x="259" y="445"/>
                  <a:pt x="259" y="445"/>
                  <a:pt x="258" y="445"/>
                </a:cubicBezTo>
                <a:cubicBezTo>
                  <a:pt x="258" y="445"/>
                  <a:pt x="257" y="445"/>
                  <a:pt x="257" y="445"/>
                </a:cubicBezTo>
                <a:cubicBezTo>
                  <a:pt x="259" y="445"/>
                  <a:pt x="261" y="444"/>
                  <a:pt x="262" y="443"/>
                </a:cubicBezTo>
                <a:cubicBezTo>
                  <a:pt x="258" y="444"/>
                  <a:pt x="255" y="445"/>
                  <a:pt x="251" y="446"/>
                </a:cubicBezTo>
                <a:cubicBezTo>
                  <a:pt x="250" y="446"/>
                  <a:pt x="250" y="446"/>
                  <a:pt x="249" y="446"/>
                </a:cubicBezTo>
                <a:cubicBezTo>
                  <a:pt x="245" y="446"/>
                  <a:pt x="242" y="446"/>
                  <a:pt x="239" y="446"/>
                </a:cubicBezTo>
                <a:cubicBezTo>
                  <a:pt x="241" y="445"/>
                  <a:pt x="242" y="445"/>
                  <a:pt x="243" y="445"/>
                </a:cubicBezTo>
                <a:cubicBezTo>
                  <a:pt x="247" y="445"/>
                  <a:pt x="251" y="444"/>
                  <a:pt x="254" y="443"/>
                </a:cubicBezTo>
                <a:cubicBezTo>
                  <a:pt x="263" y="441"/>
                  <a:pt x="272" y="440"/>
                  <a:pt x="280" y="436"/>
                </a:cubicBezTo>
                <a:cubicBezTo>
                  <a:pt x="282" y="435"/>
                  <a:pt x="281" y="437"/>
                  <a:pt x="284" y="435"/>
                </a:cubicBezTo>
                <a:cubicBezTo>
                  <a:pt x="284" y="435"/>
                  <a:pt x="284" y="435"/>
                  <a:pt x="283" y="435"/>
                </a:cubicBezTo>
                <a:cubicBezTo>
                  <a:pt x="281" y="435"/>
                  <a:pt x="273" y="438"/>
                  <a:pt x="272" y="437"/>
                </a:cubicBezTo>
                <a:cubicBezTo>
                  <a:pt x="271" y="438"/>
                  <a:pt x="267" y="438"/>
                  <a:pt x="268" y="439"/>
                </a:cubicBezTo>
                <a:cubicBezTo>
                  <a:pt x="270" y="439"/>
                  <a:pt x="267" y="440"/>
                  <a:pt x="265" y="440"/>
                </a:cubicBezTo>
                <a:cubicBezTo>
                  <a:pt x="260" y="442"/>
                  <a:pt x="255" y="443"/>
                  <a:pt x="252" y="442"/>
                </a:cubicBezTo>
                <a:cubicBezTo>
                  <a:pt x="251" y="442"/>
                  <a:pt x="250" y="442"/>
                  <a:pt x="248" y="443"/>
                </a:cubicBezTo>
                <a:cubicBezTo>
                  <a:pt x="247" y="443"/>
                  <a:pt x="246" y="443"/>
                  <a:pt x="245" y="443"/>
                </a:cubicBezTo>
                <a:cubicBezTo>
                  <a:pt x="244" y="443"/>
                  <a:pt x="243" y="444"/>
                  <a:pt x="241" y="444"/>
                </a:cubicBezTo>
                <a:cubicBezTo>
                  <a:pt x="236" y="444"/>
                  <a:pt x="231" y="445"/>
                  <a:pt x="230" y="446"/>
                </a:cubicBezTo>
                <a:cubicBezTo>
                  <a:pt x="229" y="446"/>
                  <a:pt x="229" y="446"/>
                  <a:pt x="230" y="446"/>
                </a:cubicBezTo>
                <a:cubicBezTo>
                  <a:pt x="235" y="446"/>
                  <a:pt x="227" y="447"/>
                  <a:pt x="226" y="447"/>
                </a:cubicBezTo>
                <a:cubicBezTo>
                  <a:pt x="229" y="447"/>
                  <a:pt x="231" y="447"/>
                  <a:pt x="233" y="447"/>
                </a:cubicBezTo>
                <a:cubicBezTo>
                  <a:pt x="234" y="446"/>
                  <a:pt x="235" y="446"/>
                  <a:pt x="236" y="446"/>
                </a:cubicBezTo>
                <a:cubicBezTo>
                  <a:pt x="240" y="446"/>
                  <a:pt x="244" y="446"/>
                  <a:pt x="249" y="446"/>
                </a:cubicBezTo>
                <a:cubicBezTo>
                  <a:pt x="249" y="446"/>
                  <a:pt x="249" y="446"/>
                  <a:pt x="249" y="446"/>
                </a:cubicBezTo>
                <a:cubicBezTo>
                  <a:pt x="249" y="446"/>
                  <a:pt x="248" y="447"/>
                  <a:pt x="247" y="447"/>
                </a:cubicBezTo>
                <a:cubicBezTo>
                  <a:pt x="239" y="448"/>
                  <a:pt x="240" y="448"/>
                  <a:pt x="240" y="449"/>
                </a:cubicBezTo>
                <a:cubicBezTo>
                  <a:pt x="241" y="450"/>
                  <a:pt x="246" y="449"/>
                  <a:pt x="248" y="449"/>
                </a:cubicBezTo>
                <a:cubicBezTo>
                  <a:pt x="251" y="449"/>
                  <a:pt x="254" y="448"/>
                  <a:pt x="257" y="447"/>
                </a:cubicBezTo>
                <a:cubicBezTo>
                  <a:pt x="256" y="447"/>
                  <a:pt x="256" y="447"/>
                  <a:pt x="256" y="447"/>
                </a:cubicBezTo>
                <a:cubicBezTo>
                  <a:pt x="256" y="448"/>
                  <a:pt x="256" y="448"/>
                  <a:pt x="264" y="447"/>
                </a:cubicBezTo>
                <a:cubicBezTo>
                  <a:pt x="264" y="447"/>
                  <a:pt x="264" y="448"/>
                  <a:pt x="264" y="448"/>
                </a:cubicBezTo>
                <a:cubicBezTo>
                  <a:pt x="264" y="448"/>
                  <a:pt x="259" y="448"/>
                  <a:pt x="263" y="448"/>
                </a:cubicBezTo>
                <a:cubicBezTo>
                  <a:pt x="267" y="447"/>
                  <a:pt x="273" y="447"/>
                  <a:pt x="273" y="447"/>
                </a:cubicBezTo>
                <a:cubicBezTo>
                  <a:pt x="273" y="446"/>
                  <a:pt x="278" y="445"/>
                  <a:pt x="280" y="445"/>
                </a:cubicBezTo>
                <a:cubicBezTo>
                  <a:pt x="285" y="444"/>
                  <a:pt x="287" y="444"/>
                  <a:pt x="289" y="444"/>
                </a:cubicBezTo>
                <a:cubicBezTo>
                  <a:pt x="292" y="444"/>
                  <a:pt x="285" y="445"/>
                  <a:pt x="283" y="446"/>
                </a:cubicBezTo>
                <a:cubicBezTo>
                  <a:pt x="278" y="448"/>
                  <a:pt x="279" y="446"/>
                  <a:pt x="277" y="447"/>
                </a:cubicBezTo>
                <a:cubicBezTo>
                  <a:pt x="276" y="447"/>
                  <a:pt x="274" y="446"/>
                  <a:pt x="273" y="447"/>
                </a:cubicBezTo>
                <a:cubicBezTo>
                  <a:pt x="272" y="447"/>
                  <a:pt x="268" y="449"/>
                  <a:pt x="266" y="448"/>
                </a:cubicBezTo>
                <a:cubicBezTo>
                  <a:pt x="265" y="448"/>
                  <a:pt x="264" y="448"/>
                  <a:pt x="262" y="448"/>
                </a:cubicBezTo>
                <a:cubicBezTo>
                  <a:pt x="260" y="448"/>
                  <a:pt x="258" y="449"/>
                  <a:pt x="257" y="449"/>
                </a:cubicBezTo>
                <a:cubicBezTo>
                  <a:pt x="254" y="449"/>
                  <a:pt x="256" y="449"/>
                  <a:pt x="256" y="449"/>
                </a:cubicBezTo>
                <a:cubicBezTo>
                  <a:pt x="255" y="449"/>
                  <a:pt x="256" y="449"/>
                  <a:pt x="257" y="449"/>
                </a:cubicBezTo>
                <a:cubicBezTo>
                  <a:pt x="262" y="449"/>
                  <a:pt x="263" y="449"/>
                  <a:pt x="264" y="449"/>
                </a:cubicBezTo>
                <a:cubicBezTo>
                  <a:pt x="265" y="449"/>
                  <a:pt x="266" y="449"/>
                  <a:pt x="269" y="449"/>
                </a:cubicBezTo>
                <a:cubicBezTo>
                  <a:pt x="263" y="450"/>
                  <a:pt x="272" y="449"/>
                  <a:pt x="274" y="449"/>
                </a:cubicBezTo>
                <a:cubicBezTo>
                  <a:pt x="271" y="449"/>
                  <a:pt x="269" y="450"/>
                  <a:pt x="266" y="450"/>
                </a:cubicBezTo>
                <a:cubicBezTo>
                  <a:pt x="264" y="451"/>
                  <a:pt x="261" y="451"/>
                  <a:pt x="259" y="451"/>
                </a:cubicBezTo>
                <a:cubicBezTo>
                  <a:pt x="256" y="451"/>
                  <a:pt x="254" y="452"/>
                  <a:pt x="251" y="452"/>
                </a:cubicBezTo>
                <a:cubicBezTo>
                  <a:pt x="249" y="452"/>
                  <a:pt x="246" y="452"/>
                  <a:pt x="244" y="453"/>
                </a:cubicBezTo>
                <a:cubicBezTo>
                  <a:pt x="243" y="452"/>
                  <a:pt x="239" y="452"/>
                  <a:pt x="236" y="452"/>
                </a:cubicBezTo>
                <a:cubicBezTo>
                  <a:pt x="234" y="452"/>
                  <a:pt x="232" y="452"/>
                  <a:pt x="230" y="452"/>
                </a:cubicBezTo>
                <a:cubicBezTo>
                  <a:pt x="227" y="452"/>
                  <a:pt x="225" y="452"/>
                  <a:pt x="224" y="451"/>
                </a:cubicBezTo>
                <a:cubicBezTo>
                  <a:pt x="226" y="452"/>
                  <a:pt x="228" y="452"/>
                  <a:pt x="228" y="452"/>
                </a:cubicBezTo>
                <a:cubicBezTo>
                  <a:pt x="229" y="452"/>
                  <a:pt x="228" y="451"/>
                  <a:pt x="226" y="451"/>
                </a:cubicBezTo>
                <a:cubicBezTo>
                  <a:pt x="224" y="451"/>
                  <a:pt x="221" y="451"/>
                  <a:pt x="219" y="451"/>
                </a:cubicBezTo>
                <a:cubicBezTo>
                  <a:pt x="218" y="450"/>
                  <a:pt x="216" y="450"/>
                  <a:pt x="215" y="450"/>
                </a:cubicBezTo>
                <a:cubicBezTo>
                  <a:pt x="216" y="450"/>
                  <a:pt x="216" y="450"/>
                  <a:pt x="217" y="450"/>
                </a:cubicBezTo>
                <a:cubicBezTo>
                  <a:pt x="215" y="450"/>
                  <a:pt x="213" y="450"/>
                  <a:pt x="212" y="450"/>
                </a:cubicBezTo>
                <a:cubicBezTo>
                  <a:pt x="211" y="449"/>
                  <a:pt x="210" y="449"/>
                  <a:pt x="209" y="449"/>
                </a:cubicBezTo>
                <a:cubicBezTo>
                  <a:pt x="210" y="449"/>
                  <a:pt x="214" y="450"/>
                  <a:pt x="215" y="449"/>
                </a:cubicBezTo>
                <a:cubicBezTo>
                  <a:pt x="209" y="449"/>
                  <a:pt x="199" y="447"/>
                  <a:pt x="197" y="447"/>
                </a:cubicBezTo>
                <a:cubicBezTo>
                  <a:pt x="196" y="448"/>
                  <a:pt x="196" y="448"/>
                  <a:pt x="202" y="449"/>
                </a:cubicBezTo>
                <a:cubicBezTo>
                  <a:pt x="202" y="449"/>
                  <a:pt x="202" y="449"/>
                  <a:pt x="202" y="449"/>
                </a:cubicBezTo>
                <a:cubicBezTo>
                  <a:pt x="200" y="449"/>
                  <a:pt x="198" y="448"/>
                  <a:pt x="196" y="448"/>
                </a:cubicBezTo>
                <a:cubicBezTo>
                  <a:pt x="199" y="449"/>
                  <a:pt x="203" y="450"/>
                  <a:pt x="207" y="450"/>
                </a:cubicBezTo>
                <a:cubicBezTo>
                  <a:pt x="208" y="450"/>
                  <a:pt x="210" y="450"/>
                  <a:pt x="211" y="450"/>
                </a:cubicBezTo>
                <a:cubicBezTo>
                  <a:pt x="213" y="451"/>
                  <a:pt x="214" y="451"/>
                  <a:pt x="215" y="451"/>
                </a:cubicBezTo>
                <a:cubicBezTo>
                  <a:pt x="216" y="452"/>
                  <a:pt x="213" y="451"/>
                  <a:pt x="211" y="451"/>
                </a:cubicBezTo>
                <a:cubicBezTo>
                  <a:pt x="209" y="451"/>
                  <a:pt x="207" y="451"/>
                  <a:pt x="204" y="450"/>
                </a:cubicBezTo>
                <a:cubicBezTo>
                  <a:pt x="206" y="451"/>
                  <a:pt x="209" y="451"/>
                  <a:pt x="211" y="452"/>
                </a:cubicBezTo>
                <a:cubicBezTo>
                  <a:pt x="214" y="452"/>
                  <a:pt x="216" y="452"/>
                  <a:pt x="218" y="453"/>
                </a:cubicBezTo>
                <a:cubicBezTo>
                  <a:pt x="214" y="452"/>
                  <a:pt x="210" y="452"/>
                  <a:pt x="206" y="451"/>
                </a:cubicBezTo>
                <a:cubicBezTo>
                  <a:pt x="202" y="451"/>
                  <a:pt x="197" y="450"/>
                  <a:pt x="193" y="449"/>
                </a:cubicBezTo>
                <a:close/>
                <a:moveTo>
                  <a:pt x="266" y="444"/>
                </a:moveTo>
                <a:cubicBezTo>
                  <a:pt x="267" y="444"/>
                  <a:pt x="267" y="444"/>
                  <a:pt x="268" y="444"/>
                </a:cubicBezTo>
                <a:cubicBezTo>
                  <a:pt x="267" y="445"/>
                  <a:pt x="266" y="445"/>
                  <a:pt x="266" y="445"/>
                </a:cubicBezTo>
                <a:cubicBezTo>
                  <a:pt x="266" y="445"/>
                  <a:pt x="266" y="445"/>
                  <a:pt x="266" y="444"/>
                </a:cubicBezTo>
                <a:close/>
                <a:moveTo>
                  <a:pt x="257" y="447"/>
                </a:moveTo>
                <a:cubicBezTo>
                  <a:pt x="253" y="448"/>
                  <a:pt x="252" y="447"/>
                  <a:pt x="247" y="448"/>
                </a:cubicBezTo>
                <a:cubicBezTo>
                  <a:pt x="246" y="448"/>
                  <a:pt x="244" y="449"/>
                  <a:pt x="243" y="449"/>
                </a:cubicBezTo>
                <a:cubicBezTo>
                  <a:pt x="242" y="448"/>
                  <a:pt x="242" y="448"/>
                  <a:pt x="243" y="448"/>
                </a:cubicBezTo>
                <a:cubicBezTo>
                  <a:pt x="244" y="448"/>
                  <a:pt x="245" y="448"/>
                  <a:pt x="247" y="448"/>
                </a:cubicBezTo>
                <a:cubicBezTo>
                  <a:pt x="250" y="447"/>
                  <a:pt x="253" y="447"/>
                  <a:pt x="255" y="446"/>
                </a:cubicBezTo>
                <a:cubicBezTo>
                  <a:pt x="255" y="446"/>
                  <a:pt x="256" y="446"/>
                  <a:pt x="256" y="446"/>
                </a:cubicBezTo>
                <a:cubicBezTo>
                  <a:pt x="256" y="446"/>
                  <a:pt x="256" y="446"/>
                  <a:pt x="257" y="446"/>
                </a:cubicBezTo>
                <a:cubicBezTo>
                  <a:pt x="257" y="446"/>
                  <a:pt x="257" y="446"/>
                  <a:pt x="257" y="446"/>
                </a:cubicBezTo>
                <a:cubicBezTo>
                  <a:pt x="257" y="446"/>
                  <a:pt x="257" y="446"/>
                  <a:pt x="257" y="446"/>
                </a:cubicBezTo>
                <a:cubicBezTo>
                  <a:pt x="257" y="446"/>
                  <a:pt x="257" y="446"/>
                  <a:pt x="256" y="446"/>
                </a:cubicBezTo>
                <a:cubicBezTo>
                  <a:pt x="258" y="446"/>
                  <a:pt x="258" y="447"/>
                  <a:pt x="257" y="447"/>
                </a:cubicBezTo>
                <a:close/>
                <a:moveTo>
                  <a:pt x="163" y="339"/>
                </a:moveTo>
                <a:cubicBezTo>
                  <a:pt x="162" y="338"/>
                  <a:pt x="163" y="339"/>
                  <a:pt x="164" y="340"/>
                </a:cubicBezTo>
                <a:cubicBezTo>
                  <a:pt x="165" y="341"/>
                  <a:pt x="167" y="342"/>
                  <a:pt x="166" y="342"/>
                </a:cubicBezTo>
                <a:cubicBezTo>
                  <a:pt x="166" y="342"/>
                  <a:pt x="167" y="343"/>
                  <a:pt x="168" y="344"/>
                </a:cubicBezTo>
                <a:cubicBezTo>
                  <a:pt x="169" y="344"/>
                  <a:pt x="170" y="345"/>
                  <a:pt x="171" y="345"/>
                </a:cubicBezTo>
                <a:cubicBezTo>
                  <a:pt x="171" y="346"/>
                  <a:pt x="171" y="346"/>
                  <a:pt x="172" y="346"/>
                </a:cubicBezTo>
                <a:cubicBezTo>
                  <a:pt x="173" y="346"/>
                  <a:pt x="176" y="348"/>
                  <a:pt x="179" y="350"/>
                </a:cubicBezTo>
                <a:cubicBezTo>
                  <a:pt x="178" y="348"/>
                  <a:pt x="176" y="347"/>
                  <a:pt x="174" y="346"/>
                </a:cubicBezTo>
                <a:cubicBezTo>
                  <a:pt x="173" y="346"/>
                  <a:pt x="172" y="345"/>
                  <a:pt x="173" y="345"/>
                </a:cubicBezTo>
                <a:cubicBezTo>
                  <a:pt x="173" y="345"/>
                  <a:pt x="173" y="345"/>
                  <a:pt x="173" y="346"/>
                </a:cubicBezTo>
                <a:cubicBezTo>
                  <a:pt x="171" y="344"/>
                  <a:pt x="170" y="344"/>
                  <a:pt x="168" y="342"/>
                </a:cubicBezTo>
                <a:cubicBezTo>
                  <a:pt x="166" y="341"/>
                  <a:pt x="164" y="339"/>
                  <a:pt x="163" y="339"/>
                </a:cubicBezTo>
                <a:close/>
                <a:moveTo>
                  <a:pt x="230" y="436"/>
                </a:moveTo>
                <a:cubicBezTo>
                  <a:pt x="229" y="435"/>
                  <a:pt x="226" y="435"/>
                  <a:pt x="223" y="435"/>
                </a:cubicBezTo>
                <a:cubicBezTo>
                  <a:pt x="220" y="435"/>
                  <a:pt x="218" y="435"/>
                  <a:pt x="215" y="434"/>
                </a:cubicBezTo>
                <a:cubicBezTo>
                  <a:pt x="212" y="434"/>
                  <a:pt x="209" y="434"/>
                  <a:pt x="206" y="433"/>
                </a:cubicBezTo>
                <a:cubicBezTo>
                  <a:pt x="205" y="433"/>
                  <a:pt x="203" y="432"/>
                  <a:pt x="203" y="432"/>
                </a:cubicBezTo>
                <a:cubicBezTo>
                  <a:pt x="203" y="433"/>
                  <a:pt x="203" y="433"/>
                  <a:pt x="206" y="433"/>
                </a:cubicBezTo>
                <a:cubicBezTo>
                  <a:pt x="209" y="434"/>
                  <a:pt x="212" y="434"/>
                  <a:pt x="216" y="435"/>
                </a:cubicBezTo>
                <a:cubicBezTo>
                  <a:pt x="217" y="435"/>
                  <a:pt x="219" y="435"/>
                  <a:pt x="220" y="435"/>
                </a:cubicBezTo>
                <a:cubicBezTo>
                  <a:pt x="221" y="435"/>
                  <a:pt x="223" y="436"/>
                  <a:pt x="224" y="436"/>
                </a:cubicBezTo>
                <a:cubicBezTo>
                  <a:pt x="226" y="436"/>
                  <a:pt x="230" y="436"/>
                  <a:pt x="230" y="436"/>
                </a:cubicBezTo>
                <a:close/>
              </a:path>
            </a:pathLst>
          </a:custGeom>
          <a:solidFill>
            <a:srgbClr val="FFFF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algn="ctr"/>
            <a:endParaRPr lang="zh-CN" altLang="en-US"/>
          </a:p>
          <a:p>
            <a:pPr algn="ctr"/>
            <a:endParaRPr lang="zh-CN" altLang="en-US"/>
          </a:p>
          <a:p>
            <a:pPr algn="ctr"/>
            <a:endParaRPr lang="zh-CN" altLang="en-US"/>
          </a:p>
          <a:p>
            <a:pPr algn="ctr"/>
            <a:endParaRPr lang="zh-CN" altLang="en-US" sz="5400">
              <a:solidFill>
                <a:schemeClr val="bg1"/>
              </a:solidFill>
              <a:latin typeface="方正粗金陵简体" panose="02000000000000000000" charset="-122"/>
              <a:ea typeface="方正粗金陵简体" panose="02000000000000000000" charset="-122"/>
            </a:endParaRPr>
          </a:p>
        </p:txBody>
      </p:sp>
      <p:sp>
        <p:nvSpPr>
          <p:cNvPr id="4" name="文本框 3"/>
          <p:cNvSpPr txBox="1"/>
          <p:nvPr/>
        </p:nvSpPr>
        <p:spPr>
          <a:xfrm>
            <a:off x="496570" y="315595"/>
            <a:ext cx="740410" cy="829945"/>
          </a:xfrm>
          <a:prstGeom prst="rect">
            <a:avLst/>
          </a:prstGeom>
          <a:noFill/>
        </p:spPr>
        <p:txBody>
          <a:bodyPr wrap="square" rtlCol="0">
            <a:spAutoFit/>
          </a:bodyPr>
          <a:p>
            <a:r>
              <a:rPr lang="en-US" altLang="zh-CN" sz="4800">
                <a:solidFill>
                  <a:schemeClr val="bg1"/>
                </a:solidFill>
                <a:latin typeface="方正字迹-龙吟体 简" panose="02000500000000000000" charset="-122"/>
                <a:ea typeface="方正字迹-龙吟体 简" panose="02000500000000000000" charset="-122"/>
              </a:rPr>
              <a:t>1</a:t>
            </a:r>
            <a:endParaRPr lang="en-US" altLang="zh-CN" sz="4800">
              <a:solidFill>
                <a:schemeClr val="bg1"/>
              </a:solidFill>
              <a:latin typeface="方正字迹-龙吟体 简" panose="02000500000000000000" charset="-122"/>
              <a:ea typeface="方正字迹-龙吟体 简" panose="02000500000000000000" charset="-122"/>
            </a:endParaRPr>
          </a:p>
        </p:txBody>
      </p:sp>
      <p:sp>
        <p:nvSpPr>
          <p:cNvPr id="8" name="右大括号 7"/>
          <p:cNvSpPr/>
          <p:nvPr/>
        </p:nvSpPr>
        <p:spPr>
          <a:xfrm>
            <a:off x="2684780" y="2077720"/>
            <a:ext cx="383540" cy="1962150"/>
          </a:xfrm>
          <a:prstGeom prst="rightBrace">
            <a:avLst/>
          </a:prstGeom>
          <a:ln w="28575" cmpd="sng">
            <a:solidFill>
              <a:srgbClr val="FFFF00"/>
            </a:solidFill>
            <a:prstDash val="soli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10" name="文本框 9"/>
          <p:cNvSpPr txBox="1"/>
          <p:nvPr/>
        </p:nvSpPr>
        <p:spPr>
          <a:xfrm>
            <a:off x="3067050" y="2788920"/>
            <a:ext cx="2118995" cy="460375"/>
          </a:xfrm>
          <a:prstGeom prst="rect">
            <a:avLst/>
          </a:prstGeom>
          <a:noFill/>
        </p:spPr>
        <p:txBody>
          <a:bodyPr wrap="square" rtlCol="0">
            <a:spAutoFit/>
          </a:bodyPr>
          <a:p>
            <a:r>
              <a:rPr lang="zh-CN" altLang="en-US" sz="2400" b="1">
                <a:solidFill>
                  <a:schemeClr val="bg1"/>
                </a:solidFill>
                <a:latin typeface="方正颜真卿楷书 简繁" panose="02000500000000000000" charset="-122"/>
                <a:ea typeface="方正颜真卿楷书 简繁" panose="02000500000000000000" charset="-122"/>
              </a:rPr>
              <a:t>市民阶层</a:t>
            </a:r>
            <a:endParaRPr lang="zh-CN" altLang="en-US" sz="2400" b="1">
              <a:solidFill>
                <a:schemeClr val="bg1"/>
              </a:solidFill>
              <a:latin typeface="方正颜真卿楷书 简繁" panose="02000500000000000000" charset="-122"/>
              <a:ea typeface="方正颜真卿楷书 简繁" panose="02000500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1"/>
                                        </p:tgtEl>
                                        <p:attrNameLst>
                                          <p:attrName>style.visibility</p:attrName>
                                        </p:attrNameLst>
                                      </p:cBhvr>
                                      <p:to>
                                        <p:strVal val="visible"/>
                                      </p:to>
                                    </p:set>
                                    <p:anim calcmode="lin" valueType="num">
                                      <p:cBhvr additive="base">
                                        <p:cTn id="7" dur="500" fill="hold"/>
                                        <p:tgtEl>
                                          <p:spTgt spid="10241"/>
                                        </p:tgtEl>
                                        <p:attrNameLst>
                                          <p:attrName>ppt_x</p:attrName>
                                        </p:attrNameLst>
                                      </p:cBhvr>
                                      <p:tavLst>
                                        <p:tav tm="0">
                                          <p:val>
                                            <p:strVal val="#ppt_x"/>
                                          </p:val>
                                        </p:tav>
                                        <p:tav tm="100000">
                                          <p:val>
                                            <p:strVal val="#ppt_x"/>
                                          </p:val>
                                        </p:tav>
                                      </p:tavLst>
                                    </p:anim>
                                    <p:anim calcmode="lin" valueType="num">
                                      <p:cBhvr additive="base">
                                        <p:cTn id="8" dur="500" fill="hold"/>
                                        <p:tgtEl>
                                          <p:spTgt spid="1024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45"/>
                                        </p:tgtEl>
                                        <p:attrNameLst>
                                          <p:attrName>style.visibility</p:attrName>
                                        </p:attrNameLst>
                                      </p:cBhvr>
                                      <p:to>
                                        <p:strVal val="visible"/>
                                      </p:to>
                                    </p:set>
                                    <p:anim calcmode="lin" valueType="num">
                                      <p:cBhvr additive="base">
                                        <p:cTn id="11" dur="500" fill="hold"/>
                                        <p:tgtEl>
                                          <p:spTgt spid="10245"/>
                                        </p:tgtEl>
                                        <p:attrNameLst>
                                          <p:attrName>ppt_x</p:attrName>
                                        </p:attrNameLst>
                                      </p:cBhvr>
                                      <p:tavLst>
                                        <p:tav tm="0">
                                          <p:val>
                                            <p:strVal val="#ppt_x"/>
                                          </p:val>
                                        </p:tav>
                                        <p:tav tm="100000">
                                          <p:val>
                                            <p:strVal val="#ppt_x"/>
                                          </p:val>
                                        </p:tav>
                                      </p:tavLst>
                                    </p:anim>
                                    <p:anim calcmode="lin" valueType="num">
                                      <p:cBhvr additive="base">
                                        <p:cTn id="12" dur="500" fill="hold"/>
                                        <p:tgtEl>
                                          <p:spTgt spid="1024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ppt_x"/>
                                          </p:val>
                                        </p:tav>
                                        <p:tav tm="100000">
                                          <p:val>
                                            <p:strVal val="#ppt_x"/>
                                          </p:val>
                                        </p:tav>
                                      </p:tavLst>
                                    </p:anim>
                                    <p:anim calcmode="lin" valueType="num">
                                      <p:cBhvr additive="base">
                                        <p:cTn id="28" dur="500" fill="hold"/>
                                        <p:tgtEl>
                                          <p:spTgt spid="2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1"/>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1" grpId="0"/>
      <p:bldP spid="10241" grpId="1"/>
      <p:bldP spid="27" grpId="0"/>
      <p:bldP spid="29" grpId="0"/>
      <p:bldP spid="27" grpId="1"/>
      <p:bldP spid="29" grpId="1"/>
      <p:bldP spid="3" grpId="0" animBg="1"/>
      <p:bldP spid="3" grpId="1" animBg="1"/>
      <p:bldP spid="19" grpId="0" animBg="1"/>
      <p:bldP spid="19" grpId="1" animBg="1"/>
      <p:bldP spid="15" grpId="0" animBg="1"/>
      <p:bldP spid="15" grpId="1" animBg="1"/>
      <p:bldP spid="8" grpId="0" animBg="1"/>
      <p:bldP spid="8" grpId="1" animBg="1"/>
      <p:bldP spid="10" grpId="0"/>
      <p:bldP spid="10" grpId="1"/>
      <p:bldP spid="17" grpId="0" animBg="1"/>
      <p:bldP spid="17" grpId="1" animBg="1"/>
      <p:bldP spid="18" grpId="0" animBg="1"/>
      <p:bldP spid="18" grpId="1" animBg="1"/>
      <p:bldP spid="25" grpId="0" animBg="1"/>
      <p:bldP spid="6" grpId="0"/>
      <p:bldP spid="11" grpId="0"/>
      <p:bldP spid="13" grpId="0"/>
      <p:bldP spid="21" grpId="0"/>
      <p:bldP spid="25" grpId="1" animBg="1"/>
      <p:bldP spid="6" grpId="1"/>
      <p:bldP spid="11" grpId="1"/>
      <p:bldP spid="13" grpId="1"/>
      <p:bldP spid="21" grpId="1"/>
      <p:bldP spid="30" grpId="0"/>
      <p:bldP spid="30" grpId="1"/>
      <p:bldP spid="31" grpId="0" animBg="1"/>
      <p:bldP spid="3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7" name="Freeform 764"/>
          <p:cNvSpPr>
            <a:spLocks noEditPoints="1"/>
          </p:cNvSpPr>
          <p:nvPr/>
        </p:nvSpPr>
        <p:spPr bwMode="auto">
          <a:xfrm>
            <a:off x="350520" y="206375"/>
            <a:ext cx="5413375" cy="856615"/>
          </a:xfrm>
          <a:custGeom>
            <a:avLst/>
            <a:gdLst>
              <a:gd name="T0" fmla="*/ 489 w 524"/>
              <a:gd name="T1" fmla="*/ 105 h 131"/>
              <a:gd name="T2" fmla="*/ 456 w 524"/>
              <a:gd name="T3" fmla="*/ 104 h 131"/>
              <a:gd name="T4" fmla="*/ 439 w 524"/>
              <a:gd name="T5" fmla="*/ 103 h 131"/>
              <a:gd name="T6" fmla="*/ 450 w 524"/>
              <a:gd name="T7" fmla="*/ 98 h 131"/>
              <a:gd name="T8" fmla="*/ 458 w 524"/>
              <a:gd name="T9" fmla="*/ 94 h 131"/>
              <a:gd name="T10" fmla="*/ 497 w 524"/>
              <a:gd name="T11" fmla="*/ 87 h 131"/>
              <a:gd name="T12" fmla="*/ 509 w 524"/>
              <a:gd name="T13" fmla="*/ 77 h 131"/>
              <a:gd name="T14" fmla="*/ 522 w 524"/>
              <a:gd name="T15" fmla="*/ 69 h 131"/>
              <a:gd name="T16" fmla="*/ 515 w 524"/>
              <a:gd name="T17" fmla="*/ 64 h 131"/>
              <a:gd name="T18" fmla="*/ 500 w 524"/>
              <a:gd name="T19" fmla="*/ 60 h 131"/>
              <a:gd name="T20" fmla="*/ 494 w 524"/>
              <a:gd name="T21" fmla="*/ 56 h 131"/>
              <a:gd name="T22" fmla="*/ 492 w 524"/>
              <a:gd name="T23" fmla="*/ 48 h 131"/>
              <a:gd name="T24" fmla="*/ 468 w 524"/>
              <a:gd name="T25" fmla="*/ 47 h 131"/>
              <a:gd name="T26" fmla="*/ 490 w 524"/>
              <a:gd name="T27" fmla="*/ 41 h 131"/>
              <a:gd name="T28" fmla="*/ 468 w 524"/>
              <a:gd name="T29" fmla="*/ 36 h 131"/>
              <a:gd name="T30" fmla="*/ 442 w 524"/>
              <a:gd name="T31" fmla="*/ 34 h 131"/>
              <a:gd name="T32" fmla="*/ 306 w 524"/>
              <a:gd name="T33" fmla="*/ 25 h 131"/>
              <a:gd name="T34" fmla="*/ 383 w 524"/>
              <a:gd name="T35" fmla="*/ 27 h 131"/>
              <a:gd name="T36" fmla="*/ 442 w 524"/>
              <a:gd name="T37" fmla="*/ 25 h 131"/>
              <a:gd name="T38" fmla="*/ 499 w 524"/>
              <a:gd name="T39" fmla="*/ 23 h 131"/>
              <a:gd name="T40" fmla="*/ 323 w 524"/>
              <a:gd name="T41" fmla="*/ 8 h 131"/>
              <a:gd name="T42" fmla="*/ 25 w 524"/>
              <a:gd name="T43" fmla="*/ 3 h 131"/>
              <a:gd name="T44" fmla="*/ 11 w 524"/>
              <a:gd name="T45" fmla="*/ 14 h 131"/>
              <a:gd name="T46" fmla="*/ 16 w 524"/>
              <a:gd name="T47" fmla="*/ 19 h 131"/>
              <a:gd name="T48" fmla="*/ 32 w 524"/>
              <a:gd name="T49" fmla="*/ 32 h 131"/>
              <a:gd name="T50" fmla="*/ 4 w 524"/>
              <a:gd name="T51" fmla="*/ 32 h 131"/>
              <a:gd name="T52" fmla="*/ 13 w 524"/>
              <a:gd name="T53" fmla="*/ 42 h 131"/>
              <a:gd name="T54" fmla="*/ 51 w 524"/>
              <a:gd name="T55" fmla="*/ 57 h 131"/>
              <a:gd name="T56" fmla="*/ 5 w 524"/>
              <a:gd name="T57" fmla="*/ 57 h 131"/>
              <a:gd name="T58" fmla="*/ 17 w 524"/>
              <a:gd name="T59" fmla="*/ 67 h 131"/>
              <a:gd name="T60" fmla="*/ 13 w 524"/>
              <a:gd name="T61" fmla="*/ 72 h 131"/>
              <a:gd name="T62" fmla="*/ 39 w 524"/>
              <a:gd name="T63" fmla="*/ 84 h 131"/>
              <a:gd name="T64" fmla="*/ 41 w 524"/>
              <a:gd name="T65" fmla="*/ 93 h 131"/>
              <a:gd name="T66" fmla="*/ 50 w 524"/>
              <a:gd name="T67" fmla="*/ 98 h 131"/>
              <a:gd name="T68" fmla="*/ 13 w 524"/>
              <a:gd name="T69" fmla="*/ 92 h 131"/>
              <a:gd name="T70" fmla="*/ 34 w 524"/>
              <a:gd name="T71" fmla="*/ 104 h 131"/>
              <a:gd name="T72" fmla="*/ 71 w 524"/>
              <a:gd name="T73" fmla="*/ 114 h 131"/>
              <a:gd name="T74" fmla="*/ 75 w 524"/>
              <a:gd name="T75" fmla="*/ 113 h 131"/>
              <a:gd name="T76" fmla="*/ 256 w 524"/>
              <a:gd name="T77" fmla="*/ 124 h 131"/>
              <a:gd name="T78" fmla="*/ 407 w 524"/>
              <a:gd name="T79" fmla="*/ 130 h 131"/>
              <a:gd name="T80" fmla="*/ 263 w 524"/>
              <a:gd name="T81" fmla="*/ 124 h 131"/>
              <a:gd name="T82" fmla="*/ 178 w 524"/>
              <a:gd name="T83" fmla="*/ 117 h 131"/>
              <a:gd name="T84" fmla="*/ 485 w 524"/>
              <a:gd name="T85" fmla="*/ 120 h 131"/>
              <a:gd name="T86" fmla="*/ 452 w 524"/>
              <a:gd name="T87" fmla="*/ 118 h 131"/>
              <a:gd name="T88" fmla="*/ 509 w 524"/>
              <a:gd name="T89" fmla="*/ 108 h 131"/>
              <a:gd name="T90" fmla="*/ 466 w 524"/>
              <a:gd name="T91" fmla="*/ 62 h 131"/>
              <a:gd name="T92" fmla="*/ 22 w 524"/>
              <a:gd name="T93" fmla="*/ 33 h 131"/>
              <a:gd name="T94" fmla="*/ 31 w 524"/>
              <a:gd name="T95" fmla="*/ 79 h 131"/>
              <a:gd name="T96" fmla="*/ 81 w 524"/>
              <a:gd name="T97" fmla="*/ 20 h 131"/>
              <a:gd name="T98" fmla="*/ 285 w 524"/>
              <a:gd name="T99" fmla="*/ 24 h 131"/>
              <a:gd name="T100" fmla="*/ 407 w 524"/>
              <a:gd name="T101" fmla="*/ 10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4" h="131">
                <a:moveTo>
                  <a:pt x="509" y="108"/>
                </a:moveTo>
                <a:cubicBezTo>
                  <a:pt x="507" y="109"/>
                  <a:pt x="503" y="108"/>
                  <a:pt x="502" y="107"/>
                </a:cubicBezTo>
                <a:cubicBezTo>
                  <a:pt x="488" y="111"/>
                  <a:pt x="473" y="110"/>
                  <a:pt x="458" y="109"/>
                </a:cubicBezTo>
                <a:cubicBezTo>
                  <a:pt x="467" y="106"/>
                  <a:pt x="480" y="109"/>
                  <a:pt x="489" y="105"/>
                </a:cubicBezTo>
                <a:cubicBezTo>
                  <a:pt x="481" y="105"/>
                  <a:pt x="474" y="105"/>
                  <a:pt x="467" y="105"/>
                </a:cubicBezTo>
                <a:cubicBezTo>
                  <a:pt x="467" y="105"/>
                  <a:pt x="467" y="105"/>
                  <a:pt x="467" y="105"/>
                </a:cubicBezTo>
                <a:cubicBezTo>
                  <a:pt x="466" y="108"/>
                  <a:pt x="464" y="102"/>
                  <a:pt x="461" y="105"/>
                </a:cubicBezTo>
                <a:cubicBezTo>
                  <a:pt x="460" y="104"/>
                  <a:pt x="456" y="106"/>
                  <a:pt x="456" y="104"/>
                </a:cubicBezTo>
                <a:cubicBezTo>
                  <a:pt x="442" y="104"/>
                  <a:pt x="427" y="105"/>
                  <a:pt x="413" y="103"/>
                </a:cubicBezTo>
                <a:cubicBezTo>
                  <a:pt x="415" y="102"/>
                  <a:pt x="415" y="102"/>
                  <a:pt x="415" y="102"/>
                </a:cubicBezTo>
                <a:cubicBezTo>
                  <a:pt x="423" y="101"/>
                  <a:pt x="432" y="102"/>
                  <a:pt x="439" y="102"/>
                </a:cubicBezTo>
                <a:cubicBezTo>
                  <a:pt x="439" y="103"/>
                  <a:pt x="439" y="103"/>
                  <a:pt x="439" y="103"/>
                </a:cubicBezTo>
                <a:cubicBezTo>
                  <a:pt x="441" y="103"/>
                  <a:pt x="441" y="103"/>
                  <a:pt x="441" y="103"/>
                </a:cubicBezTo>
                <a:cubicBezTo>
                  <a:pt x="442" y="99"/>
                  <a:pt x="448" y="103"/>
                  <a:pt x="451" y="100"/>
                </a:cubicBezTo>
                <a:cubicBezTo>
                  <a:pt x="449" y="99"/>
                  <a:pt x="449" y="99"/>
                  <a:pt x="449" y="99"/>
                </a:cubicBezTo>
                <a:cubicBezTo>
                  <a:pt x="450" y="98"/>
                  <a:pt x="450" y="98"/>
                  <a:pt x="450" y="98"/>
                </a:cubicBezTo>
                <a:cubicBezTo>
                  <a:pt x="462" y="99"/>
                  <a:pt x="472" y="97"/>
                  <a:pt x="482" y="97"/>
                </a:cubicBezTo>
                <a:cubicBezTo>
                  <a:pt x="481" y="96"/>
                  <a:pt x="480" y="96"/>
                  <a:pt x="479" y="95"/>
                </a:cubicBezTo>
                <a:cubicBezTo>
                  <a:pt x="473" y="96"/>
                  <a:pt x="465" y="95"/>
                  <a:pt x="459" y="95"/>
                </a:cubicBezTo>
                <a:cubicBezTo>
                  <a:pt x="458" y="94"/>
                  <a:pt x="458" y="94"/>
                  <a:pt x="458" y="94"/>
                </a:cubicBezTo>
                <a:cubicBezTo>
                  <a:pt x="466" y="93"/>
                  <a:pt x="475" y="94"/>
                  <a:pt x="483" y="92"/>
                </a:cubicBezTo>
                <a:cubicBezTo>
                  <a:pt x="487" y="92"/>
                  <a:pt x="492" y="91"/>
                  <a:pt x="495" y="90"/>
                </a:cubicBezTo>
                <a:cubicBezTo>
                  <a:pt x="490" y="88"/>
                  <a:pt x="484" y="91"/>
                  <a:pt x="479" y="90"/>
                </a:cubicBezTo>
                <a:cubicBezTo>
                  <a:pt x="484" y="88"/>
                  <a:pt x="491" y="88"/>
                  <a:pt x="497" y="87"/>
                </a:cubicBezTo>
                <a:cubicBezTo>
                  <a:pt x="499" y="88"/>
                  <a:pt x="500" y="84"/>
                  <a:pt x="503" y="86"/>
                </a:cubicBezTo>
                <a:cubicBezTo>
                  <a:pt x="507" y="81"/>
                  <a:pt x="516" y="84"/>
                  <a:pt x="522" y="81"/>
                </a:cubicBezTo>
                <a:cubicBezTo>
                  <a:pt x="514" y="80"/>
                  <a:pt x="502" y="81"/>
                  <a:pt x="492" y="80"/>
                </a:cubicBezTo>
                <a:cubicBezTo>
                  <a:pt x="497" y="77"/>
                  <a:pt x="504" y="78"/>
                  <a:pt x="509" y="77"/>
                </a:cubicBezTo>
                <a:cubicBezTo>
                  <a:pt x="496" y="76"/>
                  <a:pt x="483" y="83"/>
                  <a:pt x="471" y="77"/>
                </a:cubicBezTo>
                <a:cubicBezTo>
                  <a:pt x="478" y="77"/>
                  <a:pt x="484" y="74"/>
                  <a:pt x="491" y="73"/>
                </a:cubicBezTo>
                <a:cubicBezTo>
                  <a:pt x="493" y="71"/>
                  <a:pt x="493" y="71"/>
                  <a:pt x="493" y="71"/>
                </a:cubicBezTo>
                <a:cubicBezTo>
                  <a:pt x="502" y="69"/>
                  <a:pt x="513" y="70"/>
                  <a:pt x="522" y="69"/>
                </a:cubicBezTo>
                <a:cubicBezTo>
                  <a:pt x="524" y="69"/>
                  <a:pt x="524" y="69"/>
                  <a:pt x="524" y="69"/>
                </a:cubicBezTo>
                <a:cubicBezTo>
                  <a:pt x="516" y="66"/>
                  <a:pt x="516" y="66"/>
                  <a:pt x="516" y="66"/>
                </a:cubicBezTo>
                <a:cubicBezTo>
                  <a:pt x="516" y="66"/>
                  <a:pt x="516" y="64"/>
                  <a:pt x="517" y="64"/>
                </a:cubicBezTo>
                <a:cubicBezTo>
                  <a:pt x="515" y="64"/>
                  <a:pt x="515" y="64"/>
                  <a:pt x="515" y="64"/>
                </a:cubicBezTo>
                <a:cubicBezTo>
                  <a:pt x="502" y="66"/>
                  <a:pt x="485" y="64"/>
                  <a:pt x="472" y="65"/>
                </a:cubicBezTo>
                <a:cubicBezTo>
                  <a:pt x="475" y="63"/>
                  <a:pt x="482" y="65"/>
                  <a:pt x="485" y="63"/>
                </a:cubicBezTo>
                <a:cubicBezTo>
                  <a:pt x="482" y="63"/>
                  <a:pt x="478" y="63"/>
                  <a:pt x="475" y="62"/>
                </a:cubicBezTo>
                <a:cubicBezTo>
                  <a:pt x="484" y="62"/>
                  <a:pt x="491" y="60"/>
                  <a:pt x="500" y="60"/>
                </a:cubicBezTo>
                <a:cubicBezTo>
                  <a:pt x="499" y="60"/>
                  <a:pt x="500" y="59"/>
                  <a:pt x="502" y="59"/>
                </a:cubicBezTo>
                <a:cubicBezTo>
                  <a:pt x="500" y="58"/>
                  <a:pt x="498" y="58"/>
                  <a:pt x="496" y="57"/>
                </a:cubicBezTo>
                <a:cubicBezTo>
                  <a:pt x="499" y="56"/>
                  <a:pt x="499" y="56"/>
                  <a:pt x="499" y="56"/>
                </a:cubicBezTo>
                <a:cubicBezTo>
                  <a:pt x="498" y="55"/>
                  <a:pt x="496" y="55"/>
                  <a:pt x="494" y="56"/>
                </a:cubicBezTo>
                <a:cubicBezTo>
                  <a:pt x="493" y="55"/>
                  <a:pt x="493" y="54"/>
                  <a:pt x="493" y="53"/>
                </a:cubicBezTo>
                <a:cubicBezTo>
                  <a:pt x="502" y="51"/>
                  <a:pt x="511" y="52"/>
                  <a:pt x="518" y="49"/>
                </a:cubicBezTo>
                <a:cubicBezTo>
                  <a:pt x="493" y="50"/>
                  <a:pt x="493" y="50"/>
                  <a:pt x="493" y="50"/>
                </a:cubicBezTo>
                <a:cubicBezTo>
                  <a:pt x="492" y="48"/>
                  <a:pt x="492" y="48"/>
                  <a:pt x="492" y="48"/>
                </a:cubicBezTo>
                <a:cubicBezTo>
                  <a:pt x="491" y="49"/>
                  <a:pt x="489" y="50"/>
                  <a:pt x="488" y="49"/>
                </a:cubicBezTo>
                <a:cubicBezTo>
                  <a:pt x="488" y="49"/>
                  <a:pt x="488" y="49"/>
                  <a:pt x="488" y="49"/>
                </a:cubicBezTo>
                <a:cubicBezTo>
                  <a:pt x="479" y="51"/>
                  <a:pt x="470" y="49"/>
                  <a:pt x="461" y="47"/>
                </a:cubicBezTo>
                <a:cubicBezTo>
                  <a:pt x="464" y="47"/>
                  <a:pt x="466" y="46"/>
                  <a:pt x="468" y="47"/>
                </a:cubicBezTo>
                <a:cubicBezTo>
                  <a:pt x="472" y="46"/>
                  <a:pt x="476" y="47"/>
                  <a:pt x="479" y="45"/>
                </a:cubicBezTo>
                <a:cubicBezTo>
                  <a:pt x="480" y="45"/>
                  <a:pt x="482" y="45"/>
                  <a:pt x="483" y="46"/>
                </a:cubicBezTo>
                <a:cubicBezTo>
                  <a:pt x="491" y="44"/>
                  <a:pt x="501" y="43"/>
                  <a:pt x="510" y="43"/>
                </a:cubicBezTo>
                <a:cubicBezTo>
                  <a:pt x="504" y="41"/>
                  <a:pt x="496" y="44"/>
                  <a:pt x="490" y="41"/>
                </a:cubicBezTo>
                <a:cubicBezTo>
                  <a:pt x="490" y="40"/>
                  <a:pt x="490" y="40"/>
                  <a:pt x="491" y="40"/>
                </a:cubicBezTo>
                <a:cubicBezTo>
                  <a:pt x="488" y="38"/>
                  <a:pt x="488" y="38"/>
                  <a:pt x="488" y="38"/>
                </a:cubicBezTo>
                <a:cubicBezTo>
                  <a:pt x="481" y="38"/>
                  <a:pt x="474" y="38"/>
                  <a:pt x="467" y="37"/>
                </a:cubicBezTo>
                <a:cubicBezTo>
                  <a:pt x="468" y="36"/>
                  <a:pt x="468" y="36"/>
                  <a:pt x="468" y="36"/>
                </a:cubicBezTo>
                <a:cubicBezTo>
                  <a:pt x="464" y="36"/>
                  <a:pt x="464" y="36"/>
                  <a:pt x="464" y="36"/>
                </a:cubicBezTo>
                <a:cubicBezTo>
                  <a:pt x="464" y="38"/>
                  <a:pt x="462" y="36"/>
                  <a:pt x="460" y="36"/>
                </a:cubicBezTo>
                <a:cubicBezTo>
                  <a:pt x="461" y="35"/>
                  <a:pt x="461" y="35"/>
                  <a:pt x="461" y="35"/>
                </a:cubicBezTo>
                <a:cubicBezTo>
                  <a:pt x="455" y="34"/>
                  <a:pt x="448" y="35"/>
                  <a:pt x="442" y="34"/>
                </a:cubicBezTo>
                <a:cubicBezTo>
                  <a:pt x="443" y="34"/>
                  <a:pt x="443" y="34"/>
                  <a:pt x="443" y="33"/>
                </a:cubicBezTo>
                <a:cubicBezTo>
                  <a:pt x="433" y="33"/>
                  <a:pt x="433" y="33"/>
                  <a:pt x="433" y="33"/>
                </a:cubicBezTo>
                <a:cubicBezTo>
                  <a:pt x="326" y="26"/>
                  <a:pt x="326" y="26"/>
                  <a:pt x="326" y="26"/>
                </a:cubicBezTo>
                <a:cubicBezTo>
                  <a:pt x="306" y="25"/>
                  <a:pt x="306" y="25"/>
                  <a:pt x="306" y="25"/>
                </a:cubicBezTo>
                <a:cubicBezTo>
                  <a:pt x="299" y="25"/>
                  <a:pt x="290" y="25"/>
                  <a:pt x="285" y="23"/>
                </a:cubicBezTo>
                <a:cubicBezTo>
                  <a:pt x="292" y="23"/>
                  <a:pt x="299" y="24"/>
                  <a:pt x="306" y="24"/>
                </a:cubicBezTo>
                <a:cubicBezTo>
                  <a:pt x="382" y="27"/>
                  <a:pt x="382" y="27"/>
                  <a:pt x="382" y="27"/>
                </a:cubicBezTo>
                <a:cubicBezTo>
                  <a:pt x="383" y="27"/>
                  <a:pt x="383" y="27"/>
                  <a:pt x="383" y="27"/>
                </a:cubicBezTo>
                <a:cubicBezTo>
                  <a:pt x="411" y="29"/>
                  <a:pt x="436" y="26"/>
                  <a:pt x="463" y="28"/>
                </a:cubicBezTo>
                <a:cubicBezTo>
                  <a:pt x="462" y="28"/>
                  <a:pt x="460" y="28"/>
                  <a:pt x="459" y="27"/>
                </a:cubicBezTo>
                <a:cubicBezTo>
                  <a:pt x="460" y="26"/>
                  <a:pt x="461" y="26"/>
                  <a:pt x="462" y="26"/>
                </a:cubicBezTo>
                <a:cubicBezTo>
                  <a:pt x="442" y="25"/>
                  <a:pt x="442" y="25"/>
                  <a:pt x="442" y="25"/>
                </a:cubicBezTo>
                <a:cubicBezTo>
                  <a:pt x="440" y="23"/>
                  <a:pt x="440" y="23"/>
                  <a:pt x="440" y="23"/>
                </a:cubicBezTo>
                <a:cubicBezTo>
                  <a:pt x="458" y="24"/>
                  <a:pt x="477" y="27"/>
                  <a:pt x="493" y="24"/>
                </a:cubicBezTo>
                <a:cubicBezTo>
                  <a:pt x="471" y="21"/>
                  <a:pt x="471" y="21"/>
                  <a:pt x="471" y="21"/>
                </a:cubicBezTo>
                <a:cubicBezTo>
                  <a:pt x="480" y="19"/>
                  <a:pt x="489" y="23"/>
                  <a:pt x="499" y="23"/>
                </a:cubicBezTo>
                <a:cubicBezTo>
                  <a:pt x="481" y="19"/>
                  <a:pt x="463" y="17"/>
                  <a:pt x="444" y="15"/>
                </a:cubicBezTo>
                <a:cubicBezTo>
                  <a:pt x="441" y="12"/>
                  <a:pt x="435" y="14"/>
                  <a:pt x="432" y="12"/>
                </a:cubicBezTo>
                <a:cubicBezTo>
                  <a:pt x="429" y="14"/>
                  <a:pt x="425" y="13"/>
                  <a:pt x="422" y="13"/>
                </a:cubicBezTo>
                <a:cubicBezTo>
                  <a:pt x="323" y="8"/>
                  <a:pt x="323" y="8"/>
                  <a:pt x="323" y="8"/>
                </a:cubicBezTo>
                <a:cubicBezTo>
                  <a:pt x="274" y="4"/>
                  <a:pt x="229" y="6"/>
                  <a:pt x="181" y="4"/>
                </a:cubicBezTo>
                <a:cubicBezTo>
                  <a:pt x="71" y="3"/>
                  <a:pt x="71" y="3"/>
                  <a:pt x="71" y="3"/>
                </a:cubicBezTo>
                <a:cubicBezTo>
                  <a:pt x="39" y="1"/>
                  <a:pt x="39" y="1"/>
                  <a:pt x="39" y="1"/>
                </a:cubicBezTo>
                <a:cubicBezTo>
                  <a:pt x="34" y="0"/>
                  <a:pt x="28" y="0"/>
                  <a:pt x="25" y="3"/>
                </a:cubicBezTo>
                <a:cubicBezTo>
                  <a:pt x="15" y="2"/>
                  <a:pt x="6" y="6"/>
                  <a:pt x="0" y="12"/>
                </a:cubicBezTo>
                <a:cubicBezTo>
                  <a:pt x="3" y="12"/>
                  <a:pt x="7" y="14"/>
                  <a:pt x="10" y="13"/>
                </a:cubicBezTo>
                <a:cubicBezTo>
                  <a:pt x="11" y="11"/>
                  <a:pt x="15" y="11"/>
                  <a:pt x="17" y="12"/>
                </a:cubicBezTo>
                <a:cubicBezTo>
                  <a:pt x="15" y="13"/>
                  <a:pt x="12" y="13"/>
                  <a:pt x="11" y="14"/>
                </a:cubicBezTo>
                <a:cubicBezTo>
                  <a:pt x="12" y="16"/>
                  <a:pt x="15" y="14"/>
                  <a:pt x="16" y="16"/>
                </a:cubicBezTo>
                <a:cubicBezTo>
                  <a:pt x="16" y="16"/>
                  <a:pt x="16" y="16"/>
                  <a:pt x="16" y="16"/>
                </a:cubicBezTo>
                <a:cubicBezTo>
                  <a:pt x="20" y="15"/>
                  <a:pt x="23" y="18"/>
                  <a:pt x="25" y="20"/>
                </a:cubicBezTo>
                <a:cubicBezTo>
                  <a:pt x="24" y="21"/>
                  <a:pt x="19" y="20"/>
                  <a:pt x="16" y="19"/>
                </a:cubicBezTo>
                <a:cubicBezTo>
                  <a:pt x="13" y="22"/>
                  <a:pt x="5" y="19"/>
                  <a:pt x="6" y="23"/>
                </a:cubicBezTo>
                <a:cubicBezTo>
                  <a:pt x="11" y="27"/>
                  <a:pt x="19" y="22"/>
                  <a:pt x="24" y="27"/>
                </a:cubicBezTo>
                <a:cubicBezTo>
                  <a:pt x="24" y="28"/>
                  <a:pt x="24" y="28"/>
                  <a:pt x="24" y="28"/>
                </a:cubicBezTo>
                <a:cubicBezTo>
                  <a:pt x="26" y="29"/>
                  <a:pt x="30" y="29"/>
                  <a:pt x="32" y="32"/>
                </a:cubicBezTo>
                <a:cubicBezTo>
                  <a:pt x="28" y="34"/>
                  <a:pt x="24" y="32"/>
                  <a:pt x="20" y="31"/>
                </a:cubicBezTo>
                <a:cubicBezTo>
                  <a:pt x="17" y="30"/>
                  <a:pt x="12" y="29"/>
                  <a:pt x="10" y="30"/>
                </a:cubicBezTo>
                <a:cubicBezTo>
                  <a:pt x="8" y="29"/>
                  <a:pt x="8" y="29"/>
                  <a:pt x="8" y="29"/>
                </a:cubicBezTo>
                <a:cubicBezTo>
                  <a:pt x="7" y="29"/>
                  <a:pt x="5" y="30"/>
                  <a:pt x="4" y="32"/>
                </a:cubicBezTo>
                <a:cubicBezTo>
                  <a:pt x="11" y="34"/>
                  <a:pt x="17" y="30"/>
                  <a:pt x="21" y="33"/>
                </a:cubicBezTo>
                <a:cubicBezTo>
                  <a:pt x="21" y="34"/>
                  <a:pt x="20" y="33"/>
                  <a:pt x="20" y="33"/>
                </a:cubicBezTo>
                <a:cubicBezTo>
                  <a:pt x="19" y="39"/>
                  <a:pt x="10" y="34"/>
                  <a:pt x="8" y="39"/>
                </a:cubicBezTo>
                <a:cubicBezTo>
                  <a:pt x="13" y="42"/>
                  <a:pt x="13" y="42"/>
                  <a:pt x="13" y="42"/>
                </a:cubicBezTo>
                <a:cubicBezTo>
                  <a:pt x="11" y="46"/>
                  <a:pt x="5" y="41"/>
                  <a:pt x="4" y="43"/>
                </a:cubicBezTo>
                <a:cubicBezTo>
                  <a:pt x="6" y="44"/>
                  <a:pt x="6" y="44"/>
                  <a:pt x="6" y="44"/>
                </a:cubicBezTo>
                <a:cubicBezTo>
                  <a:pt x="11" y="45"/>
                  <a:pt x="16" y="46"/>
                  <a:pt x="21" y="47"/>
                </a:cubicBezTo>
                <a:cubicBezTo>
                  <a:pt x="29" y="55"/>
                  <a:pt x="41" y="52"/>
                  <a:pt x="51" y="57"/>
                </a:cubicBezTo>
                <a:cubicBezTo>
                  <a:pt x="47" y="59"/>
                  <a:pt x="43" y="54"/>
                  <a:pt x="41" y="57"/>
                </a:cubicBezTo>
                <a:cubicBezTo>
                  <a:pt x="29" y="54"/>
                  <a:pt x="18" y="53"/>
                  <a:pt x="6" y="54"/>
                </a:cubicBezTo>
                <a:cubicBezTo>
                  <a:pt x="6" y="54"/>
                  <a:pt x="6" y="55"/>
                  <a:pt x="7" y="55"/>
                </a:cubicBezTo>
                <a:cubicBezTo>
                  <a:pt x="6" y="56"/>
                  <a:pt x="6" y="56"/>
                  <a:pt x="5" y="57"/>
                </a:cubicBezTo>
                <a:cubicBezTo>
                  <a:pt x="9" y="57"/>
                  <a:pt x="12" y="61"/>
                  <a:pt x="17" y="61"/>
                </a:cubicBezTo>
                <a:cubicBezTo>
                  <a:pt x="14" y="62"/>
                  <a:pt x="14" y="62"/>
                  <a:pt x="14" y="62"/>
                </a:cubicBezTo>
                <a:cubicBezTo>
                  <a:pt x="16" y="64"/>
                  <a:pt x="21" y="63"/>
                  <a:pt x="22" y="66"/>
                </a:cubicBezTo>
                <a:cubicBezTo>
                  <a:pt x="21" y="67"/>
                  <a:pt x="19" y="65"/>
                  <a:pt x="17" y="67"/>
                </a:cubicBezTo>
                <a:cubicBezTo>
                  <a:pt x="17" y="69"/>
                  <a:pt x="20" y="68"/>
                  <a:pt x="20" y="70"/>
                </a:cubicBezTo>
                <a:cubicBezTo>
                  <a:pt x="19" y="70"/>
                  <a:pt x="19" y="70"/>
                  <a:pt x="19" y="70"/>
                </a:cubicBezTo>
                <a:cubicBezTo>
                  <a:pt x="17" y="71"/>
                  <a:pt x="16" y="70"/>
                  <a:pt x="13" y="71"/>
                </a:cubicBezTo>
                <a:cubicBezTo>
                  <a:pt x="13" y="71"/>
                  <a:pt x="13" y="72"/>
                  <a:pt x="13" y="72"/>
                </a:cubicBezTo>
                <a:cubicBezTo>
                  <a:pt x="15" y="75"/>
                  <a:pt x="22" y="74"/>
                  <a:pt x="25" y="77"/>
                </a:cubicBezTo>
                <a:cubicBezTo>
                  <a:pt x="23" y="78"/>
                  <a:pt x="22" y="77"/>
                  <a:pt x="19" y="78"/>
                </a:cubicBezTo>
                <a:cubicBezTo>
                  <a:pt x="21" y="80"/>
                  <a:pt x="24" y="80"/>
                  <a:pt x="28" y="80"/>
                </a:cubicBezTo>
                <a:cubicBezTo>
                  <a:pt x="31" y="82"/>
                  <a:pt x="36" y="82"/>
                  <a:pt x="39" y="84"/>
                </a:cubicBezTo>
                <a:cubicBezTo>
                  <a:pt x="32" y="85"/>
                  <a:pt x="32" y="85"/>
                  <a:pt x="32" y="85"/>
                </a:cubicBezTo>
                <a:cubicBezTo>
                  <a:pt x="33" y="86"/>
                  <a:pt x="33" y="86"/>
                  <a:pt x="33" y="86"/>
                </a:cubicBezTo>
                <a:cubicBezTo>
                  <a:pt x="31" y="87"/>
                  <a:pt x="29" y="87"/>
                  <a:pt x="27" y="87"/>
                </a:cubicBezTo>
                <a:cubicBezTo>
                  <a:pt x="32" y="89"/>
                  <a:pt x="37" y="90"/>
                  <a:pt x="41" y="93"/>
                </a:cubicBezTo>
                <a:cubicBezTo>
                  <a:pt x="39" y="94"/>
                  <a:pt x="39" y="94"/>
                  <a:pt x="39" y="94"/>
                </a:cubicBezTo>
                <a:cubicBezTo>
                  <a:pt x="40" y="94"/>
                  <a:pt x="41" y="94"/>
                  <a:pt x="42" y="95"/>
                </a:cubicBezTo>
                <a:cubicBezTo>
                  <a:pt x="42" y="94"/>
                  <a:pt x="42" y="94"/>
                  <a:pt x="42" y="94"/>
                </a:cubicBezTo>
                <a:cubicBezTo>
                  <a:pt x="45" y="94"/>
                  <a:pt x="48" y="96"/>
                  <a:pt x="50" y="98"/>
                </a:cubicBezTo>
                <a:cubicBezTo>
                  <a:pt x="49" y="98"/>
                  <a:pt x="49" y="98"/>
                  <a:pt x="49" y="98"/>
                </a:cubicBezTo>
                <a:cubicBezTo>
                  <a:pt x="40" y="93"/>
                  <a:pt x="29" y="101"/>
                  <a:pt x="21" y="94"/>
                </a:cubicBezTo>
                <a:cubicBezTo>
                  <a:pt x="19" y="92"/>
                  <a:pt x="19" y="96"/>
                  <a:pt x="17" y="93"/>
                </a:cubicBezTo>
                <a:cubicBezTo>
                  <a:pt x="16" y="92"/>
                  <a:pt x="13" y="91"/>
                  <a:pt x="13" y="92"/>
                </a:cubicBezTo>
                <a:cubicBezTo>
                  <a:pt x="16" y="97"/>
                  <a:pt x="25" y="94"/>
                  <a:pt x="29" y="99"/>
                </a:cubicBezTo>
                <a:cubicBezTo>
                  <a:pt x="24" y="101"/>
                  <a:pt x="24" y="101"/>
                  <a:pt x="24" y="101"/>
                </a:cubicBezTo>
                <a:cubicBezTo>
                  <a:pt x="26" y="102"/>
                  <a:pt x="26" y="102"/>
                  <a:pt x="26" y="102"/>
                </a:cubicBezTo>
                <a:cubicBezTo>
                  <a:pt x="29" y="101"/>
                  <a:pt x="31" y="104"/>
                  <a:pt x="34" y="104"/>
                </a:cubicBezTo>
                <a:cubicBezTo>
                  <a:pt x="26" y="105"/>
                  <a:pt x="26" y="105"/>
                  <a:pt x="26" y="105"/>
                </a:cubicBezTo>
                <a:cubicBezTo>
                  <a:pt x="32" y="106"/>
                  <a:pt x="38" y="108"/>
                  <a:pt x="44" y="110"/>
                </a:cubicBezTo>
                <a:cubicBezTo>
                  <a:pt x="46" y="111"/>
                  <a:pt x="50" y="112"/>
                  <a:pt x="51" y="110"/>
                </a:cubicBezTo>
                <a:cubicBezTo>
                  <a:pt x="58" y="112"/>
                  <a:pt x="64" y="114"/>
                  <a:pt x="71" y="114"/>
                </a:cubicBezTo>
                <a:cubicBezTo>
                  <a:pt x="67" y="112"/>
                  <a:pt x="59" y="112"/>
                  <a:pt x="55" y="109"/>
                </a:cubicBezTo>
                <a:cubicBezTo>
                  <a:pt x="56" y="108"/>
                  <a:pt x="56" y="108"/>
                  <a:pt x="56" y="108"/>
                </a:cubicBezTo>
                <a:cubicBezTo>
                  <a:pt x="89" y="114"/>
                  <a:pt x="89" y="114"/>
                  <a:pt x="89" y="114"/>
                </a:cubicBezTo>
                <a:cubicBezTo>
                  <a:pt x="85" y="115"/>
                  <a:pt x="80" y="112"/>
                  <a:pt x="75" y="113"/>
                </a:cubicBezTo>
                <a:cubicBezTo>
                  <a:pt x="78" y="115"/>
                  <a:pt x="78" y="115"/>
                  <a:pt x="78" y="115"/>
                </a:cubicBezTo>
                <a:cubicBezTo>
                  <a:pt x="77" y="116"/>
                  <a:pt x="77" y="116"/>
                  <a:pt x="77" y="116"/>
                </a:cubicBezTo>
                <a:cubicBezTo>
                  <a:pt x="86" y="118"/>
                  <a:pt x="95" y="119"/>
                  <a:pt x="104" y="121"/>
                </a:cubicBezTo>
                <a:cubicBezTo>
                  <a:pt x="157" y="123"/>
                  <a:pt x="204" y="123"/>
                  <a:pt x="256" y="124"/>
                </a:cubicBezTo>
                <a:cubicBezTo>
                  <a:pt x="261" y="127"/>
                  <a:pt x="264" y="122"/>
                  <a:pt x="270" y="125"/>
                </a:cubicBezTo>
                <a:cubicBezTo>
                  <a:pt x="270" y="125"/>
                  <a:pt x="270" y="125"/>
                  <a:pt x="270" y="125"/>
                </a:cubicBezTo>
                <a:cubicBezTo>
                  <a:pt x="370" y="130"/>
                  <a:pt x="370" y="130"/>
                  <a:pt x="370" y="130"/>
                </a:cubicBezTo>
                <a:cubicBezTo>
                  <a:pt x="383" y="129"/>
                  <a:pt x="398" y="131"/>
                  <a:pt x="407" y="130"/>
                </a:cubicBezTo>
                <a:cubicBezTo>
                  <a:pt x="365" y="128"/>
                  <a:pt x="365" y="128"/>
                  <a:pt x="365" y="128"/>
                </a:cubicBezTo>
                <a:cubicBezTo>
                  <a:pt x="285" y="123"/>
                  <a:pt x="285" y="123"/>
                  <a:pt x="285" y="123"/>
                </a:cubicBezTo>
                <a:cubicBezTo>
                  <a:pt x="281" y="125"/>
                  <a:pt x="271" y="122"/>
                  <a:pt x="264" y="123"/>
                </a:cubicBezTo>
                <a:cubicBezTo>
                  <a:pt x="263" y="124"/>
                  <a:pt x="263" y="124"/>
                  <a:pt x="263" y="124"/>
                </a:cubicBezTo>
                <a:cubicBezTo>
                  <a:pt x="245" y="121"/>
                  <a:pt x="228" y="124"/>
                  <a:pt x="210" y="121"/>
                </a:cubicBezTo>
                <a:cubicBezTo>
                  <a:pt x="174" y="120"/>
                  <a:pt x="139" y="121"/>
                  <a:pt x="104" y="116"/>
                </a:cubicBezTo>
                <a:cubicBezTo>
                  <a:pt x="127" y="118"/>
                  <a:pt x="151" y="115"/>
                  <a:pt x="174" y="117"/>
                </a:cubicBezTo>
                <a:cubicBezTo>
                  <a:pt x="178" y="117"/>
                  <a:pt x="178" y="117"/>
                  <a:pt x="178" y="117"/>
                </a:cubicBezTo>
                <a:cubicBezTo>
                  <a:pt x="233" y="119"/>
                  <a:pt x="292" y="120"/>
                  <a:pt x="347" y="123"/>
                </a:cubicBezTo>
                <a:cubicBezTo>
                  <a:pt x="429" y="125"/>
                  <a:pt x="429" y="125"/>
                  <a:pt x="429" y="125"/>
                </a:cubicBezTo>
                <a:cubicBezTo>
                  <a:pt x="452" y="125"/>
                  <a:pt x="477" y="125"/>
                  <a:pt x="496" y="119"/>
                </a:cubicBezTo>
                <a:cubicBezTo>
                  <a:pt x="485" y="120"/>
                  <a:pt x="485" y="120"/>
                  <a:pt x="485" y="120"/>
                </a:cubicBezTo>
                <a:cubicBezTo>
                  <a:pt x="481" y="121"/>
                  <a:pt x="477" y="120"/>
                  <a:pt x="473" y="118"/>
                </a:cubicBezTo>
                <a:cubicBezTo>
                  <a:pt x="458" y="119"/>
                  <a:pt x="442" y="121"/>
                  <a:pt x="426" y="118"/>
                </a:cubicBezTo>
                <a:cubicBezTo>
                  <a:pt x="434" y="118"/>
                  <a:pt x="442" y="118"/>
                  <a:pt x="451" y="119"/>
                </a:cubicBezTo>
                <a:cubicBezTo>
                  <a:pt x="452" y="118"/>
                  <a:pt x="452" y="118"/>
                  <a:pt x="452" y="118"/>
                </a:cubicBezTo>
                <a:cubicBezTo>
                  <a:pt x="468" y="119"/>
                  <a:pt x="480" y="114"/>
                  <a:pt x="495" y="115"/>
                </a:cubicBezTo>
                <a:cubicBezTo>
                  <a:pt x="491" y="115"/>
                  <a:pt x="491" y="115"/>
                  <a:pt x="491" y="115"/>
                </a:cubicBezTo>
                <a:cubicBezTo>
                  <a:pt x="498" y="110"/>
                  <a:pt x="510" y="110"/>
                  <a:pt x="516" y="108"/>
                </a:cubicBezTo>
                <a:cubicBezTo>
                  <a:pt x="514" y="107"/>
                  <a:pt x="511" y="107"/>
                  <a:pt x="509" y="108"/>
                </a:cubicBezTo>
                <a:close/>
                <a:moveTo>
                  <a:pt x="466" y="62"/>
                </a:moveTo>
                <a:cubicBezTo>
                  <a:pt x="471" y="62"/>
                  <a:pt x="471" y="62"/>
                  <a:pt x="471" y="62"/>
                </a:cubicBezTo>
                <a:cubicBezTo>
                  <a:pt x="465" y="62"/>
                  <a:pt x="465" y="62"/>
                  <a:pt x="465" y="62"/>
                </a:cubicBezTo>
                <a:lnTo>
                  <a:pt x="466" y="62"/>
                </a:lnTo>
                <a:close/>
                <a:moveTo>
                  <a:pt x="13" y="43"/>
                </a:moveTo>
                <a:cubicBezTo>
                  <a:pt x="14" y="42"/>
                  <a:pt x="15" y="43"/>
                  <a:pt x="16" y="43"/>
                </a:cubicBezTo>
                <a:cubicBezTo>
                  <a:pt x="16" y="44"/>
                  <a:pt x="14" y="43"/>
                  <a:pt x="13" y="43"/>
                </a:cubicBezTo>
                <a:close/>
                <a:moveTo>
                  <a:pt x="22" y="33"/>
                </a:moveTo>
                <a:cubicBezTo>
                  <a:pt x="22" y="32"/>
                  <a:pt x="22" y="32"/>
                  <a:pt x="22" y="32"/>
                </a:cubicBezTo>
                <a:cubicBezTo>
                  <a:pt x="23" y="33"/>
                  <a:pt x="23" y="33"/>
                  <a:pt x="23" y="33"/>
                </a:cubicBezTo>
                <a:lnTo>
                  <a:pt x="22" y="33"/>
                </a:lnTo>
                <a:close/>
                <a:moveTo>
                  <a:pt x="31" y="79"/>
                </a:moveTo>
                <a:cubicBezTo>
                  <a:pt x="42" y="81"/>
                  <a:pt x="42" y="81"/>
                  <a:pt x="42" y="81"/>
                </a:cubicBezTo>
                <a:cubicBezTo>
                  <a:pt x="38" y="81"/>
                  <a:pt x="35" y="80"/>
                  <a:pt x="31" y="79"/>
                </a:cubicBezTo>
                <a:close/>
                <a:moveTo>
                  <a:pt x="73" y="20"/>
                </a:moveTo>
                <a:cubicBezTo>
                  <a:pt x="75" y="19"/>
                  <a:pt x="78" y="20"/>
                  <a:pt x="81" y="20"/>
                </a:cubicBezTo>
                <a:cubicBezTo>
                  <a:pt x="78" y="21"/>
                  <a:pt x="76" y="20"/>
                  <a:pt x="73" y="20"/>
                </a:cubicBezTo>
                <a:close/>
                <a:moveTo>
                  <a:pt x="82" y="21"/>
                </a:moveTo>
                <a:cubicBezTo>
                  <a:pt x="122" y="22"/>
                  <a:pt x="164" y="23"/>
                  <a:pt x="204" y="23"/>
                </a:cubicBezTo>
                <a:cubicBezTo>
                  <a:pt x="231" y="23"/>
                  <a:pt x="258" y="23"/>
                  <a:pt x="285" y="24"/>
                </a:cubicBezTo>
                <a:cubicBezTo>
                  <a:pt x="217" y="22"/>
                  <a:pt x="151" y="26"/>
                  <a:pt x="82" y="21"/>
                </a:cubicBezTo>
                <a:close/>
                <a:moveTo>
                  <a:pt x="411" y="102"/>
                </a:moveTo>
                <a:cubicBezTo>
                  <a:pt x="411" y="103"/>
                  <a:pt x="411" y="103"/>
                  <a:pt x="411" y="103"/>
                </a:cubicBezTo>
                <a:cubicBezTo>
                  <a:pt x="407" y="103"/>
                  <a:pt x="407" y="103"/>
                  <a:pt x="407" y="103"/>
                </a:cubicBezTo>
                <a:cubicBezTo>
                  <a:pt x="408" y="102"/>
                  <a:pt x="410" y="102"/>
                  <a:pt x="411" y="10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r>
              <a:rPr lang="en-US" altLang="zh-CN" sz="2800">
                <a:solidFill>
                  <a:schemeClr val="tx1"/>
                </a:solidFill>
                <a:latin typeface="华文楷体" panose="02010600040101010101" pitchFamily="2" charset="-122"/>
                <a:ea typeface="华文楷体" panose="02010600040101010101" pitchFamily="2" charset="-122"/>
              </a:rPr>
              <a:t>    </a:t>
            </a:r>
            <a:r>
              <a:rPr lang="zh-CN" altLang="en-US" sz="2800">
                <a:solidFill>
                  <a:schemeClr val="tx1"/>
                </a:solidFill>
                <a:latin typeface="华文楷体" panose="02010600040101010101" pitchFamily="2" charset="-122"/>
                <a:ea typeface="华文楷体" panose="02010600040101010101" pitchFamily="2" charset="-122"/>
              </a:rPr>
              <a:t>抱团取暖</a:t>
            </a:r>
            <a:r>
              <a:rPr lang="en-US" altLang="zh-CN" sz="2800">
                <a:solidFill>
                  <a:schemeClr val="tx1"/>
                </a:solidFill>
                <a:latin typeface="华文楷体" panose="02010600040101010101" pitchFamily="2" charset="-122"/>
                <a:ea typeface="华文楷体" panose="02010600040101010101" pitchFamily="2" charset="-122"/>
              </a:rPr>
              <a:t>——</a:t>
            </a:r>
            <a:r>
              <a:rPr lang="zh-CN" altLang="en-US" sz="2800">
                <a:solidFill>
                  <a:schemeClr val="tx1"/>
                </a:solidFill>
                <a:latin typeface="华文楷体" panose="02010600040101010101" pitchFamily="2" charset="-122"/>
                <a:ea typeface="华文楷体" panose="02010600040101010101" pitchFamily="2" charset="-122"/>
              </a:rPr>
              <a:t>行会的出现</a:t>
            </a:r>
            <a:endParaRPr lang="zh-CN" altLang="en-US" sz="2800">
              <a:solidFill>
                <a:schemeClr val="tx1"/>
              </a:solidFill>
              <a:latin typeface="华文楷体" panose="02010600040101010101" pitchFamily="2" charset="-122"/>
              <a:ea typeface="华文楷体" panose="02010600040101010101" pitchFamily="2" charset="-122"/>
            </a:endParaRPr>
          </a:p>
        </p:txBody>
      </p:sp>
      <p:pic>
        <p:nvPicPr>
          <p:cNvPr id="3" name="图片 2" descr="欧洲中世纪行会徽章"/>
          <p:cNvPicPr>
            <a:picLocks noChangeAspect="1"/>
          </p:cNvPicPr>
          <p:nvPr/>
        </p:nvPicPr>
        <p:blipFill>
          <a:blip r:embed="rId1"/>
          <a:stretch>
            <a:fillRect/>
          </a:stretch>
        </p:blipFill>
        <p:spPr>
          <a:xfrm>
            <a:off x="213995" y="1173480"/>
            <a:ext cx="3382645" cy="2425065"/>
          </a:xfrm>
          <a:prstGeom prst="rect">
            <a:avLst/>
          </a:prstGeom>
        </p:spPr>
      </p:pic>
      <p:sp>
        <p:nvSpPr>
          <p:cNvPr id="4" name="文本框 3"/>
          <p:cNvSpPr txBox="1"/>
          <p:nvPr/>
        </p:nvSpPr>
        <p:spPr>
          <a:xfrm>
            <a:off x="1083945" y="3709035"/>
            <a:ext cx="2049145" cy="368300"/>
          </a:xfrm>
          <a:prstGeom prst="rect">
            <a:avLst/>
          </a:prstGeom>
          <a:noFill/>
        </p:spPr>
        <p:txBody>
          <a:bodyPr wrap="square" rtlCol="0">
            <a:spAutoFit/>
          </a:bodyPr>
          <a:p>
            <a:r>
              <a:rPr lang="zh-CN" altLang="en-US">
                <a:solidFill>
                  <a:schemeClr val="bg1"/>
                </a:solidFill>
                <a:latin typeface="方正颜真卿楷书 简繁" panose="02000500000000000000" charset="-122"/>
                <a:ea typeface="方正颜真卿楷书 简繁" panose="02000500000000000000" charset="-122"/>
              </a:rPr>
              <a:t>各类行会的标志</a:t>
            </a:r>
            <a:endParaRPr lang="zh-CN" altLang="en-US">
              <a:solidFill>
                <a:schemeClr val="bg1"/>
              </a:solidFill>
              <a:latin typeface="方正颜真卿楷书 简繁" panose="02000500000000000000" charset="-122"/>
              <a:ea typeface="方正颜真卿楷书 简繁" panose="02000500000000000000" charset="-122"/>
            </a:endParaRPr>
          </a:p>
        </p:txBody>
      </p:sp>
      <p:sp>
        <p:nvSpPr>
          <p:cNvPr id="5" name="文本框 4"/>
          <p:cNvSpPr txBox="1"/>
          <p:nvPr/>
        </p:nvSpPr>
        <p:spPr>
          <a:xfrm>
            <a:off x="5713730" y="1511935"/>
            <a:ext cx="3437890" cy="829945"/>
          </a:xfrm>
          <a:prstGeom prst="rect">
            <a:avLst/>
          </a:prstGeom>
          <a:noFill/>
        </p:spPr>
        <p:txBody>
          <a:bodyPr wrap="square" rtlCol="0">
            <a:spAutoFit/>
          </a:bodyPr>
          <a:p>
            <a:r>
              <a:rPr lang="zh-CN" altLang="en-US" sz="2400">
                <a:solidFill>
                  <a:srgbClr val="FFFF00"/>
                </a:solidFill>
                <a:latin typeface="方正颜真卿楷书 简繁" panose="02000500000000000000" charset="-122"/>
                <a:ea typeface="方正颜真卿楷书 简繁" panose="02000500000000000000" charset="-122"/>
              </a:rPr>
              <a:t>根据材料并结合课本找出行会形成的原因？</a:t>
            </a:r>
            <a:endParaRPr lang="zh-CN" altLang="en-US" sz="2400">
              <a:solidFill>
                <a:srgbClr val="FFFF00"/>
              </a:solidFill>
              <a:latin typeface="方正颜真卿楷书 简繁" panose="02000500000000000000" charset="-122"/>
              <a:ea typeface="方正颜真卿楷书 简繁" panose="02000500000000000000" charset="-122"/>
            </a:endParaRPr>
          </a:p>
        </p:txBody>
      </p:sp>
      <p:sp>
        <p:nvSpPr>
          <p:cNvPr id="6" name="文本框 5"/>
          <p:cNvSpPr txBox="1"/>
          <p:nvPr/>
        </p:nvSpPr>
        <p:spPr>
          <a:xfrm>
            <a:off x="5601335" y="2739390"/>
            <a:ext cx="3500120" cy="3415030"/>
          </a:xfrm>
          <a:prstGeom prst="rect">
            <a:avLst/>
          </a:prstGeom>
          <a:solidFill>
            <a:schemeClr val="bg1">
              <a:alpha val="75000"/>
            </a:schemeClr>
          </a:solidFill>
        </p:spPr>
        <p:txBody>
          <a:bodyPr wrap="square" rtlCol="0">
            <a:spAutoFit/>
          </a:bodyPr>
          <a:p>
            <a:pPr>
              <a:lnSpc>
                <a:spcPct val="150000"/>
              </a:lnSpc>
            </a:pPr>
            <a:r>
              <a:rPr lang="zh-CN" altLang="en-US" sz="1600">
                <a:latin typeface="方正颜真卿楷书 简繁" panose="02000500000000000000" charset="-122"/>
                <a:ea typeface="方正颜真卿楷书 简繁" panose="02000500000000000000" charset="-122"/>
              </a:rPr>
              <a:t>材料</a:t>
            </a:r>
            <a:r>
              <a:rPr lang="zh-CN" altLang="en-US" sz="1600">
                <a:latin typeface="方正颜真卿楷书 简繁" panose="02000500000000000000" charset="-122"/>
                <a:ea typeface="方正颜真卿楷书 简繁" panose="02000500000000000000" charset="-122"/>
              </a:rPr>
              <a:t>四：</a:t>
            </a:r>
            <a:r>
              <a:rPr lang="en-US" altLang="zh-CN" sz="1600">
                <a:latin typeface="方正颜真卿楷书 简繁" panose="02000500000000000000" charset="-122"/>
                <a:ea typeface="方正颜真卿楷书 简繁" panose="02000500000000000000" charset="-122"/>
              </a:rPr>
              <a:t>“</a:t>
            </a:r>
            <a:r>
              <a:rPr lang="zh-CN" altLang="en-US" sz="1600">
                <a:latin typeface="方正颜真卿楷书 简繁" panose="02000500000000000000" charset="-122"/>
                <a:ea typeface="方正颜真卿楷书 简繁" panose="02000500000000000000" charset="-122"/>
              </a:rPr>
              <a:t>中世纪欧洲随着城市的兴起和发展，大量手工业者和商人获得了巨大的财富，各行业之间为了获取更大的利润，存在激励的竞争，他们为了维护自身的利益，协调各方的关系，以及共同应对外界的威胁、压力，成立行会这样一个专门的团体。</a:t>
            </a:r>
            <a:r>
              <a:rPr lang="en-US" altLang="zh-CN" sz="1600">
                <a:latin typeface="方正颜真卿楷书 简繁" panose="02000500000000000000" charset="-122"/>
                <a:ea typeface="方正颜真卿楷书 简繁" panose="02000500000000000000" charset="-122"/>
              </a:rPr>
              <a:t>”</a:t>
            </a:r>
            <a:endParaRPr lang="zh-CN" altLang="en-US" sz="1600">
              <a:latin typeface="方正颜真卿楷书 简繁" panose="02000500000000000000" charset="-122"/>
              <a:ea typeface="方正颜真卿楷书 简繁" panose="02000500000000000000" charset="-122"/>
            </a:endParaRPr>
          </a:p>
          <a:p>
            <a:pPr>
              <a:lnSpc>
                <a:spcPct val="150000"/>
              </a:lnSpc>
            </a:pPr>
            <a:r>
              <a:rPr lang="en-US" altLang="zh-CN" sz="1600">
                <a:latin typeface="方正颜真卿楷书 简繁" panose="02000500000000000000" charset="-122"/>
                <a:ea typeface="方正颜真卿楷书 简繁" panose="02000500000000000000" charset="-122"/>
              </a:rPr>
              <a:t>——</a:t>
            </a:r>
            <a:r>
              <a:rPr lang="zh-CN" altLang="en-US" sz="1600">
                <a:latin typeface="方正颜真卿楷书 简繁" panose="02000500000000000000" charset="-122"/>
                <a:ea typeface="方正颜真卿楷书 简繁" panose="02000500000000000000" charset="-122"/>
              </a:rPr>
              <a:t>杨志卿《欧洲中世纪城市与大学关系研究》</a:t>
            </a:r>
            <a:endParaRPr lang="zh-CN" altLang="en-US" sz="1600">
              <a:latin typeface="方正颜真卿楷书 简繁" panose="02000500000000000000" charset="-122"/>
              <a:ea typeface="方正颜真卿楷书 简繁" panose="02000500000000000000" charset="-122"/>
            </a:endParaRPr>
          </a:p>
        </p:txBody>
      </p:sp>
      <p:sp>
        <p:nvSpPr>
          <p:cNvPr id="7" name="文本框 6"/>
          <p:cNvSpPr txBox="1"/>
          <p:nvPr/>
        </p:nvSpPr>
        <p:spPr>
          <a:xfrm>
            <a:off x="9735820" y="3709035"/>
            <a:ext cx="2190750" cy="1198880"/>
          </a:xfrm>
          <a:prstGeom prst="rect">
            <a:avLst/>
          </a:prstGeom>
          <a:noFill/>
        </p:spPr>
        <p:txBody>
          <a:bodyPr wrap="square" rtlCol="0">
            <a:spAutoFit/>
          </a:bodyPr>
          <a:p>
            <a:r>
              <a:rPr lang="zh-CN" altLang="en-US" sz="2400">
                <a:solidFill>
                  <a:srgbClr val="FFC000"/>
                </a:solidFill>
                <a:latin typeface="方正颜真卿楷书 简繁" panose="02000500000000000000" charset="-122"/>
                <a:ea typeface="方正颜真卿楷书 简繁" panose="02000500000000000000" charset="-122"/>
              </a:rPr>
              <a:t>原因：获取利润，维护自身的利益</a:t>
            </a:r>
            <a:endParaRPr lang="zh-CN" altLang="en-US" sz="2400">
              <a:solidFill>
                <a:srgbClr val="FFC000"/>
              </a:solidFill>
              <a:latin typeface="方正颜真卿楷书 简繁" panose="02000500000000000000" charset="-122"/>
              <a:ea typeface="方正颜真卿楷书 简繁" panose="02000500000000000000" charset="-122"/>
            </a:endParaRPr>
          </a:p>
        </p:txBody>
      </p:sp>
      <p:pic>
        <p:nvPicPr>
          <p:cNvPr id="9" name="图片 8"/>
          <p:cNvPicPr>
            <a:picLocks noChangeAspect="1"/>
          </p:cNvPicPr>
          <p:nvPr/>
        </p:nvPicPr>
        <p:blipFill>
          <a:blip r:embed="rId2"/>
          <a:stretch>
            <a:fillRect/>
          </a:stretch>
        </p:blipFill>
        <p:spPr>
          <a:xfrm>
            <a:off x="213360" y="4069080"/>
            <a:ext cx="3383915" cy="2190750"/>
          </a:xfrm>
          <a:prstGeom prst="rect">
            <a:avLst/>
          </a:prstGeom>
        </p:spPr>
      </p:pic>
      <p:sp>
        <p:nvSpPr>
          <p:cNvPr id="10" name="文本框 9"/>
          <p:cNvSpPr txBox="1"/>
          <p:nvPr/>
        </p:nvSpPr>
        <p:spPr>
          <a:xfrm>
            <a:off x="487045" y="6252845"/>
            <a:ext cx="2888615" cy="368300"/>
          </a:xfrm>
          <a:prstGeom prst="rect">
            <a:avLst/>
          </a:prstGeom>
          <a:noFill/>
        </p:spPr>
        <p:txBody>
          <a:bodyPr wrap="square" rtlCol="0">
            <a:spAutoFit/>
          </a:bodyPr>
          <a:p>
            <a:r>
              <a:rPr lang="en-US" altLang="zh-CN">
                <a:solidFill>
                  <a:schemeClr val="bg1"/>
                </a:solidFill>
                <a:latin typeface="方正颜真卿楷书 简繁" panose="02000500000000000000" charset="-122"/>
                <a:ea typeface="方正颜真卿楷书 简繁" panose="02000500000000000000" charset="-122"/>
                <a:cs typeface="方正颜真卿楷书 简繁" panose="02000500000000000000" charset="-122"/>
              </a:rPr>
              <a:t>orsanmichele</a:t>
            </a:r>
            <a:r>
              <a:rPr lang="zh-CN" altLang="en-US">
                <a:solidFill>
                  <a:schemeClr val="bg1"/>
                </a:solidFill>
                <a:latin typeface="方正颜真卿楷书 简繁" panose="02000500000000000000" charset="-122"/>
                <a:ea typeface="方正颜真卿楷书 简繁" panose="02000500000000000000" charset="-122"/>
                <a:cs typeface="方正颜真卿楷书 简繁" panose="02000500000000000000" charset="-122"/>
              </a:rPr>
              <a:t>行会教堂外墙</a:t>
            </a:r>
            <a:endParaRPr lang="zh-CN" altLang="en-US">
              <a:solidFill>
                <a:schemeClr val="bg1"/>
              </a:solidFill>
              <a:latin typeface="方正颜真卿楷书 简繁" panose="02000500000000000000" charset="-122"/>
              <a:ea typeface="方正颜真卿楷书 简繁" panose="02000500000000000000" charset="-122"/>
              <a:cs typeface="方正颜真卿楷书 简繁" panose="02000500000000000000" charset="-122"/>
            </a:endParaRPr>
          </a:p>
        </p:txBody>
      </p:sp>
      <p:sp>
        <p:nvSpPr>
          <p:cNvPr id="2" name="Freeform 8"/>
          <p:cNvSpPr>
            <a:spLocks noEditPoints="1"/>
          </p:cNvSpPr>
          <p:nvPr/>
        </p:nvSpPr>
        <p:spPr bwMode="auto">
          <a:xfrm>
            <a:off x="10481310" y="0"/>
            <a:ext cx="1798955" cy="1530350"/>
          </a:xfrm>
          <a:custGeom>
            <a:avLst/>
            <a:gdLst>
              <a:gd name="T0" fmla="*/ 398 w 476"/>
              <a:gd name="T1" fmla="*/ 385 h 471"/>
              <a:gd name="T2" fmla="*/ 451 w 476"/>
              <a:gd name="T3" fmla="*/ 190 h 471"/>
              <a:gd name="T4" fmla="*/ 224 w 476"/>
              <a:gd name="T5" fmla="*/ 465 h 471"/>
              <a:gd name="T6" fmla="*/ 182 w 476"/>
              <a:gd name="T7" fmla="*/ 202 h 471"/>
              <a:gd name="T8" fmla="*/ 216 w 476"/>
              <a:gd name="T9" fmla="*/ 194 h 471"/>
              <a:gd name="T10" fmla="*/ 261 w 476"/>
              <a:gd name="T11" fmla="*/ 197 h 471"/>
              <a:gd name="T12" fmla="*/ 229 w 476"/>
              <a:gd name="T13" fmla="*/ 205 h 471"/>
              <a:gd name="T14" fmla="*/ 398 w 476"/>
              <a:gd name="T15" fmla="*/ 98 h 471"/>
              <a:gd name="T16" fmla="*/ 300 w 476"/>
              <a:gd name="T17" fmla="*/ 38 h 471"/>
              <a:gd name="T18" fmla="*/ 221 w 476"/>
              <a:gd name="T19" fmla="*/ 20 h 471"/>
              <a:gd name="T20" fmla="*/ 206 w 476"/>
              <a:gd name="T21" fmla="*/ 14 h 471"/>
              <a:gd name="T22" fmla="*/ 111 w 476"/>
              <a:gd name="T23" fmla="*/ 50 h 471"/>
              <a:gd name="T24" fmla="*/ 15 w 476"/>
              <a:gd name="T25" fmla="*/ 204 h 471"/>
              <a:gd name="T26" fmla="*/ 48 w 476"/>
              <a:gd name="T27" fmla="*/ 354 h 471"/>
              <a:gd name="T28" fmla="*/ 179 w 476"/>
              <a:gd name="T29" fmla="*/ 441 h 471"/>
              <a:gd name="T30" fmla="*/ 195 w 476"/>
              <a:gd name="T31" fmla="*/ 433 h 471"/>
              <a:gd name="T32" fmla="*/ 342 w 476"/>
              <a:gd name="T33" fmla="*/ 399 h 471"/>
              <a:gd name="T34" fmla="*/ 389 w 476"/>
              <a:gd name="T35" fmla="*/ 354 h 471"/>
              <a:gd name="T36" fmla="*/ 339 w 476"/>
              <a:gd name="T37" fmla="*/ 425 h 471"/>
              <a:gd name="T38" fmla="*/ 426 w 476"/>
              <a:gd name="T39" fmla="*/ 304 h 471"/>
              <a:gd name="T40" fmla="*/ 300 w 476"/>
              <a:gd name="T41" fmla="*/ 41 h 471"/>
              <a:gd name="T42" fmla="*/ 232 w 476"/>
              <a:gd name="T43" fmla="*/ 374 h 471"/>
              <a:gd name="T44" fmla="*/ 265 w 476"/>
              <a:gd name="T45" fmla="*/ 374 h 471"/>
              <a:gd name="T46" fmla="*/ 283 w 476"/>
              <a:gd name="T47" fmla="*/ 343 h 471"/>
              <a:gd name="T48" fmla="*/ 271 w 476"/>
              <a:gd name="T49" fmla="*/ 347 h 471"/>
              <a:gd name="T50" fmla="*/ 199 w 476"/>
              <a:gd name="T51" fmla="*/ 361 h 471"/>
              <a:gd name="T52" fmla="*/ 179 w 476"/>
              <a:gd name="T53" fmla="*/ 365 h 471"/>
              <a:gd name="T54" fmla="*/ 125 w 476"/>
              <a:gd name="T55" fmla="*/ 318 h 471"/>
              <a:gd name="T56" fmla="*/ 113 w 476"/>
              <a:gd name="T57" fmla="*/ 272 h 471"/>
              <a:gd name="T58" fmla="*/ 127 w 476"/>
              <a:gd name="T59" fmla="*/ 209 h 471"/>
              <a:gd name="T60" fmla="*/ 151 w 476"/>
              <a:gd name="T61" fmla="*/ 208 h 471"/>
              <a:gd name="T62" fmla="*/ 189 w 476"/>
              <a:gd name="T63" fmla="*/ 194 h 471"/>
              <a:gd name="T64" fmla="*/ 237 w 476"/>
              <a:gd name="T65" fmla="*/ 165 h 471"/>
              <a:gd name="T66" fmla="*/ 235 w 476"/>
              <a:gd name="T67" fmla="*/ 183 h 471"/>
              <a:gd name="T68" fmla="*/ 298 w 476"/>
              <a:gd name="T69" fmla="*/ 220 h 471"/>
              <a:gd name="T70" fmla="*/ 319 w 476"/>
              <a:gd name="T71" fmla="*/ 267 h 471"/>
              <a:gd name="T72" fmla="*/ 361 w 476"/>
              <a:gd name="T73" fmla="*/ 377 h 471"/>
              <a:gd name="T74" fmla="*/ 361 w 476"/>
              <a:gd name="T75" fmla="*/ 397 h 471"/>
              <a:gd name="T76" fmla="*/ 365 w 476"/>
              <a:gd name="T77" fmla="*/ 405 h 471"/>
              <a:gd name="T78" fmla="*/ 122 w 476"/>
              <a:gd name="T79" fmla="*/ 242 h 471"/>
              <a:gd name="T80" fmla="*/ 128 w 476"/>
              <a:gd name="T81" fmla="*/ 220 h 471"/>
              <a:gd name="T82" fmla="*/ 297 w 476"/>
              <a:gd name="T83" fmla="*/ 311 h 471"/>
              <a:gd name="T84" fmla="*/ 250 w 476"/>
              <a:gd name="T85" fmla="*/ 346 h 471"/>
              <a:gd name="T86" fmla="*/ 283 w 476"/>
              <a:gd name="T87" fmla="*/ 332 h 471"/>
              <a:gd name="T88" fmla="*/ 292 w 476"/>
              <a:gd name="T89" fmla="*/ 298 h 471"/>
              <a:gd name="T90" fmla="*/ 301 w 476"/>
              <a:gd name="T91" fmla="*/ 291 h 471"/>
              <a:gd name="T92" fmla="*/ 288 w 476"/>
              <a:gd name="T93" fmla="*/ 337 h 471"/>
              <a:gd name="T94" fmla="*/ 54 w 476"/>
              <a:gd name="T95" fmla="*/ 72 h 471"/>
              <a:gd name="T96" fmla="*/ 42 w 476"/>
              <a:gd name="T97" fmla="*/ 354 h 471"/>
              <a:gd name="T98" fmla="*/ 123 w 476"/>
              <a:gd name="T99" fmla="*/ 430 h 471"/>
              <a:gd name="T100" fmla="*/ 13 w 476"/>
              <a:gd name="T101" fmla="*/ 182 h 471"/>
              <a:gd name="T102" fmla="*/ 391 w 476"/>
              <a:gd name="T103" fmla="*/ 66 h 471"/>
              <a:gd name="T104" fmla="*/ 88 w 476"/>
              <a:gd name="T105" fmla="*/ 407 h 471"/>
              <a:gd name="T106" fmla="*/ 419 w 476"/>
              <a:gd name="T107" fmla="*/ 107 h 471"/>
              <a:gd name="T108" fmla="*/ 121 w 476"/>
              <a:gd name="T109" fmla="*/ 274 h 471"/>
              <a:gd name="T110" fmla="*/ 117 w 476"/>
              <a:gd name="T111" fmla="*/ 267 h 471"/>
              <a:gd name="T112" fmla="*/ 52 w 476"/>
              <a:gd name="T113" fmla="*/ 93 h 471"/>
              <a:gd name="T114" fmla="*/ 115 w 476"/>
              <a:gd name="T115" fmla="*/ 443 h 471"/>
              <a:gd name="T116" fmla="*/ 86 w 476"/>
              <a:gd name="T117" fmla="*/ 406 h 471"/>
              <a:gd name="T118" fmla="*/ 205 w 476"/>
              <a:gd name="T119" fmla="*/ 460 h 471"/>
              <a:gd name="T120" fmla="*/ 312 w 476"/>
              <a:gd name="T121" fmla="*/ 441 h 471"/>
              <a:gd name="T122" fmla="*/ 284 w 476"/>
              <a:gd name="T123" fmla="*/ 435 h 471"/>
              <a:gd name="T124" fmla="*/ 204 w 476"/>
              <a:gd name="T125" fmla="*/ 45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6" h="471">
                <a:moveTo>
                  <a:pt x="190" y="455"/>
                </a:moveTo>
                <a:cubicBezTo>
                  <a:pt x="193" y="455"/>
                  <a:pt x="196" y="455"/>
                  <a:pt x="199" y="455"/>
                </a:cubicBezTo>
                <a:cubicBezTo>
                  <a:pt x="202" y="455"/>
                  <a:pt x="204" y="455"/>
                  <a:pt x="204" y="455"/>
                </a:cubicBezTo>
                <a:cubicBezTo>
                  <a:pt x="201" y="455"/>
                  <a:pt x="200" y="453"/>
                  <a:pt x="195" y="454"/>
                </a:cubicBezTo>
                <a:cubicBezTo>
                  <a:pt x="192" y="454"/>
                  <a:pt x="190" y="454"/>
                  <a:pt x="190" y="455"/>
                </a:cubicBezTo>
                <a:close/>
                <a:moveTo>
                  <a:pt x="275" y="435"/>
                </a:moveTo>
                <a:cubicBezTo>
                  <a:pt x="276" y="435"/>
                  <a:pt x="278" y="434"/>
                  <a:pt x="278" y="434"/>
                </a:cubicBezTo>
                <a:cubicBezTo>
                  <a:pt x="278" y="434"/>
                  <a:pt x="277" y="434"/>
                  <a:pt x="275" y="434"/>
                </a:cubicBezTo>
                <a:cubicBezTo>
                  <a:pt x="273" y="435"/>
                  <a:pt x="271" y="436"/>
                  <a:pt x="268" y="436"/>
                </a:cubicBezTo>
                <a:cubicBezTo>
                  <a:pt x="265" y="437"/>
                  <a:pt x="263" y="438"/>
                  <a:pt x="259" y="439"/>
                </a:cubicBezTo>
                <a:cubicBezTo>
                  <a:pt x="263" y="438"/>
                  <a:pt x="265" y="438"/>
                  <a:pt x="268" y="437"/>
                </a:cubicBezTo>
                <a:cubicBezTo>
                  <a:pt x="270" y="436"/>
                  <a:pt x="273" y="436"/>
                  <a:pt x="275" y="435"/>
                </a:cubicBezTo>
                <a:close/>
                <a:moveTo>
                  <a:pt x="433" y="139"/>
                </a:moveTo>
                <a:cubicBezTo>
                  <a:pt x="432" y="136"/>
                  <a:pt x="431" y="134"/>
                  <a:pt x="430" y="132"/>
                </a:cubicBezTo>
                <a:cubicBezTo>
                  <a:pt x="427" y="128"/>
                  <a:pt x="425" y="123"/>
                  <a:pt x="422" y="119"/>
                </a:cubicBezTo>
                <a:cubicBezTo>
                  <a:pt x="424" y="123"/>
                  <a:pt x="427" y="128"/>
                  <a:pt x="429" y="132"/>
                </a:cubicBezTo>
                <a:cubicBezTo>
                  <a:pt x="430" y="134"/>
                  <a:pt x="432" y="136"/>
                  <a:pt x="433" y="139"/>
                </a:cubicBezTo>
                <a:cubicBezTo>
                  <a:pt x="434" y="141"/>
                  <a:pt x="436" y="143"/>
                  <a:pt x="436" y="145"/>
                </a:cubicBezTo>
                <a:cubicBezTo>
                  <a:pt x="436" y="143"/>
                  <a:pt x="435" y="141"/>
                  <a:pt x="433" y="139"/>
                </a:cubicBezTo>
                <a:close/>
                <a:moveTo>
                  <a:pt x="439" y="128"/>
                </a:moveTo>
                <a:cubicBezTo>
                  <a:pt x="442" y="133"/>
                  <a:pt x="438" y="125"/>
                  <a:pt x="440" y="129"/>
                </a:cubicBezTo>
                <a:cubicBezTo>
                  <a:pt x="442" y="131"/>
                  <a:pt x="441" y="130"/>
                  <a:pt x="440" y="128"/>
                </a:cubicBezTo>
                <a:cubicBezTo>
                  <a:pt x="437" y="123"/>
                  <a:pt x="435" y="117"/>
                  <a:pt x="430" y="111"/>
                </a:cubicBezTo>
                <a:cubicBezTo>
                  <a:pt x="431" y="113"/>
                  <a:pt x="432" y="116"/>
                  <a:pt x="434" y="119"/>
                </a:cubicBezTo>
                <a:cubicBezTo>
                  <a:pt x="436" y="122"/>
                  <a:pt x="438" y="125"/>
                  <a:pt x="439" y="128"/>
                </a:cubicBezTo>
                <a:close/>
                <a:moveTo>
                  <a:pt x="421" y="107"/>
                </a:moveTo>
                <a:cubicBezTo>
                  <a:pt x="423" y="111"/>
                  <a:pt x="429" y="117"/>
                  <a:pt x="428" y="119"/>
                </a:cubicBezTo>
                <a:cubicBezTo>
                  <a:pt x="428" y="119"/>
                  <a:pt x="432" y="126"/>
                  <a:pt x="434" y="130"/>
                </a:cubicBezTo>
                <a:cubicBezTo>
                  <a:pt x="436" y="134"/>
                  <a:pt x="436" y="133"/>
                  <a:pt x="437" y="133"/>
                </a:cubicBezTo>
                <a:cubicBezTo>
                  <a:pt x="439" y="134"/>
                  <a:pt x="437" y="129"/>
                  <a:pt x="430" y="119"/>
                </a:cubicBezTo>
                <a:cubicBezTo>
                  <a:pt x="430" y="118"/>
                  <a:pt x="428" y="116"/>
                  <a:pt x="428" y="116"/>
                </a:cubicBezTo>
                <a:cubicBezTo>
                  <a:pt x="428" y="117"/>
                  <a:pt x="430" y="119"/>
                  <a:pt x="430" y="120"/>
                </a:cubicBezTo>
                <a:cubicBezTo>
                  <a:pt x="427" y="116"/>
                  <a:pt x="424" y="110"/>
                  <a:pt x="421" y="107"/>
                </a:cubicBezTo>
                <a:close/>
                <a:moveTo>
                  <a:pt x="421" y="124"/>
                </a:moveTo>
                <a:cubicBezTo>
                  <a:pt x="422" y="126"/>
                  <a:pt x="422" y="126"/>
                  <a:pt x="422" y="126"/>
                </a:cubicBezTo>
                <a:cubicBezTo>
                  <a:pt x="423" y="126"/>
                  <a:pt x="423" y="127"/>
                  <a:pt x="424" y="128"/>
                </a:cubicBezTo>
                <a:cubicBezTo>
                  <a:pt x="425" y="130"/>
                  <a:pt x="426" y="131"/>
                  <a:pt x="427" y="133"/>
                </a:cubicBezTo>
                <a:cubicBezTo>
                  <a:pt x="430" y="138"/>
                  <a:pt x="432" y="144"/>
                  <a:pt x="435" y="150"/>
                </a:cubicBezTo>
                <a:cubicBezTo>
                  <a:pt x="436" y="151"/>
                  <a:pt x="436" y="152"/>
                  <a:pt x="436" y="152"/>
                </a:cubicBezTo>
                <a:cubicBezTo>
                  <a:pt x="436" y="150"/>
                  <a:pt x="435" y="148"/>
                  <a:pt x="435" y="146"/>
                </a:cubicBezTo>
                <a:cubicBezTo>
                  <a:pt x="434" y="144"/>
                  <a:pt x="434" y="142"/>
                  <a:pt x="433" y="141"/>
                </a:cubicBezTo>
                <a:cubicBezTo>
                  <a:pt x="431" y="137"/>
                  <a:pt x="429" y="132"/>
                  <a:pt x="426" y="128"/>
                </a:cubicBezTo>
                <a:cubicBezTo>
                  <a:pt x="424" y="125"/>
                  <a:pt x="422" y="122"/>
                  <a:pt x="421" y="120"/>
                </a:cubicBezTo>
                <a:cubicBezTo>
                  <a:pt x="421" y="121"/>
                  <a:pt x="424" y="125"/>
                  <a:pt x="425" y="128"/>
                </a:cubicBezTo>
                <a:cubicBezTo>
                  <a:pt x="425" y="128"/>
                  <a:pt x="426" y="129"/>
                  <a:pt x="427" y="131"/>
                </a:cubicBezTo>
                <a:cubicBezTo>
                  <a:pt x="423" y="124"/>
                  <a:pt x="419" y="119"/>
                  <a:pt x="416" y="115"/>
                </a:cubicBezTo>
                <a:cubicBezTo>
                  <a:pt x="415" y="113"/>
                  <a:pt x="414" y="112"/>
                  <a:pt x="413" y="110"/>
                </a:cubicBezTo>
                <a:cubicBezTo>
                  <a:pt x="412" y="110"/>
                  <a:pt x="412" y="109"/>
                  <a:pt x="411" y="109"/>
                </a:cubicBezTo>
                <a:cubicBezTo>
                  <a:pt x="413" y="111"/>
                  <a:pt x="414" y="113"/>
                  <a:pt x="415" y="115"/>
                </a:cubicBezTo>
                <a:cubicBezTo>
                  <a:pt x="417" y="118"/>
                  <a:pt x="419" y="121"/>
                  <a:pt x="421" y="124"/>
                </a:cubicBezTo>
                <a:close/>
                <a:moveTo>
                  <a:pt x="290" y="471"/>
                </a:moveTo>
                <a:cubicBezTo>
                  <a:pt x="294" y="469"/>
                  <a:pt x="299" y="468"/>
                  <a:pt x="303" y="466"/>
                </a:cubicBezTo>
                <a:cubicBezTo>
                  <a:pt x="308" y="464"/>
                  <a:pt x="312" y="462"/>
                  <a:pt x="317" y="460"/>
                </a:cubicBezTo>
                <a:cubicBezTo>
                  <a:pt x="312" y="462"/>
                  <a:pt x="308" y="463"/>
                  <a:pt x="303" y="465"/>
                </a:cubicBezTo>
                <a:cubicBezTo>
                  <a:pt x="299" y="467"/>
                  <a:pt x="294" y="468"/>
                  <a:pt x="290" y="471"/>
                </a:cubicBezTo>
                <a:close/>
                <a:moveTo>
                  <a:pt x="396" y="387"/>
                </a:moveTo>
                <a:cubicBezTo>
                  <a:pt x="396" y="386"/>
                  <a:pt x="397" y="385"/>
                  <a:pt x="398" y="384"/>
                </a:cubicBezTo>
                <a:cubicBezTo>
                  <a:pt x="396" y="385"/>
                  <a:pt x="394" y="388"/>
                  <a:pt x="394" y="389"/>
                </a:cubicBezTo>
                <a:cubicBezTo>
                  <a:pt x="393" y="391"/>
                  <a:pt x="389" y="395"/>
                  <a:pt x="385" y="399"/>
                </a:cubicBezTo>
                <a:cubicBezTo>
                  <a:pt x="385" y="399"/>
                  <a:pt x="390" y="394"/>
                  <a:pt x="395" y="389"/>
                </a:cubicBezTo>
                <a:cubicBezTo>
                  <a:pt x="396" y="387"/>
                  <a:pt x="397" y="386"/>
                  <a:pt x="398" y="385"/>
                </a:cubicBezTo>
                <a:cubicBezTo>
                  <a:pt x="399" y="384"/>
                  <a:pt x="400" y="382"/>
                  <a:pt x="401" y="381"/>
                </a:cubicBezTo>
                <a:cubicBezTo>
                  <a:pt x="403" y="379"/>
                  <a:pt x="404" y="378"/>
                  <a:pt x="404" y="378"/>
                </a:cubicBezTo>
                <a:cubicBezTo>
                  <a:pt x="401" y="380"/>
                  <a:pt x="398" y="385"/>
                  <a:pt x="396" y="387"/>
                </a:cubicBezTo>
                <a:close/>
                <a:moveTo>
                  <a:pt x="395" y="380"/>
                </a:moveTo>
                <a:cubicBezTo>
                  <a:pt x="394" y="380"/>
                  <a:pt x="393" y="381"/>
                  <a:pt x="391" y="384"/>
                </a:cubicBezTo>
                <a:cubicBezTo>
                  <a:pt x="386" y="389"/>
                  <a:pt x="382" y="394"/>
                  <a:pt x="377" y="398"/>
                </a:cubicBezTo>
                <a:cubicBezTo>
                  <a:pt x="383" y="392"/>
                  <a:pt x="387" y="390"/>
                  <a:pt x="393" y="384"/>
                </a:cubicBezTo>
                <a:cubicBezTo>
                  <a:pt x="394" y="383"/>
                  <a:pt x="394" y="383"/>
                  <a:pt x="396" y="382"/>
                </a:cubicBezTo>
                <a:cubicBezTo>
                  <a:pt x="395" y="383"/>
                  <a:pt x="395" y="381"/>
                  <a:pt x="396" y="380"/>
                </a:cubicBezTo>
                <a:cubicBezTo>
                  <a:pt x="392" y="384"/>
                  <a:pt x="395" y="380"/>
                  <a:pt x="395" y="380"/>
                </a:cubicBezTo>
                <a:close/>
                <a:moveTo>
                  <a:pt x="458" y="215"/>
                </a:moveTo>
                <a:cubicBezTo>
                  <a:pt x="458" y="215"/>
                  <a:pt x="458" y="215"/>
                  <a:pt x="458" y="215"/>
                </a:cubicBezTo>
                <a:cubicBezTo>
                  <a:pt x="458" y="215"/>
                  <a:pt x="458" y="215"/>
                  <a:pt x="458" y="215"/>
                </a:cubicBezTo>
                <a:close/>
                <a:moveTo>
                  <a:pt x="399" y="386"/>
                </a:moveTo>
                <a:cubicBezTo>
                  <a:pt x="398" y="387"/>
                  <a:pt x="396" y="389"/>
                  <a:pt x="395" y="390"/>
                </a:cubicBezTo>
                <a:cubicBezTo>
                  <a:pt x="392" y="393"/>
                  <a:pt x="389" y="396"/>
                  <a:pt x="386" y="399"/>
                </a:cubicBezTo>
                <a:cubicBezTo>
                  <a:pt x="392" y="392"/>
                  <a:pt x="393" y="394"/>
                  <a:pt x="397" y="390"/>
                </a:cubicBezTo>
                <a:cubicBezTo>
                  <a:pt x="396" y="389"/>
                  <a:pt x="398" y="387"/>
                  <a:pt x="403" y="381"/>
                </a:cubicBezTo>
                <a:cubicBezTo>
                  <a:pt x="402" y="382"/>
                  <a:pt x="400" y="384"/>
                  <a:pt x="399" y="386"/>
                </a:cubicBezTo>
                <a:close/>
                <a:moveTo>
                  <a:pt x="196" y="452"/>
                </a:moveTo>
                <a:cubicBezTo>
                  <a:pt x="188" y="451"/>
                  <a:pt x="181" y="449"/>
                  <a:pt x="173" y="448"/>
                </a:cubicBezTo>
                <a:cubicBezTo>
                  <a:pt x="180" y="450"/>
                  <a:pt x="188" y="452"/>
                  <a:pt x="196" y="452"/>
                </a:cubicBezTo>
                <a:close/>
                <a:moveTo>
                  <a:pt x="448" y="249"/>
                </a:moveTo>
                <a:cubicBezTo>
                  <a:pt x="448" y="249"/>
                  <a:pt x="448" y="249"/>
                  <a:pt x="448" y="249"/>
                </a:cubicBezTo>
                <a:cubicBezTo>
                  <a:pt x="448" y="248"/>
                  <a:pt x="448" y="248"/>
                  <a:pt x="448" y="248"/>
                </a:cubicBezTo>
                <a:cubicBezTo>
                  <a:pt x="448" y="249"/>
                  <a:pt x="448" y="249"/>
                  <a:pt x="448" y="249"/>
                </a:cubicBezTo>
                <a:cubicBezTo>
                  <a:pt x="448" y="249"/>
                  <a:pt x="448" y="249"/>
                  <a:pt x="448" y="249"/>
                </a:cubicBezTo>
                <a:close/>
                <a:moveTo>
                  <a:pt x="448" y="246"/>
                </a:moveTo>
                <a:cubicBezTo>
                  <a:pt x="448" y="243"/>
                  <a:pt x="448" y="237"/>
                  <a:pt x="448" y="236"/>
                </a:cubicBezTo>
                <a:cubicBezTo>
                  <a:pt x="447" y="235"/>
                  <a:pt x="447" y="241"/>
                  <a:pt x="447" y="244"/>
                </a:cubicBezTo>
                <a:cubicBezTo>
                  <a:pt x="447" y="245"/>
                  <a:pt x="447" y="245"/>
                  <a:pt x="447" y="246"/>
                </a:cubicBezTo>
                <a:cubicBezTo>
                  <a:pt x="447" y="248"/>
                  <a:pt x="446" y="259"/>
                  <a:pt x="448" y="249"/>
                </a:cubicBezTo>
                <a:cubicBezTo>
                  <a:pt x="448" y="248"/>
                  <a:pt x="448" y="250"/>
                  <a:pt x="448" y="246"/>
                </a:cubicBezTo>
                <a:close/>
                <a:moveTo>
                  <a:pt x="458" y="214"/>
                </a:moveTo>
                <a:cubicBezTo>
                  <a:pt x="458" y="216"/>
                  <a:pt x="458" y="217"/>
                  <a:pt x="459" y="217"/>
                </a:cubicBezTo>
                <a:cubicBezTo>
                  <a:pt x="459" y="217"/>
                  <a:pt x="459" y="214"/>
                  <a:pt x="459" y="213"/>
                </a:cubicBezTo>
                <a:cubicBezTo>
                  <a:pt x="458" y="210"/>
                  <a:pt x="458" y="207"/>
                  <a:pt x="457" y="204"/>
                </a:cubicBezTo>
                <a:cubicBezTo>
                  <a:pt x="457" y="206"/>
                  <a:pt x="458" y="209"/>
                  <a:pt x="457" y="210"/>
                </a:cubicBezTo>
                <a:cubicBezTo>
                  <a:pt x="457" y="211"/>
                  <a:pt x="457" y="212"/>
                  <a:pt x="458" y="215"/>
                </a:cubicBezTo>
                <a:cubicBezTo>
                  <a:pt x="458" y="214"/>
                  <a:pt x="457" y="210"/>
                  <a:pt x="458" y="214"/>
                </a:cubicBezTo>
                <a:close/>
                <a:moveTo>
                  <a:pt x="453" y="219"/>
                </a:moveTo>
                <a:cubicBezTo>
                  <a:pt x="453" y="220"/>
                  <a:pt x="453" y="221"/>
                  <a:pt x="453" y="223"/>
                </a:cubicBezTo>
                <a:cubicBezTo>
                  <a:pt x="453" y="224"/>
                  <a:pt x="453" y="225"/>
                  <a:pt x="453" y="226"/>
                </a:cubicBezTo>
                <a:cubicBezTo>
                  <a:pt x="453" y="231"/>
                  <a:pt x="454" y="231"/>
                  <a:pt x="454" y="230"/>
                </a:cubicBezTo>
                <a:cubicBezTo>
                  <a:pt x="455" y="229"/>
                  <a:pt x="456" y="231"/>
                  <a:pt x="455" y="237"/>
                </a:cubicBezTo>
                <a:cubicBezTo>
                  <a:pt x="455" y="240"/>
                  <a:pt x="455" y="243"/>
                  <a:pt x="455" y="246"/>
                </a:cubicBezTo>
                <a:cubicBezTo>
                  <a:pt x="455" y="248"/>
                  <a:pt x="455" y="251"/>
                  <a:pt x="455" y="254"/>
                </a:cubicBezTo>
                <a:cubicBezTo>
                  <a:pt x="455" y="250"/>
                  <a:pt x="456" y="247"/>
                  <a:pt x="456" y="244"/>
                </a:cubicBezTo>
                <a:cubicBezTo>
                  <a:pt x="456" y="240"/>
                  <a:pt x="457" y="238"/>
                  <a:pt x="457" y="235"/>
                </a:cubicBezTo>
                <a:cubicBezTo>
                  <a:pt x="458" y="229"/>
                  <a:pt x="459" y="223"/>
                  <a:pt x="458" y="215"/>
                </a:cubicBezTo>
                <a:cubicBezTo>
                  <a:pt x="457" y="215"/>
                  <a:pt x="456" y="212"/>
                  <a:pt x="456" y="209"/>
                </a:cubicBezTo>
                <a:cubicBezTo>
                  <a:pt x="455" y="205"/>
                  <a:pt x="455" y="201"/>
                  <a:pt x="454" y="199"/>
                </a:cubicBezTo>
                <a:cubicBezTo>
                  <a:pt x="455" y="201"/>
                  <a:pt x="455" y="204"/>
                  <a:pt x="455" y="207"/>
                </a:cubicBezTo>
                <a:cubicBezTo>
                  <a:pt x="456" y="209"/>
                  <a:pt x="456" y="212"/>
                  <a:pt x="455" y="213"/>
                </a:cubicBezTo>
                <a:cubicBezTo>
                  <a:pt x="455" y="213"/>
                  <a:pt x="455" y="215"/>
                  <a:pt x="455" y="215"/>
                </a:cubicBezTo>
                <a:cubicBezTo>
                  <a:pt x="454" y="212"/>
                  <a:pt x="454" y="209"/>
                  <a:pt x="455" y="209"/>
                </a:cubicBezTo>
                <a:cubicBezTo>
                  <a:pt x="455" y="209"/>
                  <a:pt x="455" y="210"/>
                  <a:pt x="455" y="207"/>
                </a:cubicBezTo>
                <a:cubicBezTo>
                  <a:pt x="454" y="205"/>
                  <a:pt x="454" y="203"/>
                  <a:pt x="453" y="201"/>
                </a:cubicBezTo>
                <a:cubicBezTo>
                  <a:pt x="453" y="199"/>
                  <a:pt x="452" y="197"/>
                  <a:pt x="452" y="195"/>
                </a:cubicBezTo>
                <a:cubicBezTo>
                  <a:pt x="451" y="191"/>
                  <a:pt x="449" y="186"/>
                  <a:pt x="449" y="180"/>
                </a:cubicBezTo>
                <a:cubicBezTo>
                  <a:pt x="450" y="184"/>
                  <a:pt x="450" y="187"/>
                  <a:pt x="451" y="190"/>
                </a:cubicBezTo>
                <a:cubicBezTo>
                  <a:pt x="451" y="181"/>
                  <a:pt x="447" y="174"/>
                  <a:pt x="444" y="165"/>
                </a:cubicBezTo>
                <a:cubicBezTo>
                  <a:pt x="445" y="168"/>
                  <a:pt x="446" y="172"/>
                  <a:pt x="446" y="175"/>
                </a:cubicBezTo>
                <a:cubicBezTo>
                  <a:pt x="447" y="179"/>
                  <a:pt x="448" y="183"/>
                  <a:pt x="448" y="185"/>
                </a:cubicBezTo>
                <a:cubicBezTo>
                  <a:pt x="448" y="188"/>
                  <a:pt x="449" y="193"/>
                  <a:pt x="447" y="188"/>
                </a:cubicBezTo>
                <a:cubicBezTo>
                  <a:pt x="446" y="185"/>
                  <a:pt x="446" y="187"/>
                  <a:pt x="446" y="188"/>
                </a:cubicBezTo>
                <a:cubicBezTo>
                  <a:pt x="446" y="189"/>
                  <a:pt x="446" y="193"/>
                  <a:pt x="447" y="194"/>
                </a:cubicBezTo>
                <a:cubicBezTo>
                  <a:pt x="447" y="194"/>
                  <a:pt x="447" y="195"/>
                  <a:pt x="447" y="195"/>
                </a:cubicBezTo>
                <a:cubicBezTo>
                  <a:pt x="447" y="196"/>
                  <a:pt x="447" y="198"/>
                  <a:pt x="448" y="200"/>
                </a:cubicBezTo>
                <a:cubicBezTo>
                  <a:pt x="450" y="201"/>
                  <a:pt x="450" y="218"/>
                  <a:pt x="453" y="219"/>
                </a:cubicBezTo>
                <a:close/>
                <a:moveTo>
                  <a:pt x="458" y="215"/>
                </a:moveTo>
                <a:cubicBezTo>
                  <a:pt x="458" y="215"/>
                  <a:pt x="458" y="215"/>
                  <a:pt x="458" y="215"/>
                </a:cubicBezTo>
                <a:cubicBezTo>
                  <a:pt x="458" y="215"/>
                  <a:pt x="458" y="215"/>
                  <a:pt x="458" y="215"/>
                </a:cubicBezTo>
                <a:cubicBezTo>
                  <a:pt x="458" y="215"/>
                  <a:pt x="458" y="215"/>
                  <a:pt x="458" y="215"/>
                </a:cubicBezTo>
                <a:close/>
                <a:moveTo>
                  <a:pt x="250" y="463"/>
                </a:moveTo>
                <a:cubicBezTo>
                  <a:pt x="246" y="463"/>
                  <a:pt x="241" y="463"/>
                  <a:pt x="240" y="463"/>
                </a:cubicBezTo>
                <a:cubicBezTo>
                  <a:pt x="236" y="464"/>
                  <a:pt x="232" y="463"/>
                  <a:pt x="228" y="463"/>
                </a:cubicBezTo>
                <a:cubicBezTo>
                  <a:pt x="229" y="462"/>
                  <a:pt x="232" y="463"/>
                  <a:pt x="233" y="462"/>
                </a:cubicBezTo>
                <a:cubicBezTo>
                  <a:pt x="232" y="462"/>
                  <a:pt x="228" y="462"/>
                  <a:pt x="226" y="462"/>
                </a:cubicBezTo>
                <a:cubicBezTo>
                  <a:pt x="224" y="461"/>
                  <a:pt x="218" y="461"/>
                  <a:pt x="214" y="461"/>
                </a:cubicBezTo>
                <a:cubicBezTo>
                  <a:pt x="218" y="461"/>
                  <a:pt x="216" y="462"/>
                  <a:pt x="221" y="463"/>
                </a:cubicBezTo>
                <a:cubicBezTo>
                  <a:pt x="227" y="463"/>
                  <a:pt x="233" y="464"/>
                  <a:pt x="240" y="464"/>
                </a:cubicBezTo>
                <a:cubicBezTo>
                  <a:pt x="240" y="464"/>
                  <a:pt x="240" y="464"/>
                  <a:pt x="240" y="464"/>
                </a:cubicBezTo>
                <a:cubicBezTo>
                  <a:pt x="235" y="464"/>
                  <a:pt x="230" y="464"/>
                  <a:pt x="224" y="465"/>
                </a:cubicBezTo>
                <a:cubicBezTo>
                  <a:pt x="229" y="465"/>
                  <a:pt x="234" y="465"/>
                  <a:pt x="239" y="465"/>
                </a:cubicBezTo>
                <a:cubicBezTo>
                  <a:pt x="241" y="465"/>
                  <a:pt x="243" y="464"/>
                  <a:pt x="246" y="464"/>
                </a:cubicBezTo>
                <a:cubicBezTo>
                  <a:pt x="247" y="464"/>
                  <a:pt x="249" y="463"/>
                  <a:pt x="250" y="463"/>
                </a:cubicBezTo>
                <a:cubicBezTo>
                  <a:pt x="251" y="463"/>
                  <a:pt x="252" y="463"/>
                  <a:pt x="252" y="463"/>
                </a:cubicBezTo>
                <a:cubicBezTo>
                  <a:pt x="252" y="463"/>
                  <a:pt x="252" y="463"/>
                  <a:pt x="251" y="463"/>
                </a:cubicBezTo>
                <a:cubicBezTo>
                  <a:pt x="252" y="463"/>
                  <a:pt x="252" y="463"/>
                  <a:pt x="252" y="463"/>
                </a:cubicBezTo>
                <a:cubicBezTo>
                  <a:pt x="252" y="463"/>
                  <a:pt x="251" y="463"/>
                  <a:pt x="250" y="463"/>
                </a:cubicBezTo>
                <a:close/>
                <a:moveTo>
                  <a:pt x="304" y="455"/>
                </a:moveTo>
                <a:cubicBezTo>
                  <a:pt x="308" y="453"/>
                  <a:pt x="312" y="450"/>
                  <a:pt x="315" y="450"/>
                </a:cubicBezTo>
                <a:cubicBezTo>
                  <a:pt x="315" y="450"/>
                  <a:pt x="316" y="450"/>
                  <a:pt x="316" y="449"/>
                </a:cubicBezTo>
                <a:cubicBezTo>
                  <a:pt x="317" y="449"/>
                  <a:pt x="317" y="449"/>
                  <a:pt x="317" y="449"/>
                </a:cubicBezTo>
                <a:cubicBezTo>
                  <a:pt x="319" y="447"/>
                  <a:pt x="321" y="446"/>
                  <a:pt x="324" y="445"/>
                </a:cubicBezTo>
                <a:cubicBezTo>
                  <a:pt x="326" y="444"/>
                  <a:pt x="328" y="443"/>
                  <a:pt x="331" y="441"/>
                </a:cubicBezTo>
                <a:cubicBezTo>
                  <a:pt x="333" y="440"/>
                  <a:pt x="337" y="438"/>
                  <a:pt x="334" y="438"/>
                </a:cubicBezTo>
                <a:cubicBezTo>
                  <a:pt x="333" y="438"/>
                  <a:pt x="333" y="438"/>
                  <a:pt x="329" y="440"/>
                </a:cubicBezTo>
                <a:cubicBezTo>
                  <a:pt x="324" y="443"/>
                  <a:pt x="317" y="447"/>
                  <a:pt x="311" y="449"/>
                </a:cubicBezTo>
                <a:cubicBezTo>
                  <a:pt x="311" y="449"/>
                  <a:pt x="309" y="449"/>
                  <a:pt x="308" y="450"/>
                </a:cubicBezTo>
                <a:cubicBezTo>
                  <a:pt x="307" y="450"/>
                  <a:pt x="305" y="450"/>
                  <a:pt x="304" y="451"/>
                </a:cubicBezTo>
                <a:cubicBezTo>
                  <a:pt x="300" y="451"/>
                  <a:pt x="300" y="453"/>
                  <a:pt x="296" y="454"/>
                </a:cubicBezTo>
                <a:cubicBezTo>
                  <a:pt x="291" y="456"/>
                  <a:pt x="291" y="456"/>
                  <a:pt x="287" y="458"/>
                </a:cubicBezTo>
                <a:cubicBezTo>
                  <a:pt x="290" y="457"/>
                  <a:pt x="292" y="456"/>
                  <a:pt x="293" y="456"/>
                </a:cubicBezTo>
                <a:cubicBezTo>
                  <a:pt x="297" y="455"/>
                  <a:pt x="313" y="449"/>
                  <a:pt x="304" y="455"/>
                </a:cubicBezTo>
                <a:close/>
                <a:moveTo>
                  <a:pt x="263" y="459"/>
                </a:moveTo>
                <a:cubicBezTo>
                  <a:pt x="260" y="459"/>
                  <a:pt x="258" y="460"/>
                  <a:pt x="256" y="460"/>
                </a:cubicBezTo>
                <a:cubicBezTo>
                  <a:pt x="260" y="460"/>
                  <a:pt x="259" y="461"/>
                  <a:pt x="261" y="460"/>
                </a:cubicBezTo>
                <a:cubicBezTo>
                  <a:pt x="263" y="460"/>
                  <a:pt x="264" y="460"/>
                  <a:pt x="266" y="460"/>
                </a:cubicBezTo>
                <a:cubicBezTo>
                  <a:pt x="268" y="459"/>
                  <a:pt x="270" y="459"/>
                  <a:pt x="272" y="458"/>
                </a:cubicBezTo>
                <a:cubicBezTo>
                  <a:pt x="275" y="457"/>
                  <a:pt x="279" y="456"/>
                  <a:pt x="283" y="455"/>
                </a:cubicBezTo>
                <a:cubicBezTo>
                  <a:pt x="280" y="455"/>
                  <a:pt x="276" y="456"/>
                  <a:pt x="273" y="457"/>
                </a:cubicBezTo>
                <a:cubicBezTo>
                  <a:pt x="270" y="457"/>
                  <a:pt x="266" y="458"/>
                  <a:pt x="263" y="459"/>
                </a:cubicBezTo>
                <a:close/>
                <a:moveTo>
                  <a:pt x="209" y="464"/>
                </a:moveTo>
                <a:cubicBezTo>
                  <a:pt x="208" y="464"/>
                  <a:pt x="207" y="464"/>
                  <a:pt x="206" y="465"/>
                </a:cubicBezTo>
                <a:cubicBezTo>
                  <a:pt x="205" y="464"/>
                  <a:pt x="203" y="464"/>
                  <a:pt x="202" y="464"/>
                </a:cubicBezTo>
                <a:cubicBezTo>
                  <a:pt x="200" y="464"/>
                  <a:pt x="198" y="464"/>
                  <a:pt x="195" y="464"/>
                </a:cubicBezTo>
                <a:cubicBezTo>
                  <a:pt x="198" y="464"/>
                  <a:pt x="200" y="464"/>
                  <a:pt x="202" y="465"/>
                </a:cubicBezTo>
                <a:cubicBezTo>
                  <a:pt x="203" y="465"/>
                  <a:pt x="204" y="465"/>
                  <a:pt x="206" y="465"/>
                </a:cubicBezTo>
                <a:cubicBezTo>
                  <a:pt x="207" y="465"/>
                  <a:pt x="208" y="465"/>
                  <a:pt x="209" y="465"/>
                </a:cubicBezTo>
                <a:cubicBezTo>
                  <a:pt x="214" y="465"/>
                  <a:pt x="219" y="465"/>
                  <a:pt x="224" y="465"/>
                </a:cubicBezTo>
                <a:cubicBezTo>
                  <a:pt x="219" y="464"/>
                  <a:pt x="214" y="464"/>
                  <a:pt x="209" y="464"/>
                </a:cubicBezTo>
                <a:close/>
                <a:moveTo>
                  <a:pt x="332" y="452"/>
                </a:moveTo>
                <a:cubicBezTo>
                  <a:pt x="332" y="452"/>
                  <a:pt x="332" y="451"/>
                  <a:pt x="332" y="451"/>
                </a:cubicBezTo>
                <a:cubicBezTo>
                  <a:pt x="332" y="451"/>
                  <a:pt x="332" y="452"/>
                  <a:pt x="332" y="452"/>
                </a:cubicBezTo>
                <a:cubicBezTo>
                  <a:pt x="332" y="452"/>
                  <a:pt x="332" y="452"/>
                  <a:pt x="332" y="452"/>
                </a:cubicBezTo>
                <a:close/>
                <a:moveTo>
                  <a:pt x="332" y="452"/>
                </a:moveTo>
                <a:cubicBezTo>
                  <a:pt x="332" y="451"/>
                  <a:pt x="332" y="451"/>
                  <a:pt x="332" y="451"/>
                </a:cubicBezTo>
                <a:cubicBezTo>
                  <a:pt x="332" y="451"/>
                  <a:pt x="332" y="451"/>
                  <a:pt x="332" y="451"/>
                </a:cubicBezTo>
                <a:lnTo>
                  <a:pt x="332" y="452"/>
                </a:lnTo>
                <a:close/>
                <a:moveTo>
                  <a:pt x="308" y="463"/>
                </a:moveTo>
                <a:cubicBezTo>
                  <a:pt x="312" y="461"/>
                  <a:pt x="316" y="460"/>
                  <a:pt x="320" y="458"/>
                </a:cubicBezTo>
                <a:cubicBezTo>
                  <a:pt x="324" y="456"/>
                  <a:pt x="328" y="454"/>
                  <a:pt x="332" y="452"/>
                </a:cubicBezTo>
                <a:cubicBezTo>
                  <a:pt x="328" y="453"/>
                  <a:pt x="324" y="455"/>
                  <a:pt x="320" y="457"/>
                </a:cubicBezTo>
                <a:cubicBezTo>
                  <a:pt x="316" y="459"/>
                  <a:pt x="312" y="461"/>
                  <a:pt x="308" y="463"/>
                </a:cubicBezTo>
                <a:close/>
                <a:moveTo>
                  <a:pt x="311" y="461"/>
                </a:moveTo>
                <a:cubicBezTo>
                  <a:pt x="314" y="458"/>
                  <a:pt x="318" y="456"/>
                  <a:pt x="322" y="455"/>
                </a:cubicBezTo>
                <a:cubicBezTo>
                  <a:pt x="323" y="455"/>
                  <a:pt x="326" y="453"/>
                  <a:pt x="328" y="452"/>
                </a:cubicBezTo>
                <a:cubicBezTo>
                  <a:pt x="329" y="451"/>
                  <a:pt x="331" y="451"/>
                  <a:pt x="332" y="450"/>
                </a:cubicBezTo>
                <a:cubicBezTo>
                  <a:pt x="333" y="449"/>
                  <a:pt x="335" y="448"/>
                  <a:pt x="336" y="447"/>
                </a:cubicBezTo>
                <a:cubicBezTo>
                  <a:pt x="339" y="446"/>
                  <a:pt x="342" y="444"/>
                  <a:pt x="345" y="442"/>
                </a:cubicBezTo>
                <a:cubicBezTo>
                  <a:pt x="340" y="444"/>
                  <a:pt x="335" y="447"/>
                  <a:pt x="329" y="450"/>
                </a:cubicBezTo>
                <a:cubicBezTo>
                  <a:pt x="323" y="453"/>
                  <a:pt x="317" y="455"/>
                  <a:pt x="311" y="458"/>
                </a:cubicBezTo>
                <a:cubicBezTo>
                  <a:pt x="309" y="459"/>
                  <a:pt x="308" y="459"/>
                  <a:pt x="308" y="460"/>
                </a:cubicBezTo>
                <a:cubicBezTo>
                  <a:pt x="307" y="460"/>
                  <a:pt x="307" y="460"/>
                  <a:pt x="308" y="460"/>
                </a:cubicBezTo>
                <a:cubicBezTo>
                  <a:pt x="311" y="459"/>
                  <a:pt x="313" y="458"/>
                  <a:pt x="315" y="457"/>
                </a:cubicBezTo>
                <a:cubicBezTo>
                  <a:pt x="314" y="458"/>
                  <a:pt x="310" y="460"/>
                  <a:pt x="311" y="461"/>
                </a:cubicBezTo>
                <a:close/>
                <a:moveTo>
                  <a:pt x="324" y="450"/>
                </a:moveTo>
                <a:cubicBezTo>
                  <a:pt x="324" y="450"/>
                  <a:pt x="324" y="450"/>
                  <a:pt x="324" y="450"/>
                </a:cubicBezTo>
                <a:cubicBezTo>
                  <a:pt x="330" y="447"/>
                  <a:pt x="335" y="446"/>
                  <a:pt x="342" y="441"/>
                </a:cubicBezTo>
                <a:cubicBezTo>
                  <a:pt x="338" y="443"/>
                  <a:pt x="335" y="444"/>
                  <a:pt x="331" y="446"/>
                </a:cubicBezTo>
                <a:cubicBezTo>
                  <a:pt x="329" y="447"/>
                  <a:pt x="326" y="449"/>
                  <a:pt x="324" y="450"/>
                </a:cubicBezTo>
                <a:close/>
                <a:moveTo>
                  <a:pt x="449" y="309"/>
                </a:moveTo>
                <a:cubicBezTo>
                  <a:pt x="449" y="310"/>
                  <a:pt x="449" y="311"/>
                  <a:pt x="448" y="312"/>
                </a:cubicBezTo>
                <a:cubicBezTo>
                  <a:pt x="449" y="311"/>
                  <a:pt x="449" y="310"/>
                  <a:pt x="449" y="309"/>
                </a:cubicBezTo>
                <a:close/>
                <a:moveTo>
                  <a:pt x="215" y="186"/>
                </a:moveTo>
                <a:cubicBezTo>
                  <a:pt x="215" y="186"/>
                  <a:pt x="215" y="186"/>
                  <a:pt x="215" y="186"/>
                </a:cubicBezTo>
                <a:cubicBezTo>
                  <a:pt x="216" y="185"/>
                  <a:pt x="216" y="185"/>
                  <a:pt x="217" y="184"/>
                </a:cubicBezTo>
                <a:cubicBezTo>
                  <a:pt x="217" y="183"/>
                  <a:pt x="219" y="184"/>
                  <a:pt x="219" y="183"/>
                </a:cubicBezTo>
                <a:cubicBezTo>
                  <a:pt x="218" y="183"/>
                  <a:pt x="218" y="183"/>
                  <a:pt x="217" y="183"/>
                </a:cubicBezTo>
                <a:cubicBezTo>
                  <a:pt x="216" y="184"/>
                  <a:pt x="216" y="184"/>
                  <a:pt x="215" y="184"/>
                </a:cubicBezTo>
                <a:cubicBezTo>
                  <a:pt x="214" y="184"/>
                  <a:pt x="213" y="184"/>
                  <a:pt x="211" y="185"/>
                </a:cubicBezTo>
                <a:cubicBezTo>
                  <a:pt x="211" y="184"/>
                  <a:pt x="213" y="184"/>
                  <a:pt x="212" y="183"/>
                </a:cubicBezTo>
                <a:cubicBezTo>
                  <a:pt x="212" y="184"/>
                  <a:pt x="211" y="184"/>
                  <a:pt x="210" y="184"/>
                </a:cubicBezTo>
                <a:cubicBezTo>
                  <a:pt x="210" y="184"/>
                  <a:pt x="209" y="184"/>
                  <a:pt x="209" y="184"/>
                </a:cubicBezTo>
                <a:cubicBezTo>
                  <a:pt x="210" y="183"/>
                  <a:pt x="212" y="183"/>
                  <a:pt x="214" y="182"/>
                </a:cubicBezTo>
                <a:cubicBezTo>
                  <a:pt x="212" y="182"/>
                  <a:pt x="212" y="183"/>
                  <a:pt x="211" y="183"/>
                </a:cubicBezTo>
                <a:cubicBezTo>
                  <a:pt x="210" y="183"/>
                  <a:pt x="210" y="183"/>
                  <a:pt x="209" y="183"/>
                </a:cubicBezTo>
                <a:cubicBezTo>
                  <a:pt x="208" y="183"/>
                  <a:pt x="208" y="184"/>
                  <a:pt x="208" y="184"/>
                </a:cubicBezTo>
                <a:cubicBezTo>
                  <a:pt x="207" y="186"/>
                  <a:pt x="205" y="185"/>
                  <a:pt x="204" y="186"/>
                </a:cubicBezTo>
                <a:cubicBezTo>
                  <a:pt x="203" y="186"/>
                  <a:pt x="203" y="186"/>
                  <a:pt x="202" y="186"/>
                </a:cubicBezTo>
                <a:cubicBezTo>
                  <a:pt x="201" y="186"/>
                  <a:pt x="200" y="186"/>
                  <a:pt x="200" y="187"/>
                </a:cubicBezTo>
                <a:cubicBezTo>
                  <a:pt x="199" y="188"/>
                  <a:pt x="200" y="188"/>
                  <a:pt x="200" y="188"/>
                </a:cubicBezTo>
                <a:cubicBezTo>
                  <a:pt x="199" y="189"/>
                  <a:pt x="201" y="188"/>
                  <a:pt x="201" y="188"/>
                </a:cubicBezTo>
                <a:cubicBezTo>
                  <a:pt x="202" y="188"/>
                  <a:pt x="203" y="187"/>
                  <a:pt x="203" y="187"/>
                </a:cubicBezTo>
                <a:cubicBezTo>
                  <a:pt x="202" y="188"/>
                  <a:pt x="200" y="189"/>
                  <a:pt x="199" y="190"/>
                </a:cubicBezTo>
                <a:cubicBezTo>
                  <a:pt x="198" y="191"/>
                  <a:pt x="196" y="191"/>
                  <a:pt x="195" y="192"/>
                </a:cubicBezTo>
                <a:cubicBezTo>
                  <a:pt x="194" y="193"/>
                  <a:pt x="193" y="194"/>
                  <a:pt x="191" y="195"/>
                </a:cubicBezTo>
                <a:cubicBezTo>
                  <a:pt x="191" y="195"/>
                  <a:pt x="190" y="196"/>
                  <a:pt x="189" y="196"/>
                </a:cubicBezTo>
                <a:cubicBezTo>
                  <a:pt x="189" y="196"/>
                  <a:pt x="188" y="197"/>
                  <a:pt x="188" y="198"/>
                </a:cubicBezTo>
                <a:cubicBezTo>
                  <a:pt x="188" y="197"/>
                  <a:pt x="189" y="196"/>
                  <a:pt x="188" y="196"/>
                </a:cubicBezTo>
                <a:cubicBezTo>
                  <a:pt x="187" y="198"/>
                  <a:pt x="184" y="200"/>
                  <a:pt x="182" y="202"/>
                </a:cubicBezTo>
                <a:cubicBezTo>
                  <a:pt x="182" y="203"/>
                  <a:pt x="181" y="206"/>
                  <a:pt x="181" y="205"/>
                </a:cubicBezTo>
                <a:cubicBezTo>
                  <a:pt x="182" y="205"/>
                  <a:pt x="182" y="205"/>
                  <a:pt x="183" y="205"/>
                </a:cubicBezTo>
                <a:cubicBezTo>
                  <a:pt x="183" y="204"/>
                  <a:pt x="184" y="203"/>
                  <a:pt x="185" y="203"/>
                </a:cubicBezTo>
                <a:cubicBezTo>
                  <a:pt x="185" y="203"/>
                  <a:pt x="186" y="202"/>
                  <a:pt x="187" y="202"/>
                </a:cubicBezTo>
                <a:cubicBezTo>
                  <a:pt x="187" y="202"/>
                  <a:pt x="186" y="203"/>
                  <a:pt x="185" y="204"/>
                </a:cubicBezTo>
                <a:cubicBezTo>
                  <a:pt x="184" y="205"/>
                  <a:pt x="184" y="205"/>
                  <a:pt x="184" y="205"/>
                </a:cubicBezTo>
                <a:cubicBezTo>
                  <a:pt x="184" y="207"/>
                  <a:pt x="182" y="208"/>
                  <a:pt x="181" y="209"/>
                </a:cubicBezTo>
                <a:cubicBezTo>
                  <a:pt x="180" y="210"/>
                  <a:pt x="180" y="210"/>
                  <a:pt x="180" y="210"/>
                </a:cubicBezTo>
                <a:cubicBezTo>
                  <a:pt x="180" y="212"/>
                  <a:pt x="180" y="212"/>
                  <a:pt x="180" y="212"/>
                </a:cubicBezTo>
                <a:cubicBezTo>
                  <a:pt x="179" y="212"/>
                  <a:pt x="179" y="213"/>
                  <a:pt x="178" y="214"/>
                </a:cubicBezTo>
                <a:cubicBezTo>
                  <a:pt x="176" y="216"/>
                  <a:pt x="176" y="216"/>
                  <a:pt x="176" y="216"/>
                </a:cubicBezTo>
                <a:cubicBezTo>
                  <a:pt x="176" y="217"/>
                  <a:pt x="175" y="218"/>
                  <a:pt x="175" y="218"/>
                </a:cubicBezTo>
                <a:cubicBezTo>
                  <a:pt x="175" y="218"/>
                  <a:pt x="176" y="217"/>
                  <a:pt x="176" y="216"/>
                </a:cubicBezTo>
                <a:cubicBezTo>
                  <a:pt x="177" y="216"/>
                  <a:pt x="178" y="216"/>
                  <a:pt x="178" y="215"/>
                </a:cubicBezTo>
                <a:cubicBezTo>
                  <a:pt x="179" y="214"/>
                  <a:pt x="179" y="213"/>
                  <a:pt x="180" y="212"/>
                </a:cubicBezTo>
                <a:cubicBezTo>
                  <a:pt x="181" y="212"/>
                  <a:pt x="181" y="211"/>
                  <a:pt x="181" y="211"/>
                </a:cubicBezTo>
                <a:cubicBezTo>
                  <a:pt x="182" y="210"/>
                  <a:pt x="183" y="208"/>
                  <a:pt x="184" y="207"/>
                </a:cubicBezTo>
                <a:cubicBezTo>
                  <a:pt x="185" y="206"/>
                  <a:pt x="186" y="205"/>
                  <a:pt x="186" y="203"/>
                </a:cubicBezTo>
                <a:cubicBezTo>
                  <a:pt x="186" y="203"/>
                  <a:pt x="187" y="203"/>
                  <a:pt x="187" y="203"/>
                </a:cubicBezTo>
                <a:cubicBezTo>
                  <a:pt x="189" y="203"/>
                  <a:pt x="190" y="201"/>
                  <a:pt x="190" y="200"/>
                </a:cubicBezTo>
                <a:cubicBezTo>
                  <a:pt x="191" y="200"/>
                  <a:pt x="191" y="199"/>
                  <a:pt x="192" y="199"/>
                </a:cubicBezTo>
                <a:cubicBezTo>
                  <a:pt x="194" y="198"/>
                  <a:pt x="195" y="197"/>
                  <a:pt x="197" y="195"/>
                </a:cubicBezTo>
                <a:cubicBezTo>
                  <a:pt x="199" y="194"/>
                  <a:pt x="201" y="193"/>
                  <a:pt x="202" y="192"/>
                </a:cubicBezTo>
                <a:cubicBezTo>
                  <a:pt x="203" y="191"/>
                  <a:pt x="204" y="191"/>
                  <a:pt x="204" y="191"/>
                </a:cubicBezTo>
                <a:cubicBezTo>
                  <a:pt x="204" y="191"/>
                  <a:pt x="203" y="191"/>
                  <a:pt x="203" y="192"/>
                </a:cubicBezTo>
                <a:cubicBezTo>
                  <a:pt x="204" y="191"/>
                  <a:pt x="203" y="193"/>
                  <a:pt x="204" y="192"/>
                </a:cubicBezTo>
                <a:cubicBezTo>
                  <a:pt x="205" y="191"/>
                  <a:pt x="206" y="191"/>
                  <a:pt x="206" y="191"/>
                </a:cubicBezTo>
                <a:cubicBezTo>
                  <a:pt x="206" y="191"/>
                  <a:pt x="205" y="191"/>
                  <a:pt x="205" y="192"/>
                </a:cubicBezTo>
                <a:cubicBezTo>
                  <a:pt x="205" y="192"/>
                  <a:pt x="202" y="193"/>
                  <a:pt x="203" y="194"/>
                </a:cubicBezTo>
                <a:cubicBezTo>
                  <a:pt x="203" y="194"/>
                  <a:pt x="205" y="193"/>
                  <a:pt x="206" y="192"/>
                </a:cubicBezTo>
                <a:cubicBezTo>
                  <a:pt x="206" y="192"/>
                  <a:pt x="206" y="192"/>
                  <a:pt x="207" y="192"/>
                </a:cubicBezTo>
                <a:cubicBezTo>
                  <a:pt x="206" y="193"/>
                  <a:pt x="205" y="193"/>
                  <a:pt x="204" y="194"/>
                </a:cubicBezTo>
                <a:cubicBezTo>
                  <a:pt x="203" y="194"/>
                  <a:pt x="203" y="195"/>
                  <a:pt x="203" y="195"/>
                </a:cubicBezTo>
                <a:cubicBezTo>
                  <a:pt x="203" y="195"/>
                  <a:pt x="203" y="196"/>
                  <a:pt x="204" y="196"/>
                </a:cubicBezTo>
                <a:cubicBezTo>
                  <a:pt x="205" y="195"/>
                  <a:pt x="205" y="195"/>
                  <a:pt x="206" y="194"/>
                </a:cubicBezTo>
                <a:cubicBezTo>
                  <a:pt x="207" y="193"/>
                  <a:pt x="208" y="193"/>
                  <a:pt x="209" y="192"/>
                </a:cubicBezTo>
                <a:cubicBezTo>
                  <a:pt x="210" y="191"/>
                  <a:pt x="211" y="191"/>
                  <a:pt x="211" y="190"/>
                </a:cubicBezTo>
                <a:cubicBezTo>
                  <a:pt x="212" y="190"/>
                  <a:pt x="213" y="190"/>
                  <a:pt x="213" y="190"/>
                </a:cubicBezTo>
                <a:cubicBezTo>
                  <a:pt x="215" y="189"/>
                  <a:pt x="215" y="187"/>
                  <a:pt x="215" y="186"/>
                </a:cubicBezTo>
                <a:close/>
                <a:moveTo>
                  <a:pt x="229" y="189"/>
                </a:moveTo>
                <a:cubicBezTo>
                  <a:pt x="230" y="188"/>
                  <a:pt x="226" y="189"/>
                  <a:pt x="226" y="188"/>
                </a:cubicBezTo>
                <a:cubicBezTo>
                  <a:pt x="226" y="188"/>
                  <a:pt x="226" y="188"/>
                  <a:pt x="225" y="188"/>
                </a:cubicBezTo>
                <a:cubicBezTo>
                  <a:pt x="224" y="188"/>
                  <a:pt x="224" y="189"/>
                  <a:pt x="223" y="188"/>
                </a:cubicBezTo>
                <a:cubicBezTo>
                  <a:pt x="223" y="188"/>
                  <a:pt x="223" y="189"/>
                  <a:pt x="223" y="189"/>
                </a:cubicBezTo>
                <a:cubicBezTo>
                  <a:pt x="222" y="190"/>
                  <a:pt x="221" y="190"/>
                  <a:pt x="219" y="190"/>
                </a:cubicBezTo>
                <a:cubicBezTo>
                  <a:pt x="220" y="191"/>
                  <a:pt x="221" y="191"/>
                  <a:pt x="222" y="190"/>
                </a:cubicBezTo>
                <a:cubicBezTo>
                  <a:pt x="222" y="190"/>
                  <a:pt x="223" y="190"/>
                  <a:pt x="223" y="190"/>
                </a:cubicBezTo>
                <a:cubicBezTo>
                  <a:pt x="223" y="190"/>
                  <a:pt x="223" y="191"/>
                  <a:pt x="222" y="191"/>
                </a:cubicBezTo>
                <a:cubicBezTo>
                  <a:pt x="224" y="191"/>
                  <a:pt x="224" y="189"/>
                  <a:pt x="226" y="189"/>
                </a:cubicBezTo>
                <a:cubicBezTo>
                  <a:pt x="227" y="189"/>
                  <a:pt x="228" y="189"/>
                  <a:pt x="229" y="189"/>
                </a:cubicBezTo>
                <a:close/>
                <a:moveTo>
                  <a:pt x="232" y="189"/>
                </a:moveTo>
                <a:cubicBezTo>
                  <a:pt x="231" y="189"/>
                  <a:pt x="230" y="189"/>
                  <a:pt x="229" y="189"/>
                </a:cubicBezTo>
                <a:cubicBezTo>
                  <a:pt x="228" y="190"/>
                  <a:pt x="227" y="190"/>
                  <a:pt x="226" y="190"/>
                </a:cubicBezTo>
                <a:cubicBezTo>
                  <a:pt x="225" y="190"/>
                  <a:pt x="224" y="191"/>
                  <a:pt x="222" y="191"/>
                </a:cubicBezTo>
                <a:cubicBezTo>
                  <a:pt x="222" y="191"/>
                  <a:pt x="222" y="191"/>
                  <a:pt x="222" y="191"/>
                </a:cubicBezTo>
                <a:cubicBezTo>
                  <a:pt x="222" y="191"/>
                  <a:pt x="222" y="191"/>
                  <a:pt x="222" y="191"/>
                </a:cubicBezTo>
                <a:cubicBezTo>
                  <a:pt x="222" y="191"/>
                  <a:pt x="222" y="191"/>
                  <a:pt x="222" y="191"/>
                </a:cubicBezTo>
                <a:cubicBezTo>
                  <a:pt x="221" y="191"/>
                  <a:pt x="220" y="191"/>
                  <a:pt x="219" y="192"/>
                </a:cubicBezTo>
                <a:cubicBezTo>
                  <a:pt x="218" y="193"/>
                  <a:pt x="217" y="193"/>
                  <a:pt x="216" y="194"/>
                </a:cubicBezTo>
                <a:cubicBezTo>
                  <a:pt x="215" y="194"/>
                  <a:pt x="214" y="194"/>
                  <a:pt x="214" y="195"/>
                </a:cubicBezTo>
                <a:cubicBezTo>
                  <a:pt x="215" y="195"/>
                  <a:pt x="215" y="195"/>
                  <a:pt x="216" y="194"/>
                </a:cubicBezTo>
                <a:cubicBezTo>
                  <a:pt x="217" y="194"/>
                  <a:pt x="218" y="193"/>
                  <a:pt x="218" y="194"/>
                </a:cubicBezTo>
                <a:cubicBezTo>
                  <a:pt x="219" y="194"/>
                  <a:pt x="219" y="194"/>
                  <a:pt x="219" y="194"/>
                </a:cubicBezTo>
                <a:cubicBezTo>
                  <a:pt x="220" y="194"/>
                  <a:pt x="220" y="194"/>
                  <a:pt x="221" y="194"/>
                </a:cubicBezTo>
                <a:cubicBezTo>
                  <a:pt x="222" y="193"/>
                  <a:pt x="224" y="192"/>
                  <a:pt x="225" y="192"/>
                </a:cubicBezTo>
                <a:cubicBezTo>
                  <a:pt x="227" y="191"/>
                  <a:pt x="229" y="191"/>
                  <a:pt x="230" y="191"/>
                </a:cubicBezTo>
                <a:cubicBezTo>
                  <a:pt x="231" y="190"/>
                  <a:pt x="231" y="190"/>
                  <a:pt x="231" y="190"/>
                </a:cubicBezTo>
                <a:cubicBezTo>
                  <a:pt x="230" y="190"/>
                  <a:pt x="231" y="189"/>
                  <a:pt x="231" y="189"/>
                </a:cubicBezTo>
                <a:cubicBezTo>
                  <a:pt x="232" y="189"/>
                  <a:pt x="233" y="190"/>
                  <a:pt x="233" y="190"/>
                </a:cubicBezTo>
                <a:cubicBezTo>
                  <a:pt x="233" y="189"/>
                  <a:pt x="234" y="190"/>
                  <a:pt x="234" y="189"/>
                </a:cubicBezTo>
                <a:cubicBezTo>
                  <a:pt x="234" y="189"/>
                  <a:pt x="233" y="189"/>
                  <a:pt x="232" y="189"/>
                </a:cubicBezTo>
                <a:close/>
                <a:moveTo>
                  <a:pt x="175" y="216"/>
                </a:moveTo>
                <a:cubicBezTo>
                  <a:pt x="175" y="215"/>
                  <a:pt x="176" y="214"/>
                  <a:pt x="177" y="215"/>
                </a:cubicBezTo>
                <a:cubicBezTo>
                  <a:pt x="178" y="213"/>
                  <a:pt x="179" y="211"/>
                  <a:pt x="180" y="210"/>
                </a:cubicBezTo>
                <a:cubicBezTo>
                  <a:pt x="181" y="208"/>
                  <a:pt x="182" y="207"/>
                  <a:pt x="183" y="205"/>
                </a:cubicBezTo>
                <a:cubicBezTo>
                  <a:pt x="182" y="206"/>
                  <a:pt x="181" y="207"/>
                  <a:pt x="181" y="207"/>
                </a:cubicBezTo>
                <a:cubicBezTo>
                  <a:pt x="181" y="207"/>
                  <a:pt x="181" y="206"/>
                  <a:pt x="180" y="206"/>
                </a:cubicBezTo>
                <a:cubicBezTo>
                  <a:pt x="180" y="207"/>
                  <a:pt x="179" y="208"/>
                  <a:pt x="179" y="209"/>
                </a:cubicBezTo>
                <a:cubicBezTo>
                  <a:pt x="178" y="210"/>
                  <a:pt x="177" y="211"/>
                  <a:pt x="177" y="212"/>
                </a:cubicBezTo>
                <a:cubicBezTo>
                  <a:pt x="176" y="213"/>
                  <a:pt x="175" y="214"/>
                  <a:pt x="175" y="215"/>
                </a:cubicBezTo>
                <a:cubicBezTo>
                  <a:pt x="174" y="216"/>
                  <a:pt x="174" y="217"/>
                  <a:pt x="173" y="218"/>
                </a:cubicBezTo>
                <a:cubicBezTo>
                  <a:pt x="174" y="218"/>
                  <a:pt x="174" y="217"/>
                  <a:pt x="175" y="216"/>
                </a:cubicBezTo>
                <a:close/>
                <a:moveTo>
                  <a:pt x="145" y="215"/>
                </a:moveTo>
                <a:cubicBezTo>
                  <a:pt x="145" y="215"/>
                  <a:pt x="144" y="214"/>
                  <a:pt x="144" y="214"/>
                </a:cubicBezTo>
                <a:cubicBezTo>
                  <a:pt x="144" y="215"/>
                  <a:pt x="143" y="216"/>
                  <a:pt x="142" y="217"/>
                </a:cubicBezTo>
                <a:cubicBezTo>
                  <a:pt x="142" y="218"/>
                  <a:pt x="142" y="218"/>
                  <a:pt x="142" y="219"/>
                </a:cubicBezTo>
                <a:cubicBezTo>
                  <a:pt x="141" y="220"/>
                  <a:pt x="141" y="220"/>
                  <a:pt x="141" y="221"/>
                </a:cubicBezTo>
                <a:cubicBezTo>
                  <a:pt x="141" y="223"/>
                  <a:pt x="139" y="226"/>
                  <a:pt x="139" y="229"/>
                </a:cubicBezTo>
                <a:cubicBezTo>
                  <a:pt x="140" y="227"/>
                  <a:pt x="141" y="225"/>
                  <a:pt x="142" y="223"/>
                </a:cubicBezTo>
                <a:cubicBezTo>
                  <a:pt x="142" y="222"/>
                  <a:pt x="143" y="221"/>
                  <a:pt x="143" y="220"/>
                </a:cubicBezTo>
                <a:cubicBezTo>
                  <a:pt x="144" y="219"/>
                  <a:pt x="144" y="218"/>
                  <a:pt x="145" y="217"/>
                </a:cubicBezTo>
                <a:cubicBezTo>
                  <a:pt x="145" y="216"/>
                  <a:pt x="146" y="215"/>
                  <a:pt x="145" y="215"/>
                </a:cubicBezTo>
                <a:close/>
                <a:moveTo>
                  <a:pt x="142" y="248"/>
                </a:moveTo>
                <a:cubicBezTo>
                  <a:pt x="142" y="250"/>
                  <a:pt x="142" y="251"/>
                  <a:pt x="143" y="250"/>
                </a:cubicBezTo>
                <a:cubicBezTo>
                  <a:pt x="144" y="250"/>
                  <a:pt x="144" y="249"/>
                  <a:pt x="144" y="247"/>
                </a:cubicBezTo>
                <a:cubicBezTo>
                  <a:pt x="144" y="246"/>
                  <a:pt x="145" y="244"/>
                  <a:pt x="144" y="246"/>
                </a:cubicBezTo>
                <a:cubicBezTo>
                  <a:pt x="143" y="246"/>
                  <a:pt x="143" y="246"/>
                  <a:pt x="142" y="248"/>
                </a:cubicBezTo>
                <a:close/>
                <a:moveTo>
                  <a:pt x="157" y="292"/>
                </a:moveTo>
                <a:cubicBezTo>
                  <a:pt x="157" y="292"/>
                  <a:pt x="157" y="294"/>
                  <a:pt x="158" y="294"/>
                </a:cubicBezTo>
                <a:cubicBezTo>
                  <a:pt x="159" y="293"/>
                  <a:pt x="158" y="291"/>
                  <a:pt x="158" y="290"/>
                </a:cubicBezTo>
                <a:cubicBezTo>
                  <a:pt x="157" y="290"/>
                  <a:pt x="156" y="289"/>
                  <a:pt x="157" y="292"/>
                </a:cubicBezTo>
                <a:close/>
                <a:moveTo>
                  <a:pt x="140" y="233"/>
                </a:moveTo>
                <a:cubicBezTo>
                  <a:pt x="141" y="232"/>
                  <a:pt x="141" y="230"/>
                  <a:pt x="142" y="227"/>
                </a:cubicBezTo>
                <a:cubicBezTo>
                  <a:pt x="140" y="229"/>
                  <a:pt x="139" y="231"/>
                  <a:pt x="138" y="234"/>
                </a:cubicBezTo>
                <a:cubicBezTo>
                  <a:pt x="139" y="234"/>
                  <a:pt x="139" y="234"/>
                  <a:pt x="140" y="233"/>
                </a:cubicBezTo>
                <a:close/>
                <a:moveTo>
                  <a:pt x="267" y="195"/>
                </a:moveTo>
                <a:cubicBezTo>
                  <a:pt x="267" y="195"/>
                  <a:pt x="267" y="195"/>
                  <a:pt x="267" y="195"/>
                </a:cubicBezTo>
                <a:cubicBezTo>
                  <a:pt x="267" y="195"/>
                  <a:pt x="267" y="195"/>
                  <a:pt x="267" y="195"/>
                </a:cubicBezTo>
                <a:cubicBezTo>
                  <a:pt x="267" y="195"/>
                  <a:pt x="267" y="195"/>
                  <a:pt x="267" y="195"/>
                </a:cubicBezTo>
                <a:close/>
                <a:moveTo>
                  <a:pt x="271" y="197"/>
                </a:moveTo>
                <a:cubicBezTo>
                  <a:pt x="270" y="196"/>
                  <a:pt x="269" y="194"/>
                  <a:pt x="268" y="195"/>
                </a:cubicBezTo>
                <a:cubicBezTo>
                  <a:pt x="268" y="195"/>
                  <a:pt x="267" y="195"/>
                  <a:pt x="267" y="195"/>
                </a:cubicBezTo>
                <a:cubicBezTo>
                  <a:pt x="268" y="196"/>
                  <a:pt x="270" y="197"/>
                  <a:pt x="271" y="197"/>
                </a:cubicBezTo>
                <a:close/>
                <a:moveTo>
                  <a:pt x="266" y="195"/>
                </a:moveTo>
                <a:cubicBezTo>
                  <a:pt x="264" y="195"/>
                  <a:pt x="263" y="194"/>
                  <a:pt x="261" y="193"/>
                </a:cubicBezTo>
                <a:cubicBezTo>
                  <a:pt x="260" y="193"/>
                  <a:pt x="259" y="192"/>
                  <a:pt x="258" y="191"/>
                </a:cubicBezTo>
                <a:cubicBezTo>
                  <a:pt x="257" y="192"/>
                  <a:pt x="258" y="193"/>
                  <a:pt x="259" y="193"/>
                </a:cubicBezTo>
                <a:cubicBezTo>
                  <a:pt x="259" y="194"/>
                  <a:pt x="256" y="193"/>
                  <a:pt x="258" y="194"/>
                </a:cubicBezTo>
                <a:cubicBezTo>
                  <a:pt x="259" y="195"/>
                  <a:pt x="257" y="195"/>
                  <a:pt x="258" y="196"/>
                </a:cubicBezTo>
                <a:cubicBezTo>
                  <a:pt x="259" y="196"/>
                  <a:pt x="259" y="197"/>
                  <a:pt x="260" y="197"/>
                </a:cubicBezTo>
                <a:cubicBezTo>
                  <a:pt x="262" y="199"/>
                  <a:pt x="260" y="196"/>
                  <a:pt x="261" y="197"/>
                </a:cubicBezTo>
                <a:cubicBezTo>
                  <a:pt x="261" y="197"/>
                  <a:pt x="261" y="197"/>
                  <a:pt x="261" y="197"/>
                </a:cubicBezTo>
                <a:cubicBezTo>
                  <a:pt x="262" y="198"/>
                  <a:pt x="264" y="198"/>
                  <a:pt x="265" y="198"/>
                </a:cubicBezTo>
                <a:cubicBezTo>
                  <a:pt x="266" y="199"/>
                  <a:pt x="266" y="200"/>
                  <a:pt x="267" y="200"/>
                </a:cubicBezTo>
                <a:cubicBezTo>
                  <a:pt x="267" y="200"/>
                  <a:pt x="267" y="199"/>
                  <a:pt x="267" y="198"/>
                </a:cubicBezTo>
                <a:cubicBezTo>
                  <a:pt x="266" y="198"/>
                  <a:pt x="266" y="198"/>
                  <a:pt x="266" y="198"/>
                </a:cubicBezTo>
                <a:cubicBezTo>
                  <a:pt x="266" y="197"/>
                  <a:pt x="265" y="197"/>
                  <a:pt x="265" y="197"/>
                </a:cubicBezTo>
                <a:cubicBezTo>
                  <a:pt x="265" y="197"/>
                  <a:pt x="265" y="197"/>
                  <a:pt x="265" y="197"/>
                </a:cubicBezTo>
                <a:cubicBezTo>
                  <a:pt x="265" y="197"/>
                  <a:pt x="265" y="197"/>
                  <a:pt x="265" y="197"/>
                </a:cubicBezTo>
                <a:cubicBezTo>
                  <a:pt x="265" y="197"/>
                  <a:pt x="265" y="197"/>
                  <a:pt x="265" y="197"/>
                </a:cubicBezTo>
                <a:cubicBezTo>
                  <a:pt x="265" y="197"/>
                  <a:pt x="265" y="197"/>
                  <a:pt x="265" y="197"/>
                </a:cubicBezTo>
                <a:cubicBezTo>
                  <a:pt x="266" y="197"/>
                  <a:pt x="266" y="197"/>
                  <a:pt x="267" y="197"/>
                </a:cubicBezTo>
                <a:cubicBezTo>
                  <a:pt x="268" y="196"/>
                  <a:pt x="268" y="196"/>
                  <a:pt x="269" y="198"/>
                </a:cubicBezTo>
                <a:cubicBezTo>
                  <a:pt x="270" y="199"/>
                  <a:pt x="272" y="199"/>
                  <a:pt x="274" y="200"/>
                </a:cubicBezTo>
                <a:cubicBezTo>
                  <a:pt x="273" y="199"/>
                  <a:pt x="271" y="198"/>
                  <a:pt x="270" y="197"/>
                </a:cubicBezTo>
                <a:cubicBezTo>
                  <a:pt x="268" y="197"/>
                  <a:pt x="267" y="196"/>
                  <a:pt x="266" y="195"/>
                </a:cubicBezTo>
                <a:close/>
                <a:moveTo>
                  <a:pt x="260" y="321"/>
                </a:moveTo>
                <a:cubicBezTo>
                  <a:pt x="258" y="321"/>
                  <a:pt x="258" y="321"/>
                  <a:pt x="258" y="321"/>
                </a:cubicBezTo>
                <a:cubicBezTo>
                  <a:pt x="258" y="321"/>
                  <a:pt x="257" y="321"/>
                  <a:pt x="256" y="321"/>
                </a:cubicBezTo>
                <a:cubicBezTo>
                  <a:pt x="255" y="321"/>
                  <a:pt x="253" y="322"/>
                  <a:pt x="252" y="323"/>
                </a:cubicBezTo>
                <a:cubicBezTo>
                  <a:pt x="253" y="323"/>
                  <a:pt x="255" y="322"/>
                  <a:pt x="256" y="322"/>
                </a:cubicBezTo>
                <a:cubicBezTo>
                  <a:pt x="255" y="323"/>
                  <a:pt x="253" y="324"/>
                  <a:pt x="252" y="324"/>
                </a:cubicBezTo>
                <a:cubicBezTo>
                  <a:pt x="250" y="325"/>
                  <a:pt x="249" y="325"/>
                  <a:pt x="247" y="326"/>
                </a:cubicBezTo>
                <a:cubicBezTo>
                  <a:pt x="248" y="326"/>
                  <a:pt x="250" y="326"/>
                  <a:pt x="251" y="325"/>
                </a:cubicBezTo>
                <a:cubicBezTo>
                  <a:pt x="252" y="325"/>
                  <a:pt x="253" y="325"/>
                  <a:pt x="254" y="324"/>
                </a:cubicBezTo>
                <a:cubicBezTo>
                  <a:pt x="256" y="323"/>
                  <a:pt x="258" y="322"/>
                  <a:pt x="260" y="321"/>
                </a:cubicBezTo>
                <a:cubicBezTo>
                  <a:pt x="260" y="321"/>
                  <a:pt x="258" y="321"/>
                  <a:pt x="258" y="322"/>
                </a:cubicBezTo>
                <a:cubicBezTo>
                  <a:pt x="259" y="322"/>
                  <a:pt x="260" y="322"/>
                  <a:pt x="260" y="321"/>
                </a:cubicBezTo>
                <a:cubicBezTo>
                  <a:pt x="261" y="321"/>
                  <a:pt x="262" y="321"/>
                  <a:pt x="262" y="320"/>
                </a:cubicBezTo>
                <a:cubicBezTo>
                  <a:pt x="263" y="320"/>
                  <a:pt x="265" y="319"/>
                  <a:pt x="266" y="318"/>
                </a:cubicBezTo>
                <a:cubicBezTo>
                  <a:pt x="264" y="319"/>
                  <a:pt x="262" y="319"/>
                  <a:pt x="261" y="320"/>
                </a:cubicBezTo>
                <a:cubicBezTo>
                  <a:pt x="260" y="320"/>
                  <a:pt x="260" y="320"/>
                  <a:pt x="260" y="321"/>
                </a:cubicBezTo>
                <a:close/>
                <a:moveTo>
                  <a:pt x="268" y="193"/>
                </a:moveTo>
                <a:cubicBezTo>
                  <a:pt x="267" y="194"/>
                  <a:pt x="265" y="193"/>
                  <a:pt x="265" y="193"/>
                </a:cubicBezTo>
                <a:cubicBezTo>
                  <a:pt x="264" y="192"/>
                  <a:pt x="264" y="192"/>
                  <a:pt x="264" y="192"/>
                </a:cubicBezTo>
                <a:cubicBezTo>
                  <a:pt x="263" y="193"/>
                  <a:pt x="263" y="193"/>
                  <a:pt x="263" y="193"/>
                </a:cubicBezTo>
                <a:cubicBezTo>
                  <a:pt x="264" y="194"/>
                  <a:pt x="266" y="194"/>
                  <a:pt x="267" y="195"/>
                </a:cubicBezTo>
                <a:cubicBezTo>
                  <a:pt x="267" y="195"/>
                  <a:pt x="267" y="194"/>
                  <a:pt x="268" y="193"/>
                </a:cubicBezTo>
                <a:close/>
                <a:moveTo>
                  <a:pt x="240" y="184"/>
                </a:moveTo>
                <a:cubicBezTo>
                  <a:pt x="240" y="183"/>
                  <a:pt x="241" y="184"/>
                  <a:pt x="241" y="183"/>
                </a:cubicBezTo>
                <a:cubicBezTo>
                  <a:pt x="240" y="183"/>
                  <a:pt x="239" y="182"/>
                  <a:pt x="238" y="182"/>
                </a:cubicBezTo>
                <a:cubicBezTo>
                  <a:pt x="236" y="183"/>
                  <a:pt x="237" y="184"/>
                  <a:pt x="237" y="184"/>
                </a:cubicBezTo>
                <a:cubicBezTo>
                  <a:pt x="238" y="183"/>
                  <a:pt x="239" y="184"/>
                  <a:pt x="240" y="184"/>
                </a:cubicBezTo>
                <a:close/>
                <a:moveTo>
                  <a:pt x="244" y="193"/>
                </a:moveTo>
                <a:cubicBezTo>
                  <a:pt x="244" y="193"/>
                  <a:pt x="244" y="194"/>
                  <a:pt x="245" y="194"/>
                </a:cubicBezTo>
                <a:cubicBezTo>
                  <a:pt x="246" y="194"/>
                  <a:pt x="246" y="194"/>
                  <a:pt x="247" y="194"/>
                </a:cubicBezTo>
                <a:cubicBezTo>
                  <a:pt x="247" y="194"/>
                  <a:pt x="247" y="194"/>
                  <a:pt x="247" y="194"/>
                </a:cubicBezTo>
                <a:cubicBezTo>
                  <a:pt x="247" y="192"/>
                  <a:pt x="246" y="192"/>
                  <a:pt x="244" y="192"/>
                </a:cubicBezTo>
                <a:cubicBezTo>
                  <a:pt x="243" y="192"/>
                  <a:pt x="242" y="192"/>
                  <a:pt x="242" y="192"/>
                </a:cubicBezTo>
                <a:cubicBezTo>
                  <a:pt x="241" y="192"/>
                  <a:pt x="240" y="191"/>
                  <a:pt x="239" y="192"/>
                </a:cubicBezTo>
                <a:cubicBezTo>
                  <a:pt x="238" y="192"/>
                  <a:pt x="238" y="191"/>
                  <a:pt x="238" y="191"/>
                </a:cubicBezTo>
                <a:cubicBezTo>
                  <a:pt x="238" y="192"/>
                  <a:pt x="238" y="192"/>
                  <a:pt x="238" y="192"/>
                </a:cubicBezTo>
                <a:cubicBezTo>
                  <a:pt x="239" y="192"/>
                  <a:pt x="241" y="193"/>
                  <a:pt x="242" y="193"/>
                </a:cubicBezTo>
                <a:cubicBezTo>
                  <a:pt x="243" y="193"/>
                  <a:pt x="243" y="193"/>
                  <a:pt x="244" y="193"/>
                </a:cubicBezTo>
                <a:close/>
                <a:moveTo>
                  <a:pt x="229" y="205"/>
                </a:moveTo>
                <a:cubicBezTo>
                  <a:pt x="228" y="205"/>
                  <a:pt x="227" y="205"/>
                  <a:pt x="227" y="205"/>
                </a:cubicBezTo>
                <a:cubicBezTo>
                  <a:pt x="227" y="206"/>
                  <a:pt x="227" y="206"/>
                  <a:pt x="228" y="206"/>
                </a:cubicBezTo>
                <a:cubicBezTo>
                  <a:pt x="228" y="206"/>
                  <a:pt x="228" y="206"/>
                  <a:pt x="228" y="206"/>
                </a:cubicBezTo>
                <a:cubicBezTo>
                  <a:pt x="228" y="206"/>
                  <a:pt x="227" y="206"/>
                  <a:pt x="227" y="206"/>
                </a:cubicBezTo>
                <a:cubicBezTo>
                  <a:pt x="226" y="206"/>
                  <a:pt x="225" y="207"/>
                  <a:pt x="224" y="207"/>
                </a:cubicBezTo>
                <a:cubicBezTo>
                  <a:pt x="224" y="207"/>
                  <a:pt x="225" y="207"/>
                  <a:pt x="225" y="207"/>
                </a:cubicBezTo>
                <a:cubicBezTo>
                  <a:pt x="227" y="207"/>
                  <a:pt x="228" y="207"/>
                  <a:pt x="229" y="206"/>
                </a:cubicBezTo>
                <a:cubicBezTo>
                  <a:pt x="229" y="206"/>
                  <a:pt x="229" y="205"/>
                  <a:pt x="229" y="205"/>
                </a:cubicBezTo>
                <a:close/>
                <a:moveTo>
                  <a:pt x="471" y="263"/>
                </a:moveTo>
                <a:cubicBezTo>
                  <a:pt x="471" y="260"/>
                  <a:pt x="471" y="258"/>
                  <a:pt x="471" y="256"/>
                </a:cubicBezTo>
                <a:cubicBezTo>
                  <a:pt x="470" y="258"/>
                  <a:pt x="470" y="260"/>
                  <a:pt x="470" y="263"/>
                </a:cubicBezTo>
                <a:cubicBezTo>
                  <a:pt x="470" y="265"/>
                  <a:pt x="470" y="267"/>
                  <a:pt x="469" y="269"/>
                </a:cubicBezTo>
                <a:cubicBezTo>
                  <a:pt x="469" y="274"/>
                  <a:pt x="468" y="278"/>
                  <a:pt x="467" y="282"/>
                </a:cubicBezTo>
                <a:cubicBezTo>
                  <a:pt x="466" y="283"/>
                  <a:pt x="466" y="284"/>
                  <a:pt x="466" y="284"/>
                </a:cubicBezTo>
                <a:cubicBezTo>
                  <a:pt x="467" y="285"/>
                  <a:pt x="467" y="286"/>
                  <a:pt x="467" y="283"/>
                </a:cubicBezTo>
                <a:cubicBezTo>
                  <a:pt x="468" y="279"/>
                  <a:pt x="469" y="274"/>
                  <a:pt x="470" y="269"/>
                </a:cubicBezTo>
                <a:cubicBezTo>
                  <a:pt x="470" y="267"/>
                  <a:pt x="471" y="265"/>
                  <a:pt x="471" y="263"/>
                </a:cubicBezTo>
                <a:close/>
                <a:moveTo>
                  <a:pt x="450" y="246"/>
                </a:moveTo>
                <a:cubicBezTo>
                  <a:pt x="451" y="240"/>
                  <a:pt x="450" y="236"/>
                  <a:pt x="449" y="232"/>
                </a:cubicBezTo>
                <a:cubicBezTo>
                  <a:pt x="449" y="225"/>
                  <a:pt x="449" y="220"/>
                  <a:pt x="448" y="215"/>
                </a:cubicBezTo>
                <a:cubicBezTo>
                  <a:pt x="449" y="214"/>
                  <a:pt x="449" y="213"/>
                  <a:pt x="449" y="210"/>
                </a:cubicBezTo>
                <a:cubicBezTo>
                  <a:pt x="449" y="207"/>
                  <a:pt x="449" y="204"/>
                  <a:pt x="448" y="200"/>
                </a:cubicBezTo>
                <a:cubicBezTo>
                  <a:pt x="448" y="200"/>
                  <a:pt x="448" y="200"/>
                  <a:pt x="448" y="200"/>
                </a:cubicBezTo>
                <a:cubicBezTo>
                  <a:pt x="448" y="200"/>
                  <a:pt x="448" y="200"/>
                  <a:pt x="448" y="200"/>
                </a:cubicBezTo>
                <a:cubicBezTo>
                  <a:pt x="448" y="200"/>
                  <a:pt x="448" y="200"/>
                  <a:pt x="448" y="200"/>
                </a:cubicBezTo>
                <a:cubicBezTo>
                  <a:pt x="446" y="196"/>
                  <a:pt x="446" y="196"/>
                  <a:pt x="446" y="198"/>
                </a:cubicBezTo>
                <a:cubicBezTo>
                  <a:pt x="446" y="200"/>
                  <a:pt x="445" y="194"/>
                  <a:pt x="445" y="195"/>
                </a:cubicBezTo>
                <a:cubicBezTo>
                  <a:pt x="444" y="197"/>
                  <a:pt x="445" y="201"/>
                  <a:pt x="445" y="202"/>
                </a:cubicBezTo>
                <a:cubicBezTo>
                  <a:pt x="445" y="202"/>
                  <a:pt x="444" y="200"/>
                  <a:pt x="444" y="200"/>
                </a:cubicBezTo>
                <a:cubicBezTo>
                  <a:pt x="444" y="198"/>
                  <a:pt x="443" y="197"/>
                  <a:pt x="443" y="199"/>
                </a:cubicBezTo>
                <a:cubicBezTo>
                  <a:pt x="444" y="205"/>
                  <a:pt x="443" y="200"/>
                  <a:pt x="442" y="196"/>
                </a:cubicBezTo>
                <a:cubicBezTo>
                  <a:pt x="441" y="191"/>
                  <a:pt x="440" y="187"/>
                  <a:pt x="439" y="184"/>
                </a:cubicBezTo>
                <a:cubicBezTo>
                  <a:pt x="437" y="180"/>
                  <a:pt x="436" y="177"/>
                  <a:pt x="435" y="174"/>
                </a:cubicBezTo>
                <a:cubicBezTo>
                  <a:pt x="434" y="174"/>
                  <a:pt x="434" y="172"/>
                  <a:pt x="433" y="171"/>
                </a:cubicBezTo>
                <a:cubicBezTo>
                  <a:pt x="433" y="168"/>
                  <a:pt x="434" y="170"/>
                  <a:pt x="434" y="170"/>
                </a:cubicBezTo>
                <a:cubicBezTo>
                  <a:pt x="434" y="169"/>
                  <a:pt x="436" y="171"/>
                  <a:pt x="433" y="165"/>
                </a:cubicBezTo>
                <a:cubicBezTo>
                  <a:pt x="432" y="164"/>
                  <a:pt x="432" y="163"/>
                  <a:pt x="432" y="163"/>
                </a:cubicBezTo>
                <a:cubicBezTo>
                  <a:pt x="432" y="162"/>
                  <a:pt x="432" y="163"/>
                  <a:pt x="433" y="163"/>
                </a:cubicBezTo>
                <a:cubicBezTo>
                  <a:pt x="433" y="163"/>
                  <a:pt x="433" y="164"/>
                  <a:pt x="433" y="165"/>
                </a:cubicBezTo>
                <a:cubicBezTo>
                  <a:pt x="434" y="165"/>
                  <a:pt x="434" y="166"/>
                  <a:pt x="434" y="167"/>
                </a:cubicBezTo>
                <a:cubicBezTo>
                  <a:pt x="435" y="168"/>
                  <a:pt x="435" y="169"/>
                  <a:pt x="435" y="169"/>
                </a:cubicBezTo>
                <a:cubicBezTo>
                  <a:pt x="435" y="170"/>
                  <a:pt x="436" y="170"/>
                  <a:pt x="436" y="171"/>
                </a:cubicBezTo>
                <a:cubicBezTo>
                  <a:pt x="437" y="175"/>
                  <a:pt x="439" y="180"/>
                  <a:pt x="439" y="181"/>
                </a:cubicBezTo>
                <a:cubicBezTo>
                  <a:pt x="439" y="179"/>
                  <a:pt x="438" y="177"/>
                  <a:pt x="438" y="175"/>
                </a:cubicBezTo>
                <a:cubicBezTo>
                  <a:pt x="437" y="174"/>
                  <a:pt x="437" y="172"/>
                  <a:pt x="436" y="171"/>
                </a:cubicBezTo>
                <a:cubicBezTo>
                  <a:pt x="437" y="172"/>
                  <a:pt x="438" y="174"/>
                  <a:pt x="438" y="176"/>
                </a:cubicBezTo>
                <a:cubicBezTo>
                  <a:pt x="439" y="178"/>
                  <a:pt x="440" y="181"/>
                  <a:pt x="441" y="183"/>
                </a:cubicBezTo>
                <a:cubicBezTo>
                  <a:pt x="440" y="179"/>
                  <a:pt x="439" y="177"/>
                  <a:pt x="438" y="174"/>
                </a:cubicBezTo>
                <a:cubicBezTo>
                  <a:pt x="438" y="173"/>
                  <a:pt x="437" y="172"/>
                  <a:pt x="437" y="170"/>
                </a:cubicBezTo>
                <a:cubicBezTo>
                  <a:pt x="438" y="171"/>
                  <a:pt x="438" y="170"/>
                  <a:pt x="439" y="171"/>
                </a:cubicBezTo>
                <a:cubicBezTo>
                  <a:pt x="440" y="173"/>
                  <a:pt x="439" y="168"/>
                  <a:pt x="438" y="166"/>
                </a:cubicBezTo>
                <a:cubicBezTo>
                  <a:pt x="436" y="161"/>
                  <a:pt x="434" y="159"/>
                  <a:pt x="432" y="155"/>
                </a:cubicBezTo>
                <a:cubicBezTo>
                  <a:pt x="431" y="153"/>
                  <a:pt x="430" y="153"/>
                  <a:pt x="429" y="150"/>
                </a:cubicBezTo>
                <a:cubicBezTo>
                  <a:pt x="428" y="148"/>
                  <a:pt x="429" y="147"/>
                  <a:pt x="429" y="147"/>
                </a:cubicBezTo>
                <a:cubicBezTo>
                  <a:pt x="430" y="147"/>
                  <a:pt x="430" y="147"/>
                  <a:pt x="432" y="150"/>
                </a:cubicBezTo>
                <a:cubicBezTo>
                  <a:pt x="434" y="153"/>
                  <a:pt x="434" y="153"/>
                  <a:pt x="434" y="151"/>
                </a:cubicBezTo>
                <a:cubicBezTo>
                  <a:pt x="434" y="152"/>
                  <a:pt x="434" y="152"/>
                  <a:pt x="434" y="152"/>
                </a:cubicBezTo>
                <a:cubicBezTo>
                  <a:pt x="434" y="152"/>
                  <a:pt x="434" y="152"/>
                  <a:pt x="434" y="152"/>
                </a:cubicBezTo>
                <a:cubicBezTo>
                  <a:pt x="435" y="154"/>
                  <a:pt x="436" y="157"/>
                  <a:pt x="437" y="160"/>
                </a:cubicBezTo>
                <a:cubicBezTo>
                  <a:pt x="438" y="161"/>
                  <a:pt x="438" y="163"/>
                  <a:pt x="439" y="164"/>
                </a:cubicBezTo>
                <a:cubicBezTo>
                  <a:pt x="440" y="165"/>
                  <a:pt x="440" y="167"/>
                  <a:pt x="441" y="168"/>
                </a:cubicBezTo>
                <a:cubicBezTo>
                  <a:pt x="441" y="170"/>
                  <a:pt x="443" y="172"/>
                  <a:pt x="442" y="169"/>
                </a:cubicBezTo>
                <a:cubicBezTo>
                  <a:pt x="440" y="163"/>
                  <a:pt x="439" y="159"/>
                  <a:pt x="437" y="154"/>
                </a:cubicBezTo>
                <a:cubicBezTo>
                  <a:pt x="435" y="150"/>
                  <a:pt x="434" y="147"/>
                  <a:pt x="432" y="143"/>
                </a:cubicBezTo>
                <a:cubicBezTo>
                  <a:pt x="426" y="133"/>
                  <a:pt x="426" y="133"/>
                  <a:pt x="426" y="133"/>
                </a:cubicBezTo>
                <a:cubicBezTo>
                  <a:pt x="422" y="127"/>
                  <a:pt x="418" y="121"/>
                  <a:pt x="413" y="114"/>
                </a:cubicBezTo>
                <a:cubicBezTo>
                  <a:pt x="413" y="114"/>
                  <a:pt x="415" y="117"/>
                  <a:pt x="415" y="117"/>
                </a:cubicBezTo>
                <a:cubicBezTo>
                  <a:pt x="412" y="114"/>
                  <a:pt x="410" y="110"/>
                  <a:pt x="407" y="107"/>
                </a:cubicBezTo>
                <a:cubicBezTo>
                  <a:pt x="404" y="104"/>
                  <a:pt x="401" y="101"/>
                  <a:pt x="398" y="98"/>
                </a:cubicBezTo>
                <a:cubicBezTo>
                  <a:pt x="403" y="103"/>
                  <a:pt x="404" y="105"/>
                  <a:pt x="406" y="109"/>
                </a:cubicBezTo>
                <a:cubicBezTo>
                  <a:pt x="406" y="109"/>
                  <a:pt x="406" y="109"/>
                  <a:pt x="406" y="110"/>
                </a:cubicBezTo>
                <a:cubicBezTo>
                  <a:pt x="405" y="110"/>
                  <a:pt x="405" y="111"/>
                  <a:pt x="406" y="113"/>
                </a:cubicBezTo>
                <a:cubicBezTo>
                  <a:pt x="407" y="115"/>
                  <a:pt x="409" y="118"/>
                  <a:pt x="412" y="123"/>
                </a:cubicBezTo>
                <a:cubicBezTo>
                  <a:pt x="414" y="125"/>
                  <a:pt x="415" y="127"/>
                  <a:pt x="417" y="130"/>
                </a:cubicBezTo>
                <a:cubicBezTo>
                  <a:pt x="418" y="132"/>
                  <a:pt x="420" y="135"/>
                  <a:pt x="420" y="137"/>
                </a:cubicBezTo>
                <a:cubicBezTo>
                  <a:pt x="417" y="131"/>
                  <a:pt x="417" y="131"/>
                  <a:pt x="417" y="131"/>
                </a:cubicBezTo>
                <a:cubicBezTo>
                  <a:pt x="416" y="129"/>
                  <a:pt x="414" y="127"/>
                  <a:pt x="413" y="126"/>
                </a:cubicBezTo>
                <a:cubicBezTo>
                  <a:pt x="410" y="122"/>
                  <a:pt x="408" y="118"/>
                  <a:pt x="405" y="114"/>
                </a:cubicBezTo>
                <a:cubicBezTo>
                  <a:pt x="404" y="113"/>
                  <a:pt x="402" y="110"/>
                  <a:pt x="402" y="111"/>
                </a:cubicBezTo>
                <a:cubicBezTo>
                  <a:pt x="402" y="112"/>
                  <a:pt x="403" y="113"/>
                  <a:pt x="404" y="114"/>
                </a:cubicBezTo>
                <a:cubicBezTo>
                  <a:pt x="406" y="116"/>
                  <a:pt x="406" y="117"/>
                  <a:pt x="406" y="117"/>
                </a:cubicBezTo>
                <a:cubicBezTo>
                  <a:pt x="406" y="118"/>
                  <a:pt x="406" y="119"/>
                  <a:pt x="408" y="122"/>
                </a:cubicBezTo>
                <a:cubicBezTo>
                  <a:pt x="410" y="124"/>
                  <a:pt x="411" y="127"/>
                  <a:pt x="414" y="131"/>
                </a:cubicBezTo>
                <a:cubicBezTo>
                  <a:pt x="410" y="125"/>
                  <a:pt x="406" y="120"/>
                  <a:pt x="403" y="116"/>
                </a:cubicBezTo>
                <a:cubicBezTo>
                  <a:pt x="399" y="112"/>
                  <a:pt x="396" y="108"/>
                  <a:pt x="393" y="105"/>
                </a:cubicBezTo>
                <a:cubicBezTo>
                  <a:pt x="393" y="105"/>
                  <a:pt x="394" y="105"/>
                  <a:pt x="394" y="105"/>
                </a:cubicBezTo>
                <a:cubicBezTo>
                  <a:pt x="394" y="105"/>
                  <a:pt x="394" y="105"/>
                  <a:pt x="393" y="104"/>
                </a:cubicBezTo>
                <a:cubicBezTo>
                  <a:pt x="394" y="105"/>
                  <a:pt x="395" y="106"/>
                  <a:pt x="396" y="107"/>
                </a:cubicBezTo>
                <a:cubicBezTo>
                  <a:pt x="395" y="106"/>
                  <a:pt x="394" y="104"/>
                  <a:pt x="393" y="103"/>
                </a:cubicBezTo>
                <a:cubicBezTo>
                  <a:pt x="393" y="103"/>
                  <a:pt x="393" y="103"/>
                  <a:pt x="393" y="103"/>
                </a:cubicBezTo>
                <a:cubicBezTo>
                  <a:pt x="392" y="101"/>
                  <a:pt x="391" y="100"/>
                  <a:pt x="389" y="99"/>
                </a:cubicBezTo>
                <a:cubicBezTo>
                  <a:pt x="389" y="99"/>
                  <a:pt x="389" y="98"/>
                  <a:pt x="388" y="98"/>
                </a:cubicBezTo>
                <a:cubicBezTo>
                  <a:pt x="386" y="96"/>
                  <a:pt x="385" y="95"/>
                  <a:pt x="383" y="93"/>
                </a:cubicBezTo>
                <a:cubicBezTo>
                  <a:pt x="383" y="93"/>
                  <a:pt x="382" y="93"/>
                  <a:pt x="382" y="93"/>
                </a:cubicBezTo>
                <a:cubicBezTo>
                  <a:pt x="380" y="91"/>
                  <a:pt x="379" y="90"/>
                  <a:pt x="377" y="89"/>
                </a:cubicBezTo>
                <a:cubicBezTo>
                  <a:pt x="379" y="91"/>
                  <a:pt x="382" y="94"/>
                  <a:pt x="384" y="96"/>
                </a:cubicBezTo>
                <a:cubicBezTo>
                  <a:pt x="386" y="98"/>
                  <a:pt x="387" y="100"/>
                  <a:pt x="389" y="101"/>
                </a:cubicBezTo>
                <a:cubicBezTo>
                  <a:pt x="391" y="104"/>
                  <a:pt x="394" y="107"/>
                  <a:pt x="396" y="110"/>
                </a:cubicBezTo>
                <a:cubicBezTo>
                  <a:pt x="397" y="110"/>
                  <a:pt x="397" y="111"/>
                  <a:pt x="397" y="111"/>
                </a:cubicBezTo>
                <a:cubicBezTo>
                  <a:pt x="398" y="112"/>
                  <a:pt x="399" y="113"/>
                  <a:pt x="398" y="112"/>
                </a:cubicBezTo>
                <a:cubicBezTo>
                  <a:pt x="398" y="112"/>
                  <a:pt x="397" y="111"/>
                  <a:pt x="397" y="111"/>
                </a:cubicBezTo>
                <a:cubicBezTo>
                  <a:pt x="394" y="108"/>
                  <a:pt x="392" y="106"/>
                  <a:pt x="390" y="104"/>
                </a:cubicBezTo>
                <a:cubicBezTo>
                  <a:pt x="389" y="103"/>
                  <a:pt x="389" y="103"/>
                  <a:pt x="389" y="103"/>
                </a:cubicBezTo>
                <a:cubicBezTo>
                  <a:pt x="388" y="101"/>
                  <a:pt x="386" y="100"/>
                  <a:pt x="385" y="98"/>
                </a:cubicBezTo>
                <a:cubicBezTo>
                  <a:pt x="382" y="95"/>
                  <a:pt x="379" y="92"/>
                  <a:pt x="376" y="89"/>
                </a:cubicBezTo>
                <a:cubicBezTo>
                  <a:pt x="375" y="88"/>
                  <a:pt x="378" y="90"/>
                  <a:pt x="377" y="89"/>
                </a:cubicBezTo>
                <a:cubicBezTo>
                  <a:pt x="376" y="88"/>
                  <a:pt x="375" y="87"/>
                  <a:pt x="374" y="86"/>
                </a:cubicBezTo>
                <a:cubicBezTo>
                  <a:pt x="372" y="84"/>
                  <a:pt x="370" y="81"/>
                  <a:pt x="366" y="78"/>
                </a:cubicBezTo>
                <a:cubicBezTo>
                  <a:pt x="365" y="77"/>
                  <a:pt x="363" y="75"/>
                  <a:pt x="361" y="74"/>
                </a:cubicBezTo>
                <a:cubicBezTo>
                  <a:pt x="359" y="72"/>
                  <a:pt x="357" y="71"/>
                  <a:pt x="355" y="69"/>
                </a:cubicBezTo>
                <a:cubicBezTo>
                  <a:pt x="353" y="68"/>
                  <a:pt x="352" y="67"/>
                  <a:pt x="350" y="66"/>
                </a:cubicBezTo>
                <a:cubicBezTo>
                  <a:pt x="348" y="65"/>
                  <a:pt x="346" y="64"/>
                  <a:pt x="344" y="62"/>
                </a:cubicBezTo>
                <a:cubicBezTo>
                  <a:pt x="348" y="64"/>
                  <a:pt x="351" y="67"/>
                  <a:pt x="353" y="67"/>
                </a:cubicBezTo>
                <a:cubicBezTo>
                  <a:pt x="349" y="65"/>
                  <a:pt x="346" y="62"/>
                  <a:pt x="344" y="61"/>
                </a:cubicBezTo>
                <a:cubicBezTo>
                  <a:pt x="339" y="58"/>
                  <a:pt x="334" y="55"/>
                  <a:pt x="328" y="52"/>
                </a:cubicBezTo>
                <a:cubicBezTo>
                  <a:pt x="329" y="52"/>
                  <a:pt x="329" y="52"/>
                  <a:pt x="330" y="52"/>
                </a:cubicBezTo>
                <a:cubicBezTo>
                  <a:pt x="330" y="52"/>
                  <a:pt x="330" y="52"/>
                  <a:pt x="330" y="52"/>
                </a:cubicBezTo>
                <a:cubicBezTo>
                  <a:pt x="331" y="52"/>
                  <a:pt x="331" y="52"/>
                  <a:pt x="331" y="53"/>
                </a:cubicBezTo>
                <a:cubicBezTo>
                  <a:pt x="332" y="53"/>
                  <a:pt x="336" y="55"/>
                  <a:pt x="335" y="54"/>
                </a:cubicBezTo>
                <a:cubicBezTo>
                  <a:pt x="335" y="54"/>
                  <a:pt x="334" y="53"/>
                  <a:pt x="333" y="53"/>
                </a:cubicBezTo>
                <a:cubicBezTo>
                  <a:pt x="334" y="53"/>
                  <a:pt x="335" y="53"/>
                  <a:pt x="335" y="53"/>
                </a:cubicBezTo>
                <a:cubicBezTo>
                  <a:pt x="336" y="53"/>
                  <a:pt x="335" y="52"/>
                  <a:pt x="334" y="51"/>
                </a:cubicBezTo>
                <a:cubicBezTo>
                  <a:pt x="331" y="50"/>
                  <a:pt x="329" y="49"/>
                  <a:pt x="327" y="48"/>
                </a:cubicBezTo>
                <a:cubicBezTo>
                  <a:pt x="324" y="47"/>
                  <a:pt x="322" y="46"/>
                  <a:pt x="319" y="45"/>
                </a:cubicBezTo>
                <a:cubicBezTo>
                  <a:pt x="317" y="44"/>
                  <a:pt x="314" y="43"/>
                  <a:pt x="312" y="42"/>
                </a:cubicBezTo>
                <a:cubicBezTo>
                  <a:pt x="309" y="41"/>
                  <a:pt x="306" y="40"/>
                  <a:pt x="303" y="40"/>
                </a:cubicBezTo>
                <a:cubicBezTo>
                  <a:pt x="303" y="40"/>
                  <a:pt x="302" y="39"/>
                  <a:pt x="301" y="39"/>
                </a:cubicBezTo>
                <a:cubicBezTo>
                  <a:pt x="299" y="38"/>
                  <a:pt x="296" y="38"/>
                  <a:pt x="293" y="37"/>
                </a:cubicBezTo>
                <a:cubicBezTo>
                  <a:pt x="294" y="37"/>
                  <a:pt x="295" y="37"/>
                  <a:pt x="296" y="37"/>
                </a:cubicBezTo>
                <a:cubicBezTo>
                  <a:pt x="297" y="38"/>
                  <a:pt x="299" y="38"/>
                  <a:pt x="300" y="38"/>
                </a:cubicBezTo>
                <a:cubicBezTo>
                  <a:pt x="300" y="38"/>
                  <a:pt x="300" y="38"/>
                  <a:pt x="299" y="38"/>
                </a:cubicBezTo>
                <a:cubicBezTo>
                  <a:pt x="300" y="38"/>
                  <a:pt x="301" y="38"/>
                  <a:pt x="302" y="39"/>
                </a:cubicBezTo>
                <a:cubicBezTo>
                  <a:pt x="298" y="37"/>
                  <a:pt x="298" y="37"/>
                  <a:pt x="300" y="37"/>
                </a:cubicBezTo>
                <a:cubicBezTo>
                  <a:pt x="302" y="37"/>
                  <a:pt x="302" y="37"/>
                  <a:pt x="302" y="37"/>
                </a:cubicBezTo>
                <a:cubicBezTo>
                  <a:pt x="301" y="36"/>
                  <a:pt x="300" y="36"/>
                  <a:pt x="298" y="36"/>
                </a:cubicBezTo>
                <a:cubicBezTo>
                  <a:pt x="294" y="35"/>
                  <a:pt x="291" y="35"/>
                  <a:pt x="287" y="34"/>
                </a:cubicBezTo>
                <a:cubicBezTo>
                  <a:pt x="284" y="33"/>
                  <a:pt x="281" y="32"/>
                  <a:pt x="279" y="32"/>
                </a:cubicBezTo>
                <a:cubicBezTo>
                  <a:pt x="277" y="31"/>
                  <a:pt x="272" y="30"/>
                  <a:pt x="272" y="31"/>
                </a:cubicBezTo>
                <a:cubicBezTo>
                  <a:pt x="273" y="31"/>
                  <a:pt x="271" y="32"/>
                  <a:pt x="276" y="32"/>
                </a:cubicBezTo>
                <a:cubicBezTo>
                  <a:pt x="278" y="33"/>
                  <a:pt x="280" y="33"/>
                  <a:pt x="282" y="34"/>
                </a:cubicBezTo>
                <a:cubicBezTo>
                  <a:pt x="283" y="34"/>
                  <a:pt x="283" y="34"/>
                  <a:pt x="284" y="34"/>
                </a:cubicBezTo>
                <a:cubicBezTo>
                  <a:pt x="284" y="35"/>
                  <a:pt x="285" y="35"/>
                  <a:pt x="287" y="35"/>
                </a:cubicBezTo>
                <a:cubicBezTo>
                  <a:pt x="284" y="35"/>
                  <a:pt x="281" y="34"/>
                  <a:pt x="278" y="34"/>
                </a:cubicBezTo>
                <a:cubicBezTo>
                  <a:pt x="275" y="33"/>
                  <a:pt x="273" y="33"/>
                  <a:pt x="270" y="32"/>
                </a:cubicBezTo>
                <a:cubicBezTo>
                  <a:pt x="268" y="32"/>
                  <a:pt x="267" y="32"/>
                  <a:pt x="265" y="32"/>
                </a:cubicBezTo>
                <a:cubicBezTo>
                  <a:pt x="264" y="32"/>
                  <a:pt x="263" y="32"/>
                  <a:pt x="262" y="32"/>
                </a:cubicBezTo>
                <a:cubicBezTo>
                  <a:pt x="261" y="32"/>
                  <a:pt x="259" y="32"/>
                  <a:pt x="258" y="32"/>
                </a:cubicBezTo>
                <a:cubicBezTo>
                  <a:pt x="256" y="32"/>
                  <a:pt x="257" y="32"/>
                  <a:pt x="257" y="33"/>
                </a:cubicBezTo>
                <a:cubicBezTo>
                  <a:pt x="256" y="33"/>
                  <a:pt x="254" y="33"/>
                  <a:pt x="250" y="32"/>
                </a:cubicBezTo>
                <a:cubicBezTo>
                  <a:pt x="238" y="32"/>
                  <a:pt x="225" y="32"/>
                  <a:pt x="213" y="34"/>
                </a:cubicBezTo>
                <a:cubicBezTo>
                  <a:pt x="209" y="34"/>
                  <a:pt x="206" y="35"/>
                  <a:pt x="203" y="35"/>
                </a:cubicBezTo>
                <a:cubicBezTo>
                  <a:pt x="214" y="33"/>
                  <a:pt x="226" y="32"/>
                  <a:pt x="238" y="32"/>
                </a:cubicBezTo>
                <a:cubicBezTo>
                  <a:pt x="233" y="31"/>
                  <a:pt x="229" y="31"/>
                  <a:pt x="224" y="32"/>
                </a:cubicBezTo>
                <a:cubicBezTo>
                  <a:pt x="220" y="32"/>
                  <a:pt x="215" y="32"/>
                  <a:pt x="211" y="33"/>
                </a:cubicBezTo>
                <a:cubicBezTo>
                  <a:pt x="211" y="33"/>
                  <a:pt x="212" y="32"/>
                  <a:pt x="213" y="32"/>
                </a:cubicBezTo>
                <a:cubicBezTo>
                  <a:pt x="214" y="32"/>
                  <a:pt x="216" y="32"/>
                  <a:pt x="218" y="31"/>
                </a:cubicBezTo>
                <a:cubicBezTo>
                  <a:pt x="220" y="31"/>
                  <a:pt x="222" y="31"/>
                  <a:pt x="224" y="31"/>
                </a:cubicBezTo>
                <a:cubicBezTo>
                  <a:pt x="226" y="31"/>
                  <a:pt x="228" y="31"/>
                  <a:pt x="229" y="30"/>
                </a:cubicBezTo>
                <a:cubicBezTo>
                  <a:pt x="230" y="30"/>
                  <a:pt x="231" y="30"/>
                  <a:pt x="231" y="29"/>
                </a:cubicBezTo>
                <a:cubicBezTo>
                  <a:pt x="231" y="29"/>
                  <a:pt x="232" y="29"/>
                  <a:pt x="232" y="29"/>
                </a:cubicBezTo>
                <a:cubicBezTo>
                  <a:pt x="237" y="29"/>
                  <a:pt x="236" y="29"/>
                  <a:pt x="236" y="29"/>
                </a:cubicBezTo>
                <a:cubicBezTo>
                  <a:pt x="237" y="28"/>
                  <a:pt x="232" y="28"/>
                  <a:pt x="230" y="28"/>
                </a:cubicBezTo>
                <a:cubicBezTo>
                  <a:pt x="230" y="28"/>
                  <a:pt x="232" y="28"/>
                  <a:pt x="232" y="28"/>
                </a:cubicBezTo>
                <a:cubicBezTo>
                  <a:pt x="237" y="28"/>
                  <a:pt x="237" y="27"/>
                  <a:pt x="238" y="27"/>
                </a:cubicBezTo>
                <a:cubicBezTo>
                  <a:pt x="238" y="26"/>
                  <a:pt x="234" y="27"/>
                  <a:pt x="231" y="27"/>
                </a:cubicBezTo>
                <a:cubicBezTo>
                  <a:pt x="224" y="27"/>
                  <a:pt x="218" y="28"/>
                  <a:pt x="210" y="29"/>
                </a:cubicBezTo>
                <a:cubicBezTo>
                  <a:pt x="210" y="29"/>
                  <a:pt x="208" y="29"/>
                  <a:pt x="208" y="29"/>
                </a:cubicBezTo>
                <a:cubicBezTo>
                  <a:pt x="204" y="31"/>
                  <a:pt x="201" y="31"/>
                  <a:pt x="197" y="32"/>
                </a:cubicBezTo>
                <a:cubicBezTo>
                  <a:pt x="194" y="32"/>
                  <a:pt x="190" y="33"/>
                  <a:pt x="187" y="34"/>
                </a:cubicBezTo>
                <a:cubicBezTo>
                  <a:pt x="181" y="35"/>
                  <a:pt x="189" y="32"/>
                  <a:pt x="187" y="33"/>
                </a:cubicBezTo>
                <a:cubicBezTo>
                  <a:pt x="186" y="33"/>
                  <a:pt x="186" y="33"/>
                  <a:pt x="185" y="33"/>
                </a:cubicBezTo>
                <a:cubicBezTo>
                  <a:pt x="181" y="34"/>
                  <a:pt x="178" y="35"/>
                  <a:pt x="174" y="36"/>
                </a:cubicBezTo>
                <a:cubicBezTo>
                  <a:pt x="172" y="37"/>
                  <a:pt x="169" y="38"/>
                  <a:pt x="166" y="39"/>
                </a:cubicBezTo>
                <a:cubicBezTo>
                  <a:pt x="164" y="40"/>
                  <a:pt x="163" y="40"/>
                  <a:pt x="164" y="39"/>
                </a:cubicBezTo>
                <a:cubicBezTo>
                  <a:pt x="164" y="39"/>
                  <a:pt x="168" y="37"/>
                  <a:pt x="162" y="39"/>
                </a:cubicBezTo>
                <a:cubicBezTo>
                  <a:pt x="161" y="39"/>
                  <a:pt x="160" y="39"/>
                  <a:pt x="162" y="39"/>
                </a:cubicBezTo>
                <a:cubicBezTo>
                  <a:pt x="169" y="36"/>
                  <a:pt x="166" y="37"/>
                  <a:pt x="166" y="36"/>
                </a:cubicBezTo>
                <a:cubicBezTo>
                  <a:pt x="166" y="36"/>
                  <a:pt x="165" y="36"/>
                  <a:pt x="168" y="34"/>
                </a:cubicBezTo>
                <a:cubicBezTo>
                  <a:pt x="169" y="34"/>
                  <a:pt x="172" y="33"/>
                  <a:pt x="174" y="33"/>
                </a:cubicBezTo>
                <a:cubicBezTo>
                  <a:pt x="175" y="32"/>
                  <a:pt x="176" y="32"/>
                  <a:pt x="178" y="32"/>
                </a:cubicBezTo>
                <a:cubicBezTo>
                  <a:pt x="181" y="31"/>
                  <a:pt x="184" y="30"/>
                  <a:pt x="188" y="30"/>
                </a:cubicBezTo>
                <a:cubicBezTo>
                  <a:pt x="191" y="29"/>
                  <a:pt x="194" y="28"/>
                  <a:pt x="196" y="27"/>
                </a:cubicBezTo>
                <a:cubicBezTo>
                  <a:pt x="199" y="26"/>
                  <a:pt x="202" y="26"/>
                  <a:pt x="204" y="25"/>
                </a:cubicBezTo>
                <a:cubicBezTo>
                  <a:pt x="206" y="25"/>
                  <a:pt x="209" y="24"/>
                  <a:pt x="211" y="24"/>
                </a:cubicBezTo>
                <a:cubicBezTo>
                  <a:pt x="214" y="23"/>
                  <a:pt x="217" y="23"/>
                  <a:pt x="219" y="23"/>
                </a:cubicBezTo>
                <a:cubicBezTo>
                  <a:pt x="221" y="23"/>
                  <a:pt x="225" y="23"/>
                  <a:pt x="228" y="23"/>
                </a:cubicBezTo>
                <a:cubicBezTo>
                  <a:pt x="226" y="22"/>
                  <a:pt x="237" y="22"/>
                  <a:pt x="239" y="21"/>
                </a:cubicBezTo>
                <a:cubicBezTo>
                  <a:pt x="240" y="21"/>
                  <a:pt x="241" y="21"/>
                  <a:pt x="241" y="21"/>
                </a:cubicBezTo>
                <a:cubicBezTo>
                  <a:pt x="241" y="20"/>
                  <a:pt x="240" y="20"/>
                  <a:pt x="238" y="20"/>
                </a:cubicBezTo>
                <a:cubicBezTo>
                  <a:pt x="235" y="20"/>
                  <a:pt x="233" y="20"/>
                  <a:pt x="230" y="20"/>
                </a:cubicBezTo>
                <a:cubicBezTo>
                  <a:pt x="227" y="20"/>
                  <a:pt x="225" y="20"/>
                  <a:pt x="221" y="20"/>
                </a:cubicBezTo>
                <a:cubicBezTo>
                  <a:pt x="219" y="21"/>
                  <a:pt x="216" y="21"/>
                  <a:pt x="213" y="22"/>
                </a:cubicBezTo>
                <a:cubicBezTo>
                  <a:pt x="211" y="22"/>
                  <a:pt x="209" y="22"/>
                  <a:pt x="207" y="22"/>
                </a:cubicBezTo>
                <a:cubicBezTo>
                  <a:pt x="206" y="22"/>
                  <a:pt x="204" y="23"/>
                  <a:pt x="202" y="23"/>
                </a:cubicBezTo>
                <a:cubicBezTo>
                  <a:pt x="217" y="19"/>
                  <a:pt x="233" y="19"/>
                  <a:pt x="248" y="19"/>
                </a:cubicBezTo>
                <a:cubicBezTo>
                  <a:pt x="243" y="19"/>
                  <a:pt x="239" y="19"/>
                  <a:pt x="235" y="19"/>
                </a:cubicBezTo>
                <a:cubicBezTo>
                  <a:pt x="232" y="19"/>
                  <a:pt x="230" y="19"/>
                  <a:pt x="228" y="19"/>
                </a:cubicBezTo>
                <a:cubicBezTo>
                  <a:pt x="221" y="20"/>
                  <a:pt x="221" y="20"/>
                  <a:pt x="221" y="20"/>
                </a:cubicBezTo>
                <a:cubicBezTo>
                  <a:pt x="219" y="20"/>
                  <a:pt x="218" y="20"/>
                  <a:pt x="217" y="20"/>
                </a:cubicBezTo>
                <a:cubicBezTo>
                  <a:pt x="217" y="19"/>
                  <a:pt x="219" y="19"/>
                  <a:pt x="220" y="19"/>
                </a:cubicBezTo>
                <a:cubicBezTo>
                  <a:pt x="228" y="19"/>
                  <a:pt x="235" y="18"/>
                  <a:pt x="243" y="18"/>
                </a:cubicBezTo>
                <a:cubicBezTo>
                  <a:pt x="247" y="18"/>
                  <a:pt x="251" y="18"/>
                  <a:pt x="256" y="19"/>
                </a:cubicBezTo>
                <a:cubicBezTo>
                  <a:pt x="256" y="18"/>
                  <a:pt x="252" y="18"/>
                  <a:pt x="253" y="18"/>
                </a:cubicBezTo>
                <a:cubicBezTo>
                  <a:pt x="255" y="18"/>
                  <a:pt x="257" y="18"/>
                  <a:pt x="259" y="18"/>
                </a:cubicBezTo>
                <a:cubicBezTo>
                  <a:pt x="261" y="18"/>
                  <a:pt x="263" y="19"/>
                  <a:pt x="266" y="19"/>
                </a:cubicBezTo>
                <a:cubicBezTo>
                  <a:pt x="263" y="18"/>
                  <a:pt x="261" y="18"/>
                  <a:pt x="258" y="18"/>
                </a:cubicBezTo>
                <a:cubicBezTo>
                  <a:pt x="255" y="17"/>
                  <a:pt x="253" y="17"/>
                  <a:pt x="250" y="17"/>
                </a:cubicBezTo>
                <a:cubicBezTo>
                  <a:pt x="241" y="17"/>
                  <a:pt x="242" y="16"/>
                  <a:pt x="240" y="16"/>
                </a:cubicBezTo>
                <a:cubicBezTo>
                  <a:pt x="239" y="15"/>
                  <a:pt x="239" y="15"/>
                  <a:pt x="240" y="15"/>
                </a:cubicBezTo>
                <a:cubicBezTo>
                  <a:pt x="241" y="15"/>
                  <a:pt x="242" y="15"/>
                  <a:pt x="243" y="14"/>
                </a:cubicBezTo>
                <a:cubicBezTo>
                  <a:pt x="244" y="14"/>
                  <a:pt x="248" y="15"/>
                  <a:pt x="250" y="15"/>
                </a:cubicBezTo>
                <a:cubicBezTo>
                  <a:pt x="253" y="15"/>
                  <a:pt x="256" y="16"/>
                  <a:pt x="260" y="16"/>
                </a:cubicBezTo>
                <a:cubicBezTo>
                  <a:pt x="262" y="16"/>
                  <a:pt x="264" y="16"/>
                  <a:pt x="264" y="16"/>
                </a:cubicBezTo>
                <a:cubicBezTo>
                  <a:pt x="264" y="16"/>
                  <a:pt x="264" y="15"/>
                  <a:pt x="261" y="15"/>
                </a:cubicBezTo>
                <a:cubicBezTo>
                  <a:pt x="256" y="15"/>
                  <a:pt x="251" y="14"/>
                  <a:pt x="248" y="14"/>
                </a:cubicBezTo>
                <a:cubicBezTo>
                  <a:pt x="250" y="14"/>
                  <a:pt x="253" y="14"/>
                  <a:pt x="256" y="14"/>
                </a:cubicBezTo>
                <a:cubicBezTo>
                  <a:pt x="259" y="15"/>
                  <a:pt x="261" y="15"/>
                  <a:pt x="264" y="15"/>
                </a:cubicBezTo>
                <a:cubicBezTo>
                  <a:pt x="260" y="15"/>
                  <a:pt x="256" y="14"/>
                  <a:pt x="252" y="14"/>
                </a:cubicBezTo>
                <a:cubicBezTo>
                  <a:pt x="248" y="13"/>
                  <a:pt x="244" y="13"/>
                  <a:pt x="240" y="13"/>
                </a:cubicBezTo>
                <a:cubicBezTo>
                  <a:pt x="244" y="13"/>
                  <a:pt x="247" y="13"/>
                  <a:pt x="253" y="13"/>
                </a:cubicBezTo>
                <a:cubicBezTo>
                  <a:pt x="248" y="12"/>
                  <a:pt x="244" y="13"/>
                  <a:pt x="239" y="12"/>
                </a:cubicBezTo>
                <a:cubicBezTo>
                  <a:pt x="243" y="12"/>
                  <a:pt x="245" y="12"/>
                  <a:pt x="247" y="12"/>
                </a:cubicBezTo>
                <a:cubicBezTo>
                  <a:pt x="250" y="12"/>
                  <a:pt x="252" y="12"/>
                  <a:pt x="255" y="12"/>
                </a:cubicBezTo>
                <a:cubicBezTo>
                  <a:pt x="257" y="12"/>
                  <a:pt x="260" y="13"/>
                  <a:pt x="263" y="13"/>
                </a:cubicBezTo>
                <a:cubicBezTo>
                  <a:pt x="271" y="14"/>
                  <a:pt x="271" y="14"/>
                  <a:pt x="271" y="14"/>
                </a:cubicBezTo>
                <a:cubicBezTo>
                  <a:pt x="273" y="14"/>
                  <a:pt x="276" y="14"/>
                  <a:pt x="279" y="15"/>
                </a:cubicBezTo>
                <a:cubicBezTo>
                  <a:pt x="281" y="15"/>
                  <a:pt x="284" y="16"/>
                  <a:pt x="287" y="16"/>
                </a:cubicBezTo>
                <a:cubicBezTo>
                  <a:pt x="288" y="16"/>
                  <a:pt x="289" y="17"/>
                  <a:pt x="290" y="17"/>
                </a:cubicBezTo>
                <a:cubicBezTo>
                  <a:pt x="290" y="17"/>
                  <a:pt x="289" y="16"/>
                  <a:pt x="288" y="16"/>
                </a:cubicBezTo>
                <a:cubicBezTo>
                  <a:pt x="284" y="15"/>
                  <a:pt x="280" y="14"/>
                  <a:pt x="276" y="13"/>
                </a:cubicBezTo>
                <a:cubicBezTo>
                  <a:pt x="271" y="12"/>
                  <a:pt x="267" y="12"/>
                  <a:pt x="262" y="11"/>
                </a:cubicBezTo>
                <a:cubicBezTo>
                  <a:pt x="264" y="12"/>
                  <a:pt x="268" y="12"/>
                  <a:pt x="268" y="12"/>
                </a:cubicBezTo>
                <a:cubicBezTo>
                  <a:pt x="267" y="12"/>
                  <a:pt x="265" y="12"/>
                  <a:pt x="263" y="12"/>
                </a:cubicBezTo>
                <a:cubicBezTo>
                  <a:pt x="262" y="12"/>
                  <a:pt x="260" y="11"/>
                  <a:pt x="259" y="11"/>
                </a:cubicBezTo>
                <a:cubicBezTo>
                  <a:pt x="256" y="11"/>
                  <a:pt x="252" y="11"/>
                  <a:pt x="249" y="11"/>
                </a:cubicBezTo>
                <a:cubicBezTo>
                  <a:pt x="252" y="10"/>
                  <a:pt x="258" y="11"/>
                  <a:pt x="263" y="11"/>
                </a:cubicBezTo>
                <a:cubicBezTo>
                  <a:pt x="264" y="11"/>
                  <a:pt x="258" y="10"/>
                  <a:pt x="260" y="10"/>
                </a:cubicBezTo>
                <a:cubicBezTo>
                  <a:pt x="269" y="11"/>
                  <a:pt x="260" y="10"/>
                  <a:pt x="262" y="10"/>
                </a:cubicBezTo>
                <a:cubicBezTo>
                  <a:pt x="259" y="10"/>
                  <a:pt x="255" y="9"/>
                  <a:pt x="252" y="9"/>
                </a:cubicBezTo>
                <a:cubicBezTo>
                  <a:pt x="248" y="9"/>
                  <a:pt x="244" y="9"/>
                  <a:pt x="239" y="9"/>
                </a:cubicBezTo>
                <a:cubicBezTo>
                  <a:pt x="235" y="9"/>
                  <a:pt x="231" y="9"/>
                  <a:pt x="227" y="9"/>
                </a:cubicBezTo>
                <a:cubicBezTo>
                  <a:pt x="223" y="9"/>
                  <a:pt x="220" y="10"/>
                  <a:pt x="220" y="10"/>
                </a:cubicBezTo>
                <a:cubicBezTo>
                  <a:pt x="219" y="11"/>
                  <a:pt x="210" y="12"/>
                  <a:pt x="206" y="13"/>
                </a:cubicBezTo>
                <a:cubicBezTo>
                  <a:pt x="203" y="13"/>
                  <a:pt x="201" y="14"/>
                  <a:pt x="198" y="14"/>
                </a:cubicBezTo>
                <a:cubicBezTo>
                  <a:pt x="195" y="15"/>
                  <a:pt x="197" y="15"/>
                  <a:pt x="197" y="15"/>
                </a:cubicBezTo>
                <a:cubicBezTo>
                  <a:pt x="199" y="15"/>
                  <a:pt x="199" y="15"/>
                  <a:pt x="200" y="14"/>
                </a:cubicBezTo>
                <a:cubicBezTo>
                  <a:pt x="202" y="14"/>
                  <a:pt x="204" y="13"/>
                  <a:pt x="207" y="13"/>
                </a:cubicBezTo>
                <a:cubicBezTo>
                  <a:pt x="209" y="13"/>
                  <a:pt x="211" y="12"/>
                  <a:pt x="213" y="12"/>
                </a:cubicBezTo>
                <a:cubicBezTo>
                  <a:pt x="217" y="11"/>
                  <a:pt x="222" y="11"/>
                  <a:pt x="226" y="11"/>
                </a:cubicBezTo>
                <a:cubicBezTo>
                  <a:pt x="234" y="10"/>
                  <a:pt x="235" y="11"/>
                  <a:pt x="233" y="11"/>
                </a:cubicBezTo>
                <a:cubicBezTo>
                  <a:pt x="220" y="11"/>
                  <a:pt x="212" y="13"/>
                  <a:pt x="200" y="15"/>
                </a:cubicBezTo>
                <a:cubicBezTo>
                  <a:pt x="202" y="15"/>
                  <a:pt x="204" y="15"/>
                  <a:pt x="206" y="14"/>
                </a:cubicBezTo>
                <a:cubicBezTo>
                  <a:pt x="208" y="14"/>
                  <a:pt x="210" y="14"/>
                  <a:pt x="212" y="14"/>
                </a:cubicBezTo>
                <a:cubicBezTo>
                  <a:pt x="214" y="14"/>
                  <a:pt x="216" y="14"/>
                  <a:pt x="218" y="14"/>
                </a:cubicBezTo>
                <a:cubicBezTo>
                  <a:pt x="220" y="13"/>
                  <a:pt x="222" y="13"/>
                  <a:pt x="224" y="13"/>
                </a:cubicBezTo>
                <a:cubicBezTo>
                  <a:pt x="226" y="13"/>
                  <a:pt x="228" y="13"/>
                  <a:pt x="228" y="13"/>
                </a:cubicBezTo>
                <a:cubicBezTo>
                  <a:pt x="227" y="14"/>
                  <a:pt x="224" y="13"/>
                  <a:pt x="223" y="14"/>
                </a:cubicBezTo>
                <a:cubicBezTo>
                  <a:pt x="218" y="13"/>
                  <a:pt x="218" y="14"/>
                  <a:pt x="217" y="14"/>
                </a:cubicBezTo>
                <a:cubicBezTo>
                  <a:pt x="215" y="15"/>
                  <a:pt x="217" y="16"/>
                  <a:pt x="208" y="16"/>
                </a:cubicBezTo>
                <a:cubicBezTo>
                  <a:pt x="206" y="16"/>
                  <a:pt x="203" y="17"/>
                  <a:pt x="201" y="17"/>
                </a:cubicBezTo>
                <a:cubicBezTo>
                  <a:pt x="198" y="18"/>
                  <a:pt x="196" y="18"/>
                  <a:pt x="193" y="19"/>
                </a:cubicBezTo>
                <a:cubicBezTo>
                  <a:pt x="193" y="19"/>
                  <a:pt x="192" y="19"/>
                  <a:pt x="192" y="18"/>
                </a:cubicBezTo>
                <a:cubicBezTo>
                  <a:pt x="193" y="18"/>
                  <a:pt x="193" y="18"/>
                  <a:pt x="189" y="19"/>
                </a:cubicBezTo>
                <a:cubicBezTo>
                  <a:pt x="184" y="20"/>
                  <a:pt x="180" y="21"/>
                  <a:pt x="176" y="22"/>
                </a:cubicBezTo>
                <a:cubicBezTo>
                  <a:pt x="172" y="23"/>
                  <a:pt x="169" y="24"/>
                  <a:pt x="165" y="25"/>
                </a:cubicBezTo>
                <a:cubicBezTo>
                  <a:pt x="161" y="26"/>
                  <a:pt x="160" y="27"/>
                  <a:pt x="159" y="28"/>
                </a:cubicBezTo>
                <a:cubicBezTo>
                  <a:pt x="159" y="28"/>
                  <a:pt x="159" y="28"/>
                  <a:pt x="160" y="28"/>
                </a:cubicBezTo>
                <a:cubicBezTo>
                  <a:pt x="158" y="29"/>
                  <a:pt x="161" y="28"/>
                  <a:pt x="163" y="28"/>
                </a:cubicBezTo>
                <a:cubicBezTo>
                  <a:pt x="160" y="29"/>
                  <a:pt x="157" y="30"/>
                  <a:pt x="154" y="31"/>
                </a:cubicBezTo>
                <a:cubicBezTo>
                  <a:pt x="153" y="32"/>
                  <a:pt x="152" y="32"/>
                  <a:pt x="151" y="33"/>
                </a:cubicBezTo>
                <a:cubicBezTo>
                  <a:pt x="147" y="34"/>
                  <a:pt x="143" y="36"/>
                  <a:pt x="139" y="38"/>
                </a:cubicBezTo>
                <a:cubicBezTo>
                  <a:pt x="140" y="37"/>
                  <a:pt x="142" y="36"/>
                  <a:pt x="143" y="36"/>
                </a:cubicBezTo>
                <a:cubicBezTo>
                  <a:pt x="145" y="35"/>
                  <a:pt x="146" y="34"/>
                  <a:pt x="148" y="34"/>
                </a:cubicBezTo>
                <a:cubicBezTo>
                  <a:pt x="150" y="32"/>
                  <a:pt x="153" y="31"/>
                  <a:pt x="155" y="30"/>
                </a:cubicBezTo>
                <a:cubicBezTo>
                  <a:pt x="152" y="31"/>
                  <a:pt x="148" y="32"/>
                  <a:pt x="144" y="34"/>
                </a:cubicBezTo>
                <a:cubicBezTo>
                  <a:pt x="140" y="35"/>
                  <a:pt x="135" y="37"/>
                  <a:pt x="131" y="39"/>
                </a:cubicBezTo>
                <a:cubicBezTo>
                  <a:pt x="128" y="41"/>
                  <a:pt x="121" y="45"/>
                  <a:pt x="121" y="45"/>
                </a:cubicBezTo>
                <a:cubicBezTo>
                  <a:pt x="120" y="46"/>
                  <a:pt x="121" y="45"/>
                  <a:pt x="123" y="44"/>
                </a:cubicBezTo>
                <a:cubicBezTo>
                  <a:pt x="125" y="43"/>
                  <a:pt x="127" y="42"/>
                  <a:pt x="128" y="42"/>
                </a:cubicBezTo>
                <a:cubicBezTo>
                  <a:pt x="129" y="41"/>
                  <a:pt x="130" y="40"/>
                  <a:pt x="131" y="40"/>
                </a:cubicBezTo>
                <a:cubicBezTo>
                  <a:pt x="132" y="40"/>
                  <a:pt x="134" y="38"/>
                  <a:pt x="134" y="38"/>
                </a:cubicBezTo>
                <a:cubicBezTo>
                  <a:pt x="135" y="38"/>
                  <a:pt x="133" y="39"/>
                  <a:pt x="132" y="40"/>
                </a:cubicBezTo>
                <a:cubicBezTo>
                  <a:pt x="129" y="41"/>
                  <a:pt x="127" y="43"/>
                  <a:pt x="125" y="44"/>
                </a:cubicBezTo>
                <a:cubicBezTo>
                  <a:pt x="124" y="44"/>
                  <a:pt x="123" y="45"/>
                  <a:pt x="122" y="46"/>
                </a:cubicBezTo>
                <a:cubicBezTo>
                  <a:pt x="121" y="46"/>
                  <a:pt x="121" y="47"/>
                  <a:pt x="121" y="47"/>
                </a:cubicBezTo>
                <a:cubicBezTo>
                  <a:pt x="125" y="44"/>
                  <a:pt x="122" y="47"/>
                  <a:pt x="123" y="47"/>
                </a:cubicBezTo>
                <a:cubicBezTo>
                  <a:pt x="124" y="47"/>
                  <a:pt x="124" y="47"/>
                  <a:pt x="128" y="45"/>
                </a:cubicBezTo>
                <a:cubicBezTo>
                  <a:pt x="130" y="44"/>
                  <a:pt x="133" y="41"/>
                  <a:pt x="135" y="41"/>
                </a:cubicBezTo>
                <a:cubicBezTo>
                  <a:pt x="131" y="44"/>
                  <a:pt x="125" y="47"/>
                  <a:pt x="119" y="51"/>
                </a:cubicBezTo>
                <a:cubicBezTo>
                  <a:pt x="121" y="50"/>
                  <a:pt x="123" y="49"/>
                  <a:pt x="124" y="48"/>
                </a:cubicBezTo>
                <a:cubicBezTo>
                  <a:pt x="126" y="47"/>
                  <a:pt x="127" y="46"/>
                  <a:pt x="129" y="45"/>
                </a:cubicBezTo>
                <a:cubicBezTo>
                  <a:pt x="132" y="43"/>
                  <a:pt x="133" y="43"/>
                  <a:pt x="133" y="43"/>
                </a:cubicBezTo>
                <a:cubicBezTo>
                  <a:pt x="133" y="44"/>
                  <a:pt x="131" y="45"/>
                  <a:pt x="129" y="46"/>
                </a:cubicBezTo>
                <a:cubicBezTo>
                  <a:pt x="125" y="48"/>
                  <a:pt x="122" y="50"/>
                  <a:pt x="120" y="52"/>
                </a:cubicBezTo>
                <a:cubicBezTo>
                  <a:pt x="117" y="54"/>
                  <a:pt x="114" y="56"/>
                  <a:pt x="111" y="58"/>
                </a:cubicBezTo>
                <a:cubicBezTo>
                  <a:pt x="105" y="62"/>
                  <a:pt x="98" y="67"/>
                  <a:pt x="94" y="72"/>
                </a:cubicBezTo>
                <a:cubicBezTo>
                  <a:pt x="96" y="70"/>
                  <a:pt x="98" y="69"/>
                  <a:pt x="100" y="67"/>
                </a:cubicBezTo>
                <a:cubicBezTo>
                  <a:pt x="102" y="66"/>
                  <a:pt x="104" y="65"/>
                  <a:pt x="106" y="63"/>
                </a:cubicBezTo>
                <a:cubicBezTo>
                  <a:pt x="107" y="63"/>
                  <a:pt x="109" y="61"/>
                  <a:pt x="108" y="62"/>
                </a:cubicBezTo>
                <a:cubicBezTo>
                  <a:pt x="106" y="64"/>
                  <a:pt x="103" y="67"/>
                  <a:pt x="99" y="70"/>
                </a:cubicBezTo>
                <a:cubicBezTo>
                  <a:pt x="96" y="73"/>
                  <a:pt x="91" y="77"/>
                  <a:pt x="92" y="75"/>
                </a:cubicBezTo>
                <a:cubicBezTo>
                  <a:pt x="93" y="73"/>
                  <a:pt x="91" y="73"/>
                  <a:pt x="91" y="72"/>
                </a:cubicBezTo>
                <a:cubicBezTo>
                  <a:pt x="92" y="71"/>
                  <a:pt x="90" y="72"/>
                  <a:pt x="89" y="73"/>
                </a:cubicBezTo>
                <a:cubicBezTo>
                  <a:pt x="85" y="77"/>
                  <a:pt x="83" y="78"/>
                  <a:pt x="80" y="81"/>
                </a:cubicBezTo>
                <a:cubicBezTo>
                  <a:pt x="83" y="78"/>
                  <a:pt x="85" y="76"/>
                  <a:pt x="88" y="73"/>
                </a:cubicBezTo>
                <a:cubicBezTo>
                  <a:pt x="88" y="73"/>
                  <a:pt x="89" y="72"/>
                  <a:pt x="89" y="72"/>
                </a:cubicBezTo>
                <a:cubicBezTo>
                  <a:pt x="90" y="71"/>
                  <a:pt x="94" y="68"/>
                  <a:pt x="93" y="68"/>
                </a:cubicBezTo>
                <a:cubicBezTo>
                  <a:pt x="93" y="68"/>
                  <a:pt x="93" y="67"/>
                  <a:pt x="92" y="68"/>
                </a:cubicBezTo>
                <a:cubicBezTo>
                  <a:pt x="88" y="71"/>
                  <a:pt x="89" y="71"/>
                  <a:pt x="87" y="73"/>
                </a:cubicBezTo>
                <a:cubicBezTo>
                  <a:pt x="86" y="74"/>
                  <a:pt x="86" y="74"/>
                  <a:pt x="84" y="75"/>
                </a:cubicBezTo>
                <a:cubicBezTo>
                  <a:pt x="91" y="68"/>
                  <a:pt x="98" y="61"/>
                  <a:pt x="107" y="54"/>
                </a:cubicBezTo>
                <a:cubicBezTo>
                  <a:pt x="104" y="56"/>
                  <a:pt x="102" y="57"/>
                  <a:pt x="99" y="60"/>
                </a:cubicBezTo>
                <a:cubicBezTo>
                  <a:pt x="104" y="56"/>
                  <a:pt x="108" y="53"/>
                  <a:pt x="111" y="50"/>
                </a:cubicBezTo>
                <a:cubicBezTo>
                  <a:pt x="109" y="52"/>
                  <a:pt x="108" y="53"/>
                  <a:pt x="104" y="55"/>
                </a:cubicBezTo>
                <a:cubicBezTo>
                  <a:pt x="100" y="59"/>
                  <a:pt x="98" y="59"/>
                  <a:pt x="95" y="61"/>
                </a:cubicBezTo>
                <a:cubicBezTo>
                  <a:pt x="93" y="63"/>
                  <a:pt x="90" y="65"/>
                  <a:pt x="88" y="67"/>
                </a:cubicBezTo>
                <a:cubicBezTo>
                  <a:pt x="85" y="69"/>
                  <a:pt x="82" y="72"/>
                  <a:pt x="79" y="75"/>
                </a:cubicBezTo>
                <a:cubicBezTo>
                  <a:pt x="79" y="75"/>
                  <a:pt x="79" y="75"/>
                  <a:pt x="79" y="75"/>
                </a:cubicBezTo>
                <a:cubicBezTo>
                  <a:pt x="79" y="75"/>
                  <a:pt x="79" y="75"/>
                  <a:pt x="79" y="75"/>
                </a:cubicBezTo>
                <a:cubicBezTo>
                  <a:pt x="79" y="75"/>
                  <a:pt x="79" y="75"/>
                  <a:pt x="79" y="75"/>
                </a:cubicBezTo>
                <a:cubicBezTo>
                  <a:pt x="76" y="77"/>
                  <a:pt x="74" y="80"/>
                  <a:pt x="71" y="83"/>
                </a:cubicBezTo>
                <a:cubicBezTo>
                  <a:pt x="69" y="85"/>
                  <a:pt x="67" y="88"/>
                  <a:pt x="64" y="90"/>
                </a:cubicBezTo>
                <a:cubicBezTo>
                  <a:pt x="66" y="88"/>
                  <a:pt x="68" y="85"/>
                  <a:pt x="69" y="84"/>
                </a:cubicBezTo>
                <a:cubicBezTo>
                  <a:pt x="66" y="88"/>
                  <a:pt x="66" y="86"/>
                  <a:pt x="61" y="92"/>
                </a:cubicBezTo>
                <a:cubicBezTo>
                  <a:pt x="59" y="95"/>
                  <a:pt x="56" y="99"/>
                  <a:pt x="56" y="98"/>
                </a:cubicBezTo>
                <a:cubicBezTo>
                  <a:pt x="55" y="98"/>
                  <a:pt x="54" y="100"/>
                  <a:pt x="52" y="102"/>
                </a:cubicBezTo>
                <a:cubicBezTo>
                  <a:pt x="50" y="104"/>
                  <a:pt x="48" y="107"/>
                  <a:pt x="46" y="111"/>
                </a:cubicBezTo>
                <a:cubicBezTo>
                  <a:pt x="46" y="111"/>
                  <a:pt x="46" y="111"/>
                  <a:pt x="46" y="111"/>
                </a:cubicBezTo>
                <a:cubicBezTo>
                  <a:pt x="46" y="111"/>
                  <a:pt x="46" y="111"/>
                  <a:pt x="46" y="111"/>
                </a:cubicBezTo>
                <a:cubicBezTo>
                  <a:pt x="46" y="111"/>
                  <a:pt x="46" y="111"/>
                  <a:pt x="46" y="111"/>
                </a:cubicBezTo>
                <a:cubicBezTo>
                  <a:pt x="43" y="116"/>
                  <a:pt x="43" y="115"/>
                  <a:pt x="45" y="114"/>
                </a:cubicBezTo>
                <a:cubicBezTo>
                  <a:pt x="46" y="113"/>
                  <a:pt x="43" y="117"/>
                  <a:pt x="44" y="117"/>
                </a:cubicBezTo>
                <a:cubicBezTo>
                  <a:pt x="45" y="116"/>
                  <a:pt x="47" y="112"/>
                  <a:pt x="48" y="112"/>
                </a:cubicBezTo>
                <a:cubicBezTo>
                  <a:pt x="48" y="112"/>
                  <a:pt x="47" y="113"/>
                  <a:pt x="47" y="114"/>
                </a:cubicBezTo>
                <a:cubicBezTo>
                  <a:pt x="46" y="115"/>
                  <a:pt x="46" y="116"/>
                  <a:pt x="46" y="115"/>
                </a:cubicBezTo>
                <a:cubicBezTo>
                  <a:pt x="51" y="109"/>
                  <a:pt x="48" y="114"/>
                  <a:pt x="45" y="118"/>
                </a:cubicBezTo>
                <a:cubicBezTo>
                  <a:pt x="43" y="122"/>
                  <a:pt x="41" y="126"/>
                  <a:pt x="39" y="130"/>
                </a:cubicBezTo>
                <a:cubicBezTo>
                  <a:pt x="37" y="134"/>
                  <a:pt x="35" y="138"/>
                  <a:pt x="34" y="141"/>
                </a:cubicBezTo>
                <a:cubicBezTo>
                  <a:pt x="34" y="142"/>
                  <a:pt x="33" y="144"/>
                  <a:pt x="33" y="145"/>
                </a:cubicBezTo>
                <a:cubicBezTo>
                  <a:pt x="31" y="148"/>
                  <a:pt x="32" y="145"/>
                  <a:pt x="32" y="145"/>
                </a:cubicBezTo>
                <a:cubicBezTo>
                  <a:pt x="31" y="146"/>
                  <a:pt x="32" y="143"/>
                  <a:pt x="29" y="150"/>
                </a:cubicBezTo>
                <a:cubicBezTo>
                  <a:pt x="29" y="152"/>
                  <a:pt x="28" y="152"/>
                  <a:pt x="28" y="152"/>
                </a:cubicBezTo>
                <a:cubicBezTo>
                  <a:pt x="28" y="153"/>
                  <a:pt x="28" y="152"/>
                  <a:pt x="29" y="150"/>
                </a:cubicBezTo>
                <a:cubicBezTo>
                  <a:pt x="33" y="141"/>
                  <a:pt x="31" y="144"/>
                  <a:pt x="31" y="143"/>
                </a:cubicBezTo>
                <a:cubicBezTo>
                  <a:pt x="31" y="142"/>
                  <a:pt x="30" y="143"/>
                  <a:pt x="30" y="142"/>
                </a:cubicBezTo>
                <a:cubicBezTo>
                  <a:pt x="31" y="139"/>
                  <a:pt x="29" y="143"/>
                  <a:pt x="28" y="146"/>
                </a:cubicBezTo>
                <a:cubicBezTo>
                  <a:pt x="26" y="151"/>
                  <a:pt x="25" y="154"/>
                  <a:pt x="24" y="159"/>
                </a:cubicBezTo>
                <a:cubicBezTo>
                  <a:pt x="23" y="161"/>
                  <a:pt x="23" y="162"/>
                  <a:pt x="22" y="165"/>
                </a:cubicBezTo>
                <a:cubicBezTo>
                  <a:pt x="21" y="168"/>
                  <a:pt x="20" y="168"/>
                  <a:pt x="20" y="167"/>
                </a:cubicBezTo>
                <a:cubicBezTo>
                  <a:pt x="20" y="167"/>
                  <a:pt x="20" y="167"/>
                  <a:pt x="21" y="163"/>
                </a:cubicBezTo>
                <a:cubicBezTo>
                  <a:pt x="22" y="159"/>
                  <a:pt x="21" y="160"/>
                  <a:pt x="21" y="161"/>
                </a:cubicBezTo>
                <a:cubicBezTo>
                  <a:pt x="21" y="161"/>
                  <a:pt x="21" y="161"/>
                  <a:pt x="21" y="161"/>
                </a:cubicBezTo>
                <a:cubicBezTo>
                  <a:pt x="21" y="161"/>
                  <a:pt x="21" y="161"/>
                  <a:pt x="21" y="161"/>
                </a:cubicBezTo>
                <a:cubicBezTo>
                  <a:pt x="22" y="158"/>
                  <a:pt x="23" y="155"/>
                  <a:pt x="24" y="151"/>
                </a:cubicBezTo>
                <a:cubicBezTo>
                  <a:pt x="25" y="150"/>
                  <a:pt x="26" y="148"/>
                  <a:pt x="26" y="147"/>
                </a:cubicBezTo>
                <a:cubicBezTo>
                  <a:pt x="27" y="145"/>
                  <a:pt x="27" y="144"/>
                  <a:pt x="28" y="142"/>
                </a:cubicBezTo>
                <a:cubicBezTo>
                  <a:pt x="29" y="141"/>
                  <a:pt x="30" y="138"/>
                  <a:pt x="28" y="141"/>
                </a:cubicBezTo>
                <a:cubicBezTo>
                  <a:pt x="25" y="147"/>
                  <a:pt x="23" y="151"/>
                  <a:pt x="21" y="157"/>
                </a:cubicBezTo>
                <a:cubicBezTo>
                  <a:pt x="15" y="173"/>
                  <a:pt x="11" y="190"/>
                  <a:pt x="9" y="207"/>
                </a:cubicBezTo>
                <a:cubicBezTo>
                  <a:pt x="9" y="207"/>
                  <a:pt x="10" y="203"/>
                  <a:pt x="10" y="203"/>
                </a:cubicBezTo>
                <a:cubicBezTo>
                  <a:pt x="9" y="208"/>
                  <a:pt x="9" y="213"/>
                  <a:pt x="8" y="218"/>
                </a:cubicBezTo>
                <a:cubicBezTo>
                  <a:pt x="8" y="220"/>
                  <a:pt x="8" y="223"/>
                  <a:pt x="8" y="225"/>
                </a:cubicBezTo>
                <a:cubicBezTo>
                  <a:pt x="8" y="227"/>
                  <a:pt x="8" y="230"/>
                  <a:pt x="8" y="232"/>
                </a:cubicBezTo>
                <a:cubicBezTo>
                  <a:pt x="8" y="223"/>
                  <a:pt x="9" y="221"/>
                  <a:pt x="9" y="216"/>
                </a:cubicBezTo>
                <a:cubicBezTo>
                  <a:pt x="10" y="216"/>
                  <a:pt x="10" y="216"/>
                  <a:pt x="10" y="216"/>
                </a:cubicBezTo>
                <a:cubicBezTo>
                  <a:pt x="11" y="216"/>
                  <a:pt x="12" y="212"/>
                  <a:pt x="14" y="201"/>
                </a:cubicBezTo>
                <a:cubicBezTo>
                  <a:pt x="14" y="198"/>
                  <a:pt x="15" y="194"/>
                  <a:pt x="16" y="191"/>
                </a:cubicBezTo>
                <a:cubicBezTo>
                  <a:pt x="16" y="188"/>
                  <a:pt x="17" y="185"/>
                  <a:pt x="18" y="182"/>
                </a:cubicBezTo>
                <a:cubicBezTo>
                  <a:pt x="17" y="187"/>
                  <a:pt x="16" y="192"/>
                  <a:pt x="15" y="198"/>
                </a:cubicBezTo>
                <a:cubicBezTo>
                  <a:pt x="14" y="203"/>
                  <a:pt x="13" y="208"/>
                  <a:pt x="13" y="213"/>
                </a:cubicBezTo>
                <a:cubicBezTo>
                  <a:pt x="13" y="215"/>
                  <a:pt x="12" y="219"/>
                  <a:pt x="13" y="218"/>
                </a:cubicBezTo>
                <a:cubicBezTo>
                  <a:pt x="13" y="217"/>
                  <a:pt x="13" y="215"/>
                  <a:pt x="13" y="214"/>
                </a:cubicBezTo>
                <a:cubicBezTo>
                  <a:pt x="13" y="211"/>
                  <a:pt x="13" y="210"/>
                  <a:pt x="14" y="210"/>
                </a:cubicBezTo>
                <a:cubicBezTo>
                  <a:pt x="14" y="209"/>
                  <a:pt x="15" y="208"/>
                  <a:pt x="15" y="204"/>
                </a:cubicBezTo>
                <a:cubicBezTo>
                  <a:pt x="16" y="201"/>
                  <a:pt x="16" y="198"/>
                  <a:pt x="18" y="192"/>
                </a:cubicBezTo>
                <a:cubicBezTo>
                  <a:pt x="14" y="207"/>
                  <a:pt x="14" y="220"/>
                  <a:pt x="13" y="233"/>
                </a:cubicBezTo>
                <a:cubicBezTo>
                  <a:pt x="13" y="232"/>
                  <a:pt x="13" y="228"/>
                  <a:pt x="13" y="226"/>
                </a:cubicBezTo>
                <a:cubicBezTo>
                  <a:pt x="13" y="229"/>
                  <a:pt x="13" y="233"/>
                  <a:pt x="12" y="236"/>
                </a:cubicBezTo>
                <a:cubicBezTo>
                  <a:pt x="13" y="240"/>
                  <a:pt x="13" y="244"/>
                  <a:pt x="13" y="247"/>
                </a:cubicBezTo>
                <a:cubicBezTo>
                  <a:pt x="13" y="247"/>
                  <a:pt x="13" y="249"/>
                  <a:pt x="13" y="249"/>
                </a:cubicBezTo>
                <a:cubicBezTo>
                  <a:pt x="13" y="249"/>
                  <a:pt x="13" y="248"/>
                  <a:pt x="13" y="248"/>
                </a:cubicBezTo>
                <a:cubicBezTo>
                  <a:pt x="13" y="244"/>
                  <a:pt x="13" y="240"/>
                  <a:pt x="14" y="236"/>
                </a:cubicBezTo>
                <a:cubicBezTo>
                  <a:pt x="14" y="232"/>
                  <a:pt x="14" y="228"/>
                  <a:pt x="14" y="224"/>
                </a:cubicBezTo>
                <a:cubicBezTo>
                  <a:pt x="14" y="223"/>
                  <a:pt x="14" y="222"/>
                  <a:pt x="14" y="222"/>
                </a:cubicBezTo>
                <a:cubicBezTo>
                  <a:pt x="15" y="221"/>
                  <a:pt x="15" y="219"/>
                  <a:pt x="15" y="220"/>
                </a:cubicBezTo>
                <a:cubicBezTo>
                  <a:pt x="15" y="220"/>
                  <a:pt x="15" y="222"/>
                  <a:pt x="15" y="222"/>
                </a:cubicBezTo>
                <a:cubicBezTo>
                  <a:pt x="14" y="225"/>
                  <a:pt x="14" y="228"/>
                  <a:pt x="14" y="231"/>
                </a:cubicBezTo>
                <a:cubicBezTo>
                  <a:pt x="14" y="234"/>
                  <a:pt x="14" y="237"/>
                  <a:pt x="14" y="240"/>
                </a:cubicBezTo>
                <a:cubicBezTo>
                  <a:pt x="14" y="249"/>
                  <a:pt x="15" y="249"/>
                  <a:pt x="16" y="247"/>
                </a:cubicBezTo>
                <a:cubicBezTo>
                  <a:pt x="16" y="246"/>
                  <a:pt x="16" y="244"/>
                  <a:pt x="17" y="249"/>
                </a:cubicBezTo>
                <a:cubicBezTo>
                  <a:pt x="17" y="253"/>
                  <a:pt x="18" y="256"/>
                  <a:pt x="18" y="260"/>
                </a:cubicBezTo>
                <a:cubicBezTo>
                  <a:pt x="18" y="263"/>
                  <a:pt x="19" y="267"/>
                  <a:pt x="20" y="271"/>
                </a:cubicBezTo>
                <a:cubicBezTo>
                  <a:pt x="22" y="289"/>
                  <a:pt x="27" y="307"/>
                  <a:pt x="34" y="324"/>
                </a:cubicBezTo>
                <a:cubicBezTo>
                  <a:pt x="37" y="329"/>
                  <a:pt x="39" y="333"/>
                  <a:pt x="42" y="340"/>
                </a:cubicBezTo>
                <a:cubicBezTo>
                  <a:pt x="41" y="337"/>
                  <a:pt x="39" y="334"/>
                  <a:pt x="38" y="331"/>
                </a:cubicBezTo>
                <a:cubicBezTo>
                  <a:pt x="37" y="330"/>
                  <a:pt x="36" y="329"/>
                  <a:pt x="36" y="328"/>
                </a:cubicBezTo>
                <a:cubicBezTo>
                  <a:pt x="36" y="327"/>
                  <a:pt x="35" y="327"/>
                  <a:pt x="35" y="327"/>
                </a:cubicBezTo>
                <a:cubicBezTo>
                  <a:pt x="35" y="326"/>
                  <a:pt x="34" y="326"/>
                  <a:pt x="34" y="325"/>
                </a:cubicBezTo>
                <a:cubicBezTo>
                  <a:pt x="33" y="323"/>
                  <a:pt x="33" y="322"/>
                  <a:pt x="32" y="321"/>
                </a:cubicBezTo>
                <a:cubicBezTo>
                  <a:pt x="31" y="318"/>
                  <a:pt x="30" y="315"/>
                  <a:pt x="29" y="313"/>
                </a:cubicBezTo>
                <a:cubicBezTo>
                  <a:pt x="29" y="313"/>
                  <a:pt x="28" y="311"/>
                  <a:pt x="28" y="310"/>
                </a:cubicBezTo>
                <a:cubicBezTo>
                  <a:pt x="27" y="307"/>
                  <a:pt x="26" y="304"/>
                  <a:pt x="25" y="302"/>
                </a:cubicBezTo>
                <a:cubicBezTo>
                  <a:pt x="26" y="302"/>
                  <a:pt x="26" y="303"/>
                  <a:pt x="27" y="305"/>
                </a:cubicBezTo>
                <a:cubicBezTo>
                  <a:pt x="27" y="306"/>
                  <a:pt x="28" y="308"/>
                  <a:pt x="28" y="307"/>
                </a:cubicBezTo>
                <a:cubicBezTo>
                  <a:pt x="28" y="307"/>
                  <a:pt x="27" y="305"/>
                  <a:pt x="27" y="304"/>
                </a:cubicBezTo>
                <a:cubicBezTo>
                  <a:pt x="27" y="303"/>
                  <a:pt x="26" y="301"/>
                  <a:pt x="26" y="300"/>
                </a:cubicBezTo>
                <a:cubicBezTo>
                  <a:pt x="25" y="298"/>
                  <a:pt x="24" y="296"/>
                  <a:pt x="24" y="294"/>
                </a:cubicBezTo>
                <a:cubicBezTo>
                  <a:pt x="23" y="292"/>
                  <a:pt x="23" y="290"/>
                  <a:pt x="22" y="288"/>
                </a:cubicBezTo>
                <a:cubicBezTo>
                  <a:pt x="22" y="286"/>
                  <a:pt x="22" y="284"/>
                  <a:pt x="21" y="282"/>
                </a:cubicBezTo>
                <a:cubicBezTo>
                  <a:pt x="21" y="280"/>
                  <a:pt x="21" y="278"/>
                  <a:pt x="20" y="276"/>
                </a:cubicBezTo>
                <a:cubicBezTo>
                  <a:pt x="20" y="274"/>
                  <a:pt x="19" y="272"/>
                  <a:pt x="19" y="270"/>
                </a:cubicBezTo>
                <a:cubicBezTo>
                  <a:pt x="19" y="272"/>
                  <a:pt x="19" y="275"/>
                  <a:pt x="20" y="278"/>
                </a:cubicBezTo>
                <a:cubicBezTo>
                  <a:pt x="20" y="279"/>
                  <a:pt x="20" y="281"/>
                  <a:pt x="20" y="282"/>
                </a:cubicBezTo>
                <a:cubicBezTo>
                  <a:pt x="21" y="284"/>
                  <a:pt x="21" y="285"/>
                  <a:pt x="21" y="287"/>
                </a:cubicBezTo>
                <a:cubicBezTo>
                  <a:pt x="22" y="293"/>
                  <a:pt x="24" y="299"/>
                  <a:pt x="25" y="303"/>
                </a:cubicBezTo>
                <a:cubicBezTo>
                  <a:pt x="24" y="302"/>
                  <a:pt x="22" y="294"/>
                  <a:pt x="21" y="294"/>
                </a:cubicBezTo>
                <a:cubicBezTo>
                  <a:pt x="20" y="293"/>
                  <a:pt x="24" y="302"/>
                  <a:pt x="24" y="305"/>
                </a:cubicBezTo>
                <a:cubicBezTo>
                  <a:pt x="22" y="299"/>
                  <a:pt x="20" y="292"/>
                  <a:pt x="20" y="292"/>
                </a:cubicBezTo>
                <a:cubicBezTo>
                  <a:pt x="19" y="293"/>
                  <a:pt x="17" y="289"/>
                  <a:pt x="18" y="295"/>
                </a:cubicBezTo>
                <a:cubicBezTo>
                  <a:pt x="19" y="297"/>
                  <a:pt x="20" y="299"/>
                  <a:pt x="21" y="302"/>
                </a:cubicBezTo>
                <a:cubicBezTo>
                  <a:pt x="21" y="303"/>
                  <a:pt x="21" y="304"/>
                  <a:pt x="22" y="305"/>
                </a:cubicBezTo>
                <a:cubicBezTo>
                  <a:pt x="22" y="306"/>
                  <a:pt x="23" y="308"/>
                  <a:pt x="23" y="309"/>
                </a:cubicBezTo>
                <a:cubicBezTo>
                  <a:pt x="24" y="309"/>
                  <a:pt x="24" y="310"/>
                  <a:pt x="24" y="310"/>
                </a:cubicBezTo>
                <a:cubicBezTo>
                  <a:pt x="27" y="316"/>
                  <a:pt x="28" y="319"/>
                  <a:pt x="30" y="322"/>
                </a:cubicBezTo>
                <a:cubicBezTo>
                  <a:pt x="31" y="326"/>
                  <a:pt x="32" y="329"/>
                  <a:pt x="35" y="336"/>
                </a:cubicBezTo>
                <a:cubicBezTo>
                  <a:pt x="36" y="339"/>
                  <a:pt x="38" y="342"/>
                  <a:pt x="40" y="346"/>
                </a:cubicBezTo>
                <a:cubicBezTo>
                  <a:pt x="41" y="349"/>
                  <a:pt x="43" y="352"/>
                  <a:pt x="45" y="355"/>
                </a:cubicBezTo>
                <a:cubicBezTo>
                  <a:pt x="46" y="357"/>
                  <a:pt x="46" y="356"/>
                  <a:pt x="46" y="355"/>
                </a:cubicBezTo>
                <a:cubicBezTo>
                  <a:pt x="46" y="354"/>
                  <a:pt x="45" y="353"/>
                  <a:pt x="45" y="353"/>
                </a:cubicBezTo>
                <a:cubicBezTo>
                  <a:pt x="46" y="353"/>
                  <a:pt x="45" y="351"/>
                  <a:pt x="44" y="349"/>
                </a:cubicBezTo>
                <a:cubicBezTo>
                  <a:pt x="41" y="344"/>
                  <a:pt x="40" y="341"/>
                  <a:pt x="39" y="338"/>
                </a:cubicBezTo>
                <a:cubicBezTo>
                  <a:pt x="40" y="340"/>
                  <a:pt x="41" y="343"/>
                  <a:pt x="41" y="344"/>
                </a:cubicBezTo>
                <a:cubicBezTo>
                  <a:pt x="43" y="348"/>
                  <a:pt x="45" y="351"/>
                  <a:pt x="46" y="352"/>
                </a:cubicBezTo>
                <a:cubicBezTo>
                  <a:pt x="48" y="354"/>
                  <a:pt x="43" y="347"/>
                  <a:pt x="44" y="347"/>
                </a:cubicBezTo>
                <a:cubicBezTo>
                  <a:pt x="45" y="349"/>
                  <a:pt x="47" y="351"/>
                  <a:pt x="48" y="354"/>
                </a:cubicBezTo>
                <a:cubicBezTo>
                  <a:pt x="49" y="356"/>
                  <a:pt x="51" y="358"/>
                  <a:pt x="52" y="361"/>
                </a:cubicBezTo>
                <a:cubicBezTo>
                  <a:pt x="53" y="361"/>
                  <a:pt x="54" y="363"/>
                  <a:pt x="55" y="364"/>
                </a:cubicBezTo>
                <a:cubicBezTo>
                  <a:pt x="56" y="367"/>
                  <a:pt x="58" y="369"/>
                  <a:pt x="60" y="371"/>
                </a:cubicBezTo>
                <a:cubicBezTo>
                  <a:pt x="59" y="369"/>
                  <a:pt x="60" y="370"/>
                  <a:pt x="62" y="372"/>
                </a:cubicBezTo>
                <a:cubicBezTo>
                  <a:pt x="63" y="374"/>
                  <a:pt x="65" y="376"/>
                  <a:pt x="66" y="377"/>
                </a:cubicBezTo>
                <a:cubicBezTo>
                  <a:pt x="68" y="379"/>
                  <a:pt x="68" y="379"/>
                  <a:pt x="68" y="379"/>
                </a:cubicBezTo>
                <a:cubicBezTo>
                  <a:pt x="69" y="380"/>
                  <a:pt x="67" y="377"/>
                  <a:pt x="66" y="376"/>
                </a:cubicBezTo>
                <a:cubicBezTo>
                  <a:pt x="65" y="375"/>
                  <a:pt x="64" y="373"/>
                  <a:pt x="63" y="371"/>
                </a:cubicBezTo>
                <a:cubicBezTo>
                  <a:pt x="61" y="370"/>
                  <a:pt x="61" y="368"/>
                  <a:pt x="62" y="369"/>
                </a:cubicBezTo>
                <a:cubicBezTo>
                  <a:pt x="63" y="371"/>
                  <a:pt x="67" y="375"/>
                  <a:pt x="70" y="378"/>
                </a:cubicBezTo>
                <a:cubicBezTo>
                  <a:pt x="73" y="381"/>
                  <a:pt x="73" y="382"/>
                  <a:pt x="74" y="384"/>
                </a:cubicBezTo>
                <a:cubicBezTo>
                  <a:pt x="76" y="387"/>
                  <a:pt x="78" y="389"/>
                  <a:pt x="80" y="391"/>
                </a:cubicBezTo>
                <a:cubicBezTo>
                  <a:pt x="81" y="392"/>
                  <a:pt x="82" y="393"/>
                  <a:pt x="83" y="395"/>
                </a:cubicBezTo>
                <a:cubicBezTo>
                  <a:pt x="85" y="396"/>
                  <a:pt x="86" y="397"/>
                  <a:pt x="87" y="398"/>
                </a:cubicBezTo>
                <a:cubicBezTo>
                  <a:pt x="88" y="399"/>
                  <a:pt x="89" y="400"/>
                  <a:pt x="91" y="402"/>
                </a:cubicBezTo>
                <a:cubicBezTo>
                  <a:pt x="92" y="403"/>
                  <a:pt x="94" y="404"/>
                  <a:pt x="95" y="405"/>
                </a:cubicBezTo>
                <a:cubicBezTo>
                  <a:pt x="97" y="406"/>
                  <a:pt x="95" y="403"/>
                  <a:pt x="95" y="402"/>
                </a:cubicBezTo>
                <a:cubicBezTo>
                  <a:pt x="95" y="401"/>
                  <a:pt x="95" y="401"/>
                  <a:pt x="96" y="402"/>
                </a:cubicBezTo>
                <a:cubicBezTo>
                  <a:pt x="98" y="403"/>
                  <a:pt x="100" y="405"/>
                  <a:pt x="105" y="408"/>
                </a:cubicBezTo>
                <a:cubicBezTo>
                  <a:pt x="102" y="406"/>
                  <a:pt x="98" y="403"/>
                  <a:pt x="96" y="400"/>
                </a:cubicBezTo>
                <a:cubicBezTo>
                  <a:pt x="110" y="414"/>
                  <a:pt x="125" y="422"/>
                  <a:pt x="140" y="429"/>
                </a:cubicBezTo>
                <a:cubicBezTo>
                  <a:pt x="133" y="425"/>
                  <a:pt x="127" y="422"/>
                  <a:pt x="121" y="418"/>
                </a:cubicBezTo>
                <a:cubicBezTo>
                  <a:pt x="113" y="412"/>
                  <a:pt x="106" y="407"/>
                  <a:pt x="98" y="401"/>
                </a:cubicBezTo>
                <a:cubicBezTo>
                  <a:pt x="96" y="399"/>
                  <a:pt x="95" y="398"/>
                  <a:pt x="95" y="398"/>
                </a:cubicBezTo>
                <a:cubicBezTo>
                  <a:pt x="96" y="398"/>
                  <a:pt x="97" y="399"/>
                  <a:pt x="99" y="401"/>
                </a:cubicBezTo>
                <a:cubicBezTo>
                  <a:pt x="102" y="404"/>
                  <a:pt x="107" y="407"/>
                  <a:pt x="110" y="410"/>
                </a:cubicBezTo>
                <a:cubicBezTo>
                  <a:pt x="110" y="410"/>
                  <a:pt x="112" y="411"/>
                  <a:pt x="112" y="411"/>
                </a:cubicBezTo>
                <a:cubicBezTo>
                  <a:pt x="113" y="411"/>
                  <a:pt x="114" y="412"/>
                  <a:pt x="112" y="411"/>
                </a:cubicBezTo>
                <a:cubicBezTo>
                  <a:pt x="111" y="409"/>
                  <a:pt x="109" y="408"/>
                  <a:pt x="107" y="406"/>
                </a:cubicBezTo>
                <a:cubicBezTo>
                  <a:pt x="106" y="405"/>
                  <a:pt x="105" y="404"/>
                  <a:pt x="104" y="403"/>
                </a:cubicBezTo>
                <a:cubicBezTo>
                  <a:pt x="103" y="402"/>
                  <a:pt x="101" y="401"/>
                  <a:pt x="100" y="400"/>
                </a:cubicBezTo>
                <a:cubicBezTo>
                  <a:pt x="98" y="398"/>
                  <a:pt x="95" y="396"/>
                  <a:pt x="93" y="394"/>
                </a:cubicBezTo>
                <a:cubicBezTo>
                  <a:pt x="95" y="395"/>
                  <a:pt x="98" y="398"/>
                  <a:pt x="100" y="399"/>
                </a:cubicBezTo>
                <a:cubicBezTo>
                  <a:pt x="102" y="400"/>
                  <a:pt x="103" y="401"/>
                  <a:pt x="104" y="402"/>
                </a:cubicBezTo>
                <a:cubicBezTo>
                  <a:pt x="105" y="403"/>
                  <a:pt x="106" y="403"/>
                  <a:pt x="107" y="404"/>
                </a:cubicBezTo>
                <a:cubicBezTo>
                  <a:pt x="105" y="402"/>
                  <a:pt x="103" y="401"/>
                  <a:pt x="101" y="399"/>
                </a:cubicBezTo>
                <a:cubicBezTo>
                  <a:pt x="100" y="398"/>
                  <a:pt x="98" y="396"/>
                  <a:pt x="97" y="395"/>
                </a:cubicBezTo>
                <a:cubicBezTo>
                  <a:pt x="100" y="398"/>
                  <a:pt x="104" y="402"/>
                  <a:pt x="107" y="403"/>
                </a:cubicBezTo>
                <a:cubicBezTo>
                  <a:pt x="108" y="404"/>
                  <a:pt x="110" y="406"/>
                  <a:pt x="109" y="404"/>
                </a:cubicBezTo>
                <a:cubicBezTo>
                  <a:pt x="109" y="404"/>
                  <a:pt x="105" y="402"/>
                  <a:pt x="107" y="403"/>
                </a:cubicBezTo>
                <a:cubicBezTo>
                  <a:pt x="108" y="403"/>
                  <a:pt x="111" y="405"/>
                  <a:pt x="113" y="407"/>
                </a:cubicBezTo>
                <a:cubicBezTo>
                  <a:pt x="114" y="409"/>
                  <a:pt x="121" y="413"/>
                  <a:pt x="127" y="417"/>
                </a:cubicBezTo>
                <a:cubicBezTo>
                  <a:pt x="123" y="415"/>
                  <a:pt x="122" y="414"/>
                  <a:pt x="120" y="413"/>
                </a:cubicBezTo>
                <a:cubicBezTo>
                  <a:pt x="119" y="412"/>
                  <a:pt x="117" y="410"/>
                  <a:pt x="116" y="410"/>
                </a:cubicBezTo>
                <a:cubicBezTo>
                  <a:pt x="115" y="410"/>
                  <a:pt x="117" y="411"/>
                  <a:pt x="119" y="412"/>
                </a:cubicBezTo>
                <a:cubicBezTo>
                  <a:pt x="121" y="414"/>
                  <a:pt x="123" y="416"/>
                  <a:pt x="125" y="418"/>
                </a:cubicBezTo>
                <a:cubicBezTo>
                  <a:pt x="126" y="418"/>
                  <a:pt x="127" y="419"/>
                  <a:pt x="129" y="420"/>
                </a:cubicBezTo>
                <a:cubicBezTo>
                  <a:pt x="130" y="421"/>
                  <a:pt x="131" y="422"/>
                  <a:pt x="133" y="423"/>
                </a:cubicBezTo>
                <a:cubicBezTo>
                  <a:pt x="134" y="424"/>
                  <a:pt x="134" y="424"/>
                  <a:pt x="133" y="423"/>
                </a:cubicBezTo>
                <a:cubicBezTo>
                  <a:pt x="132" y="423"/>
                  <a:pt x="133" y="424"/>
                  <a:pt x="135" y="425"/>
                </a:cubicBezTo>
                <a:cubicBezTo>
                  <a:pt x="138" y="427"/>
                  <a:pt x="141" y="428"/>
                  <a:pt x="143" y="430"/>
                </a:cubicBezTo>
                <a:cubicBezTo>
                  <a:pt x="146" y="432"/>
                  <a:pt x="149" y="433"/>
                  <a:pt x="152" y="434"/>
                </a:cubicBezTo>
                <a:cubicBezTo>
                  <a:pt x="153" y="434"/>
                  <a:pt x="155" y="434"/>
                  <a:pt x="157" y="435"/>
                </a:cubicBezTo>
                <a:cubicBezTo>
                  <a:pt x="159" y="436"/>
                  <a:pt x="162" y="437"/>
                  <a:pt x="164" y="438"/>
                </a:cubicBezTo>
                <a:cubicBezTo>
                  <a:pt x="170" y="441"/>
                  <a:pt x="177" y="443"/>
                  <a:pt x="184" y="445"/>
                </a:cubicBezTo>
                <a:cubicBezTo>
                  <a:pt x="188" y="446"/>
                  <a:pt x="192" y="447"/>
                  <a:pt x="193" y="446"/>
                </a:cubicBezTo>
                <a:cubicBezTo>
                  <a:pt x="193" y="446"/>
                  <a:pt x="187" y="445"/>
                  <a:pt x="185" y="444"/>
                </a:cubicBezTo>
                <a:cubicBezTo>
                  <a:pt x="184" y="444"/>
                  <a:pt x="184" y="444"/>
                  <a:pt x="184" y="444"/>
                </a:cubicBezTo>
                <a:cubicBezTo>
                  <a:pt x="187" y="445"/>
                  <a:pt x="190" y="445"/>
                  <a:pt x="193" y="446"/>
                </a:cubicBezTo>
                <a:cubicBezTo>
                  <a:pt x="192" y="445"/>
                  <a:pt x="190" y="444"/>
                  <a:pt x="188" y="444"/>
                </a:cubicBezTo>
                <a:cubicBezTo>
                  <a:pt x="185" y="443"/>
                  <a:pt x="182" y="442"/>
                  <a:pt x="179" y="441"/>
                </a:cubicBezTo>
                <a:cubicBezTo>
                  <a:pt x="177" y="441"/>
                  <a:pt x="175" y="440"/>
                  <a:pt x="174" y="440"/>
                </a:cubicBezTo>
                <a:cubicBezTo>
                  <a:pt x="170" y="438"/>
                  <a:pt x="174" y="439"/>
                  <a:pt x="174" y="439"/>
                </a:cubicBezTo>
                <a:cubicBezTo>
                  <a:pt x="174" y="439"/>
                  <a:pt x="174" y="439"/>
                  <a:pt x="174" y="439"/>
                </a:cubicBezTo>
                <a:cubicBezTo>
                  <a:pt x="174" y="439"/>
                  <a:pt x="174" y="439"/>
                  <a:pt x="174" y="439"/>
                </a:cubicBezTo>
                <a:cubicBezTo>
                  <a:pt x="174" y="439"/>
                  <a:pt x="174" y="439"/>
                  <a:pt x="174" y="439"/>
                </a:cubicBezTo>
                <a:cubicBezTo>
                  <a:pt x="178" y="441"/>
                  <a:pt x="182" y="442"/>
                  <a:pt x="186" y="443"/>
                </a:cubicBezTo>
                <a:cubicBezTo>
                  <a:pt x="190" y="444"/>
                  <a:pt x="195" y="445"/>
                  <a:pt x="199" y="446"/>
                </a:cubicBezTo>
                <a:cubicBezTo>
                  <a:pt x="200" y="446"/>
                  <a:pt x="201" y="446"/>
                  <a:pt x="200" y="446"/>
                </a:cubicBezTo>
                <a:cubicBezTo>
                  <a:pt x="197" y="445"/>
                  <a:pt x="199" y="445"/>
                  <a:pt x="201" y="446"/>
                </a:cubicBezTo>
                <a:cubicBezTo>
                  <a:pt x="204" y="446"/>
                  <a:pt x="207" y="446"/>
                  <a:pt x="211" y="447"/>
                </a:cubicBezTo>
                <a:cubicBezTo>
                  <a:pt x="210" y="446"/>
                  <a:pt x="209" y="446"/>
                  <a:pt x="208" y="446"/>
                </a:cubicBezTo>
                <a:cubicBezTo>
                  <a:pt x="207" y="446"/>
                  <a:pt x="206" y="446"/>
                  <a:pt x="205" y="445"/>
                </a:cubicBezTo>
                <a:cubicBezTo>
                  <a:pt x="203" y="445"/>
                  <a:pt x="201" y="445"/>
                  <a:pt x="198" y="444"/>
                </a:cubicBezTo>
                <a:cubicBezTo>
                  <a:pt x="196" y="444"/>
                  <a:pt x="190" y="442"/>
                  <a:pt x="189" y="441"/>
                </a:cubicBezTo>
                <a:cubicBezTo>
                  <a:pt x="192" y="442"/>
                  <a:pt x="195" y="443"/>
                  <a:pt x="197" y="443"/>
                </a:cubicBezTo>
                <a:cubicBezTo>
                  <a:pt x="199" y="444"/>
                  <a:pt x="201" y="444"/>
                  <a:pt x="204" y="444"/>
                </a:cubicBezTo>
                <a:cubicBezTo>
                  <a:pt x="207" y="445"/>
                  <a:pt x="210" y="445"/>
                  <a:pt x="210" y="445"/>
                </a:cubicBezTo>
                <a:cubicBezTo>
                  <a:pt x="210" y="444"/>
                  <a:pt x="208" y="444"/>
                  <a:pt x="203" y="443"/>
                </a:cubicBezTo>
                <a:cubicBezTo>
                  <a:pt x="202" y="443"/>
                  <a:pt x="200" y="442"/>
                  <a:pt x="198" y="442"/>
                </a:cubicBezTo>
                <a:cubicBezTo>
                  <a:pt x="197" y="442"/>
                  <a:pt x="195" y="441"/>
                  <a:pt x="193" y="441"/>
                </a:cubicBezTo>
                <a:cubicBezTo>
                  <a:pt x="192" y="441"/>
                  <a:pt x="190" y="440"/>
                  <a:pt x="188" y="440"/>
                </a:cubicBezTo>
                <a:cubicBezTo>
                  <a:pt x="187" y="439"/>
                  <a:pt x="185" y="439"/>
                  <a:pt x="183" y="439"/>
                </a:cubicBezTo>
                <a:cubicBezTo>
                  <a:pt x="181" y="438"/>
                  <a:pt x="180" y="438"/>
                  <a:pt x="180" y="437"/>
                </a:cubicBezTo>
                <a:cubicBezTo>
                  <a:pt x="180" y="437"/>
                  <a:pt x="182" y="437"/>
                  <a:pt x="184" y="438"/>
                </a:cubicBezTo>
                <a:cubicBezTo>
                  <a:pt x="187" y="439"/>
                  <a:pt x="191" y="440"/>
                  <a:pt x="195" y="441"/>
                </a:cubicBezTo>
                <a:cubicBezTo>
                  <a:pt x="195" y="441"/>
                  <a:pt x="191" y="440"/>
                  <a:pt x="193" y="440"/>
                </a:cubicBezTo>
                <a:cubicBezTo>
                  <a:pt x="198" y="440"/>
                  <a:pt x="188" y="438"/>
                  <a:pt x="186" y="437"/>
                </a:cubicBezTo>
                <a:cubicBezTo>
                  <a:pt x="183" y="436"/>
                  <a:pt x="180" y="436"/>
                  <a:pt x="177" y="435"/>
                </a:cubicBezTo>
                <a:cubicBezTo>
                  <a:pt x="174" y="434"/>
                  <a:pt x="172" y="433"/>
                  <a:pt x="171" y="433"/>
                </a:cubicBezTo>
                <a:cubicBezTo>
                  <a:pt x="167" y="431"/>
                  <a:pt x="164" y="430"/>
                  <a:pt x="161" y="429"/>
                </a:cubicBezTo>
                <a:cubicBezTo>
                  <a:pt x="157" y="427"/>
                  <a:pt x="154" y="426"/>
                  <a:pt x="151" y="424"/>
                </a:cubicBezTo>
                <a:cubicBezTo>
                  <a:pt x="150" y="424"/>
                  <a:pt x="150" y="425"/>
                  <a:pt x="148" y="423"/>
                </a:cubicBezTo>
                <a:cubicBezTo>
                  <a:pt x="148" y="423"/>
                  <a:pt x="147" y="422"/>
                  <a:pt x="151" y="424"/>
                </a:cubicBezTo>
                <a:cubicBezTo>
                  <a:pt x="163" y="429"/>
                  <a:pt x="174" y="433"/>
                  <a:pt x="186" y="436"/>
                </a:cubicBezTo>
                <a:cubicBezTo>
                  <a:pt x="188" y="437"/>
                  <a:pt x="190" y="437"/>
                  <a:pt x="191" y="437"/>
                </a:cubicBezTo>
                <a:cubicBezTo>
                  <a:pt x="193" y="438"/>
                  <a:pt x="194" y="438"/>
                  <a:pt x="194" y="438"/>
                </a:cubicBezTo>
                <a:cubicBezTo>
                  <a:pt x="196" y="438"/>
                  <a:pt x="197" y="438"/>
                  <a:pt x="196" y="437"/>
                </a:cubicBezTo>
                <a:cubicBezTo>
                  <a:pt x="193" y="437"/>
                  <a:pt x="193" y="437"/>
                  <a:pt x="188" y="435"/>
                </a:cubicBezTo>
                <a:cubicBezTo>
                  <a:pt x="187" y="435"/>
                  <a:pt x="188" y="435"/>
                  <a:pt x="186" y="435"/>
                </a:cubicBezTo>
                <a:cubicBezTo>
                  <a:pt x="174" y="432"/>
                  <a:pt x="163" y="427"/>
                  <a:pt x="153" y="422"/>
                </a:cubicBezTo>
                <a:cubicBezTo>
                  <a:pt x="154" y="422"/>
                  <a:pt x="154" y="422"/>
                  <a:pt x="155" y="423"/>
                </a:cubicBezTo>
                <a:cubicBezTo>
                  <a:pt x="162" y="426"/>
                  <a:pt x="169" y="429"/>
                  <a:pt x="177" y="431"/>
                </a:cubicBezTo>
                <a:cubicBezTo>
                  <a:pt x="178" y="431"/>
                  <a:pt x="180" y="433"/>
                  <a:pt x="180" y="432"/>
                </a:cubicBezTo>
                <a:cubicBezTo>
                  <a:pt x="181" y="432"/>
                  <a:pt x="178" y="431"/>
                  <a:pt x="177" y="431"/>
                </a:cubicBezTo>
                <a:cubicBezTo>
                  <a:pt x="175" y="430"/>
                  <a:pt x="174" y="430"/>
                  <a:pt x="172" y="429"/>
                </a:cubicBezTo>
                <a:cubicBezTo>
                  <a:pt x="170" y="428"/>
                  <a:pt x="169" y="428"/>
                  <a:pt x="169" y="428"/>
                </a:cubicBezTo>
                <a:cubicBezTo>
                  <a:pt x="170" y="427"/>
                  <a:pt x="172" y="428"/>
                  <a:pt x="173" y="429"/>
                </a:cubicBezTo>
                <a:cubicBezTo>
                  <a:pt x="175" y="429"/>
                  <a:pt x="177" y="430"/>
                  <a:pt x="179" y="431"/>
                </a:cubicBezTo>
                <a:cubicBezTo>
                  <a:pt x="181" y="431"/>
                  <a:pt x="183" y="432"/>
                  <a:pt x="185" y="433"/>
                </a:cubicBezTo>
                <a:cubicBezTo>
                  <a:pt x="189" y="434"/>
                  <a:pt x="192" y="435"/>
                  <a:pt x="197" y="436"/>
                </a:cubicBezTo>
                <a:cubicBezTo>
                  <a:pt x="198" y="436"/>
                  <a:pt x="196" y="436"/>
                  <a:pt x="199" y="437"/>
                </a:cubicBezTo>
                <a:cubicBezTo>
                  <a:pt x="201" y="437"/>
                  <a:pt x="199" y="436"/>
                  <a:pt x="197" y="436"/>
                </a:cubicBezTo>
                <a:cubicBezTo>
                  <a:pt x="194" y="435"/>
                  <a:pt x="191" y="434"/>
                  <a:pt x="188" y="434"/>
                </a:cubicBezTo>
                <a:cubicBezTo>
                  <a:pt x="188" y="433"/>
                  <a:pt x="188" y="433"/>
                  <a:pt x="188" y="433"/>
                </a:cubicBezTo>
                <a:cubicBezTo>
                  <a:pt x="192" y="434"/>
                  <a:pt x="195" y="435"/>
                  <a:pt x="199" y="436"/>
                </a:cubicBezTo>
                <a:cubicBezTo>
                  <a:pt x="202" y="436"/>
                  <a:pt x="206" y="437"/>
                  <a:pt x="209" y="437"/>
                </a:cubicBezTo>
                <a:cubicBezTo>
                  <a:pt x="208" y="437"/>
                  <a:pt x="205" y="436"/>
                  <a:pt x="204" y="436"/>
                </a:cubicBezTo>
                <a:cubicBezTo>
                  <a:pt x="206" y="436"/>
                  <a:pt x="208" y="436"/>
                  <a:pt x="210" y="437"/>
                </a:cubicBezTo>
                <a:cubicBezTo>
                  <a:pt x="212" y="437"/>
                  <a:pt x="213" y="437"/>
                  <a:pt x="215" y="438"/>
                </a:cubicBezTo>
                <a:cubicBezTo>
                  <a:pt x="219" y="439"/>
                  <a:pt x="223" y="439"/>
                  <a:pt x="227" y="439"/>
                </a:cubicBezTo>
                <a:cubicBezTo>
                  <a:pt x="216" y="438"/>
                  <a:pt x="205" y="435"/>
                  <a:pt x="195" y="433"/>
                </a:cubicBezTo>
                <a:cubicBezTo>
                  <a:pt x="191" y="431"/>
                  <a:pt x="186" y="430"/>
                  <a:pt x="188" y="430"/>
                </a:cubicBezTo>
                <a:cubicBezTo>
                  <a:pt x="189" y="429"/>
                  <a:pt x="185" y="428"/>
                  <a:pt x="185" y="427"/>
                </a:cubicBezTo>
                <a:cubicBezTo>
                  <a:pt x="186" y="428"/>
                  <a:pt x="188" y="428"/>
                  <a:pt x="190" y="429"/>
                </a:cubicBezTo>
                <a:cubicBezTo>
                  <a:pt x="192" y="429"/>
                  <a:pt x="193" y="430"/>
                  <a:pt x="195" y="430"/>
                </a:cubicBezTo>
                <a:cubicBezTo>
                  <a:pt x="197" y="431"/>
                  <a:pt x="198" y="431"/>
                  <a:pt x="200" y="431"/>
                </a:cubicBezTo>
                <a:cubicBezTo>
                  <a:pt x="202" y="432"/>
                  <a:pt x="204" y="432"/>
                  <a:pt x="205" y="432"/>
                </a:cubicBezTo>
                <a:cubicBezTo>
                  <a:pt x="210" y="433"/>
                  <a:pt x="206" y="431"/>
                  <a:pt x="212" y="432"/>
                </a:cubicBezTo>
                <a:cubicBezTo>
                  <a:pt x="215" y="433"/>
                  <a:pt x="220" y="433"/>
                  <a:pt x="224" y="434"/>
                </a:cubicBezTo>
                <a:cubicBezTo>
                  <a:pt x="229" y="434"/>
                  <a:pt x="229" y="434"/>
                  <a:pt x="226" y="433"/>
                </a:cubicBezTo>
                <a:cubicBezTo>
                  <a:pt x="224" y="433"/>
                  <a:pt x="225" y="432"/>
                  <a:pt x="227" y="433"/>
                </a:cubicBezTo>
                <a:cubicBezTo>
                  <a:pt x="231" y="433"/>
                  <a:pt x="232" y="433"/>
                  <a:pt x="235" y="433"/>
                </a:cubicBezTo>
                <a:cubicBezTo>
                  <a:pt x="234" y="432"/>
                  <a:pt x="232" y="432"/>
                  <a:pt x="230" y="432"/>
                </a:cubicBezTo>
                <a:cubicBezTo>
                  <a:pt x="228" y="432"/>
                  <a:pt x="226" y="432"/>
                  <a:pt x="225" y="432"/>
                </a:cubicBezTo>
                <a:cubicBezTo>
                  <a:pt x="230" y="432"/>
                  <a:pt x="234" y="432"/>
                  <a:pt x="239" y="432"/>
                </a:cubicBezTo>
                <a:cubicBezTo>
                  <a:pt x="241" y="432"/>
                  <a:pt x="243" y="431"/>
                  <a:pt x="246" y="431"/>
                </a:cubicBezTo>
                <a:cubicBezTo>
                  <a:pt x="248" y="431"/>
                  <a:pt x="250" y="431"/>
                  <a:pt x="252" y="431"/>
                </a:cubicBezTo>
                <a:cubicBezTo>
                  <a:pt x="254" y="430"/>
                  <a:pt x="257" y="430"/>
                  <a:pt x="259" y="430"/>
                </a:cubicBezTo>
                <a:cubicBezTo>
                  <a:pt x="261" y="430"/>
                  <a:pt x="262" y="430"/>
                  <a:pt x="261" y="430"/>
                </a:cubicBezTo>
                <a:cubicBezTo>
                  <a:pt x="259" y="432"/>
                  <a:pt x="264" y="432"/>
                  <a:pt x="271" y="430"/>
                </a:cubicBezTo>
                <a:cubicBezTo>
                  <a:pt x="272" y="430"/>
                  <a:pt x="274" y="430"/>
                  <a:pt x="275" y="430"/>
                </a:cubicBezTo>
                <a:cubicBezTo>
                  <a:pt x="276" y="430"/>
                  <a:pt x="276" y="430"/>
                  <a:pt x="276" y="430"/>
                </a:cubicBezTo>
                <a:cubicBezTo>
                  <a:pt x="275" y="430"/>
                  <a:pt x="273" y="431"/>
                  <a:pt x="273" y="431"/>
                </a:cubicBezTo>
                <a:cubicBezTo>
                  <a:pt x="271" y="430"/>
                  <a:pt x="269" y="431"/>
                  <a:pt x="267" y="431"/>
                </a:cubicBezTo>
                <a:cubicBezTo>
                  <a:pt x="266" y="431"/>
                  <a:pt x="267" y="431"/>
                  <a:pt x="267" y="432"/>
                </a:cubicBezTo>
                <a:cubicBezTo>
                  <a:pt x="268" y="432"/>
                  <a:pt x="271" y="431"/>
                  <a:pt x="273" y="431"/>
                </a:cubicBezTo>
                <a:cubicBezTo>
                  <a:pt x="274" y="431"/>
                  <a:pt x="275" y="430"/>
                  <a:pt x="276" y="430"/>
                </a:cubicBezTo>
                <a:cubicBezTo>
                  <a:pt x="279" y="430"/>
                  <a:pt x="282" y="429"/>
                  <a:pt x="283" y="429"/>
                </a:cubicBezTo>
                <a:cubicBezTo>
                  <a:pt x="286" y="428"/>
                  <a:pt x="279" y="429"/>
                  <a:pt x="279" y="429"/>
                </a:cubicBezTo>
                <a:cubicBezTo>
                  <a:pt x="289" y="427"/>
                  <a:pt x="299" y="424"/>
                  <a:pt x="310" y="421"/>
                </a:cubicBezTo>
                <a:cubicBezTo>
                  <a:pt x="310" y="421"/>
                  <a:pt x="309" y="421"/>
                  <a:pt x="307" y="422"/>
                </a:cubicBezTo>
                <a:cubicBezTo>
                  <a:pt x="306" y="422"/>
                  <a:pt x="304" y="423"/>
                  <a:pt x="302" y="423"/>
                </a:cubicBezTo>
                <a:cubicBezTo>
                  <a:pt x="298" y="425"/>
                  <a:pt x="295" y="426"/>
                  <a:pt x="295" y="426"/>
                </a:cubicBezTo>
                <a:cubicBezTo>
                  <a:pt x="302" y="425"/>
                  <a:pt x="308" y="422"/>
                  <a:pt x="315" y="419"/>
                </a:cubicBezTo>
                <a:cubicBezTo>
                  <a:pt x="317" y="418"/>
                  <a:pt x="314" y="418"/>
                  <a:pt x="314" y="417"/>
                </a:cubicBezTo>
                <a:cubicBezTo>
                  <a:pt x="312" y="419"/>
                  <a:pt x="309" y="420"/>
                  <a:pt x="306" y="421"/>
                </a:cubicBezTo>
                <a:cubicBezTo>
                  <a:pt x="303" y="422"/>
                  <a:pt x="300" y="423"/>
                  <a:pt x="298" y="424"/>
                </a:cubicBezTo>
                <a:cubicBezTo>
                  <a:pt x="292" y="426"/>
                  <a:pt x="291" y="426"/>
                  <a:pt x="295" y="424"/>
                </a:cubicBezTo>
                <a:cubicBezTo>
                  <a:pt x="291" y="425"/>
                  <a:pt x="288" y="426"/>
                  <a:pt x="284" y="427"/>
                </a:cubicBezTo>
                <a:cubicBezTo>
                  <a:pt x="283" y="427"/>
                  <a:pt x="281" y="428"/>
                  <a:pt x="279" y="428"/>
                </a:cubicBezTo>
                <a:cubicBezTo>
                  <a:pt x="277" y="429"/>
                  <a:pt x="276" y="429"/>
                  <a:pt x="274" y="429"/>
                </a:cubicBezTo>
                <a:cubicBezTo>
                  <a:pt x="275" y="429"/>
                  <a:pt x="276" y="429"/>
                  <a:pt x="277" y="428"/>
                </a:cubicBezTo>
                <a:cubicBezTo>
                  <a:pt x="278" y="428"/>
                  <a:pt x="280" y="428"/>
                  <a:pt x="281" y="428"/>
                </a:cubicBezTo>
                <a:cubicBezTo>
                  <a:pt x="293" y="425"/>
                  <a:pt x="301" y="422"/>
                  <a:pt x="311" y="418"/>
                </a:cubicBezTo>
                <a:cubicBezTo>
                  <a:pt x="312" y="418"/>
                  <a:pt x="313" y="418"/>
                  <a:pt x="313" y="418"/>
                </a:cubicBezTo>
                <a:cubicBezTo>
                  <a:pt x="313" y="417"/>
                  <a:pt x="314" y="416"/>
                  <a:pt x="316" y="415"/>
                </a:cubicBezTo>
                <a:cubicBezTo>
                  <a:pt x="318" y="414"/>
                  <a:pt x="321" y="413"/>
                  <a:pt x="322" y="412"/>
                </a:cubicBezTo>
                <a:cubicBezTo>
                  <a:pt x="321" y="413"/>
                  <a:pt x="318" y="414"/>
                  <a:pt x="316" y="415"/>
                </a:cubicBezTo>
                <a:cubicBezTo>
                  <a:pt x="321" y="413"/>
                  <a:pt x="324" y="411"/>
                  <a:pt x="326" y="409"/>
                </a:cubicBezTo>
                <a:cubicBezTo>
                  <a:pt x="328" y="408"/>
                  <a:pt x="329" y="408"/>
                  <a:pt x="331" y="407"/>
                </a:cubicBezTo>
                <a:cubicBezTo>
                  <a:pt x="332" y="406"/>
                  <a:pt x="333" y="406"/>
                  <a:pt x="335" y="405"/>
                </a:cubicBezTo>
                <a:cubicBezTo>
                  <a:pt x="335" y="404"/>
                  <a:pt x="335" y="404"/>
                  <a:pt x="334" y="404"/>
                </a:cubicBezTo>
                <a:cubicBezTo>
                  <a:pt x="334" y="405"/>
                  <a:pt x="332" y="405"/>
                  <a:pt x="331" y="406"/>
                </a:cubicBezTo>
                <a:cubicBezTo>
                  <a:pt x="328" y="408"/>
                  <a:pt x="324" y="410"/>
                  <a:pt x="323" y="410"/>
                </a:cubicBezTo>
                <a:cubicBezTo>
                  <a:pt x="323" y="410"/>
                  <a:pt x="327" y="408"/>
                  <a:pt x="329" y="406"/>
                </a:cubicBezTo>
                <a:cubicBezTo>
                  <a:pt x="327" y="407"/>
                  <a:pt x="324" y="408"/>
                  <a:pt x="321" y="410"/>
                </a:cubicBezTo>
                <a:cubicBezTo>
                  <a:pt x="318" y="411"/>
                  <a:pt x="315" y="412"/>
                  <a:pt x="312" y="414"/>
                </a:cubicBezTo>
                <a:cubicBezTo>
                  <a:pt x="314" y="413"/>
                  <a:pt x="317" y="412"/>
                  <a:pt x="318" y="411"/>
                </a:cubicBezTo>
                <a:cubicBezTo>
                  <a:pt x="316" y="411"/>
                  <a:pt x="314" y="413"/>
                  <a:pt x="313" y="413"/>
                </a:cubicBezTo>
                <a:cubicBezTo>
                  <a:pt x="322" y="409"/>
                  <a:pt x="330" y="405"/>
                  <a:pt x="338" y="400"/>
                </a:cubicBezTo>
                <a:cubicBezTo>
                  <a:pt x="337" y="401"/>
                  <a:pt x="335" y="402"/>
                  <a:pt x="333" y="403"/>
                </a:cubicBezTo>
                <a:cubicBezTo>
                  <a:pt x="335" y="403"/>
                  <a:pt x="340" y="400"/>
                  <a:pt x="342" y="399"/>
                </a:cubicBezTo>
                <a:cubicBezTo>
                  <a:pt x="344" y="398"/>
                  <a:pt x="348" y="396"/>
                  <a:pt x="349" y="395"/>
                </a:cubicBezTo>
                <a:cubicBezTo>
                  <a:pt x="352" y="393"/>
                  <a:pt x="348" y="395"/>
                  <a:pt x="347" y="395"/>
                </a:cubicBezTo>
                <a:cubicBezTo>
                  <a:pt x="346" y="396"/>
                  <a:pt x="346" y="395"/>
                  <a:pt x="345" y="396"/>
                </a:cubicBezTo>
                <a:cubicBezTo>
                  <a:pt x="343" y="398"/>
                  <a:pt x="343" y="398"/>
                  <a:pt x="341" y="398"/>
                </a:cubicBezTo>
                <a:cubicBezTo>
                  <a:pt x="343" y="397"/>
                  <a:pt x="345" y="396"/>
                  <a:pt x="346" y="395"/>
                </a:cubicBezTo>
                <a:cubicBezTo>
                  <a:pt x="347" y="394"/>
                  <a:pt x="348" y="393"/>
                  <a:pt x="348" y="393"/>
                </a:cubicBezTo>
                <a:cubicBezTo>
                  <a:pt x="349" y="392"/>
                  <a:pt x="348" y="393"/>
                  <a:pt x="346" y="393"/>
                </a:cubicBezTo>
                <a:cubicBezTo>
                  <a:pt x="346" y="393"/>
                  <a:pt x="346" y="393"/>
                  <a:pt x="345" y="393"/>
                </a:cubicBezTo>
                <a:cubicBezTo>
                  <a:pt x="342" y="395"/>
                  <a:pt x="345" y="393"/>
                  <a:pt x="347" y="392"/>
                </a:cubicBezTo>
                <a:cubicBezTo>
                  <a:pt x="349" y="390"/>
                  <a:pt x="351" y="389"/>
                  <a:pt x="353" y="387"/>
                </a:cubicBezTo>
                <a:cubicBezTo>
                  <a:pt x="354" y="386"/>
                  <a:pt x="355" y="385"/>
                  <a:pt x="357" y="383"/>
                </a:cubicBezTo>
                <a:cubicBezTo>
                  <a:pt x="355" y="384"/>
                  <a:pt x="352" y="387"/>
                  <a:pt x="349" y="389"/>
                </a:cubicBezTo>
                <a:cubicBezTo>
                  <a:pt x="351" y="387"/>
                  <a:pt x="353" y="385"/>
                  <a:pt x="355" y="383"/>
                </a:cubicBezTo>
                <a:cubicBezTo>
                  <a:pt x="358" y="381"/>
                  <a:pt x="360" y="380"/>
                  <a:pt x="362" y="378"/>
                </a:cubicBezTo>
                <a:cubicBezTo>
                  <a:pt x="362" y="378"/>
                  <a:pt x="362" y="377"/>
                  <a:pt x="363" y="377"/>
                </a:cubicBezTo>
                <a:cubicBezTo>
                  <a:pt x="363" y="377"/>
                  <a:pt x="363" y="377"/>
                  <a:pt x="363" y="377"/>
                </a:cubicBezTo>
                <a:cubicBezTo>
                  <a:pt x="363" y="377"/>
                  <a:pt x="363" y="377"/>
                  <a:pt x="363" y="377"/>
                </a:cubicBezTo>
                <a:cubicBezTo>
                  <a:pt x="363" y="377"/>
                  <a:pt x="363" y="377"/>
                  <a:pt x="363" y="377"/>
                </a:cubicBezTo>
                <a:cubicBezTo>
                  <a:pt x="363" y="377"/>
                  <a:pt x="363" y="377"/>
                  <a:pt x="363" y="377"/>
                </a:cubicBezTo>
                <a:cubicBezTo>
                  <a:pt x="363" y="377"/>
                  <a:pt x="363" y="377"/>
                  <a:pt x="363" y="377"/>
                </a:cubicBezTo>
                <a:cubicBezTo>
                  <a:pt x="364" y="376"/>
                  <a:pt x="365" y="375"/>
                  <a:pt x="366" y="374"/>
                </a:cubicBezTo>
                <a:cubicBezTo>
                  <a:pt x="368" y="371"/>
                  <a:pt x="370" y="369"/>
                  <a:pt x="372" y="366"/>
                </a:cubicBezTo>
                <a:cubicBezTo>
                  <a:pt x="373" y="365"/>
                  <a:pt x="374" y="364"/>
                  <a:pt x="375" y="363"/>
                </a:cubicBezTo>
                <a:cubicBezTo>
                  <a:pt x="376" y="361"/>
                  <a:pt x="377" y="360"/>
                  <a:pt x="378" y="359"/>
                </a:cubicBezTo>
                <a:cubicBezTo>
                  <a:pt x="379" y="358"/>
                  <a:pt x="379" y="357"/>
                  <a:pt x="379" y="357"/>
                </a:cubicBezTo>
                <a:cubicBezTo>
                  <a:pt x="380" y="356"/>
                  <a:pt x="380" y="356"/>
                  <a:pt x="380" y="355"/>
                </a:cubicBezTo>
                <a:cubicBezTo>
                  <a:pt x="380" y="355"/>
                  <a:pt x="381" y="355"/>
                  <a:pt x="381" y="354"/>
                </a:cubicBezTo>
                <a:cubicBezTo>
                  <a:pt x="381" y="354"/>
                  <a:pt x="381" y="354"/>
                  <a:pt x="381" y="354"/>
                </a:cubicBezTo>
                <a:cubicBezTo>
                  <a:pt x="382" y="352"/>
                  <a:pt x="383" y="350"/>
                  <a:pt x="385" y="348"/>
                </a:cubicBezTo>
                <a:cubicBezTo>
                  <a:pt x="387" y="346"/>
                  <a:pt x="389" y="343"/>
                  <a:pt x="391" y="341"/>
                </a:cubicBezTo>
                <a:cubicBezTo>
                  <a:pt x="394" y="336"/>
                  <a:pt x="390" y="343"/>
                  <a:pt x="391" y="342"/>
                </a:cubicBezTo>
                <a:cubicBezTo>
                  <a:pt x="392" y="341"/>
                  <a:pt x="392" y="341"/>
                  <a:pt x="393" y="340"/>
                </a:cubicBezTo>
                <a:cubicBezTo>
                  <a:pt x="395" y="337"/>
                  <a:pt x="397" y="334"/>
                  <a:pt x="398" y="331"/>
                </a:cubicBezTo>
                <a:cubicBezTo>
                  <a:pt x="400" y="327"/>
                  <a:pt x="403" y="319"/>
                  <a:pt x="403" y="323"/>
                </a:cubicBezTo>
                <a:cubicBezTo>
                  <a:pt x="403" y="324"/>
                  <a:pt x="403" y="327"/>
                  <a:pt x="405" y="322"/>
                </a:cubicBezTo>
                <a:cubicBezTo>
                  <a:pt x="406" y="321"/>
                  <a:pt x="406" y="320"/>
                  <a:pt x="406" y="322"/>
                </a:cubicBezTo>
                <a:cubicBezTo>
                  <a:pt x="403" y="328"/>
                  <a:pt x="404" y="326"/>
                  <a:pt x="405" y="327"/>
                </a:cubicBezTo>
                <a:cubicBezTo>
                  <a:pt x="405" y="327"/>
                  <a:pt x="405" y="327"/>
                  <a:pt x="405" y="327"/>
                </a:cubicBezTo>
                <a:cubicBezTo>
                  <a:pt x="405" y="327"/>
                  <a:pt x="405" y="327"/>
                  <a:pt x="404" y="327"/>
                </a:cubicBezTo>
                <a:cubicBezTo>
                  <a:pt x="403" y="331"/>
                  <a:pt x="403" y="331"/>
                  <a:pt x="402" y="332"/>
                </a:cubicBezTo>
                <a:cubicBezTo>
                  <a:pt x="402" y="332"/>
                  <a:pt x="402" y="332"/>
                  <a:pt x="402" y="332"/>
                </a:cubicBezTo>
                <a:cubicBezTo>
                  <a:pt x="402" y="332"/>
                  <a:pt x="402" y="332"/>
                  <a:pt x="402" y="332"/>
                </a:cubicBezTo>
                <a:cubicBezTo>
                  <a:pt x="402" y="332"/>
                  <a:pt x="402" y="332"/>
                  <a:pt x="402" y="332"/>
                </a:cubicBezTo>
                <a:cubicBezTo>
                  <a:pt x="401" y="332"/>
                  <a:pt x="403" y="329"/>
                  <a:pt x="403" y="329"/>
                </a:cubicBezTo>
                <a:cubicBezTo>
                  <a:pt x="402" y="330"/>
                  <a:pt x="402" y="331"/>
                  <a:pt x="401" y="333"/>
                </a:cubicBezTo>
                <a:cubicBezTo>
                  <a:pt x="401" y="332"/>
                  <a:pt x="403" y="328"/>
                  <a:pt x="402" y="329"/>
                </a:cubicBezTo>
                <a:cubicBezTo>
                  <a:pt x="402" y="329"/>
                  <a:pt x="401" y="330"/>
                  <a:pt x="401" y="331"/>
                </a:cubicBezTo>
                <a:cubicBezTo>
                  <a:pt x="399" y="333"/>
                  <a:pt x="398" y="336"/>
                  <a:pt x="396" y="339"/>
                </a:cubicBezTo>
                <a:cubicBezTo>
                  <a:pt x="394" y="341"/>
                  <a:pt x="392" y="344"/>
                  <a:pt x="391" y="346"/>
                </a:cubicBezTo>
                <a:cubicBezTo>
                  <a:pt x="389" y="348"/>
                  <a:pt x="385" y="354"/>
                  <a:pt x="386" y="353"/>
                </a:cubicBezTo>
                <a:cubicBezTo>
                  <a:pt x="388" y="353"/>
                  <a:pt x="386" y="355"/>
                  <a:pt x="384" y="357"/>
                </a:cubicBezTo>
                <a:cubicBezTo>
                  <a:pt x="383" y="359"/>
                  <a:pt x="380" y="362"/>
                  <a:pt x="379" y="364"/>
                </a:cubicBezTo>
                <a:cubicBezTo>
                  <a:pt x="380" y="363"/>
                  <a:pt x="381" y="361"/>
                  <a:pt x="382" y="360"/>
                </a:cubicBezTo>
                <a:cubicBezTo>
                  <a:pt x="384" y="358"/>
                  <a:pt x="385" y="357"/>
                  <a:pt x="386" y="355"/>
                </a:cubicBezTo>
                <a:cubicBezTo>
                  <a:pt x="383" y="359"/>
                  <a:pt x="384" y="359"/>
                  <a:pt x="385" y="358"/>
                </a:cubicBezTo>
                <a:cubicBezTo>
                  <a:pt x="386" y="357"/>
                  <a:pt x="388" y="355"/>
                  <a:pt x="387" y="356"/>
                </a:cubicBezTo>
                <a:cubicBezTo>
                  <a:pt x="390" y="353"/>
                  <a:pt x="388" y="354"/>
                  <a:pt x="390" y="351"/>
                </a:cubicBezTo>
                <a:cubicBezTo>
                  <a:pt x="391" y="351"/>
                  <a:pt x="391" y="351"/>
                  <a:pt x="391" y="351"/>
                </a:cubicBezTo>
                <a:cubicBezTo>
                  <a:pt x="391" y="351"/>
                  <a:pt x="391" y="352"/>
                  <a:pt x="390" y="352"/>
                </a:cubicBezTo>
                <a:cubicBezTo>
                  <a:pt x="390" y="352"/>
                  <a:pt x="390" y="353"/>
                  <a:pt x="390" y="353"/>
                </a:cubicBezTo>
                <a:cubicBezTo>
                  <a:pt x="390" y="353"/>
                  <a:pt x="389" y="354"/>
                  <a:pt x="389" y="354"/>
                </a:cubicBezTo>
                <a:cubicBezTo>
                  <a:pt x="388" y="355"/>
                  <a:pt x="388" y="356"/>
                  <a:pt x="388" y="356"/>
                </a:cubicBezTo>
                <a:cubicBezTo>
                  <a:pt x="388" y="357"/>
                  <a:pt x="387" y="357"/>
                  <a:pt x="387" y="358"/>
                </a:cubicBezTo>
                <a:cubicBezTo>
                  <a:pt x="384" y="362"/>
                  <a:pt x="382" y="366"/>
                  <a:pt x="378" y="370"/>
                </a:cubicBezTo>
                <a:cubicBezTo>
                  <a:pt x="377" y="370"/>
                  <a:pt x="374" y="373"/>
                  <a:pt x="373" y="375"/>
                </a:cubicBezTo>
                <a:cubicBezTo>
                  <a:pt x="374" y="375"/>
                  <a:pt x="367" y="382"/>
                  <a:pt x="367" y="384"/>
                </a:cubicBezTo>
                <a:cubicBezTo>
                  <a:pt x="366" y="385"/>
                  <a:pt x="366" y="386"/>
                  <a:pt x="366" y="386"/>
                </a:cubicBezTo>
                <a:cubicBezTo>
                  <a:pt x="366" y="386"/>
                  <a:pt x="367" y="386"/>
                  <a:pt x="368" y="384"/>
                </a:cubicBezTo>
                <a:cubicBezTo>
                  <a:pt x="372" y="381"/>
                  <a:pt x="375" y="378"/>
                  <a:pt x="379" y="373"/>
                </a:cubicBezTo>
                <a:cubicBezTo>
                  <a:pt x="380" y="372"/>
                  <a:pt x="381" y="371"/>
                  <a:pt x="382" y="370"/>
                </a:cubicBezTo>
                <a:cubicBezTo>
                  <a:pt x="382" y="369"/>
                  <a:pt x="383" y="368"/>
                  <a:pt x="384" y="367"/>
                </a:cubicBezTo>
                <a:cubicBezTo>
                  <a:pt x="386" y="364"/>
                  <a:pt x="388" y="362"/>
                  <a:pt x="391" y="359"/>
                </a:cubicBezTo>
                <a:cubicBezTo>
                  <a:pt x="386" y="365"/>
                  <a:pt x="382" y="371"/>
                  <a:pt x="377" y="377"/>
                </a:cubicBezTo>
                <a:cubicBezTo>
                  <a:pt x="372" y="382"/>
                  <a:pt x="368" y="388"/>
                  <a:pt x="363" y="392"/>
                </a:cubicBezTo>
                <a:cubicBezTo>
                  <a:pt x="367" y="388"/>
                  <a:pt x="367" y="388"/>
                  <a:pt x="367" y="388"/>
                </a:cubicBezTo>
                <a:cubicBezTo>
                  <a:pt x="369" y="387"/>
                  <a:pt x="370" y="385"/>
                  <a:pt x="372" y="383"/>
                </a:cubicBezTo>
                <a:cubicBezTo>
                  <a:pt x="380" y="374"/>
                  <a:pt x="380" y="374"/>
                  <a:pt x="380" y="374"/>
                </a:cubicBezTo>
                <a:cubicBezTo>
                  <a:pt x="381" y="373"/>
                  <a:pt x="382" y="372"/>
                  <a:pt x="383" y="372"/>
                </a:cubicBezTo>
                <a:cubicBezTo>
                  <a:pt x="383" y="372"/>
                  <a:pt x="382" y="373"/>
                  <a:pt x="382" y="374"/>
                </a:cubicBezTo>
                <a:cubicBezTo>
                  <a:pt x="379" y="376"/>
                  <a:pt x="377" y="379"/>
                  <a:pt x="375" y="382"/>
                </a:cubicBezTo>
                <a:cubicBezTo>
                  <a:pt x="373" y="383"/>
                  <a:pt x="372" y="384"/>
                  <a:pt x="371" y="386"/>
                </a:cubicBezTo>
                <a:cubicBezTo>
                  <a:pt x="370" y="387"/>
                  <a:pt x="369" y="388"/>
                  <a:pt x="367" y="390"/>
                </a:cubicBezTo>
                <a:cubicBezTo>
                  <a:pt x="364" y="392"/>
                  <a:pt x="361" y="395"/>
                  <a:pt x="358" y="398"/>
                </a:cubicBezTo>
                <a:cubicBezTo>
                  <a:pt x="358" y="398"/>
                  <a:pt x="361" y="396"/>
                  <a:pt x="360" y="397"/>
                </a:cubicBezTo>
                <a:cubicBezTo>
                  <a:pt x="359" y="398"/>
                  <a:pt x="358" y="399"/>
                  <a:pt x="356" y="401"/>
                </a:cubicBezTo>
                <a:cubicBezTo>
                  <a:pt x="356" y="401"/>
                  <a:pt x="356" y="401"/>
                  <a:pt x="356" y="401"/>
                </a:cubicBezTo>
                <a:cubicBezTo>
                  <a:pt x="355" y="401"/>
                  <a:pt x="356" y="400"/>
                  <a:pt x="354" y="402"/>
                </a:cubicBezTo>
                <a:cubicBezTo>
                  <a:pt x="343" y="409"/>
                  <a:pt x="332" y="416"/>
                  <a:pt x="320" y="422"/>
                </a:cubicBezTo>
                <a:cubicBezTo>
                  <a:pt x="318" y="422"/>
                  <a:pt x="315" y="423"/>
                  <a:pt x="316" y="424"/>
                </a:cubicBezTo>
                <a:cubicBezTo>
                  <a:pt x="318" y="423"/>
                  <a:pt x="320" y="422"/>
                  <a:pt x="321" y="421"/>
                </a:cubicBezTo>
                <a:cubicBezTo>
                  <a:pt x="323" y="421"/>
                  <a:pt x="324" y="420"/>
                  <a:pt x="325" y="420"/>
                </a:cubicBezTo>
                <a:cubicBezTo>
                  <a:pt x="325" y="420"/>
                  <a:pt x="325" y="420"/>
                  <a:pt x="325" y="420"/>
                </a:cubicBezTo>
                <a:cubicBezTo>
                  <a:pt x="325" y="420"/>
                  <a:pt x="325" y="420"/>
                  <a:pt x="325" y="420"/>
                </a:cubicBezTo>
                <a:cubicBezTo>
                  <a:pt x="325" y="420"/>
                  <a:pt x="325" y="420"/>
                  <a:pt x="325" y="420"/>
                </a:cubicBezTo>
                <a:cubicBezTo>
                  <a:pt x="325" y="420"/>
                  <a:pt x="325" y="420"/>
                  <a:pt x="325" y="420"/>
                </a:cubicBezTo>
                <a:cubicBezTo>
                  <a:pt x="325" y="420"/>
                  <a:pt x="325" y="420"/>
                  <a:pt x="326" y="420"/>
                </a:cubicBezTo>
                <a:cubicBezTo>
                  <a:pt x="325" y="420"/>
                  <a:pt x="326" y="420"/>
                  <a:pt x="325" y="421"/>
                </a:cubicBezTo>
                <a:cubicBezTo>
                  <a:pt x="327" y="421"/>
                  <a:pt x="331" y="420"/>
                  <a:pt x="338" y="415"/>
                </a:cubicBezTo>
                <a:cubicBezTo>
                  <a:pt x="338" y="415"/>
                  <a:pt x="339" y="415"/>
                  <a:pt x="340" y="414"/>
                </a:cubicBezTo>
                <a:cubicBezTo>
                  <a:pt x="342" y="413"/>
                  <a:pt x="344" y="413"/>
                  <a:pt x="345" y="412"/>
                </a:cubicBezTo>
                <a:cubicBezTo>
                  <a:pt x="347" y="411"/>
                  <a:pt x="349" y="409"/>
                  <a:pt x="351" y="408"/>
                </a:cubicBezTo>
                <a:cubicBezTo>
                  <a:pt x="353" y="407"/>
                  <a:pt x="356" y="405"/>
                  <a:pt x="359" y="403"/>
                </a:cubicBezTo>
                <a:cubicBezTo>
                  <a:pt x="359" y="403"/>
                  <a:pt x="358" y="403"/>
                  <a:pt x="358" y="403"/>
                </a:cubicBezTo>
                <a:cubicBezTo>
                  <a:pt x="356" y="405"/>
                  <a:pt x="355" y="406"/>
                  <a:pt x="355" y="406"/>
                </a:cubicBezTo>
                <a:cubicBezTo>
                  <a:pt x="355" y="406"/>
                  <a:pt x="355" y="406"/>
                  <a:pt x="355" y="406"/>
                </a:cubicBezTo>
                <a:cubicBezTo>
                  <a:pt x="353" y="408"/>
                  <a:pt x="351" y="410"/>
                  <a:pt x="349" y="411"/>
                </a:cubicBezTo>
                <a:cubicBezTo>
                  <a:pt x="351" y="410"/>
                  <a:pt x="353" y="409"/>
                  <a:pt x="354" y="408"/>
                </a:cubicBezTo>
                <a:cubicBezTo>
                  <a:pt x="358" y="405"/>
                  <a:pt x="357" y="406"/>
                  <a:pt x="358" y="406"/>
                </a:cubicBezTo>
                <a:cubicBezTo>
                  <a:pt x="358" y="406"/>
                  <a:pt x="358" y="406"/>
                  <a:pt x="358" y="406"/>
                </a:cubicBezTo>
                <a:cubicBezTo>
                  <a:pt x="345" y="415"/>
                  <a:pt x="333" y="422"/>
                  <a:pt x="322" y="428"/>
                </a:cubicBezTo>
                <a:cubicBezTo>
                  <a:pt x="324" y="427"/>
                  <a:pt x="327" y="426"/>
                  <a:pt x="329" y="425"/>
                </a:cubicBezTo>
                <a:cubicBezTo>
                  <a:pt x="331" y="424"/>
                  <a:pt x="334" y="423"/>
                  <a:pt x="335" y="421"/>
                </a:cubicBezTo>
                <a:cubicBezTo>
                  <a:pt x="335" y="421"/>
                  <a:pt x="337" y="421"/>
                  <a:pt x="337" y="421"/>
                </a:cubicBezTo>
                <a:cubicBezTo>
                  <a:pt x="340" y="420"/>
                  <a:pt x="344" y="417"/>
                  <a:pt x="347" y="415"/>
                </a:cubicBezTo>
                <a:cubicBezTo>
                  <a:pt x="348" y="415"/>
                  <a:pt x="345" y="417"/>
                  <a:pt x="343" y="418"/>
                </a:cubicBezTo>
                <a:cubicBezTo>
                  <a:pt x="341" y="419"/>
                  <a:pt x="338" y="420"/>
                  <a:pt x="337" y="421"/>
                </a:cubicBezTo>
                <a:cubicBezTo>
                  <a:pt x="339" y="421"/>
                  <a:pt x="341" y="419"/>
                  <a:pt x="343" y="418"/>
                </a:cubicBezTo>
                <a:cubicBezTo>
                  <a:pt x="344" y="418"/>
                  <a:pt x="335" y="423"/>
                  <a:pt x="344" y="419"/>
                </a:cubicBezTo>
                <a:cubicBezTo>
                  <a:pt x="345" y="418"/>
                  <a:pt x="338" y="423"/>
                  <a:pt x="342" y="422"/>
                </a:cubicBezTo>
                <a:cubicBezTo>
                  <a:pt x="342" y="422"/>
                  <a:pt x="342" y="421"/>
                  <a:pt x="344" y="421"/>
                </a:cubicBezTo>
                <a:cubicBezTo>
                  <a:pt x="343" y="421"/>
                  <a:pt x="342" y="422"/>
                  <a:pt x="341" y="423"/>
                </a:cubicBezTo>
                <a:cubicBezTo>
                  <a:pt x="340" y="423"/>
                  <a:pt x="339" y="424"/>
                  <a:pt x="339" y="425"/>
                </a:cubicBezTo>
                <a:cubicBezTo>
                  <a:pt x="338" y="425"/>
                  <a:pt x="340" y="424"/>
                  <a:pt x="340" y="424"/>
                </a:cubicBezTo>
                <a:cubicBezTo>
                  <a:pt x="344" y="422"/>
                  <a:pt x="347" y="420"/>
                  <a:pt x="350" y="418"/>
                </a:cubicBezTo>
                <a:cubicBezTo>
                  <a:pt x="354" y="415"/>
                  <a:pt x="357" y="413"/>
                  <a:pt x="361" y="410"/>
                </a:cubicBezTo>
                <a:cubicBezTo>
                  <a:pt x="360" y="410"/>
                  <a:pt x="356" y="413"/>
                  <a:pt x="356" y="413"/>
                </a:cubicBezTo>
                <a:cubicBezTo>
                  <a:pt x="357" y="412"/>
                  <a:pt x="358" y="411"/>
                  <a:pt x="360" y="410"/>
                </a:cubicBezTo>
                <a:cubicBezTo>
                  <a:pt x="360" y="409"/>
                  <a:pt x="361" y="409"/>
                  <a:pt x="362" y="408"/>
                </a:cubicBezTo>
                <a:cubicBezTo>
                  <a:pt x="365" y="406"/>
                  <a:pt x="367" y="404"/>
                  <a:pt x="368" y="403"/>
                </a:cubicBezTo>
                <a:cubicBezTo>
                  <a:pt x="368" y="403"/>
                  <a:pt x="368" y="403"/>
                  <a:pt x="369" y="403"/>
                </a:cubicBezTo>
                <a:cubicBezTo>
                  <a:pt x="367" y="405"/>
                  <a:pt x="364" y="408"/>
                  <a:pt x="361" y="411"/>
                </a:cubicBezTo>
                <a:cubicBezTo>
                  <a:pt x="360" y="412"/>
                  <a:pt x="364" y="408"/>
                  <a:pt x="363" y="409"/>
                </a:cubicBezTo>
                <a:cubicBezTo>
                  <a:pt x="356" y="415"/>
                  <a:pt x="363" y="410"/>
                  <a:pt x="362" y="412"/>
                </a:cubicBezTo>
                <a:cubicBezTo>
                  <a:pt x="364" y="409"/>
                  <a:pt x="368" y="407"/>
                  <a:pt x="370" y="405"/>
                </a:cubicBezTo>
                <a:cubicBezTo>
                  <a:pt x="372" y="402"/>
                  <a:pt x="375" y="399"/>
                  <a:pt x="379" y="396"/>
                </a:cubicBezTo>
                <a:cubicBezTo>
                  <a:pt x="383" y="391"/>
                  <a:pt x="391" y="383"/>
                  <a:pt x="391" y="382"/>
                </a:cubicBezTo>
                <a:cubicBezTo>
                  <a:pt x="390" y="381"/>
                  <a:pt x="396" y="374"/>
                  <a:pt x="398" y="371"/>
                </a:cubicBezTo>
                <a:cubicBezTo>
                  <a:pt x="399" y="369"/>
                  <a:pt x="401" y="366"/>
                  <a:pt x="402" y="364"/>
                </a:cubicBezTo>
                <a:cubicBezTo>
                  <a:pt x="404" y="362"/>
                  <a:pt x="403" y="363"/>
                  <a:pt x="402" y="363"/>
                </a:cubicBezTo>
                <a:cubicBezTo>
                  <a:pt x="401" y="365"/>
                  <a:pt x="401" y="365"/>
                  <a:pt x="401" y="366"/>
                </a:cubicBezTo>
                <a:cubicBezTo>
                  <a:pt x="396" y="372"/>
                  <a:pt x="391" y="379"/>
                  <a:pt x="385" y="386"/>
                </a:cubicBezTo>
                <a:cubicBezTo>
                  <a:pt x="381" y="391"/>
                  <a:pt x="379" y="392"/>
                  <a:pt x="380" y="390"/>
                </a:cubicBezTo>
                <a:cubicBezTo>
                  <a:pt x="381" y="389"/>
                  <a:pt x="382" y="388"/>
                  <a:pt x="383" y="387"/>
                </a:cubicBezTo>
                <a:cubicBezTo>
                  <a:pt x="386" y="384"/>
                  <a:pt x="389" y="381"/>
                  <a:pt x="391" y="378"/>
                </a:cubicBezTo>
                <a:cubicBezTo>
                  <a:pt x="394" y="374"/>
                  <a:pt x="397" y="369"/>
                  <a:pt x="400" y="364"/>
                </a:cubicBezTo>
                <a:cubicBezTo>
                  <a:pt x="397" y="368"/>
                  <a:pt x="395" y="371"/>
                  <a:pt x="392" y="373"/>
                </a:cubicBezTo>
                <a:cubicBezTo>
                  <a:pt x="391" y="375"/>
                  <a:pt x="390" y="376"/>
                  <a:pt x="389" y="378"/>
                </a:cubicBezTo>
                <a:cubicBezTo>
                  <a:pt x="387" y="379"/>
                  <a:pt x="386" y="380"/>
                  <a:pt x="385" y="382"/>
                </a:cubicBezTo>
                <a:cubicBezTo>
                  <a:pt x="384" y="383"/>
                  <a:pt x="382" y="385"/>
                  <a:pt x="382" y="384"/>
                </a:cubicBezTo>
                <a:cubicBezTo>
                  <a:pt x="382" y="383"/>
                  <a:pt x="385" y="382"/>
                  <a:pt x="385" y="381"/>
                </a:cubicBezTo>
                <a:cubicBezTo>
                  <a:pt x="388" y="378"/>
                  <a:pt x="388" y="378"/>
                  <a:pt x="388" y="376"/>
                </a:cubicBezTo>
                <a:cubicBezTo>
                  <a:pt x="389" y="375"/>
                  <a:pt x="388" y="375"/>
                  <a:pt x="389" y="374"/>
                </a:cubicBezTo>
                <a:cubicBezTo>
                  <a:pt x="389" y="373"/>
                  <a:pt x="390" y="373"/>
                  <a:pt x="390" y="372"/>
                </a:cubicBezTo>
                <a:cubicBezTo>
                  <a:pt x="392" y="370"/>
                  <a:pt x="394" y="368"/>
                  <a:pt x="396" y="365"/>
                </a:cubicBezTo>
                <a:cubicBezTo>
                  <a:pt x="393" y="368"/>
                  <a:pt x="392" y="370"/>
                  <a:pt x="391" y="371"/>
                </a:cubicBezTo>
                <a:cubicBezTo>
                  <a:pt x="390" y="372"/>
                  <a:pt x="390" y="372"/>
                  <a:pt x="389" y="373"/>
                </a:cubicBezTo>
                <a:cubicBezTo>
                  <a:pt x="390" y="372"/>
                  <a:pt x="391" y="371"/>
                  <a:pt x="393" y="369"/>
                </a:cubicBezTo>
                <a:cubicBezTo>
                  <a:pt x="396" y="365"/>
                  <a:pt x="399" y="361"/>
                  <a:pt x="402" y="357"/>
                </a:cubicBezTo>
                <a:cubicBezTo>
                  <a:pt x="402" y="357"/>
                  <a:pt x="402" y="357"/>
                  <a:pt x="402" y="357"/>
                </a:cubicBezTo>
                <a:cubicBezTo>
                  <a:pt x="403" y="358"/>
                  <a:pt x="403" y="358"/>
                  <a:pt x="405" y="355"/>
                </a:cubicBezTo>
                <a:cubicBezTo>
                  <a:pt x="407" y="351"/>
                  <a:pt x="409" y="347"/>
                  <a:pt x="412" y="344"/>
                </a:cubicBezTo>
                <a:cubicBezTo>
                  <a:pt x="414" y="341"/>
                  <a:pt x="415" y="338"/>
                  <a:pt x="417" y="335"/>
                </a:cubicBezTo>
                <a:cubicBezTo>
                  <a:pt x="419" y="331"/>
                  <a:pt x="419" y="330"/>
                  <a:pt x="419" y="329"/>
                </a:cubicBezTo>
                <a:cubicBezTo>
                  <a:pt x="419" y="327"/>
                  <a:pt x="417" y="331"/>
                  <a:pt x="416" y="333"/>
                </a:cubicBezTo>
                <a:cubicBezTo>
                  <a:pt x="415" y="335"/>
                  <a:pt x="414" y="336"/>
                  <a:pt x="413" y="338"/>
                </a:cubicBezTo>
                <a:cubicBezTo>
                  <a:pt x="412" y="340"/>
                  <a:pt x="412" y="342"/>
                  <a:pt x="410" y="343"/>
                </a:cubicBezTo>
                <a:cubicBezTo>
                  <a:pt x="410" y="343"/>
                  <a:pt x="410" y="343"/>
                  <a:pt x="410" y="343"/>
                </a:cubicBezTo>
                <a:cubicBezTo>
                  <a:pt x="417" y="333"/>
                  <a:pt x="420" y="322"/>
                  <a:pt x="426" y="309"/>
                </a:cubicBezTo>
                <a:cubicBezTo>
                  <a:pt x="425" y="312"/>
                  <a:pt x="424" y="315"/>
                  <a:pt x="423" y="317"/>
                </a:cubicBezTo>
                <a:cubicBezTo>
                  <a:pt x="422" y="320"/>
                  <a:pt x="421" y="323"/>
                  <a:pt x="420" y="325"/>
                </a:cubicBezTo>
                <a:cubicBezTo>
                  <a:pt x="422" y="322"/>
                  <a:pt x="424" y="319"/>
                  <a:pt x="426" y="315"/>
                </a:cubicBezTo>
                <a:cubicBezTo>
                  <a:pt x="428" y="312"/>
                  <a:pt x="430" y="307"/>
                  <a:pt x="432" y="303"/>
                </a:cubicBezTo>
                <a:cubicBezTo>
                  <a:pt x="433" y="301"/>
                  <a:pt x="435" y="293"/>
                  <a:pt x="435" y="292"/>
                </a:cubicBezTo>
                <a:cubicBezTo>
                  <a:pt x="434" y="290"/>
                  <a:pt x="433" y="298"/>
                  <a:pt x="432" y="300"/>
                </a:cubicBezTo>
                <a:cubicBezTo>
                  <a:pt x="432" y="300"/>
                  <a:pt x="431" y="302"/>
                  <a:pt x="431" y="302"/>
                </a:cubicBezTo>
                <a:cubicBezTo>
                  <a:pt x="430" y="303"/>
                  <a:pt x="431" y="306"/>
                  <a:pt x="430" y="306"/>
                </a:cubicBezTo>
                <a:cubicBezTo>
                  <a:pt x="429" y="306"/>
                  <a:pt x="430" y="304"/>
                  <a:pt x="430" y="303"/>
                </a:cubicBezTo>
                <a:cubicBezTo>
                  <a:pt x="431" y="301"/>
                  <a:pt x="431" y="298"/>
                  <a:pt x="432" y="296"/>
                </a:cubicBezTo>
                <a:cubicBezTo>
                  <a:pt x="433" y="295"/>
                  <a:pt x="433" y="294"/>
                  <a:pt x="433" y="293"/>
                </a:cubicBezTo>
                <a:cubicBezTo>
                  <a:pt x="433" y="292"/>
                  <a:pt x="433" y="291"/>
                  <a:pt x="433" y="292"/>
                </a:cubicBezTo>
                <a:cubicBezTo>
                  <a:pt x="431" y="296"/>
                  <a:pt x="432" y="292"/>
                  <a:pt x="431" y="293"/>
                </a:cubicBezTo>
                <a:cubicBezTo>
                  <a:pt x="430" y="293"/>
                  <a:pt x="430" y="293"/>
                  <a:pt x="429" y="298"/>
                </a:cubicBezTo>
                <a:cubicBezTo>
                  <a:pt x="428" y="299"/>
                  <a:pt x="427" y="303"/>
                  <a:pt x="426" y="304"/>
                </a:cubicBezTo>
                <a:cubicBezTo>
                  <a:pt x="427" y="300"/>
                  <a:pt x="429" y="294"/>
                  <a:pt x="431" y="287"/>
                </a:cubicBezTo>
                <a:cubicBezTo>
                  <a:pt x="429" y="292"/>
                  <a:pt x="429" y="295"/>
                  <a:pt x="428" y="297"/>
                </a:cubicBezTo>
                <a:cubicBezTo>
                  <a:pt x="427" y="301"/>
                  <a:pt x="426" y="301"/>
                  <a:pt x="426" y="301"/>
                </a:cubicBezTo>
                <a:cubicBezTo>
                  <a:pt x="425" y="301"/>
                  <a:pt x="426" y="299"/>
                  <a:pt x="427" y="297"/>
                </a:cubicBezTo>
                <a:cubicBezTo>
                  <a:pt x="429" y="290"/>
                  <a:pt x="431" y="284"/>
                  <a:pt x="432" y="278"/>
                </a:cubicBezTo>
                <a:cubicBezTo>
                  <a:pt x="433" y="271"/>
                  <a:pt x="434" y="263"/>
                  <a:pt x="434" y="258"/>
                </a:cubicBezTo>
                <a:cubicBezTo>
                  <a:pt x="433" y="260"/>
                  <a:pt x="433" y="262"/>
                  <a:pt x="432" y="264"/>
                </a:cubicBezTo>
                <a:cubicBezTo>
                  <a:pt x="432" y="267"/>
                  <a:pt x="431" y="269"/>
                  <a:pt x="431" y="271"/>
                </a:cubicBezTo>
                <a:cubicBezTo>
                  <a:pt x="430" y="272"/>
                  <a:pt x="430" y="274"/>
                  <a:pt x="430" y="273"/>
                </a:cubicBezTo>
                <a:cubicBezTo>
                  <a:pt x="429" y="271"/>
                  <a:pt x="430" y="267"/>
                  <a:pt x="430" y="262"/>
                </a:cubicBezTo>
                <a:cubicBezTo>
                  <a:pt x="431" y="258"/>
                  <a:pt x="432" y="253"/>
                  <a:pt x="433" y="254"/>
                </a:cubicBezTo>
                <a:cubicBezTo>
                  <a:pt x="434" y="257"/>
                  <a:pt x="435" y="255"/>
                  <a:pt x="436" y="256"/>
                </a:cubicBezTo>
                <a:cubicBezTo>
                  <a:pt x="437" y="257"/>
                  <a:pt x="437" y="255"/>
                  <a:pt x="437" y="254"/>
                </a:cubicBezTo>
                <a:cubicBezTo>
                  <a:pt x="437" y="249"/>
                  <a:pt x="438" y="247"/>
                  <a:pt x="439" y="243"/>
                </a:cubicBezTo>
                <a:cubicBezTo>
                  <a:pt x="439" y="247"/>
                  <a:pt x="439" y="249"/>
                  <a:pt x="439" y="253"/>
                </a:cubicBezTo>
                <a:cubicBezTo>
                  <a:pt x="439" y="254"/>
                  <a:pt x="439" y="254"/>
                  <a:pt x="439" y="254"/>
                </a:cubicBezTo>
                <a:cubicBezTo>
                  <a:pt x="439" y="256"/>
                  <a:pt x="438" y="260"/>
                  <a:pt x="439" y="260"/>
                </a:cubicBezTo>
                <a:cubicBezTo>
                  <a:pt x="439" y="260"/>
                  <a:pt x="439" y="260"/>
                  <a:pt x="440" y="259"/>
                </a:cubicBezTo>
                <a:cubicBezTo>
                  <a:pt x="440" y="255"/>
                  <a:pt x="440" y="255"/>
                  <a:pt x="440" y="252"/>
                </a:cubicBezTo>
                <a:cubicBezTo>
                  <a:pt x="440" y="251"/>
                  <a:pt x="440" y="251"/>
                  <a:pt x="440" y="249"/>
                </a:cubicBezTo>
                <a:cubicBezTo>
                  <a:pt x="440" y="254"/>
                  <a:pt x="440" y="258"/>
                  <a:pt x="440" y="263"/>
                </a:cubicBezTo>
                <a:cubicBezTo>
                  <a:pt x="440" y="267"/>
                  <a:pt x="440" y="272"/>
                  <a:pt x="439" y="278"/>
                </a:cubicBezTo>
                <a:cubicBezTo>
                  <a:pt x="439" y="275"/>
                  <a:pt x="440" y="273"/>
                  <a:pt x="441" y="268"/>
                </a:cubicBezTo>
                <a:cubicBezTo>
                  <a:pt x="440" y="274"/>
                  <a:pt x="439" y="279"/>
                  <a:pt x="439" y="283"/>
                </a:cubicBezTo>
                <a:cubicBezTo>
                  <a:pt x="439" y="280"/>
                  <a:pt x="440" y="279"/>
                  <a:pt x="441" y="275"/>
                </a:cubicBezTo>
                <a:cubicBezTo>
                  <a:pt x="441" y="270"/>
                  <a:pt x="442" y="269"/>
                  <a:pt x="443" y="265"/>
                </a:cubicBezTo>
                <a:cubicBezTo>
                  <a:pt x="444" y="259"/>
                  <a:pt x="446" y="254"/>
                  <a:pt x="447" y="246"/>
                </a:cubicBezTo>
                <a:cubicBezTo>
                  <a:pt x="447" y="246"/>
                  <a:pt x="447" y="246"/>
                  <a:pt x="447" y="246"/>
                </a:cubicBezTo>
                <a:cubicBezTo>
                  <a:pt x="447" y="246"/>
                  <a:pt x="447" y="246"/>
                  <a:pt x="447" y="246"/>
                </a:cubicBezTo>
                <a:cubicBezTo>
                  <a:pt x="447" y="246"/>
                  <a:pt x="447" y="246"/>
                  <a:pt x="447" y="246"/>
                </a:cubicBezTo>
                <a:cubicBezTo>
                  <a:pt x="447" y="239"/>
                  <a:pt x="446" y="232"/>
                  <a:pt x="447" y="226"/>
                </a:cubicBezTo>
                <a:cubicBezTo>
                  <a:pt x="448" y="228"/>
                  <a:pt x="447" y="232"/>
                  <a:pt x="448" y="234"/>
                </a:cubicBezTo>
                <a:cubicBezTo>
                  <a:pt x="447" y="228"/>
                  <a:pt x="449" y="230"/>
                  <a:pt x="448" y="223"/>
                </a:cubicBezTo>
                <a:cubicBezTo>
                  <a:pt x="447" y="219"/>
                  <a:pt x="447" y="215"/>
                  <a:pt x="448" y="215"/>
                </a:cubicBezTo>
                <a:cubicBezTo>
                  <a:pt x="448" y="215"/>
                  <a:pt x="448" y="215"/>
                  <a:pt x="448" y="215"/>
                </a:cubicBezTo>
                <a:cubicBezTo>
                  <a:pt x="448" y="219"/>
                  <a:pt x="449" y="224"/>
                  <a:pt x="449" y="229"/>
                </a:cubicBezTo>
                <a:cubicBezTo>
                  <a:pt x="449" y="229"/>
                  <a:pt x="449" y="229"/>
                  <a:pt x="449" y="228"/>
                </a:cubicBezTo>
                <a:cubicBezTo>
                  <a:pt x="449" y="229"/>
                  <a:pt x="449" y="229"/>
                  <a:pt x="449" y="229"/>
                </a:cubicBezTo>
                <a:cubicBezTo>
                  <a:pt x="449" y="231"/>
                  <a:pt x="449" y="233"/>
                  <a:pt x="449" y="236"/>
                </a:cubicBezTo>
                <a:cubicBezTo>
                  <a:pt x="449" y="237"/>
                  <a:pt x="449" y="238"/>
                  <a:pt x="449" y="239"/>
                </a:cubicBezTo>
                <a:cubicBezTo>
                  <a:pt x="449" y="242"/>
                  <a:pt x="449" y="245"/>
                  <a:pt x="448" y="248"/>
                </a:cubicBezTo>
                <a:cubicBezTo>
                  <a:pt x="449" y="248"/>
                  <a:pt x="450" y="248"/>
                  <a:pt x="450" y="246"/>
                </a:cubicBezTo>
                <a:close/>
                <a:moveTo>
                  <a:pt x="434" y="165"/>
                </a:moveTo>
                <a:cubicBezTo>
                  <a:pt x="434" y="165"/>
                  <a:pt x="434" y="166"/>
                  <a:pt x="434" y="166"/>
                </a:cubicBezTo>
                <a:cubicBezTo>
                  <a:pt x="434" y="165"/>
                  <a:pt x="433" y="164"/>
                  <a:pt x="433" y="163"/>
                </a:cubicBezTo>
                <a:cubicBezTo>
                  <a:pt x="433" y="163"/>
                  <a:pt x="433" y="164"/>
                  <a:pt x="434" y="165"/>
                </a:cubicBezTo>
                <a:close/>
                <a:moveTo>
                  <a:pt x="168" y="26"/>
                </a:moveTo>
                <a:cubicBezTo>
                  <a:pt x="170" y="25"/>
                  <a:pt x="173" y="24"/>
                  <a:pt x="176" y="23"/>
                </a:cubicBezTo>
                <a:cubicBezTo>
                  <a:pt x="176" y="23"/>
                  <a:pt x="176" y="23"/>
                  <a:pt x="176" y="23"/>
                </a:cubicBezTo>
                <a:cubicBezTo>
                  <a:pt x="173" y="24"/>
                  <a:pt x="170" y="25"/>
                  <a:pt x="167" y="26"/>
                </a:cubicBezTo>
                <a:cubicBezTo>
                  <a:pt x="167" y="26"/>
                  <a:pt x="168" y="26"/>
                  <a:pt x="168" y="26"/>
                </a:cubicBezTo>
                <a:close/>
                <a:moveTo>
                  <a:pt x="317" y="61"/>
                </a:moveTo>
                <a:cubicBezTo>
                  <a:pt x="318" y="62"/>
                  <a:pt x="319" y="62"/>
                  <a:pt x="320" y="62"/>
                </a:cubicBezTo>
                <a:cubicBezTo>
                  <a:pt x="319" y="62"/>
                  <a:pt x="319" y="62"/>
                  <a:pt x="318" y="62"/>
                </a:cubicBezTo>
                <a:cubicBezTo>
                  <a:pt x="318" y="62"/>
                  <a:pt x="317" y="61"/>
                  <a:pt x="316" y="61"/>
                </a:cubicBezTo>
                <a:cubicBezTo>
                  <a:pt x="317" y="61"/>
                  <a:pt x="317" y="61"/>
                  <a:pt x="317" y="61"/>
                </a:cubicBezTo>
                <a:close/>
                <a:moveTo>
                  <a:pt x="311" y="60"/>
                </a:moveTo>
                <a:cubicBezTo>
                  <a:pt x="310" y="60"/>
                  <a:pt x="310" y="60"/>
                  <a:pt x="309" y="59"/>
                </a:cubicBezTo>
                <a:cubicBezTo>
                  <a:pt x="309" y="59"/>
                  <a:pt x="308" y="59"/>
                  <a:pt x="308" y="59"/>
                </a:cubicBezTo>
                <a:cubicBezTo>
                  <a:pt x="309" y="59"/>
                  <a:pt x="310" y="60"/>
                  <a:pt x="311" y="60"/>
                </a:cubicBezTo>
                <a:close/>
                <a:moveTo>
                  <a:pt x="300" y="41"/>
                </a:moveTo>
                <a:cubicBezTo>
                  <a:pt x="299" y="40"/>
                  <a:pt x="298" y="40"/>
                  <a:pt x="298" y="40"/>
                </a:cubicBezTo>
                <a:cubicBezTo>
                  <a:pt x="299" y="40"/>
                  <a:pt x="299" y="40"/>
                  <a:pt x="300" y="41"/>
                </a:cubicBezTo>
                <a:close/>
                <a:moveTo>
                  <a:pt x="297" y="53"/>
                </a:moveTo>
                <a:cubicBezTo>
                  <a:pt x="298" y="53"/>
                  <a:pt x="298" y="54"/>
                  <a:pt x="299" y="54"/>
                </a:cubicBezTo>
                <a:cubicBezTo>
                  <a:pt x="298" y="54"/>
                  <a:pt x="298" y="54"/>
                  <a:pt x="297" y="53"/>
                </a:cubicBezTo>
                <a:cubicBezTo>
                  <a:pt x="296" y="53"/>
                  <a:pt x="296" y="53"/>
                  <a:pt x="295" y="53"/>
                </a:cubicBezTo>
                <a:cubicBezTo>
                  <a:pt x="296" y="53"/>
                  <a:pt x="296" y="53"/>
                  <a:pt x="297" y="53"/>
                </a:cubicBezTo>
                <a:close/>
                <a:moveTo>
                  <a:pt x="289" y="37"/>
                </a:moveTo>
                <a:cubicBezTo>
                  <a:pt x="288" y="37"/>
                  <a:pt x="288" y="37"/>
                  <a:pt x="288" y="37"/>
                </a:cubicBezTo>
                <a:cubicBezTo>
                  <a:pt x="288" y="37"/>
                  <a:pt x="288" y="37"/>
                  <a:pt x="288" y="37"/>
                </a:cubicBezTo>
                <a:cubicBezTo>
                  <a:pt x="288" y="37"/>
                  <a:pt x="288" y="37"/>
                  <a:pt x="289" y="37"/>
                </a:cubicBezTo>
                <a:close/>
                <a:moveTo>
                  <a:pt x="274" y="49"/>
                </a:moveTo>
                <a:cubicBezTo>
                  <a:pt x="276" y="49"/>
                  <a:pt x="277" y="49"/>
                  <a:pt x="279" y="49"/>
                </a:cubicBezTo>
                <a:cubicBezTo>
                  <a:pt x="281" y="50"/>
                  <a:pt x="282" y="50"/>
                  <a:pt x="284" y="51"/>
                </a:cubicBezTo>
                <a:cubicBezTo>
                  <a:pt x="286" y="51"/>
                  <a:pt x="288" y="52"/>
                  <a:pt x="289" y="52"/>
                </a:cubicBezTo>
                <a:cubicBezTo>
                  <a:pt x="289" y="52"/>
                  <a:pt x="288" y="52"/>
                  <a:pt x="287" y="52"/>
                </a:cubicBezTo>
                <a:cubicBezTo>
                  <a:pt x="284" y="51"/>
                  <a:pt x="280" y="50"/>
                  <a:pt x="277" y="50"/>
                </a:cubicBezTo>
                <a:cubicBezTo>
                  <a:pt x="271" y="49"/>
                  <a:pt x="272" y="49"/>
                  <a:pt x="270" y="48"/>
                </a:cubicBezTo>
                <a:cubicBezTo>
                  <a:pt x="270" y="48"/>
                  <a:pt x="272" y="48"/>
                  <a:pt x="274" y="49"/>
                </a:cubicBezTo>
                <a:close/>
                <a:moveTo>
                  <a:pt x="184" y="197"/>
                </a:moveTo>
                <a:cubicBezTo>
                  <a:pt x="183" y="198"/>
                  <a:pt x="183" y="198"/>
                  <a:pt x="182" y="198"/>
                </a:cubicBezTo>
                <a:cubicBezTo>
                  <a:pt x="183" y="198"/>
                  <a:pt x="183" y="198"/>
                  <a:pt x="184" y="197"/>
                </a:cubicBezTo>
                <a:close/>
                <a:moveTo>
                  <a:pt x="132" y="186"/>
                </a:moveTo>
                <a:cubicBezTo>
                  <a:pt x="132" y="186"/>
                  <a:pt x="132" y="186"/>
                  <a:pt x="132" y="186"/>
                </a:cubicBezTo>
                <a:cubicBezTo>
                  <a:pt x="132" y="186"/>
                  <a:pt x="131" y="186"/>
                  <a:pt x="131" y="187"/>
                </a:cubicBezTo>
                <a:cubicBezTo>
                  <a:pt x="131" y="186"/>
                  <a:pt x="132" y="186"/>
                  <a:pt x="132" y="186"/>
                </a:cubicBezTo>
                <a:close/>
                <a:moveTo>
                  <a:pt x="128" y="188"/>
                </a:moveTo>
                <a:cubicBezTo>
                  <a:pt x="128" y="188"/>
                  <a:pt x="128" y="188"/>
                  <a:pt x="128" y="188"/>
                </a:cubicBezTo>
                <a:cubicBezTo>
                  <a:pt x="128" y="187"/>
                  <a:pt x="128" y="187"/>
                  <a:pt x="128" y="187"/>
                </a:cubicBezTo>
                <a:cubicBezTo>
                  <a:pt x="128" y="187"/>
                  <a:pt x="128" y="187"/>
                  <a:pt x="128" y="187"/>
                </a:cubicBezTo>
                <a:cubicBezTo>
                  <a:pt x="128" y="187"/>
                  <a:pt x="128" y="187"/>
                  <a:pt x="128" y="187"/>
                </a:cubicBezTo>
                <a:cubicBezTo>
                  <a:pt x="128" y="187"/>
                  <a:pt x="128" y="187"/>
                  <a:pt x="128" y="187"/>
                </a:cubicBezTo>
                <a:cubicBezTo>
                  <a:pt x="128" y="188"/>
                  <a:pt x="128" y="189"/>
                  <a:pt x="127" y="190"/>
                </a:cubicBezTo>
                <a:cubicBezTo>
                  <a:pt x="127" y="189"/>
                  <a:pt x="128" y="189"/>
                  <a:pt x="128" y="188"/>
                </a:cubicBezTo>
                <a:close/>
                <a:moveTo>
                  <a:pt x="115" y="209"/>
                </a:moveTo>
                <a:cubicBezTo>
                  <a:pt x="115" y="208"/>
                  <a:pt x="116" y="207"/>
                  <a:pt x="117" y="206"/>
                </a:cubicBezTo>
                <a:cubicBezTo>
                  <a:pt x="116" y="207"/>
                  <a:pt x="116" y="207"/>
                  <a:pt x="116" y="207"/>
                </a:cubicBezTo>
                <a:cubicBezTo>
                  <a:pt x="116" y="208"/>
                  <a:pt x="116" y="209"/>
                  <a:pt x="115" y="210"/>
                </a:cubicBezTo>
                <a:cubicBezTo>
                  <a:pt x="115" y="211"/>
                  <a:pt x="115" y="211"/>
                  <a:pt x="114" y="212"/>
                </a:cubicBezTo>
                <a:cubicBezTo>
                  <a:pt x="114" y="213"/>
                  <a:pt x="114" y="214"/>
                  <a:pt x="115" y="213"/>
                </a:cubicBezTo>
                <a:cubicBezTo>
                  <a:pt x="116" y="213"/>
                  <a:pt x="116" y="214"/>
                  <a:pt x="114" y="217"/>
                </a:cubicBezTo>
                <a:cubicBezTo>
                  <a:pt x="114" y="218"/>
                  <a:pt x="113" y="219"/>
                  <a:pt x="112" y="221"/>
                </a:cubicBezTo>
                <a:cubicBezTo>
                  <a:pt x="113" y="220"/>
                  <a:pt x="113" y="219"/>
                  <a:pt x="113" y="218"/>
                </a:cubicBezTo>
                <a:cubicBezTo>
                  <a:pt x="113" y="217"/>
                  <a:pt x="113" y="216"/>
                  <a:pt x="114" y="214"/>
                </a:cubicBezTo>
                <a:cubicBezTo>
                  <a:pt x="114" y="213"/>
                  <a:pt x="114" y="212"/>
                  <a:pt x="114" y="211"/>
                </a:cubicBezTo>
                <a:cubicBezTo>
                  <a:pt x="114" y="210"/>
                  <a:pt x="115" y="210"/>
                  <a:pt x="115" y="209"/>
                </a:cubicBezTo>
                <a:close/>
                <a:moveTo>
                  <a:pt x="113" y="211"/>
                </a:moveTo>
                <a:cubicBezTo>
                  <a:pt x="113" y="211"/>
                  <a:pt x="114" y="211"/>
                  <a:pt x="114" y="211"/>
                </a:cubicBezTo>
                <a:cubicBezTo>
                  <a:pt x="114" y="211"/>
                  <a:pt x="114" y="211"/>
                  <a:pt x="114" y="211"/>
                </a:cubicBezTo>
                <a:cubicBezTo>
                  <a:pt x="113" y="215"/>
                  <a:pt x="112" y="219"/>
                  <a:pt x="112" y="222"/>
                </a:cubicBezTo>
                <a:cubicBezTo>
                  <a:pt x="112" y="224"/>
                  <a:pt x="111" y="225"/>
                  <a:pt x="111" y="226"/>
                </a:cubicBezTo>
                <a:cubicBezTo>
                  <a:pt x="111" y="221"/>
                  <a:pt x="113" y="217"/>
                  <a:pt x="113" y="211"/>
                </a:cubicBezTo>
                <a:close/>
                <a:moveTo>
                  <a:pt x="235" y="389"/>
                </a:moveTo>
                <a:cubicBezTo>
                  <a:pt x="235" y="389"/>
                  <a:pt x="235" y="389"/>
                  <a:pt x="235" y="389"/>
                </a:cubicBezTo>
                <a:cubicBezTo>
                  <a:pt x="235" y="389"/>
                  <a:pt x="235" y="389"/>
                  <a:pt x="235" y="389"/>
                </a:cubicBezTo>
                <a:cubicBezTo>
                  <a:pt x="235" y="389"/>
                  <a:pt x="235" y="389"/>
                  <a:pt x="235" y="389"/>
                </a:cubicBezTo>
                <a:close/>
                <a:moveTo>
                  <a:pt x="233" y="374"/>
                </a:moveTo>
                <a:cubicBezTo>
                  <a:pt x="234" y="374"/>
                  <a:pt x="236" y="374"/>
                  <a:pt x="237" y="374"/>
                </a:cubicBezTo>
                <a:cubicBezTo>
                  <a:pt x="236" y="374"/>
                  <a:pt x="234" y="374"/>
                  <a:pt x="233" y="374"/>
                </a:cubicBezTo>
                <a:close/>
                <a:moveTo>
                  <a:pt x="232" y="374"/>
                </a:moveTo>
                <a:cubicBezTo>
                  <a:pt x="232" y="374"/>
                  <a:pt x="232" y="374"/>
                  <a:pt x="232" y="374"/>
                </a:cubicBezTo>
                <a:cubicBezTo>
                  <a:pt x="232" y="374"/>
                  <a:pt x="232" y="374"/>
                  <a:pt x="232" y="374"/>
                </a:cubicBezTo>
                <a:cubicBezTo>
                  <a:pt x="233" y="374"/>
                  <a:pt x="235" y="373"/>
                  <a:pt x="236" y="373"/>
                </a:cubicBezTo>
                <a:cubicBezTo>
                  <a:pt x="238" y="373"/>
                  <a:pt x="238" y="373"/>
                  <a:pt x="238" y="373"/>
                </a:cubicBezTo>
                <a:cubicBezTo>
                  <a:pt x="237" y="373"/>
                  <a:pt x="237" y="373"/>
                  <a:pt x="235" y="373"/>
                </a:cubicBezTo>
                <a:cubicBezTo>
                  <a:pt x="235" y="373"/>
                  <a:pt x="234" y="373"/>
                  <a:pt x="233" y="373"/>
                </a:cubicBezTo>
                <a:cubicBezTo>
                  <a:pt x="232" y="373"/>
                  <a:pt x="232" y="373"/>
                  <a:pt x="232" y="373"/>
                </a:cubicBezTo>
                <a:cubicBezTo>
                  <a:pt x="232" y="373"/>
                  <a:pt x="232" y="373"/>
                  <a:pt x="232" y="373"/>
                </a:cubicBezTo>
                <a:cubicBezTo>
                  <a:pt x="234" y="373"/>
                  <a:pt x="235" y="372"/>
                  <a:pt x="236" y="373"/>
                </a:cubicBezTo>
                <a:cubicBezTo>
                  <a:pt x="237" y="373"/>
                  <a:pt x="239" y="373"/>
                  <a:pt x="240" y="373"/>
                </a:cubicBezTo>
                <a:cubicBezTo>
                  <a:pt x="242" y="373"/>
                  <a:pt x="243" y="373"/>
                  <a:pt x="243" y="374"/>
                </a:cubicBezTo>
                <a:cubicBezTo>
                  <a:pt x="243" y="374"/>
                  <a:pt x="244" y="374"/>
                  <a:pt x="244" y="374"/>
                </a:cubicBezTo>
                <a:cubicBezTo>
                  <a:pt x="240" y="374"/>
                  <a:pt x="237" y="374"/>
                  <a:pt x="232" y="374"/>
                </a:cubicBezTo>
                <a:close/>
                <a:moveTo>
                  <a:pt x="240" y="370"/>
                </a:moveTo>
                <a:cubicBezTo>
                  <a:pt x="241" y="370"/>
                  <a:pt x="243" y="370"/>
                  <a:pt x="243" y="370"/>
                </a:cubicBezTo>
                <a:cubicBezTo>
                  <a:pt x="244" y="369"/>
                  <a:pt x="245" y="369"/>
                  <a:pt x="246" y="369"/>
                </a:cubicBezTo>
                <a:cubicBezTo>
                  <a:pt x="246" y="369"/>
                  <a:pt x="246" y="369"/>
                  <a:pt x="246" y="369"/>
                </a:cubicBezTo>
                <a:cubicBezTo>
                  <a:pt x="246" y="370"/>
                  <a:pt x="244" y="370"/>
                  <a:pt x="243" y="370"/>
                </a:cubicBezTo>
                <a:cubicBezTo>
                  <a:pt x="241" y="370"/>
                  <a:pt x="240" y="370"/>
                  <a:pt x="238" y="371"/>
                </a:cubicBezTo>
                <a:cubicBezTo>
                  <a:pt x="237" y="370"/>
                  <a:pt x="236" y="370"/>
                  <a:pt x="235" y="370"/>
                </a:cubicBezTo>
                <a:cubicBezTo>
                  <a:pt x="236" y="370"/>
                  <a:pt x="238" y="370"/>
                  <a:pt x="240" y="370"/>
                </a:cubicBezTo>
                <a:close/>
                <a:moveTo>
                  <a:pt x="235" y="369"/>
                </a:moveTo>
                <a:cubicBezTo>
                  <a:pt x="236" y="369"/>
                  <a:pt x="237" y="369"/>
                  <a:pt x="238" y="369"/>
                </a:cubicBezTo>
                <a:cubicBezTo>
                  <a:pt x="239" y="369"/>
                  <a:pt x="240" y="369"/>
                  <a:pt x="241" y="369"/>
                </a:cubicBezTo>
                <a:cubicBezTo>
                  <a:pt x="242" y="369"/>
                  <a:pt x="243" y="369"/>
                  <a:pt x="244" y="369"/>
                </a:cubicBezTo>
                <a:cubicBezTo>
                  <a:pt x="245" y="369"/>
                  <a:pt x="245" y="369"/>
                  <a:pt x="246" y="369"/>
                </a:cubicBezTo>
                <a:cubicBezTo>
                  <a:pt x="246" y="369"/>
                  <a:pt x="246" y="369"/>
                  <a:pt x="246" y="369"/>
                </a:cubicBezTo>
                <a:cubicBezTo>
                  <a:pt x="243" y="369"/>
                  <a:pt x="240" y="369"/>
                  <a:pt x="238" y="370"/>
                </a:cubicBezTo>
                <a:cubicBezTo>
                  <a:pt x="238" y="370"/>
                  <a:pt x="236" y="369"/>
                  <a:pt x="235" y="369"/>
                </a:cubicBezTo>
                <a:cubicBezTo>
                  <a:pt x="235" y="369"/>
                  <a:pt x="235" y="369"/>
                  <a:pt x="235" y="369"/>
                </a:cubicBezTo>
                <a:close/>
                <a:moveTo>
                  <a:pt x="246" y="375"/>
                </a:moveTo>
                <a:cubicBezTo>
                  <a:pt x="246" y="375"/>
                  <a:pt x="246" y="374"/>
                  <a:pt x="247" y="374"/>
                </a:cubicBezTo>
                <a:cubicBezTo>
                  <a:pt x="246" y="374"/>
                  <a:pt x="246" y="375"/>
                  <a:pt x="246" y="375"/>
                </a:cubicBezTo>
                <a:cubicBezTo>
                  <a:pt x="246" y="375"/>
                  <a:pt x="246" y="375"/>
                  <a:pt x="246" y="375"/>
                </a:cubicBezTo>
                <a:close/>
                <a:moveTo>
                  <a:pt x="256" y="392"/>
                </a:moveTo>
                <a:cubicBezTo>
                  <a:pt x="255" y="392"/>
                  <a:pt x="255" y="392"/>
                  <a:pt x="254" y="392"/>
                </a:cubicBezTo>
                <a:cubicBezTo>
                  <a:pt x="253" y="392"/>
                  <a:pt x="253" y="392"/>
                  <a:pt x="252" y="392"/>
                </a:cubicBezTo>
                <a:cubicBezTo>
                  <a:pt x="250" y="392"/>
                  <a:pt x="248" y="393"/>
                  <a:pt x="246" y="393"/>
                </a:cubicBezTo>
                <a:cubicBezTo>
                  <a:pt x="248" y="392"/>
                  <a:pt x="250" y="392"/>
                  <a:pt x="253" y="392"/>
                </a:cubicBezTo>
                <a:cubicBezTo>
                  <a:pt x="254" y="392"/>
                  <a:pt x="256" y="392"/>
                  <a:pt x="257" y="391"/>
                </a:cubicBezTo>
                <a:cubicBezTo>
                  <a:pt x="257" y="391"/>
                  <a:pt x="256" y="392"/>
                  <a:pt x="256" y="392"/>
                </a:cubicBezTo>
                <a:close/>
                <a:moveTo>
                  <a:pt x="258" y="391"/>
                </a:moveTo>
                <a:cubicBezTo>
                  <a:pt x="257" y="391"/>
                  <a:pt x="256" y="391"/>
                  <a:pt x="255" y="391"/>
                </a:cubicBezTo>
                <a:cubicBezTo>
                  <a:pt x="256" y="391"/>
                  <a:pt x="256" y="391"/>
                  <a:pt x="257" y="390"/>
                </a:cubicBezTo>
                <a:cubicBezTo>
                  <a:pt x="257" y="390"/>
                  <a:pt x="257" y="390"/>
                  <a:pt x="257" y="390"/>
                </a:cubicBezTo>
                <a:cubicBezTo>
                  <a:pt x="258" y="390"/>
                  <a:pt x="258" y="390"/>
                  <a:pt x="259" y="390"/>
                </a:cubicBezTo>
                <a:cubicBezTo>
                  <a:pt x="259" y="390"/>
                  <a:pt x="259" y="390"/>
                  <a:pt x="260" y="390"/>
                </a:cubicBezTo>
                <a:cubicBezTo>
                  <a:pt x="260" y="390"/>
                  <a:pt x="260" y="390"/>
                  <a:pt x="258" y="391"/>
                </a:cubicBezTo>
                <a:close/>
                <a:moveTo>
                  <a:pt x="261" y="377"/>
                </a:moveTo>
                <a:cubicBezTo>
                  <a:pt x="260" y="377"/>
                  <a:pt x="258" y="377"/>
                  <a:pt x="257" y="377"/>
                </a:cubicBezTo>
                <a:cubicBezTo>
                  <a:pt x="258" y="377"/>
                  <a:pt x="260" y="376"/>
                  <a:pt x="262" y="376"/>
                </a:cubicBezTo>
                <a:cubicBezTo>
                  <a:pt x="262" y="376"/>
                  <a:pt x="262" y="376"/>
                  <a:pt x="261" y="377"/>
                </a:cubicBezTo>
                <a:close/>
                <a:moveTo>
                  <a:pt x="263" y="376"/>
                </a:moveTo>
                <a:cubicBezTo>
                  <a:pt x="262" y="376"/>
                  <a:pt x="262" y="376"/>
                  <a:pt x="262" y="376"/>
                </a:cubicBezTo>
                <a:cubicBezTo>
                  <a:pt x="262" y="375"/>
                  <a:pt x="262" y="375"/>
                  <a:pt x="262" y="375"/>
                </a:cubicBezTo>
                <a:cubicBezTo>
                  <a:pt x="262" y="375"/>
                  <a:pt x="263" y="375"/>
                  <a:pt x="263" y="375"/>
                </a:cubicBezTo>
                <a:cubicBezTo>
                  <a:pt x="263" y="375"/>
                  <a:pt x="263" y="375"/>
                  <a:pt x="263" y="376"/>
                </a:cubicBezTo>
                <a:close/>
                <a:moveTo>
                  <a:pt x="264" y="375"/>
                </a:moveTo>
                <a:cubicBezTo>
                  <a:pt x="264" y="375"/>
                  <a:pt x="263" y="375"/>
                  <a:pt x="263" y="375"/>
                </a:cubicBezTo>
                <a:cubicBezTo>
                  <a:pt x="263" y="375"/>
                  <a:pt x="255" y="375"/>
                  <a:pt x="255" y="375"/>
                </a:cubicBezTo>
                <a:cubicBezTo>
                  <a:pt x="255" y="375"/>
                  <a:pt x="255" y="375"/>
                  <a:pt x="256" y="375"/>
                </a:cubicBezTo>
                <a:cubicBezTo>
                  <a:pt x="259" y="375"/>
                  <a:pt x="262" y="374"/>
                  <a:pt x="265" y="374"/>
                </a:cubicBezTo>
                <a:cubicBezTo>
                  <a:pt x="264" y="375"/>
                  <a:pt x="264" y="375"/>
                  <a:pt x="264" y="375"/>
                </a:cubicBezTo>
                <a:close/>
                <a:moveTo>
                  <a:pt x="289" y="402"/>
                </a:moveTo>
                <a:cubicBezTo>
                  <a:pt x="288" y="403"/>
                  <a:pt x="287" y="403"/>
                  <a:pt x="286" y="404"/>
                </a:cubicBezTo>
                <a:cubicBezTo>
                  <a:pt x="286" y="404"/>
                  <a:pt x="286" y="404"/>
                  <a:pt x="286" y="404"/>
                </a:cubicBezTo>
                <a:cubicBezTo>
                  <a:pt x="283" y="405"/>
                  <a:pt x="283" y="405"/>
                  <a:pt x="283" y="405"/>
                </a:cubicBezTo>
                <a:cubicBezTo>
                  <a:pt x="281" y="405"/>
                  <a:pt x="281" y="405"/>
                  <a:pt x="281" y="405"/>
                </a:cubicBezTo>
                <a:cubicBezTo>
                  <a:pt x="279" y="406"/>
                  <a:pt x="277" y="406"/>
                  <a:pt x="275" y="406"/>
                </a:cubicBezTo>
                <a:cubicBezTo>
                  <a:pt x="275" y="406"/>
                  <a:pt x="275" y="406"/>
                  <a:pt x="275" y="406"/>
                </a:cubicBezTo>
                <a:cubicBezTo>
                  <a:pt x="275" y="406"/>
                  <a:pt x="275" y="406"/>
                  <a:pt x="275" y="406"/>
                </a:cubicBezTo>
                <a:cubicBezTo>
                  <a:pt x="275" y="406"/>
                  <a:pt x="275" y="406"/>
                  <a:pt x="275" y="406"/>
                </a:cubicBezTo>
                <a:cubicBezTo>
                  <a:pt x="277" y="405"/>
                  <a:pt x="282" y="405"/>
                  <a:pt x="285" y="404"/>
                </a:cubicBezTo>
                <a:cubicBezTo>
                  <a:pt x="284" y="404"/>
                  <a:pt x="283" y="404"/>
                  <a:pt x="282" y="404"/>
                </a:cubicBezTo>
                <a:cubicBezTo>
                  <a:pt x="283" y="403"/>
                  <a:pt x="285" y="403"/>
                  <a:pt x="286" y="402"/>
                </a:cubicBezTo>
                <a:cubicBezTo>
                  <a:pt x="289" y="401"/>
                  <a:pt x="283" y="405"/>
                  <a:pt x="288" y="403"/>
                </a:cubicBezTo>
                <a:cubicBezTo>
                  <a:pt x="288" y="403"/>
                  <a:pt x="289" y="402"/>
                  <a:pt x="289" y="402"/>
                </a:cubicBezTo>
                <a:cubicBezTo>
                  <a:pt x="289" y="402"/>
                  <a:pt x="289" y="402"/>
                  <a:pt x="289" y="402"/>
                </a:cubicBezTo>
                <a:close/>
                <a:moveTo>
                  <a:pt x="312" y="385"/>
                </a:moveTo>
                <a:cubicBezTo>
                  <a:pt x="310" y="387"/>
                  <a:pt x="307" y="388"/>
                  <a:pt x="305" y="390"/>
                </a:cubicBezTo>
                <a:cubicBezTo>
                  <a:pt x="304" y="390"/>
                  <a:pt x="303" y="391"/>
                  <a:pt x="303" y="391"/>
                </a:cubicBezTo>
                <a:cubicBezTo>
                  <a:pt x="302" y="392"/>
                  <a:pt x="302" y="392"/>
                  <a:pt x="302" y="392"/>
                </a:cubicBezTo>
                <a:cubicBezTo>
                  <a:pt x="301" y="392"/>
                  <a:pt x="302" y="392"/>
                  <a:pt x="303" y="392"/>
                </a:cubicBezTo>
                <a:cubicBezTo>
                  <a:pt x="304" y="392"/>
                  <a:pt x="305" y="391"/>
                  <a:pt x="305" y="392"/>
                </a:cubicBezTo>
                <a:cubicBezTo>
                  <a:pt x="301" y="394"/>
                  <a:pt x="298" y="395"/>
                  <a:pt x="294" y="397"/>
                </a:cubicBezTo>
                <a:cubicBezTo>
                  <a:pt x="289" y="399"/>
                  <a:pt x="289" y="399"/>
                  <a:pt x="289" y="399"/>
                </a:cubicBezTo>
                <a:cubicBezTo>
                  <a:pt x="287" y="400"/>
                  <a:pt x="286" y="401"/>
                  <a:pt x="284" y="401"/>
                </a:cubicBezTo>
                <a:cubicBezTo>
                  <a:pt x="282" y="402"/>
                  <a:pt x="280" y="403"/>
                  <a:pt x="280" y="404"/>
                </a:cubicBezTo>
                <a:cubicBezTo>
                  <a:pt x="280" y="404"/>
                  <a:pt x="280" y="404"/>
                  <a:pt x="280" y="404"/>
                </a:cubicBezTo>
                <a:cubicBezTo>
                  <a:pt x="278" y="405"/>
                  <a:pt x="277" y="405"/>
                  <a:pt x="274" y="405"/>
                </a:cubicBezTo>
                <a:cubicBezTo>
                  <a:pt x="271" y="406"/>
                  <a:pt x="270" y="406"/>
                  <a:pt x="272" y="405"/>
                </a:cubicBezTo>
                <a:cubicBezTo>
                  <a:pt x="273" y="405"/>
                  <a:pt x="273" y="405"/>
                  <a:pt x="272" y="404"/>
                </a:cubicBezTo>
                <a:cubicBezTo>
                  <a:pt x="272" y="404"/>
                  <a:pt x="272" y="404"/>
                  <a:pt x="271" y="404"/>
                </a:cubicBezTo>
                <a:cubicBezTo>
                  <a:pt x="272" y="404"/>
                  <a:pt x="273" y="403"/>
                  <a:pt x="274" y="403"/>
                </a:cubicBezTo>
                <a:cubicBezTo>
                  <a:pt x="276" y="402"/>
                  <a:pt x="278" y="401"/>
                  <a:pt x="280" y="400"/>
                </a:cubicBezTo>
                <a:cubicBezTo>
                  <a:pt x="281" y="399"/>
                  <a:pt x="282" y="399"/>
                  <a:pt x="282" y="399"/>
                </a:cubicBezTo>
                <a:cubicBezTo>
                  <a:pt x="280" y="401"/>
                  <a:pt x="282" y="399"/>
                  <a:pt x="284" y="399"/>
                </a:cubicBezTo>
                <a:cubicBezTo>
                  <a:pt x="285" y="398"/>
                  <a:pt x="287" y="398"/>
                  <a:pt x="288" y="397"/>
                </a:cubicBezTo>
                <a:cubicBezTo>
                  <a:pt x="290" y="396"/>
                  <a:pt x="291" y="396"/>
                  <a:pt x="293" y="395"/>
                </a:cubicBezTo>
                <a:cubicBezTo>
                  <a:pt x="292" y="396"/>
                  <a:pt x="290" y="397"/>
                  <a:pt x="289" y="397"/>
                </a:cubicBezTo>
                <a:cubicBezTo>
                  <a:pt x="287" y="398"/>
                  <a:pt x="285" y="399"/>
                  <a:pt x="284" y="399"/>
                </a:cubicBezTo>
                <a:cubicBezTo>
                  <a:pt x="281" y="401"/>
                  <a:pt x="277" y="402"/>
                  <a:pt x="274" y="403"/>
                </a:cubicBezTo>
                <a:cubicBezTo>
                  <a:pt x="277" y="404"/>
                  <a:pt x="283" y="400"/>
                  <a:pt x="288" y="399"/>
                </a:cubicBezTo>
                <a:cubicBezTo>
                  <a:pt x="278" y="403"/>
                  <a:pt x="278" y="403"/>
                  <a:pt x="278" y="403"/>
                </a:cubicBezTo>
                <a:cubicBezTo>
                  <a:pt x="281" y="402"/>
                  <a:pt x="284" y="401"/>
                  <a:pt x="287" y="400"/>
                </a:cubicBezTo>
                <a:cubicBezTo>
                  <a:pt x="290" y="399"/>
                  <a:pt x="292" y="397"/>
                  <a:pt x="293" y="396"/>
                </a:cubicBezTo>
                <a:cubicBezTo>
                  <a:pt x="296" y="395"/>
                  <a:pt x="297" y="394"/>
                  <a:pt x="299" y="392"/>
                </a:cubicBezTo>
                <a:cubicBezTo>
                  <a:pt x="303" y="391"/>
                  <a:pt x="306" y="389"/>
                  <a:pt x="309" y="387"/>
                </a:cubicBezTo>
                <a:cubicBezTo>
                  <a:pt x="309" y="387"/>
                  <a:pt x="310" y="386"/>
                  <a:pt x="311" y="386"/>
                </a:cubicBezTo>
                <a:cubicBezTo>
                  <a:pt x="312" y="385"/>
                  <a:pt x="313" y="385"/>
                  <a:pt x="314" y="384"/>
                </a:cubicBezTo>
                <a:cubicBezTo>
                  <a:pt x="313" y="385"/>
                  <a:pt x="313" y="385"/>
                  <a:pt x="312" y="385"/>
                </a:cubicBezTo>
                <a:close/>
                <a:moveTo>
                  <a:pt x="283" y="343"/>
                </a:move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lose/>
                <a:moveTo>
                  <a:pt x="325" y="276"/>
                </a:moveTo>
                <a:cubicBezTo>
                  <a:pt x="324" y="279"/>
                  <a:pt x="323" y="280"/>
                  <a:pt x="323" y="279"/>
                </a:cubicBezTo>
                <a:cubicBezTo>
                  <a:pt x="321" y="278"/>
                  <a:pt x="320" y="276"/>
                  <a:pt x="318" y="276"/>
                </a:cubicBezTo>
                <a:cubicBezTo>
                  <a:pt x="318" y="279"/>
                  <a:pt x="317" y="284"/>
                  <a:pt x="317" y="285"/>
                </a:cubicBezTo>
                <a:cubicBezTo>
                  <a:pt x="318" y="287"/>
                  <a:pt x="315" y="290"/>
                  <a:pt x="315" y="292"/>
                </a:cubicBezTo>
                <a:cubicBezTo>
                  <a:pt x="314" y="292"/>
                  <a:pt x="315" y="294"/>
                  <a:pt x="314" y="294"/>
                </a:cubicBezTo>
                <a:cubicBezTo>
                  <a:pt x="313" y="293"/>
                  <a:pt x="312" y="296"/>
                  <a:pt x="311" y="297"/>
                </a:cubicBezTo>
                <a:cubicBezTo>
                  <a:pt x="311" y="297"/>
                  <a:pt x="312" y="296"/>
                  <a:pt x="312" y="296"/>
                </a:cubicBezTo>
                <a:cubicBezTo>
                  <a:pt x="312" y="297"/>
                  <a:pt x="312" y="298"/>
                  <a:pt x="311" y="299"/>
                </a:cubicBezTo>
                <a:cubicBezTo>
                  <a:pt x="311" y="300"/>
                  <a:pt x="310" y="300"/>
                  <a:pt x="310" y="301"/>
                </a:cubicBezTo>
                <a:cubicBezTo>
                  <a:pt x="309" y="302"/>
                  <a:pt x="309" y="302"/>
                  <a:pt x="309" y="303"/>
                </a:cubicBezTo>
                <a:cubicBezTo>
                  <a:pt x="310" y="301"/>
                  <a:pt x="311" y="299"/>
                  <a:pt x="312" y="298"/>
                </a:cubicBezTo>
                <a:cubicBezTo>
                  <a:pt x="313" y="297"/>
                  <a:pt x="314" y="296"/>
                  <a:pt x="315" y="296"/>
                </a:cubicBezTo>
                <a:cubicBezTo>
                  <a:pt x="314" y="297"/>
                  <a:pt x="313" y="298"/>
                  <a:pt x="312" y="299"/>
                </a:cubicBezTo>
                <a:cubicBezTo>
                  <a:pt x="311" y="301"/>
                  <a:pt x="310" y="302"/>
                  <a:pt x="310" y="302"/>
                </a:cubicBezTo>
                <a:cubicBezTo>
                  <a:pt x="310" y="303"/>
                  <a:pt x="310" y="303"/>
                  <a:pt x="311" y="303"/>
                </a:cubicBezTo>
                <a:cubicBezTo>
                  <a:pt x="311" y="303"/>
                  <a:pt x="311" y="303"/>
                  <a:pt x="311" y="304"/>
                </a:cubicBezTo>
                <a:cubicBezTo>
                  <a:pt x="310" y="305"/>
                  <a:pt x="308" y="306"/>
                  <a:pt x="307" y="307"/>
                </a:cubicBezTo>
                <a:cubicBezTo>
                  <a:pt x="306" y="308"/>
                  <a:pt x="305" y="309"/>
                  <a:pt x="305" y="309"/>
                </a:cubicBezTo>
                <a:cubicBezTo>
                  <a:pt x="304" y="310"/>
                  <a:pt x="303" y="311"/>
                  <a:pt x="302" y="312"/>
                </a:cubicBezTo>
                <a:cubicBezTo>
                  <a:pt x="303" y="311"/>
                  <a:pt x="304" y="310"/>
                  <a:pt x="303" y="310"/>
                </a:cubicBezTo>
                <a:cubicBezTo>
                  <a:pt x="300" y="313"/>
                  <a:pt x="301" y="313"/>
                  <a:pt x="302" y="314"/>
                </a:cubicBezTo>
                <a:cubicBezTo>
                  <a:pt x="302" y="316"/>
                  <a:pt x="304" y="313"/>
                  <a:pt x="306" y="311"/>
                </a:cubicBezTo>
                <a:cubicBezTo>
                  <a:pt x="305" y="313"/>
                  <a:pt x="303" y="315"/>
                  <a:pt x="304" y="315"/>
                </a:cubicBezTo>
                <a:cubicBezTo>
                  <a:pt x="304" y="316"/>
                  <a:pt x="304" y="316"/>
                  <a:pt x="304" y="317"/>
                </a:cubicBezTo>
                <a:cubicBezTo>
                  <a:pt x="303" y="318"/>
                  <a:pt x="302" y="319"/>
                  <a:pt x="301" y="320"/>
                </a:cubicBezTo>
                <a:cubicBezTo>
                  <a:pt x="300" y="321"/>
                  <a:pt x="299" y="322"/>
                  <a:pt x="298" y="323"/>
                </a:cubicBezTo>
                <a:cubicBezTo>
                  <a:pt x="298" y="324"/>
                  <a:pt x="297" y="323"/>
                  <a:pt x="296" y="325"/>
                </a:cubicBezTo>
                <a:cubicBezTo>
                  <a:pt x="297" y="325"/>
                  <a:pt x="296" y="327"/>
                  <a:pt x="295" y="329"/>
                </a:cubicBezTo>
                <a:cubicBezTo>
                  <a:pt x="296" y="327"/>
                  <a:pt x="298" y="325"/>
                  <a:pt x="300" y="324"/>
                </a:cubicBezTo>
                <a:cubicBezTo>
                  <a:pt x="301" y="323"/>
                  <a:pt x="302" y="322"/>
                  <a:pt x="302" y="322"/>
                </a:cubicBezTo>
                <a:cubicBezTo>
                  <a:pt x="305" y="319"/>
                  <a:pt x="305" y="319"/>
                  <a:pt x="305" y="319"/>
                </a:cubicBezTo>
                <a:cubicBezTo>
                  <a:pt x="304" y="320"/>
                  <a:pt x="304" y="321"/>
                  <a:pt x="303" y="322"/>
                </a:cubicBezTo>
                <a:cubicBezTo>
                  <a:pt x="302" y="323"/>
                  <a:pt x="302" y="323"/>
                  <a:pt x="301" y="324"/>
                </a:cubicBezTo>
                <a:cubicBezTo>
                  <a:pt x="299" y="326"/>
                  <a:pt x="298" y="327"/>
                  <a:pt x="297" y="329"/>
                </a:cubicBezTo>
                <a:cubicBezTo>
                  <a:pt x="298" y="328"/>
                  <a:pt x="299" y="328"/>
                  <a:pt x="300" y="328"/>
                </a:cubicBezTo>
                <a:cubicBezTo>
                  <a:pt x="302" y="327"/>
                  <a:pt x="302" y="326"/>
                  <a:pt x="303" y="325"/>
                </a:cubicBezTo>
                <a:cubicBezTo>
                  <a:pt x="303" y="324"/>
                  <a:pt x="304" y="324"/>
                  <a:pt x="305" y="323"/>
                </a:cubicBezTo>
                <a:cubicBezTo>
                  <a:pt x="303" y="325"/>
                  <a:pt x="306" y="323"/>
                  <a:pt x="306" y="325"/>
                </a:cubicBezTo>
                <a:cubicBezTo>
                  <a:pt x="305" y="325"/>
                  <a:pt x="305" y="326"/>
                  <a:pt x="305" y="326"/>
                </a:cubicBezTo>
                <a:cubicBezTo>
                  <a:pt x="303" y="327"/>
                  <a:pt x="302" y="329"/>
                  <a:pt x="300" y="330"/>
                </a:cubicBezTo>
                <a:cubicBezTo>
                  <a:pt x="299" y="330"/>
                  <a:pt x="298" y="331"/>
                  <a:pt x="297" y="332"/>
                </a:cubicBezTo>
                <a:cubicBezTo>
                  <a:pt x="296" y="333"/>
                  <a:pt x="295" y="333"/>
                  <a:pt x="295" y="333"/>
                </a:cubicBezTo>
                <a:cubicBezTo>
                  <a:pt x="293" y="335"/>
                  <a:pt x="291" y="337"/>
                  <a:pt x="288" y="339"/>
                </a:cubicBezTo>
                <a:cubicBezTo>
                  <a:pt x="286" y="340"/>
                  <a:pt x="283" y="342"/>
                  <a:pt x="281" y="343"/>
                </a:cubicBezTo>
                <a:cubicBezTo>
                  <a:pt x="281" y="342"/>
                  <a:pt x="283" y="342"/>
                  <a:pt x="284" y="341"/>
                </a:cubicBezTo>
                <a:cubicBezTo>
                  <a:pt x="285" y="340"/>
                  <a:pt x="285" y="340"/>
                  <a:pt x="283" y="341"/>
                </a:cubicBezTo>
                <a:cubicBezTo>
                  <a:pt x="283" y="340"/>
                  <a:pt x="285" y="340"/>
                  <a:pt x="285" y="339"/>
                </a:cubicBezTo>
                <a:cubicBezTo>
                  <a:pt x="286" y="338"/>
                  <a:pt x="289" y="337"/>
                  <a:pt x="288" y="337"/>
                </a:cubicBezTo>
                <a:cubicBezTo>
                  <a:pt x="286" y="338"/>
                  <a:pt x="284" y="339"/>
                  <a:pt x="282" y="340"/>
                </a:cubicBezTo>
                <a:cubicBezTo>
                  <a:pt x="279" y="342"/>
                  <a:pt x="279" y="342"/>
                  <a:pt x="279" y="342"/>
                </a:cubicBezTo>
                <a:cubicBezTo>
                  <a:pt x="278" y="343"/>
                  <a:pt x="277" y="343"/>
                  <a:pt x="276" y="344"/>
                </a:cubicBezTo>
                <a:cubicBezTo>
                  <a:pt x="274" y="345"/>
                  <a:pt x="272" y="345"/>
                  <a:pt x="271" y="345"/>
                </a:cubicBezTo>
                <a:cubicBezTo>
                  <a:pt x="270" y="345"/>
                  <a:pt x="270" y="345"/>
                  <a:pt x="269" y="345"/>
                </a:cubicBezTo>
                <a:cubicBezTo>
                  <a:pt x="268" y="345"/>
                  <a:pt x="267" y="345"/>
                  <a:pt x="266" y="346"/>
                </a:cubicBezTo>
                <a:cubicBezTo>
                  <a:pt x="266" y="346"/>
                  <a:pt x="266" y="347"/>
                  <a:pt x="266" y="348"/>
                </a:cubicBezTo>
                <a:cubicBezTo>
                  <a:pt x="267" y="348"/>
                  <a:pt x="267" y="348"/>
                  <a:pt x="268" y="348"/>
                </a:cubicBezTo>
                <a:cubicBezTo>
                  <a:pt x="269" y="348"/>
                  <a:pt x="270" y="348"/>
                  <a:pt x="271" y="347"/>
                </a:cubicBezTo>
                <a:cubicBezTo>
                  <a:pt x="272" y="347"/>
                  <a:pt x="273" y="346"/>
                  <a:pt x="273" y="346"/>
                </a:cubicBezTo>
                <a:cubicBezTo>
                  <a:pt x="272" y="347"/>
                  <a:pt x="271" y="348"/>
                  <a:pt x="269" y="349"/>
                </a:cubicBezTo>
                <a:cubicBezTo>
                  <a:pt x="268" y="349"/>
                  <a:pt x="267" y="350"/>
                  <a:pt x="266" y="351"/>
                </a:cubicBezTo>
                <a:cubicBezTo>
                  <a:pt x="265" y="352"/>
                  <a:pt x="266" y="352"/>
                  <a:pt x="267" y="352"/>
                </a:cubicBezTo>
                <a:cubicBezTo>
                  <a:pt x="266" y="353"/>
                  <a:pt x="263" y="354"/>
                  <a:pt x="261" y="355"/>
                </a:cubicBezTo>
                <a:cubicBezTo>
                  <a:pt x="259" y="356"/>
                  <a:pt x="256" y="356"/>
                  <a:pt x="254" y="357"/>
                </a:cubicBezTo>
                <a:cubicBezTo>
                  <a:pt x="256" y="357"/>
                  <a:pt x="258" y="357"/>
                  <a:pt x="261" y="357"/>
                </a:cubicBezTo>
                <a:cubicBezTo>
                  <a:pt x="263" y="356"/>
                  <a:pt x="265" y="355"/>
                  <a:pt x="268" y="354"/>
                </a:cubicBezTo>
                <a:cubicBezTo>
                  <a:pt x="271" y="353"/>
                  <a:pt x="271" y="353"/>
                  <a:pt x="271" y="353"/>
                </a:cubicBezTo>
                <a:cubicBezTo>
                  <a:pt x="272" y="353"/>
                  <a:pt x="273" y="352"/>
                  <a:pt x="274" y="352"/>
                </a:cubicBezTo>
                <a:cubicBezTo>
                  <a:pt x="277" y="351"/>
                  <a:pt x="279" y="350"/>
                  <a:pt x="281" y="349"/>
                </a:cubicBezTo>
                <a:cubicBezTo>
                  <a:pt x="278" y="351"/>
                  <a:pt x="274" y="352"/>
                  <a:pt x="271" y="354"/>
                </a:cubicBezTo>
                <a:cubicBezTo>
                  <a:pt x="269" y="355"/>
                  <a:pt x="267" y="355"/>
                  <a:pt x="265" y="356"/>
                </a:cubicBezTo>
                <a:cubicBezTo>
                  <a:pt x="263" y="357"/>
                  <a:pt x="261" y="358"/>
                  <a:pt x="259" y="358"/>
                </a:cubicBezTo>
                <a:cubicBezTo>
                  <a:pt x="260" y="358"/>
                  <a:pt x="261" y="358"/>
                  <a:pt x="262" y="358"/>
                </a:cubicBezTo>
                <a:cubicBezTo>
                  <a:pt x="263" y="358"/>
                  <a:pt x="264" y="358"/>
                  <a:pt x="264" y="358"/>
                </a:cubicBezTo>
                <a:cubicBezTo>
                  <a:pt x="266" y="357"/>
                  <a:pt x="267" y="357"/>
                  <a:pt x="268" y="356"/>
                </a:cubicBezTo>
                <a:cubicBezTo>
                  <a:pt x="269" y="355"/>
                  <a:pt x="269" y="355"/>
                  <a:pt x="269" y="355"/>
                </a:cubicBezTo>
                <a:cubicBezTo>
                  <a:pt x="270" y="356"/>
                  <a:pt x="273" y="355"/>
                  <a:pt x="272" y="355"/>
                </a:cubicBezTo>
                <a:cubicBezTo>
                  <a:pt x="270" y="356"/>
                  <a:pt x="268" y="357"/>
                  <a:pt x="266" y="358"/>
                </a:cubicBezTo>
                <a:cubicBezTo>
                  <a:pt x="264" y="359"/>
                  <a:pt x="262" y="360"/>
                  <a:pt x="260" y="361"/>
                </a:cubicBezTo>
                <a:cubicBezTo>
                  <a:pt x="261" y="361"/>
                  <a:pt x="262" y="361"/>
                  <a:pt x="263" y="361"/>
                </a:cubicBezTo>
                <a:cubicBezTo>
                  <a:pt x="263" y="360"/>
                  <a:pt x="264" y="360"/>
                  <a:pt x="264" y="360"/>
                </a:cubicBezTo>
                <a:cubicBezTo>
                  <a:pt x="265" y="360"/>
                  <a:pt x="266" y="360"/>
                  <a:pt x="268" y="360"/>
                </a:cubicBezTo>
                <a:cubicBezTo>
                  <a:pt x="259" y="363"/>
                  <a:pt x="250" y="364"/>
                  <a:pt x="241" y="366"/>
                </a:cubicBezTo>
                <a:cubicBezTo>
                  <a:pt x="241" y="366"/>
                  <a:pt x="239" y="367"/>
                  <a:pt x="241" y="366"/>
                </a:cubicBezTo>
                <a:cubicBezTo>
                  <a:pt x="242" y="366"/>
                  <a:pt x="238" y="366"/>
                  <a:pt x="241" y="365"/>
                </a:cubicBezTo>
                <a:cubicBezTo>
                  <a:pt x="243" y="365"/>
                  <a:pt x="245" y="364"/>
                  <a:pt x="246" y="364"/>
                </a:cubicBezTo>
                <a:cubicBezTo>
                  <a:pt x="248" y="364"/>
                  <a:pt x="250" y="364"/>
                  <a:pt x="251" y="363"/>
                </a:cubicBezTo>
                <a:cubicBezTo>
                  <a:pt x="250" y="363"/>
                  <a:pt x="248" y="364"/>
                  <a:pt x="248" y="363"/>
                </a:cubicBezTo>
                <a:cubicBezTo>
                  <a:pt x="248" y="362"/>
                  <a:pt x="252" y="362"/>
                  <a:pt x="254" y="361"/>
                </a:cubicBezTo>
                <a:cubicBezTo>
                  <a:pt x="252" y="360"/>
                  <a:pt x="248" y="361"/>
                  <a:pt x="244" y="362"/>
                </a:cubicBezTo>
                <a:cubicBezTo>
                  <a:pt x="245" y="362"/>
                  <a:pt x="247" y="362"/>
                  <a:pt x="247" y="362"/>
                </a:cubicBezTo>
                <a:cubicBezTo>
                  <a:pt x="245" y="363"/>
                  <a:pt x="242" y="363"/>
                  <a:pt x="240" y="364"/>
                </a:cubicBezTo>
                <a:cubicBezTo>
                  <a:pt x="238" y="364"/>
                  <a:pt x="236" y="364"/>
                  <a:pt x="234" y="365"/>
                </a:cubicBezTo>
                <a:cubicBezTo>
                  <a:pt x="234" y="365"/>
                  <a:pt x="233" y="365"/>
                  <a:pt x="233" y="365"/>
                </a:cubicBezTo>
                <a:cubicBezTo>
                  <a:pt x="231" y="364"/>
                  <a:pt x="227" y="365"/>
                  <a:pt x="224" y="364"/>
                </a:cubicBezTo>
                <a:cubicBezTo>
                  <a:pt x="223" y="364"/>
                  <a:pt x="222" y="364"/>
                  <a:pt x="222" y="365"/>
                </a:cubicBezTo>
                <a:cubicBezTo>
                  <a:pt x="222" y="365"/>
                  <a:pt x="223" y="365"/>
                  <a:pt x="224" y="365"/>
                </a:cubicBezTo>
                <a:cubicBezTo>
                  <a:pt x="225" y="365"/>
                  <a:pt x="226" y="365"/>
                  <a:pt x="227" y="365"/>
                </a:cubicBezTo>
                <a:cubicBezTo>
                  <a:pt x="231" y="365"/>
                  <a:pt x="229" y="366"/>
                  <a:pt x="228" y="366"/>
                </a:cubicBezTo>
                <a:cubicBezTo>
                  <a:pt x="230" y="366"/>
                  <a:pt x="231" y="366"/>
                  <a:pt x="233" y="366"/>
                </a:cubicBezTo>
                <a:cubicBezTo>
                  <a:pt x="234" y="366"/>
                  <a:pt x="236" y="366"/>
                  <a:pt x="237" y="366"/>
                </a:cubicBezTo>
                <a:cubicBezTo>
                  <a:pt x="235" y="367"/>
                  <a:pt x="233" y="367"/>
                  <a:pt x="231" y="367"/>
                </a:cubicBezTo>
                <a:cubicBezTo>
                  <a:pt x="228" y="367"/>
                  <a:pt x="228" y="367"/>
                  <a:pt x="226" y="368"/>
                </a:cubicBezTo>
                <a:cubicBezTo>
                  <a:pt x="230" y="368"/>
                  <a:pt x="234" y="367"/>
                  <a:pt x="237" y="367"/>
                </a:cubicBezTo>
                <a:cubicBezTo>
                  <a:pt x="239" y="367"/>
                  <a:pt x="240" y="367"/>
                  <a:pt x="242" y="367"/>
                </a:cubicBezTo>
                <a:cubicBezTo>
                  <a:pt x="243" y="367"/>
                  <a:pt x="244" y="367"/>
                  <a:pt x="245" y="367"/>
                </a:cubicBezTo>
                <a:cubicBezTo>
                  <a:pt x="245" y="367"/>
                  <a:pt x="244" y="367"/>
                  <a:pt x="243" y="367"/>
                </a:cubicBezTo>
                <a:cubicBezTo>
                  <a:pt x="242" y="367"/>
                  <a:pt x="241" y="368"/>
                  <a:pt x="240" y="368"/>
                </a:cubicBezTo>
                <a:cubicBezTo>
                  <a:pt x="238" y="368"/>
                  <a:pt x="236" y="368"/>
                  <a:pt x="234" y="368"/>
                </a:cubicBezTo>
                <a:cubicBezTo>
                  <a:pt x="232" y="368"/>
                  <a:pt x="230" y="369"/>
                  <a:pt x="228" y="369"/>
                </a:cubicBezTo>
                <a:cubicBezTo>
                  <a:pt x="227" y="369"/>
                  <a:pt x="226" y="369"/>
                  <a:pt x="225" y="368"/>
                </a:cubicBezTo>
                <a:cubicBezTo>
                  <a:pt x="218" y="367"/>
                  <a:pt x="211" y="366"/>
                  <a:pt x="204" y="365"/>
                </a:cubicBezTo>
                <a:cubicBezTo>
                  <a:pt x="203" y="364"/>
                  <a:pt x="201" y="364"/>
                  <a:pt x="201" y="364"/>
                </a:cubicBezTo>
                <a:cubicBezTo>
                  <a:pt x="200" y="363"/>
                  <a:pt x="202" y="364"/>
                  <a:pt x="202" y="364"/>
                </a:cubicBezTo>
                <a:cubicBezTo>
                  <a:pt x="200" y="363"/>
                  <a:pt x="204" y="363"/>
                  <a:pt x="201" y="363"/>
                </a:cubicBezTo>
                <a:cubicBezTo>
                  <a:pt x="200" y="362"/>
                  <a:pt x="198" y="362"/>
                  <a:pt x="197" y="361"/>
                </a:cubicBezTo>
                <a:cubicBezTo>
                  <a:pt x="198" y="362"/>
                  <a:pt x="199" y="362"/>
                  <a:pt x="200" y="362"/>
                </a:cubicBezTo>
                <a:cubicBezTo>
                  <a:pt x="201" y="362"/>
                  <a:pt x="205" y="364"/>
                  <a:pt x="205" y="363"/>
                </a:cubicBezTo>
                <a:cubicBezTo>
                  <a:pt x="205" y="362"/>
                  <a:pt x="201" y="362"/>
                  <a:pt x="199" y="361"/>
                </a:cubicBezTo>
                <a:cubicBezTo>
                  <a:pt x="199" y="361"/>
                  <a:pt x="199" y="361"/>
                  <a:pt x="198" y="360"/>
                </a:cubicBezTo>
                <a:cubicBezTo>
                  <a:pt x="200" y="361"/>
                  <a:pt x="201" y="361"/>
                  <a:pt x="203" y="362"/>
                </a:cubicBezTo>
                <a:cubicBezTo>
                  <a:pt x="204" y="363"/>
                  <a:pt x="205" y="363"/>
                  <a:pt x="206" y="362"/>
                </a:cubicBezTo>
                <a:cubicBezTo>
                  <a:pt x="206" y="362"/>
                  <a:pt x="207" y="362"/>
                  <a:pt x="205" y="361"/>
                </a:cubicBezTo>
                <a:cubicBezTo>
                  <a:pt x="204" y="361"/>
                  <a:pt x="203" y="361"/>
                  <a:pt x="202" y="361"/>
                </a:cubicBezTo>
                <a:cubicBezTo>
                  <a:pt x="197" y="360"/>
                  <a:pt x="191" y="358"/>
                  <a:pt x="186" y="355"/>
                </a:cubicBezTo>
                <a:cubicBezTo>
                  <a:pt x="183" y="355"/>
                  <a:pt x="182" y="355"/>
                  <a:pt x="180" y="355"/>
                </a:cubicBezTo>
                <a:cubicBezTo>
                  <a:pt x="180" y="355"/>
                  <a:pt x="181" y="355"/>
                  <a:pt x="182" y="356"/>
                </a:cubicBezTo>
                <a:cubicBezTo>
                  <a:pt x="179" y="354"/>
                  <a:pt x="179" y="354"/>
                  <a:pt x="177" y="354"/>
                </a:cubicBezTo>
                <a:cubicBezTo>
                  <a:pt x="176" y="354"/>
                  <a:pt x="174" y="352"/>
                  <a:pt x="173" y="352"/>
                </a:cubicBezTo>
                <a:cubicBezTo>
                  <a:pt x="174" y="353"/>
                  <a:pt x="175" y="353"/>
                  <a:pt x="176" y="354"/>
                </a:cubicBezTo>
                <a:cubicBezTo>
                  <a:pt x="177" y="355"/>
                  <a:pt x="178" y="355"/>
                  <a:pt x="179" y="356"/>
                </a:cubicBezTo>
                <a:cubicBezTo>
                  <a:pt x="180" y="357"/>
                  <a:pt x="181" y="357"/>
                  <a:pt x="182" y="358"/>
                </a:cubicBezTo>
                <a:cubicBezTo>
                  <a:pt x="183" y="358"/>
                  <a:pt x="184" y="359"/>
                  <a:pt x="185" y="359"/>
                </a:cubicBezTo>
                <a:cubicBezTo>
                  <a:pt x="185" y="359"/>
                  <a:pt x="181" y="358"/>
                  <a:pt x="182" y="359"/>
                </a:cubicBezTo>
                <a:cubicBezTo>
                  <a:pt x="184" y="359"/>
                  <a:pt x="185" y="360"/>
                  <a:pt x="187" y="361"/>
                </a:cubicBezTo>
                <a:cubicBezTo>
                  <a:pt x="187" y="361"/>
                  <a:pt x="187" y="361"/>
                  <a:pt x="187" y="361"/>
                </a:cubicBezTo>
                <a:cubicBezTo>
                  <a:pt x="186" y="361"/>
                  <a:pt x="185" y="361"/>
                  <a:pt x="184" y="360"/>
                </a:cubicBezTo>
                <a:cubicBezTo>
                  <a:pt x="183" y="359"/>
                  <a:pt x="181" y="359"/>
                  <a:pt x="180" y="358"/>
                </a:cubicBezTo>
                <a:cubicBezTo>
                  <a:pt x="182" y="359"/>
                  <a:pt x="183" y="360"/>
                  <a:pt x="184" y="360"/>
                </a:cubicBezTo>
                <a:cubicBezTo>
                  <a:pt x="185" y="361"/>
                  <a:pt x="186" y="361"/>
                  <a:pt x="187" y="362"/>
                </a:cubicBezTo>
                <a:cubicBezTo>
                  <a:pt x="188" y="362"/>
                  <a:pt x="189" y="363"/>
                  <a:pt x="189" y="363"/>
                </a:cubicBezTo>
                <a:cubicBezTo>
                  <a:pt x="192" y="363"/>
                  <a:pt x="194" y="364"/>
                  <a:pt x="196" y="365"/>
                </a:cubicBezTo>
                <a:cubicBezTo>
                  <a:pt x="197" y="366"/>
                  <a:pt x="198" y="366"/>
                  <a:pt x="200" y="367"/>
                </a:cubicBezTo>
                <a:cubicBezTo>
                  <a:pt x="200" y="367"/>
                  <a:pt x="201" y="368"/>
                  <a:pt x="203" y="368"/>
                </a:cubicBezTo>
                <a:cubicBezTo>
                  <a:pt x="205" y="368"/>
                  <a:pt x="203" y="368"/>
                  <a:pt x="204" y="368"/>
                </a:cubicBezTo>
                <a:cubicBezTo>
                  <a:pt x="205" y="367"/>
                  <a:pt x="203" y="367"/>
                  <a:pt x="201" y="366"/>
                </a:cubicBezTo>
                <a:cubicBezTo>
                  <a:pt x="200" y="366"/>
                  <a:pt x="199" y="366"/>
                  <a:pt x="199" y="365"/>
                </a:cubicBezTo>
                <a:cubicBezTo>
                  <a:pt x="208" y="368"/>
                  <a:pt x="216" y="370"/>
                  <a:pt x="226" y="371"/>
                </a:cubicBezTo>
                <a:cubicBezTo>
                  <a:pt x="225" y="371"/>
                  <a:pt x="224" y="371"/>
                  <a:pt x="223" y="372"/>
                </a:cubicBezTo>
                <a:cubicBezTo>
                  <a:pt x="225" y="372"/>
                  <a:pt x="227" y="372"/>
                  <a:pt x="229" y="372"/>
                </a:cubicBezTo>
                <a:cubicBezTo>
                  <a:pt x="228" y="372"/>
                  <a:pt x="227" y="372"/>
                  <a:pt x="227" y="372"/>
                </a:cubicBezTo>
                <a:cubicBezTo>
                  <a:pt x="226" y="372"/>
                  <a:pt x="225" y="372"/>
                  <a:pt x="224" y="372"/>
                </a:cubicBezTo>
                <a:cubicBezTo>
                  <a:pt x="224" y="372"/>
                  <a:pt x="224" y="372"/>
                  <a:pt x="223" y="372"/>
                </a:cubicBezTo>
                <a:cubicBezTo>
                  <a:pt x="223" y="372"/>
                  <a:pt x="221" y="372"/>
                  <a:pt x="221" y="372"/>
                </a:cubicBezTo>
                <a:cubicBezTo>
                  <a:pt x="223" y="371"/>
                  <a:pt x="219" y="371"/>
                  <a:pt x="216" y="370"/>
                </a:cubicBezTo>
                <a:cubicBezTo>
                  <a:pt x="214" y="370"/>
                  <a:pt x="213" y="370"/>
                  <a:pt x="212" y="369"/>
                </a:cubicBezTo>
                <a:cubicBezTo>
                  <a:pt x="215" y="370"/>
                  <a:pt x="216" y="371"/>
                  <a:pt x="215" y="371"/>
                </a:cubicBezTo>
                <a:cubicBezTo>
                  <a:pt x="214" y="371"/>
                  <a:pt x="215" y="372"/>
                  <a:pt x="216" y="372"/>
                </a:cubicBezTo>
                <a:cubicBezTo>
                  <a:pt x="215" y="372"/>
                  <a:pt x="214" y="372"/>
                  <a:pt x="212" y="372"/>
                </a:cubicBezTo>
                <a:cubicBezTo>
                  <a:pt x="211" y="372"/>
                  <a:pt x="209" y="372"/>
                  <a:pt x="206" y="372"/>
                </a:cubicBezTo>
                <a:cubicBezTo>
                  <a:pt x="206" y="372"/>
                  <a:pt x="206" y="372"/>
                  <a:pt x="206" y="372"/>
                </a:cubicBezTo>
                <a:cubicBezTo>
                  <a:pt x="206" y="372"/>
                  <a:pt x="206" y="372"/>
                  <a:pt x="206" y="372"/>
                </a:cubicBezTo>
                <a:cubicBezTo>
                  <a:pt x="204" y="371"/>
                  <a:pt x="204" y="371"/>
                  <a:pt x="205" y="372"/>
                </a:cubicBezTo>
                <a:cubicBezTo>
                  <a:pt x="203" y="372"/>
                  <a:pt x="201" y="371"/>
                  <a:pt x="200" y="371"/>
                </a:cubicBezTo>
                <a:cubicBezTo>
                  <a:pt x="199" y="371"/>
                  <a:pt x="199" y="371"/>
                  <a:pt x="197" y="370"/>
                </a:cubicBezTo>
                <a:cubicBezTo>
                  <a:pt x="196" y="369"/>
                  <a:pt x="192" y="368"/>
                  <a:pt x="190" y="366"/>
                </a:cubicBezTo>
                <a:cubicBezTo>
                  <a:pt x="187" y="366"/>
                  <a:pt x="186" y="365"/>
                  <a:pt x="185" y="364"/>
                </a:cubicBezTo>
                <a:cubicBezTo>
                  <a:pt x="184" y="364"/>
                  <a:pt x="185" y="363"/>
                  <a:pt x="183" y="362"/>
                </a:cubicBezTo>
                <a:cubicBezTo>
                  <a:pt x="181" y="362"/>
                  <a:pt x="182" y="363"/>
                  <a:pt x="182" y="363"/>
                </a:cubicBezTo>
                <a:cubicBezTo>
                  <a:pt x="183" y="364"/>
                  <a:pt x="182" y="364"/>
                  <a:pt x="184" y="365"/>
                </a:cubicBezTo>
                <a:cubicBezTo>
                  <a:pt x="186" y="366"/>
                  <a:pt x="185" y="366"/>
                  <a:pt x="184" y="365"/>
                </a:cubicBezTo>
                <a:cubicBezTo>
                  <a:pt x="183" y="365"/>
                  <a:pt x="183" y="365"/>
                  <a:pt x="183" y="365"/>
                </a:cubicBezTo>
                <a:cubicBezTo>
                  <a:pt x="182" y="365"/>
                  <a:pt x="182" y="366"/>
                  <a:pt x="183" y="366"/>
                </a:cubicBezTo>
                <a:cubicBezTo>
                  <a:pt x="184" y="367"/>
                  <a:pt x="184" y="367"/>
                  <a:pt x="185" y="367"/>
                </a:cubicBezTo>
                <a:cubicBezTo>
                  <a:pt x="186" y="368"/>
                  <a:pt x="188" y="368"/>
                  <a:pt x="189" y="369"/>
                </a:cubicBezTo>
                <a:cubicBezTo>
                  <a:pt x="191" y="370"/>
                  <a:pt x="194" y="370"/>
                  <a:pt x="194" y="371"/>
                </a:cubicBezTo>
                <a:cubicBezTo>
                  <a:pt x="191" y="370"/>
                  <a:pt x="191" y="370"/>
                  <a:pt x="191" y="370"/>
                </a:cubicBezTo>
                <a:cubicBezTo>
                  <a:pt x="189" y="369"/>
                  <a:pt x="189" y="369"/>
                  <a:pt x="189" y="369"/>
                </a:cubicBezTo>
                <a:cubicBezTo>
                  <a:pt x="187" y="369"/>
                  <a:pt x="185" y="368"/>
                  <a:pt x="183" y="367"/>
                </a:cubicBezTo>
                <a:cubicBezTo>
                  <a:pt x="182" y="366"/>
                  <a:pt x="180" y="366"/>
                  <a:pt x="179" y="365"/>
                </a:cubicBezTo>
                <a:cubicBezTo>
                  <a:pt x="178" y="365"/>
                  <a:pt x="176" y="364"/>
                  <a:pt x="175" y="363"/>
                </a:cubicBezTo>
                <a:cubicBezTo>
                  <a:pt x="172" y="362"/>
                  <a:pt x="170" y="361"/>
                  <a:pt x="167" y="359"/>
                </a:cubicBezTo>
                <a:cubicBezTo>
                  <a:pt x="165" y="358"/>
                  <a:pt x="166" y="359"/>
                  <a:pt x="166" y="360"/>
                </a:cubicBezTo>
                <a:cubicBezTo>
                  <a:pt x="167" y="360"/>
                  <a:pt x="170" y="362"/>
                  <a:pt x="168" y="361"/>
                </a:cubicBezTo>
                <a:cubicBezTo>
                  <a:pt x="166" y="361"/>
                  <a:pt x="165" y="360"/>
                  <a:pt x="164" y="359"/>
                </a:cubicBezTo>
                <a:cubicBezTo>
                  <a:pt x="163" y="359"/>
                  <a:pt x="163" y="359"/>
                  <a:pt x="160" y="358"/>
                </a:cubicBezTo>
                <a:cubicBezTo>
                  <a:pt x="162" y="359"/>
                  <a:pt x="164" y="360"/>
                  <a:pt x="165" y="361"/>
                </a:cubicBezTo>
                <a:cubicBezTo>
                  <a:pt x="165" y="361"/>
                  <a:pt x="164" y="361"/>
                  <a:pt x="164" y="361"/>
                </a:cubicBezTo>
                <a:cubicBezTo>
                  <a:pt x="162" y="360"/>
                  <a:pt x="161" y="359"/>
                  <a:pt x="160" y="358"/>
                </a:cubicBezTo>
                <a:cubicBezTo>
                  <a:pt x="160" y="358"/>
                  <a:pt x="159" y="358"/>
                  <a:pt x="159" y="358"/>
                </a:cubicBezTo>
                <a:cubicBezTo>
                  <a:pt x="158" y="356"/>
                  <a:pt x="155" y="353"/>
                  <a:pt x="150" y="349"/>
                </a:cubicBezTo>
                <a:cubicBezTo>
                  <a:pt x="151" y="350"/>
                  <a:pt x="152" y="350"/>
                  <a:pt x="153" y="351"/>
                </a:cubicBezTo>
                <a:cubicBezTo>
                  <a:pt x="150" y="348"/>
                  <a:pt x="147" y="345"/>
                  <a:pt x="143" y="342"/>
                </a:cubicBezTo>
                <a:cubicBezTo>
                  <a:pt x="143" y="342"/>
                  <a:pt x="143" y="342"/>
                  <a:pt x="144" y="343"/>
                </a:cubicBezTo>
                <a:cubicBezTo>
                  <a:pt x="144" y="344"/>
                  <a:pt x="146" y="345"/>
                  <a:pt x="147" y="347"/>
                </a:cubicBezTo>
                <a:cubicBezTo>
                  <a:pt x="145" y="345"/>
                  <a:pt x="142" y="343"/>
                  <a:pt x="143" y="344"/>
                </a:cubicBezTo>
                <a:cubicBezTo>
                  <a:pt x="143" y="345"/>
                  <a:pt x="143" y="345"/>
                  <a:pt x="147" y="349"/>
                </a:cubicBezTo>
                <a:cubicBezTo>
                  <a:pt x="149" y="351"/>
                  <a:pt x="151" y="352"/>
                  <a:pt x="154" y="354"/>
                </a:cubicBezTo>
                <a:cubicBezTo>
                  <a:pt x="156" y="356"/>
                  <a:pt x="158" y="358"/>
                  <a:pt x="161" y="359"/>
                </a:cubicBezTo>
                <a:cubicBezTo>
                  <a:pt x="161" y="360"/>
                  <a:pt x="163" y="360"/>
                  <a:pt x="164" y="361"/>
                </a:cubicBezTo>
                <a:cubicBezTo>
                  <a:pt x="165" y="362"/>
                  <a:pt x="166" y="363"/>
                  <a:pt x="166" y="363"/>
                </a:cubicBezTo>
                <a:cubicBezTo>
                  <a:pt x="166" y="363"/>
                  <a:pt x="165" y="363"/>
                  <a:pt x="164" y="362"/>
                </a:cubicBezTo>
                <a:cubicBezTo>
                  <a:pt x="163" y="361"/>
                  <a:pt x="162" y="360"/>
                  <a:pt x="161" y="360"/>
                </a:cubicBezTo>
                <a:cubicBezTo>
                  <a:pt x="159" y="359"/>
                  <a:pt x="158" y="358"/>
                  <a:pt x="157" y="357"/>
                </a:cubicBezTo>
                <a:cubicBezTo>
                  <a:pt x="153" y="354"/>
                  <a:pt x="153" y="354"/>
                  <a:pt x="153" y="354"/>
                </a:cubicBezTo>
                <a:cubicBezTo>
                  <a:pt x="152" y="353"/>
                  <a:pt x="151" y="352"/>
                  <a:pt x="149" y="351"/>
                </a:cubicBezTo>
                <a:cubicBezTo>
                  <a:pt x="147" y="350"/>
                  <a:pt x="145" y="347"/>
                  <a:pt x="142" y="345"/>
                </a:cubicBezTo>
                <a:cubicBezTo>
                  <a:pt x="142" y="346"/>
                  <a:pt x="142" y="346"/>
                  <a:pt x="142" y="346"/>
                </a:cubicBezTo>
                <a:cubicBezTo>
                  <a:pt x="140" y="344"/>
                  <a:pt x="138" y="343"/>
                  <a:pt x="136" y="342"/>
                </a:cubicBezTo>
                <a:cubicBezTo>
                  <a:pt x="135" y="340"/>
                  <a:pt x="133" y="338"/>
                  <a:pt x="131" y="336"/>
                </a:cubicBezTo>
                <a:cubicBezTo>
                  <a:pt x="130" y="334"/>
                  <a:pt x="128" y="332"/>
                  <a:pt x="127" y="331"/>
                </a:cubicBezTo>
                <a:cubicBezTo>
                  <a:pt x="126" y="329"/>
                  <a:pt x="124" y="327"/>
                  <a:pt x="123" y="326"/>
                </a:cubicBezTo>
                <a:cubicBezTo>
                  <a:pt x="120" y="323"/>
                  <a:pt x="120" y="322"/>
                  <a:pt x="119" y="320"/>
                </a:cubicBezTo>
                <a:cubicBezTo>
                  <a:pt x="119" y="320"/>
                  <a:pt x="118" y="318"/>
                  <a:pt x="119" y="319"/>
                </a:cubicBezTo>
                <a:cubicBezTo>
                  <a:pt x="120" y="320"/>
                  <a:pt x="121" y="322"/>
                  <a:pt x="122" y="324"/>
                </a:cubicBezTo>
                <a:cubicBezTo>
                  <a:pt x="122" y="324"/>
                  <a:pt x="123" y="324"/>
                  <a:pt x="123" y="325"/>
                </a:cubicBezTo>
                <a:cubicBezTo>
                  <a:pt x="121" y="321"/>
                  <a:pt x="121" y="321"/>
                  <a:pt x="124" y="325"/>
                </a:cubicBezTo>
                <a:cubicBezTo>
                  <a:pt x="126" y="326"/>
                  <a:pt x="127" y="327"/>
                  <a:pt x="128" y="329"/>
                </a:cubicBezTo>
                <a:cubicBezTo>
                  <a:pt x="129" y="330"/>
                  <a:pt x="131" y="331"/>
                  <a:pt x="132" y="332"/>
                </a:cubicBezTo>
                <a:cubicBezTo>
                  <a:pt x="132" y="333"/>
                  <a:pt x="133" y="333"/>
                  <a:pt x="134" y="334"/>
                </a:cubicBezTo>
                <a:cubicBezTo>
                  <a:pt x="134" y="335"/>
                  <a:pt x="135" y="335"/>
                  <a:pt x="136" y="336"/>
                </a:cubicBezTo>
                <a:cubicBezTo>
                  <a:pt x="137" y="337"/>
                  <a:pt x="139" y="339"/>
                  <a:pt x="141" y="341"/>
                </a:cubicBezTo>
                <a:cubicBezTo>
                  <a:pt x="139" y="339"/>
                  <a:pt x="138" y="337"/>
                  <a:pt x="136" y="335"/>
                </a:cubicBezTo>
                <a:cubicBezTo>
                  <a:pt x="136" y="335"/>
                  <a:pt x="135" y="334"/>
                  <a:pt x="134" y="333"/>
                </a:cubicBezTo>
                <a:cubicBezTo>
                  <a:pt x="133" y="332"/>
                  <a:pt x="133" y="332"/>
                  <a:pt x="132" y="331"/>
                </a:cubicBezTo>
                <a:cubicBezTo>
                  <a:pt x="129" y="327"/>
                  <a:pt x="124" y="322"/>
                  <a:pt x="123" y="318"/>
                </a:cubicBezTo>
                <a:cubicBezTo>
                  <a:pt x="126" y="322"/>
                  <a:pt x="128" y="326"/>
                  <a:pt x="132" y="330"/>
                </a:cubicBezTo>
                <a:cubicBezTo>
                  <a:pt x="131" y="329"/>
                  <a:pt x="131" y="328"/>
                  <a:pt x="130" y="328"/>
                </a:cubicBezTo>
                <a:cubicBezTo>
                  <a:pt x="130" y="327"/>
                  <a:pt x="130" y="326"/>
                  <a:pt x="129" y="326"/>
                </a:cubicBezTo>
                <a:cubicBezTo>
                  <a:pt x="128" y="324"/>
                  <a:pt x="127" y="323"/>
                  <a:pt x="125" y="321"/>
                </a:cubicBezTo>
                <a:cubicBezTo>
                  <a:pt x="121" y="316"/>
                  <a:pt x="119" y="310"/>
                  <a:pt x="116" y="305"/>
                </a:cubicBezTo>
                <a:cubicBezTo>
                  <a:pt x="114" y="302"/>
                  <a:pt x="114" y="302"/>
                  <a:pt x="114" y="302"/>
                </a:cubicBezTo>
                <a:cubicBezTo>
                  <a:pt x="114" y="302"/>
                  <a:pt x="114" y="303"/>
                  <a:pt x="113" y="301"/>
                </a:cubicBezTo>
                <a:cubicBezTo>
                  <a:pt x="112" y="299"/>
                  <a:pt x="112" y="298"/>
                  <a:pt x="112" y="298"/>
                </a:cubicBezTo>
                <a:cubicBezTo>
                  <a:pt x="112" y="298"/>
                  <a:pt x="113" y="299"/>
                  <a:pt x="115" y="301"/>
                </a:cubicBezTo>
                <a:cubicBezTo>
                  <a:pt x="115" y="302"/>
                  <a:pt x="116" y="303"/>
                  <a:pt x="116" y="304"/>
                </a:cubicBezTo>
                <a:cubicBezTo>
                  <a:pt x="118" y="307"/>
                  <a:pt x="118" y="307"/>
                  <a:pt x="118" y="307"/>
                </a:cubicBezTo>
                <a:cubicBezTo>
                  <a:pt x="119" y="308"/>
                  <a:pt x="119" y="309"/>
                  <a:pt x="120" y="310"/>
                </a:cubicBezTo>
                <a:cubicBezTo>
                  <a:pt x="120" y="311"/>
                  <a:pt x="121" y="312"/>
                  <a:pt x="122" y="313"/>
                </a:cubicBezTo>
                <a:cubicBezTo>
                  <a:pt x="122" y="314"/>
                  <a:pt x="123" y="315"/>
                  <a:pt x="124" y="316"/>
                </a:cubicBezTo>
                <a:cubicBezTo>
                  <a:pt x="124" y="317"/>
                  <a:pt x="125" y="317"/>
                  <a:pt x="125" y="318"/>
                </a:cubicBezTo>
                <a:cubicBezTo>
                  <a:pt x="126" y="318"/>
                  <a:pt x="126" y="319"/>
                  <a:pt x="127" y="319"/>
                </a:cubicBezTo>
                <a:cubicBezTo>
                  <a:pt x="127" y="319"/>
                  <a:pt x="126" y="317"/>
                  <a:pt x="125" y="315"/>
                </a:cubicBezTo>
                <a:cubicBezTo>
                  <a:pt x="123" y="312"/>
                  <a:pt x="126" y="317"/>
                  <a:pt x="125" y="316"/>
                </a:cubicBezTo>
                <a:cubicBezTo>
                  <a:pt x="124" y="315"/>
                  <a:pt x="123" y="314"/>
                  <a:pt x="123" y="314"/>
                </a:cubicBezTo>
                <a:cubicBezTo>
                  <a:pt x="123" y="313"/>
                  <a:pt x="121" y="310"/>
                  <a:pt x="121" y="309"/>
                </a:cubicBezTo>
                <a:cubicBezTo>
                  <a:pt x="122" y="310"/>
                  <a:pt x="122" y="311"/>
                  <a:pt x="123" y="311"/>
                </a:cubicBezTo>
                <a:cubicBezTo>
                  <a:pt x="123" y="311"/>
                  <a:pt x="123" y="311"/>
                  <a:pt x="123" y="311"/>
                </a:cubicBezTo>
                <a:cubicBezTo>
                  <a:pt x="123" y="311"/>
                  <a:pt x="123" y="311"/>
                  <a:pt x="123" y="311"/>
                </a:cubicBezTo>
                <a:cubicBezTo>
                  <a:pt x="123" y="311"/>
                  <a:pt x="123" y="311"/>
                  <a:pt x="123" y="311"/>
                </a:cubicBezTo>
                <a:cubicBezTo>
                  <a:pt x="125" y="315"/>
                  <a:pt x="127" y="318"/>
                  <a:pt x="130" y="320"/>
                </a:cubicBezTo>
                <a:cubicBezTo>
                  <a:pt x="130" y="321"/>
                  <a:pt x="133" y="323"/>
                  <a:pt x="134" y="325"/>
                </a:cubicBezTo>
                <a:cubicBezTo>
                  <a:pt x="136" y="328"/>
                  <a:pt x="138" y="330"/>
                  <a:pt x="141" y="333"/>
                </a:cubicBezTo>
                <a:cubicBezTo>
                  <a:pt x="141" y="333"/>
                  <a:pt x="140" y="331"/>
                  <a:pt x="138" y="329"/>
                </a:cubicBezTo>
                <a:cubicBezTo>
                  <a:pt x="138" y="329"/>
                  <a:pt x="137" y="328"/>
                  <a:pt x="137" y="327"/>
                </a:cubicBezTo>
                <a:cubicBezTo>
                  <a:pt x="137" y="327"/>
                  <a:pt x="137" y="327"/>
                  <a:pt x="137" y="327"/>
                </a:cubicBezTo>
                <a:cubicBezTo>
                  <a:pt x="137" y="328"/>
                  <a:pt x="138" y="328"/>
                  <a:pt x="139" y="329"/>
                </a:cubicBezTo>
                <a:cubicBezTo>
                  <a:pt x="140" y="331"/>
                  <a:pt x="141" y="332"/>
                  <a:pt x="144" y="334"/>
                </a:cubicBezTo>
                <a:cubicBezTo>
                  <a:pt x="142" y="333"/>
                  <a:pt x="142" y="332"/>
                  <a:pt x="141" y="331"/>
                </a:cubicBezTo>
                <a:cubicBezTo>
                  <a:pt x="142" y="332"/>
                  <a:pt x="142" y="332"/>
                  <a:pt x="142" y="332"/>
                </a:cubicBezTo>
                <a:cubicBezTo>
                  <a:pt x="143" y="334"/>
                  <a:pt x="145" y="333"/>
                  <a:pt x="146" y="336"/>
                </a:cubicBezTo>
                <a:cubicBezTo>
                  <a:pt x="148" y="338"/>
                  <a:pt x="150" y="339"/>
                  <a:pt x="152" y="340"/>
                </a:cubicBezTo>
                <a:cubicBezTo>
                  <a:pt x="151" y="339"/>
                  <a:pt x="149" y="338"/>
                  <a:pt x="148" y="336"/>
                </a:cubicBezTo>
                <a:cubicBezTo>
                  <a:pt x="152" y="340"/>
                  <a:pt x="155" y="342"/>
                  <a:pt x="158" y="345"/>
                </a:cubicBezTo>
                <a:cubicBezTo>
                  <a:pt x="164" y="349"/>
                  <a:pt x="164" y="349"/>
                  <a:pt x="169" y="351"/>
                </a:cubicBezTo>
                <a:cubicBezTo>
                  <a:pt x="165" y="349"/>
                  <a:pt x="161" y="347"/>
                  <a:pt x="159" y="344"/>
                </a:cubicBezTo>
                <a:cubicBezTo>
                  <a:pt x="161" y="346"/>
                  <a:pt x="163" y="347"/>
                  <a:pt x="165" y="348"/>
                </a:cubicBezTo>
                <a:cubicBezTo>
                  <a:pt x="166" y="349"/>
                  <a:pt x="168" y="351"/>
                  <a:pt x="169" y="350"/>
                </a:cubicBezTo>
                <a:cubicBezTo>
                  <a:pt x="169" y="350"/>
                  <a:pt x="166" y="349"/>
                  <a:pt x="166" y="348"/>
                </a:cubicBezTo>
                <a:cubicBezTo>
                  <a:pt x="166" y="348"/>
                  <a:pt x="165" y="347"/>
                  <a:pt x="165" y="347"/>
                </a:cubicBezTo>
                <a:cubicBezTo>
                  <a:pt x="167" y="347"/>
                  <a:pt x="168" y="348"/>
                  <a:pt x="170" y="348"/>
                </a:cubicBezTo>
                <a:cubicBezTo>
                  <a:pt x="171" y="349"/>
                  <a:pt x="170" y="348"/>
                  <a:pt x="171" y="347"/>
                </a:cubicBezTo>
                <a:cubicBezTo>
                  <a:pt x="171" y="347"/>
                  <a:pt x="170" y="346"/>
                  <a:pt x="168" y="345"/>
                </a:cubicBezTo>
                <a:cubicBezTo>
                  <a:pt x="165" y="344"/>
                  <a:pt x="164" y="342"/>
                  <a:pt x="164" y="341"/>
                </a:cubicBezTo>
                <a:cubicBezTo>
                  <a:pt x="163" y="341"/>
                  <a:pt x="161" y="340"/>
                  <a:pt x="159" y="339"/>
                </a:cubicBezTo>
                <a:cubicBezTo>
                  <a:pt x="158" y="338"/>
                  <a:pt x="156" y="336"/>
                  <a:pt x="154" y="335"/>
                </a:cubicBezTo>
                <a:cubicBezTo>
                  <a:pt x="151" y="331"/>
                  <a:pt x="151" y="332"/>
                  <a:pt x="151" y="333"/>
                </a:cubicBezTo>
                <a:cubicBezTo>
                  <a:pt x="151" y="333"/>
                  <a:pt x="152" y="333"/>
                  <a:pt x="151" y="333"/>
                </a:cubicBezTo>
                <a:cubicBezTo>
                  <a:pt x="151" y="333"/>
                  <a:pt x="151" y="333"/>
                  <a:pt x="151" y="333"/>
                </a:cubicBezTo>
                <a:cubicBezTo>
                  <a:pt x="149" y="333"/>
                  <a:pt x="153" y="335"/>
                  <a:pt x="153" y="335"/>
                </a:cubicBezTo>
                <a:cubicBezTo>
                  <a:pt x="152" y="335"/>
                  <a:pt x="151" y="335"/>
                  <a:pt x="150" y="334"/>
                </a:cubicBezTo>
                <a:cubicBezTo>
                  <a:pt x="145" y="329"/>
                  <a:pt x="141" y="324"/>
                  <a:pt x="137" y="319"/>
                </a:cubicBezTo>
                <a:cubicBezTo>
                  <a:pt x="136" y="317"/>
                  <a:pt x="136" y="316"/>
                  <a:pt x="135" y="315"/>
                </a:cubicBezTo>
                <a:cubicBezTo>
                  <a:pt x="135" y="314"/>
                  <a:pt x="134" y="314"/>
                  <a:pt x="134" y="313"/>
                </a:cubicBezTo>
                <a:cubicBezTo>
                  <a:pt x="134" y="313"/>
                  <a:pt x="135" y="312"/>
                  <a:pt x="136" y="313"/>
                </a:cubicBezTo>
                <a:cubicBezTo>
                  <a:pt x="136" y="313"/>
                  <a:pt x="137" y="314"/>
                  <a:pt x="135" y="311"/>
                </a:cubicBezTo>
                <a:cubicBezTo>
                  <a:pt x="134" y="309"/>
                  <a:pt x="133" y="308"/>
                  <a:pt x="132" y="306"/>
                </a:cubicBezTo>
                <a:cubicBezTo>
                  <a:pt x="131" y="305"/>
                  <a:pt x="130" y="304"/>
                  <a:pt x="129" y="302"/>
                </a:cubicBezTo>
                <a:cubicBezTo>
                  <a:pt x="127" y="300"/>
                  <a:pt x="125" y="296"/>
                  <a:pt x="123" y="292"/>
                </a:cubicBezTo>
                <a:cubicBezTo>
                  <a:pt x="127" y="299"/>
                  <a:pt x="123" y="292"/>
                  <a:pt x="123" y="291"/>
                </a:cubicBezTo>
                <a:cubicBezTo>
                  <a:pt x="124" y="293"/>
                  <a:pt x="125" y="294"/>
                  <a:pt x="126" y="297"/>
                </a:cubicBezTo>
                <a:cubicBezTo>
                  <a:pt x="125" y="294"/>
                  <a:pt x="125" y="293"/>
                  <a:pt x="124" y="290"/>
                </a:cubicBezTo>
                <a:cubicBezTo>
                  <a:pt x="121" y="285"/>
                  <a:pt x="120" y="279"/>
                  <a:pt x="117" y="275"/>
                </a:cubicBezTo>
                <a:cubicBezTo>
                  <a:pt x="118" y="277"/>
                  <a:pt x="119" y="279"/>
                  <a:pt x="119" y="281"/>
                </a:cubicBezTo>
                <a:cubicBezTo>
                  <a:pt x="120" y="284"/>
                  <a:pt x="121" y="286"/>
                  <a:pt x="122" y="288"/>
                </a:cubicBezTo>
                <a:cubicBezTo>
                  <a:pt x="122" y="289"/>
                  <a:pt x="122" y="290"/>
                  <a:pt x="122" y="289"/>
                </a:cubicBezTo>
                <a:cubicBezTo>
                  <a:pt x="121" y="287"/>
                  <a:pt x="121" y="287"/>
                  <a:pt x="121" y="287"/>
                </a:cubicBezTo>
                <a:cubicBezTo>
                  <a:pt x="121" y="287"/>
                  <a:pt x="121" y="288"/>
                  <a:pt x="121" y="288"/>
                </a:cubicBezTo>
                <a:cubicBezTo>
                  <a:pt x="121" y="291"/>
                  <a:pt x="120" y="290"/>
                  <a:pt x="118" y="284"/>
                </a:cubicBezTo>
                <a:cubicBezTo>
                  <a:pt x="117" y="283"/>
                  <a:pt x="116" y="282"/>
                  <a:pt x="116" y="280"/>
                </a:cubicBezTo>
                <a:cubicBezTo>
                  <a:pt x="115" y="279"/>
                  <a:pt x="115" y="278"/>
                  <a:pt x="114" y="276"/>
                </a:cubicBezTo>
                <a:cubicBezTo>
                  <a:pt x="114" y="275"/>
                  <a:pt x="113" y="273"/>
                  <a:pt x="113" y="272"/>
                </a:cubicBezTo>
                <a:cubicBezTo>
                  <a:pt x="112" y="266"/>
                  <a:pt x="112" y="264"/>
                  <a:pt x="114" y="265"/>
                </a:cubicBezTo>
                <a:cubicBezTo>
                  <a:pt x="114" y="265"/>
                  <a:pt x="115" y="267"/>
                  <a:pt x="115" y="266"/>
                </a:cubicBezTo>
                <a:cubicBezTo>
                  <a:pt x="115" y="266"/>
                  <a:pt x="116" y="266"/>
                  <a:pt x="115" y="264"/>
                </a:cubicBezTo>
                <a:cubicBezTo>
                  <a:pt x="115" y="263"/>
                  <a:pt x="115" y="262"/>
                  <a:pt x="114" y="262"/>
                </a:cubicBezTo>
                <a:cubicBezTo>
                  <a:pt x="113" y="259"/>
                  <a:pt x="112" y="255"/>
                  <a:pt x="111" y="251"/>
                </a:cubicBezTo>
                <a:cubicBezTo>
                  <a:pt x="112" y="251"/>
                  <a:pt x="112" y="250"/>
                  <a:pt x="112" y="249"/>
                </a:cubicBezTo>
                <a:cubicBezTo>
                  <a:pt x="112" y="247"/>
                  <a:pt x="113" y="244"/>
                  <a:pt x="113" y="242"/>
                </a:cubicBezTo>
                <a:cubicBezTo>
                  <a:pt x="114" y="240"/>
                  <a:pt x="115" y="238"/>
                  <a:pt x="115" y="235"/>
                </a:cubicBezTo>
                <a:cubicBezTo>
                  <a:pt x="116" y="236"/>
                  <a:pt x="115" y="239"/>
                  <a:pt x="116" y="240"/>
                </a:cubicBezTo>
                <a:cubicBezTo>
                  <a:pt x="116" y="237"/>
                  <a:pt x="116" y="236"/>
                  <a:pt x="117" y="235"/>
                </a:cubicBezTo>
                <a:cubicBezTo>
                  <a:pt x="117" y="235"/>
                  <a:pt x="118" y="234"/>
                  <a:pt x="118" y="234"/>
                </a:cubicBezTo>
                <a:cubicBezTo>
                  <a:pt x="118" y="231"/>
                  <a:pt x="119" y="229"/>
                  <a:pt x="120" y="227"/>
                </a:cubicBezTo>
                <a:cubicBezTo>
                  <a:pt x="120" y="226"/>
                  <a:pt x="121" y="225"/>
                  <a:pt x="121" y="224"/>
                </a:cubicBezTo>
                <a:cubicBezTo>
                  <a:pt x="121" y="223"/>
                  <a:pt x="122" y="222"/>
                  <a:pt x="122" y="221"/>
                </a:cubicBezTo>
                <a:cubicBezTo>
                  <a:pt x="122" y="222"/>
                  <a:pt x="121" y="224"/>
                  <a:pt x="122" y="224"/>
                </a:cubicBezTo>
                <a:cubicBezTo>
                  <a:pt x="123" y="219"/>
                  <a:pt x="123" y="220"/>
                  <a:pt x="123" y="217"/>
                </a:cubicBezTo>
                <a:cubicBezTo>
                  <a:pt x="123" y="215"/>
                  <a:pt x="122" y="216"/>
                  <a:pt x="120" y="219"/>
                </a:cubicBezTo>
                <a:cubicBezTo>
                  <a:pt x="118" y="223"/>
                  <a:pt x="119" y="223"/>
                  <a:pt x="119" y="223"/>
                </a:cubicBezTo>
                <a:cubicBezTo>
                  <a:pt x="119" y="224"/>
                  <a:pt x="120" y="221"/>
                  <a:pt x="121" y="221"/>
                </a:cubicBezTo>
                <a:cubicBezTo>
                  <a:pt x="120" y="222"/>
                  <a:pt x="120" y="223"/>
                  <a:pt x="120" y="224"/>
                </a:cubicBezTo>
                <a:cubicBezTo>
                  <a:pt x="120" y="225"/>
                  <a:pt x="119" y="226"/>
                  <a:pt x="119" y="226"/>
                </a:cubicBezTo>
                <a:cubicBezTo>
                  <a:pt x="119" y="227"/>
                  <a:pt x="118" y="227"/>
                  <a:pt x="118" y="228"/>
                </a:cubicBezTo>
                <a:cubicBezTo>
                  <a:pt x="117" y="228"/>
                  <a:pt x="116" y="227"/>
                  <a:pt x="116" y="228"/>
                </a:cubicBezTo>
                <a:cubicBezTo>
                  <a:pt x="114" y="231"/>
                  <a:pt x="116" y="226"/>
                  <a:pt x="115" y="227"/>
                </a:cubicBezTo>
                <a:cubicBezTo>
                  <a:pt x="114" y="230"/>
                  <a:pt x="114" y="228"/>
                  <a:pt x="114" y="227"/>
                </a:cubicBezTo>
                <a:cubicBezTo>
                  <a:pt x="113" y="225"/>
                  <a:pt x="113" y="229"/>
                  <a:pt x="113" y="228"/>
                </a:cubicBezTo>
                <a:cubicBezTo>
                  <a:pt x="113" y="226"/>
                  <a:pt x="113" y="225"/>
                  <a:pt x="114" y="223"/>
                </a:cubicBezTo>
                <a:cubicBezTo>
                  <a:pt x="114" y="223"/>
                  <a:pt x="114" y="223"/>
                  <a:pt x="114" y="223"/>
                </a:cubicBezTo>
                <a:cubicBezTo>
                  <a:pt x="113" y="226"/>
                  <a:pt x="113" y="226"/>
                  <a:pt x="113" y="226"/>
                </a:cubicBezTo>
                <a:cubicBezTo>
                  <a:pt x="113" y="225"/>
                  <a:pt x="113" y="223"/>
                  <a:pt x="114" y="222"/>
                </a:cubicBezTo>
                <a:cubicBezTo>
                  <a:pt x="115" y="219"/>
                  <a:pt x="115" y="219"/>
                  <a:pt x="115" y="219"/>
                </a:cubicBezTo>
                <a:cubicBezTo>
                  <a:pt x="116" y="216"/>
                  <a:pt x="116" y="214"/>
                  <a:pt x="118" y="212"/>
                </a:cubicBezTo>
                <a:cubicBezTo>
                  <a:pt x="118" y="212"/>
                  <a:pt x="118" y="212"/>
                  <a:pt x="118" y="212"/>
                </a:cubicBezTo>
                <a:cubicBezTo>
                  <a:pt x="118" y="213"/>
                  <a:pt x="116" y="214"/>
                  <a:pt x="117" y="215"/>
                </a:cubicBezTo>
                <a:cubicBezTo>
                  <a:pt x="118" y="213"/>
                  <a:pt x="118" y="212"/>
                  <a:pt x="119" y="210"/>
                </a:cubicBezTo>
                <a:cubicBezTo>
                  <a:pt x="120" y="208"/>
                  <a:pt x="120" y="207"/>
                  <a:pt x="120" y="205"/>
                </a:cubicBezTo>
                <a:cubicBezTo>
                  <a:pt x="121" y="204"/>
                  <a:pt x="118" y="207"/>
                  <a:pt x="120" y="204"/>
                </a:cubicBezTo>
                <a:cubicBezTo>
                  <a:pt x="122" y="202"/>
                  <a:pt x="121" y="201"/>
                  <a:pt x="122" y="200"/>
                </a:cubicBezTo>
                <a:cubicBezTo>
                  <a:pt x="123" y="197"/>
                  <a:pt x="123" y="196"/>
                  <a:pt x="124" y="194"/>
                </a:cubicBezTo>
                <a:cubicBezTo>
                  <a:pt x="124" y="193"/>
                  <a:pt x="125" y="192"/>
                  <a:pt x="125" y="191"/>
                </a:cubicBezTo>
                <a:cubicBezTo>
                  <a:pt x="125" y="193"/>
                  <a:pt x="124" y="195"/>
                  <a:pt x="124" y="196"/>
                </a:cubicBezTo>
                <a:cubicBezTo>
                  <a:pt x="125" y="193"/>
                  <a:pt x="125" y="195"/>
                  <a:pt x="127" y="193"/>
                </a:cubicBezTo>
                <a:cubicBezTo>
                  <a:pt x="126" y="195"/>
                  <a:pt x="125" y="196"/>
                  <a:pt x="125" y="197"/>
                </a:cubicBezTo>
                <a:cubicBezTo>
                  <a:pt x="125" y="197"/>
                  <a:pt x="125" y="197"/>
                  <a:pt x="125" y="197"/>
                </a:cubicBezTo>
                <a:cubicBezTo>
                  <a:pt x="126" y="195"/>
                  <a:pt x="127" y="192"/>
                  <a:pt x="128" y="190"/>
                </a:cubicBezTo>
                <a:cubicBezTo>
                  <a:pt x="129" y="189"/>
                  <a:pt x="129" y="188"/>
                  <a:pt x="130" y="187"/>
                </a:cubicBezTo>
                <a:cubicBezTo>
                  <a:pt x="130" y="187"/>
                  <a:pt x="131" y="187"/>
                  <a:pt x="131" y="186"/>
                </a:cubicBezTo>
                <a:cubicBezTo>
                  <a:pt x="129" y="191"/>
                  <a:pt x="127" y="195"/>
                  <a:pt x="126" y="199"/>
                </a:cubicBezTo>
                <a:cubicBezTo>
                  <a:pt x="127" y="197"/>
                  <a:pt x="129" y="194"/>
                  <a:pt x="129" y="191"/>
                </a:cubicBezTo>
                <a:cubicBezTo>
                  <a:pt x="129" y="190"/>
                  <a:pt x="130" y="189"/>
                  <a:pt x="131" y="188"/>
                </a:cubicBezTo>
                <a:cubicBezTo>
                  <a:pt x="131" y="188"/>
                  <a:pt x="131" y="187"/>
                  <a:pt x="132" y="186"/>
                </a:cubicBezTo>
                <a:cubicBezTo>
                  <a:pt x="132" y="186"/>
                  <a:pt x="132" y="186"/>
                  <a:pt x="132" y="186"/>
                </a:cubicBezTo>
                <a:cubicBezTo>
                  <a:pt x="132" y="187"/>
                  <a:pt x="132" y="187"/>
                  <a:pt x="132" y="187"/>
                </a:cubicBezTo>
                <a:cubicBezTo>
                  <a:pt x="132" y="188"/>
                  <a:pt x="132" y="189"/>
                  <a:pt x="131" y="189"/>
                </a:cubicBezTo>
                <a:cubicBezTo>
                  <a:pt x="131" y="190"/>
                  <a:pt x="131" y="191"/>
                  <a:pt x="130" y="191"/>
                </a:cubicBezTo>
                <a:cubicBezTo>
                  <a:pt x="130" y="192"/>
                  <a:pt x="130" y="193"/>
                  <a:pt x="129" y="194"/>
                </a:cubicBezTo>
                <a:cubicBezTo>
                  <a:pt x="129" y="195"/>
                  <a:pt x="128" y="197"/>
                  <a:pt x="127" y="198"/>
                </a:cubicBezTo>
                <a:cubicBezTo>
                  <a:pt x="127" y="199"/>
                  <a:pt x="126" y="201"/>
                  <a:pt x="127" y="200"/>
                </a:cubicBezTo>
                <a:cubicBezTo>
                  <a:pt x="128" y="199"/>
                  <a:pt x="128" y="200"/>
                  <a:pt x="128" y="200"/>
                </a:cubicBezTo>
                <a:cubicBezTo>
                  <a:pt x="129" y="200"/>
                  <a:pt x="129" y="200"/>
                  <a:pt x="128" y="203"/>
                </a:cubicBezTo>
                <a:cubicBezTo>
                  <a:pt x="127" y="205"/>
                  <a:pt x="126" y="207"/>
                  <a:pt x="127" y="209"/>
                </a:cubicBezTo>
                <a:cubicBezTo>
                  <a:pt x="128" y="202"/>
                  <a:pt x="131" y="196"/>
                  <a:pt x="133" y="190"/>
                </a:cubicBezTo>
                <a:cubicBezTo>
                  <a:pt x="133" y="189"/>
                  <a:pt x="134" y="188"/>
                  <a:pt x="134" y="187"/>
                </a:cubicBezTo>
                <a:cubicBezTo>
                  <a:pt x="134" y="187"/>
                  <a:pt x="135" y="187"/>
                  <a:pt x="135" y="187"/>
                </a:cubicBezTo>
                <a:cubicBezTo>
                  <a:pt x="136" y="187"/>
                  <a:pt x="136" y="187"/>
                  <a:pt x="138" y="184"/>
                </a:cubicBezTo>
                <a:cubicBezTo>
                  <a:pt x="140" y="182"/>
                  <a:pt x="141" y="179"/>
                  <a:pt x="144" y="177"/>
                </a:cubicBezTo>
                <a:cubicBezTo>
                  <a:pt x="143" y="178"/>
                  <a:pt x="142" y="179"/>
                  <a:pt x="142" y="179"/>
                </a:cubicBezTo>
                <a:cubicBezTo>
                  <a:pt x="141" y="180"/>
                  <a:pt x="141" y="181"/>
                  <a:pt x="140" y="181"/>
                </a:cubicBezTo>
                <a:cubicBezTo>
                  <a:pt x="139" y="183"/>
                  <a:pt x="138" y="184"/>
                  <a:pt x="137" y="186"/>
                </a:cubicBezTo>
                <a:cubicBezTo>
                  <a:pt x="135" y="189"/>
                  <a:pt x="135" y="190"/>
                  <a:pt x="136" y="191"/>
                </a:cubicBezTo>
                <a:cubicBezTo>
                  <a:pt x="136" y="191"/>
                  <a:pt x="138" y="188"/>
                  <a:pt x="139" y="187"/>
                </a:cubicBezTo>
                <a:cubicBezTo>
                  <a:pt x="139" y="186"/>
                  <a:pt x="140" y="185"/>
                  <a:pt x="140" y="185"/>
                </a:cubicBezTo>
                <a:cubicBezTo>
                  <a:pt x="141" y="184"/>
                  <a:pt x="142" y="182"/>
                  <a:pt x="143" y="182"/>
                </a:cubicBezTo>
                <a:cubicBezTo>
                  <a:pt x="143" y="182"/>
                  <a:pt x="142" y="184"/>
                  <a:pt x="141" y="185"/>
                </a:cubicBezTo>
                <a:cubicBezTo>
                  <a:pt x="140" y="187"/>
                  <a:pt x="138" y="190"/>
                  <a:pt x="137" y="192"/>
                </a:cubicBezTo>
                <a:cubicBezTo>
                  <a:pt x="136" y="194"/>
                  <a:pt x="134" y="197"/>
                  <a:pt x="133" y="199"/>
                </a:cubicBezTo>
                <a:cubicBezTo>
                  <a:pt x="133" y="199"/>
                  <a:pt x="133" y="199"/>
                  <a:pt x="133" y="199"/>
                </a:cubicBezTo>
                <a:cubicBezTo>
                  <a:pt x="132" y="201"/>
                  <a:pt x="131" y="203"/>
                  <a:pt x="131" y="205"/>
                </a:cubicBezTo>
                <a:cubicBezTo>
                  <a:pt x="130" y="205"/>
                  <a:pt x="130" y="205"/>
                  <a:pt x="130" y="204"/>
                </a:cubicBezTo>
                <a:cubicBezTo>
                  <a:pt x="129" y="204"/>
                  <a:pt x="130" y="203"/>
                  <a:pt x="131" y="202"/>
                </a:cubicBezTo>
                <a:cubicBezTo>
                  <a:pt x="131" y="202"/>
                  <a:pt x="132" y="201"/>
                  <a:pt x="131" y="200"/>
                </a:cubicBezTo>
                <a:cubicBezTo>
                  <a:pt x="130" y="202"/>
                  <a:pt x="129" y="204"/>
                  <a:pt x="128" y="206"/>
                </a:cubicBezTo>
                <a:cubicBezTo>
                  <a:pt x="128" y="207"/>
                  <a:pt x="127" y="208"/>
                  <a:pt x="128" y="208"/>
                </a:cubicBezTo>
                <a:cubicBezTo>
                  <a:pt x="129" y="206"/>
                  <a:pt x="130" y="206"/>
                  <a:pt x="132" y="203"/>
                </a:cubicBezTo>
                <a:cubicBezTo>
                  <a:pt x="135" y="199"/>
                  <a:pt x="137" y="198"/>
                  <a:pt x="139" y="195"/>
                </a:cubicBezTo>
                <a:cubicBezTo>
                  <a:pt x="142" y="190"/>
                  <a:pt x="142" y="193"/>
                  <a:pt x="143" y="193"/>
                </a:cubicBezTo>
                <a:cubicBezTo>
                  <a:pt x="144" y="193"/>
                  <a:pt x="144" y="192"/>
                  <a:pt x="143" y="194"/>
                </a:cubicBezTo>
                <a:cubicBezTo>
                  <a:pt x="143" y="195"/>
                  <a:pt x="144" y="195"/>
                  <a:pt x="145" y="195"/>
                </a:cubicBezTo>
                <a:cubicBezTo>
                  <a:pt x="146" y="194"/>
                  <a:pt x="146" y="192"/>
                  <a:pt x="147" y="191"/>
                </a:cubicBezTo>
                <a:cubicBezTo>
                  <a:pt x="148" y="191"/>
                  <a:pt x="148" y="190"/>
                  <a:pt x="149" y="189"/>
                </a:cubicBezTo>
                <a:cubicBezTo>
                  <a:pt x="149" y="191"/>
                  <a:pt x="148" y="192"/>
                  <a:pt x="148" y="194"/>
                </a:cubicBezTo>
                <a:cubicBezTo>
                  <a:pt x="147" y="195"/>
                  <a:pt x="145" y="197"/>
                  <a:pt x="144" y="199"/>
                </a:cubicBezTo>
                <a:cubicBezTo>
                  <a:pt x="144" y="200"/>
                  <a:pt x="144" y="200"/>
                  <a:pt x="144" y="200"/>
                </a:cubicBezTo>
                <a:cubicBezTo>
                  <a:pt x="145" y="199"/>
                  <a:pt x="145" y="199"/>
                  <a:pt x="146" y="199"/>
                </a:cubicBezTo>
                <a:cubicBezTo>
                  <a:pt x="146" y="199"/>
                  <a:pt x="147" y="199"/>
                  <a:pt x="148" y="197"/>
                </a:cubicBezTo>
                <a:cubicBezTo>
                  <a:pt x="150" y="195"/>
                  <a:pt x="152" y="193"/>
                  <a:pt x="154" y="191"/>
                </a:cubicBezTo>
                <a:cubicBezTo>
                  <a:pt x="155" y="190"/>
                  <a:pt x="156" y="189"/>
                  <a:pt x="157" y="188"/>
                </a:cubicBezTo>
                <a:cubicBezTo>
                  <a:pt x="158" y="187"/>
                  <a:pt x="159" y="186"/>
                  <a:pt x="160" y="185"/>
                </a:cubicBezTo>
                <a:cubicBezTo>
                  <a:pt x="159" y="188"/>
                  <a:pt x="155" y="190"/>
                  <a:pt x="155" y="193"/>
                </a:cubicBezTo>
                <a:cubicBezTo>
                  <a:pt x="156" y="192"/>
                  <a:pt x="156" y="190"/>
                  <a:pt x="158" y="190"/>
                </a:cubicBezTo>
                <a:cubicBezTo>
                  <a:pt x="154" y="195"/>
                  <a:pt x="157" y="194"/>
                  <a:pt x="157" y="195"/>
                </a:cubicBezTo>
                <a:cubicBezTo>
                  <a:pt x="158" y="194"/>
                  <a:pt x="159" y="192"/>
                  <a:pt x="160" y="192"/>
                </a:cubicBezTo>
                <a:cubicBezTo>
                  <a:pt x="160" y="192"/>
                  <a:pt x="160" y="193"/>
                  <a:pt x="159" y="193"/>
                </a:cubicBezTo>
                <a:cubicBezTo>
                  <a:pt x="158" y="194"/>
                  <a:pt x="158" y="195"/>
                  <a:pt x="159" y="195"/>
                </a:cubicBezTo>
                <a:cubicBezTo>
                  <a:pt x="159" y="195"/>
                  <a:pt x="160" y="194"/>
                  <a:pt x="160" y="193"/>
                </a:cubicBezTo>
                <a:cubicBezTo>
                  <a:pt x="161" y="191"/>
                  <a:pt x="163" y="189"/>
                  <a:pt x="163" y="188"/>
                </a:cubicBezTo>
                <a:cubicBezTo>
                  <a:pt x="164" y="187"/>
                  <a:pt x="165" y="185"/>
                  <a:pt x="166" y="185"/>
                </a:cubicBezTo>
                <a:cubicBezTo>
                  <a:pt x="167" y="184"/>
                  <a:pt x="167" y="183"/>
                  <a:pt x="168" y="183"/>
                </a:cubicBezTo>
                <a:cubicBezTo>
                  <a:pt x="169" y="183"/>
                  <a:pt x="172" y="181"/>
                  <a:pt x="174" y="179"/>
                </a:cubicBezTo>
                <a:cubicBezTo>
                  <a:pt x="173" y="181"/>
                  <a:pt x="172" y="182"/>
                  <a:pt x="170" y="183"/>
                </a:cubicBezTo>
                <a:cubicBezTo>
                  <a:pt x="167" y="186"/>
                  <a:pt x="165" y="189"/>
                  <a:pt x="163" y="192"/>
                </a:cubicBezTo>
                <a:cubicBezTo>
                  <a:pt x="165" y="191"/>
                  <a:pt x="166" y="189"/>
                  <a:pt x="168" y="188"/>
                </a:cubicBezTo>
                <a:cubicBezTo>
                  <a:pt x="168" y="188"/>
                  <a:pt x="170" y="186"/>
                  <a:pt x="170" y="186"/>
                </a:cubicBezTo>
                <a:cubicBezTo>
                  <a:pt x="171" y="187"/>
                  <a:pt x="170" y="188"/>
                  <a:pt x="169" y="189"/>
                </a:cubicBezTo>
                <a:cubicBezTo>
                  <a:pt x="168" y="191"/>
                  <a:pt x="167" y="191"/>
                  <a:pt x="166" y="191"/>
                </a:cubicBezTo>
                <a:cubicBezTo>
                  <a:pt x="166" y="191"/>
                  <a:pt x="166" y="192"/>
                  <a:pt x="166" y="192"/>
                </a:cubicBezTo>
                <a:cubicBezTo>
                  <a:pt x="163" y="195"/>
                  <a:pt x="162" y="195"/>
                  <a:pt x="162" y="193"/>
                </a:cubicBezTo>
                <a:cubicBezTo>
                  <a:pt x="162" y="193"/>
                  <a:pt x="161" y="193"/>
                  <a:pt x="160" y="194"/>
                </a:cubicBezTo>
                <a:cubicBezTo>
                  <a:pt x="158" y="197"/>
                  <a:pt x="156" y="199"/>
                  <a:pt x="155" y="201"/>
                </a:cubicBezTo>
                <a:cubicBezTo>
                  <a:pt x="153" y="202"/>
                  <a:pt x="152" y="204"/>
                  <a:pt x="151" y="206"/>
                </a:cubicBezTo>
                <a:cubicBezTo>
                  <a:pt x="150" y="208"/>
                  <a:pt x="149" y="210"/>
                  <a:pt x="148" y="211"/>
                </a:cubicBezTo>
                <a:cubicBezTo>
                  <a:pt x="149" y="211"/>
                  <a:pt x="150" y="209"/>
                  <a:pt x="151" y="208"/>
                </a:cubicBezTo>
                <a:cubicBezTo>
                  <a:pt x="151" y="209"/>
                  <a:pt x="150" y="210"/>
                  <a:pt x="150" y="212"/>
                </a:cubicBezTo>
                <a:cubicBezTo>
                  <a:pt x="149" y="213"/>
                  <a:pt x="149" y="215"/>
                  <a:pt x="148" y="217"/>
                </a:cubicBezTo>
                <a:cubicBezTo>
                  <a:pt x="148" y="218"/>
                  <a:pt x="148" y="219"/>
                  <a:pt x="147" y="220"/>
                </a:cubicBezTo>
                <a:cubicBezTo>
                  <a:pt x="146" y="220"/>
                  <a:pt x="145" y="222"/>
                  <a:pt x="144" y="225"/>
                </a:cubicBezTo>
                <a:cubicBezTo>
                  <a:pt x="146" y="223"/>
                  <a:pt x="146" y="223"/>
                  <a:pt x="147" y="223"/>
                </a:cubicBezTo>
                <a:cubicBezTo>
                  <a:pt x="146" y="224"/>
                  <a:pt x="145" y="224"/>
                  <a:pt x="144" y="226"/>
                </a:cubicBezTo>
                <a:cubicBezTo>
                  <a:pt x="144" y="229"/>
                  <a:pt x="146" y="227"/>
                  <a:pt x="147" y="227"/>
                </a:cubicBezTo>
                <a:cubicBezTo>
                  <a:pt x="146" y="228"/>
                  <a:pt x="145" y="230"/>
                  <a:pt x="145" y="231"/>
                </a:cubicBezTo>
                <a:cubicBezTo>
                  <a:pt x="145" y="231"/>
                  <a:pt x="145" y="232"/>
                  <a:pt x="146" y="232"/>
                </a:cubicBezTo>
                <a:cubicBezTo>
                  <a:pt x="146" y="232"/>
                  <a:pt x="146" y="231"/>
                  <a:pt x="146" y="231"/>
                </a:cubicBezTo>
                <a:cubicBezTo>
                  <a:pt x="147" y="229"/>
                  <a:pt x="148" y="227"/>
                  <a:pt x="148" y="225"/>
                </a:cubicBezTo>
                <a:cubicBezTo>
                  <a:pt x="149" y="225"/>
                  <a:pt x="149" y="224"/>
                  <a:pt x="150" y="223"/>
                </a:cubicBezTo>
                <a:cubicBezTo>
                  <a:pt x="150" y="222"/>
                  <a:pt x="151" y="221"/>
                  <a:pt x="151" y="220"/>
                </a:cubicBezTo>
                <a:cubicBezTo>
                  <a:pt x="150" y="222"/>
                  <a:pt x="150" y="224"/>
                  <a:pt x="149" y="225"/>
                </a:cubicBezTo>
                <a:cubicBezTo>
                  <a:pt x="150" y="225"/>
                  <a:pt x="150" y="224"/>
                  <a:pt x="150" y="223"/>
                </a:cubicBezTo>
                <a:cubicBezTo>
                  <a:pt x="151" y="222"/>
                  <a:pt x="153" y="220"/>
                  <a:pt x="152" y="219"/>
                </a:cubicBezTo>
                <a:cubicBezTo>
                  <a:pt x="151" y="219"/>
                  <a:pt x="153" y="217"/>
                  <a:pt x="153" y="217"/>
                </a:cubicBezTo>
                <a:cubicBezTo>
                  <a:pt x="153" y="217"/>
                  <a:pt x="154" y="216"/>
                  <a:pt x="155" y="215"/>
                </a:cubicBezTo>
                <a:cubicBezTo>
                  <a:pt x="156" y="214"/>
                  <a:pt x="157" y="213"/>
                  <a:pt x="158" y="214"/>
                </a:cubicBezTo>
                <a:cubicBezTo>
                  <a:pt x="156" y="215"/>
                  <a:pt x="156" y="217"/>
                  <a:pt x="155" y="219"/>
                </a:cubicBezTo>
                <a:cubicBezTo>
                  <a:pt x="154" y="220"/>
                  <a:pt x="153" y="221"/>
                  <a:pt x="152" y="222"/>
                </a:cubicBezTo>
                <a:cubicBezTo>
                  <a:pt x="151" y="224"/>
                  <a:pt x="151" y="225"/>
                  <a:pt x="150" y="227"/>
                </a:cubicBezTo>
                <a:cubicBezTo>
                  <a:pt x="149" y="229"/>
                  <a:pt x="150" y="229"/>
                  <a:pt x="150" y="229"/>
                </a:cubicBezTo>
                <a:cubicBezTo>
                  <a:pt x="151" y="229"/>
                  <a:pt x="151" y="229"/>
                  <a:pt x="152" y="228"/>
                </a:cubicBezTo>
                <a:cubicBezTo>
                  <a:pt x="152" y="226"/>
                  <a:pt x="153" y="225"/>
                  <a:pt x="153" y="224"/>
                </a:cubicBezTo>
                <a:cubicBezTo>
                  <a:pt x="154" y="222"/>
                  <a:pt x="155" y="221"/>
                  <a:pt x="155" y="220"/>
                </a:cubicBezTo>
                <a:cubicBezTo>
                  <a:pt x="157" y="216"/>
                  <a:pt x="157" y="216"/>
                  <a:pt x="157" y="216"/>
                </a:cubicBezTo>
                <a:cubicBezTo>
                  <a:pt x="158" y="214"/>
                  <a:pt x="159" y="213"/>
                  <a:pt x="159" y="212"/>
                </a:cubicBezTo>
                <a:cubicBezTo>
                  <a:pt x="160" y="211"/>
                  <a:pt x="161" y="210"/>
                  <a:pt x="162" y="210"/>
                </a:cubicBezTo>
                <a:cubicBezTo>
                  <a:pt x="160" y="212"/>
                  <a:pt x="162" y="210"/>
                  <a:pt x="162" y="211"/>
                </a:cubicBezTo>
                <a:cubicBezTo>
                  <a:pt x="162" y="211"/>
                  <a:pt x="162" y="212"/>
                  <a:pt x="161" y="213"/>
                </a:cubicBezTo>
                <a:cubicBezTo>
                  <a:pt x="160" y="214"/>
                  <a:pt x="160" y="215"/>
                  <a:pt x="159" y="216"/>
                </a:cubicBezTo>
                <a:cubicBezTo>
                  <a:pt x="158" y="217"/>
                  <a:pt x="158" y="219"/>
                  <a:pt x="157" y="220"/>
                </a:cubicBezTo>
                <a:cubicBezTo>
                  <a:pt x="158" y="219"/>
                  <a:pt x="159" y="218"/>
                  <a:pt x="160" y="217"/>
                </a:cubicBezTo>
                <a:cubicBezTo>
                  <a:pt x="161" y="215"/>
                  <a:pt x="163" y="213"/>
                  <a:pt x="164" y="211"/>
                </a:cubicBezTo>
                <a:cubicBezTo>
                  <a:pt x="165" y="209"/>
                  <a:pt x="166" y="209"/>
                  <a:pt x="167" y="208"/>
                </a:cubicBezTo>
                <a:cubicBezTo>
                  <a:pt x="168" y="206"/>
                  <a:pt x="169" y="205"/>
                  <a:pt x="170" y="204"/>
                </a:cubicBezTo>
                <a:cubicBezTo>
                  <a:pt x="170" y="205"/>
                  <a:pt x="169" y="207"/>
                  <a:pt x="167" y="208"/>
                </a:cubicBezTo>
                <a:cubicBezTo>
                  <a:pt x="167" y="209"/>
                  <a:pt x="166" y="210"/>
                  <a:pt x="166" y="210"/>
                </a:cubicBezTo>
                <a:cubicBezTo>
                  <a:pt x="165" y="211"/>
                  <a:pt x="165" y="211"/>
                  <a:pt x="165" y="211"/>
                </a:cubicBezTo>
                <a:cubicBezTo>
                  <a:pt x="165" y="212"/>
                  <a:pt x="165" y="213"/>
                  <a:pt x="164" y="214"/>
                </a:cubicBezTo>
                <a:cubicBezTo>
                  <a:pt x="164" y="214"/>
                  <a:pt x="165" y="212"/>
                  <a:pt x="166" y="210"/>
                </a:cubicBezTo>
                <a:cubicBezTo>
                  <a:pt x="168" y="209"/>
                  <a:pt x="169" y="207"/>
                  <a:pt x="169" y="207"/>
                </a:cubicBezTo>
                <a:cubicBezTo>
                  <a:pt x="169" y="208"/>
                  <a:pt x="169" y="208"/>
                  <a:pt x="169" y="208"/>
                </a:cubicBezTo>
                <a:cubicBezTo>
                  <a:pt x="169" y="208"/>
                  <a:pt x="168" y="209"/>
                  <a:pt x="167" y="210"/>
                </a:cubicBezTo>
                <a:cubicBezTo>
                  <a:pt x="166" y="211"/>
                  <a:pt x="166" y="212"/>
                  <a:pt x="166" y="212"/>
                </a:cubicBezTo>
                <a:cubicBezTo>
                  <a:pt x="167" y="211"/>
                  <a:pt x="168" y="209"/>
                  <a:pt x="169" y="209"/>
                </a:cubicBezTo>
                <a:cubicBezTo>
                  <a:pt x="170" y="209"/>
                  <a:pt x="173" y="205"/>
                  <a:pt x="173" y="205"/>
                </a:cubicBezTo>
                <a:cubicBezTo>
                  <a:pt x="173" y="206"/>
                  <a:pt x="172" y="207"/>
                  <a:pt x="171" y="209"/>
                </a:cubicBezTo>
                <a:cubicBezTo>
                  <a:pt x="173" y="207"/>
                  <a:pt x="175" y="207"/>
                  <a:pt x="177" y="203"/>
                </a:cubicBezTo>
                <a:cubicBezTo>
                  <a:pt x="177" y="203"/>
                  <a:pt x="178" y="202"/>
                  <a:pt x="179" y="202"/>
                </a:cubicBezTo>
                <a:cubicBezTo>
                  <a:pt x="180" y="201"/>
                  <a:pt x="181" y="200"/>
                  <a:pt x="182" y="200"/>
                </a:cubicBezTo>
                <a:cubicBezTo>
                  <a:pt x="183" y="199"/>
                  <a:pt x="184" y="198"/>
                  <a:pt x="185" y="197"/>
                </a:cubicBezTo>
                <a:cubicBezTo>
                  <a:pt x="185" y="197"/>
                  <a:pt x="185" y="197"/>
                  <a:pt x="185" y="197"/>
                </a:cubicBezTo>
                <a:cubicBezTo>
                  <a:pt x="185" y="197"/>
                  <a:pt x="185" y="197"/>
                  <a:pt x="185" y="197"/>
                </a:cubicBezTo>
                <a:cubicBezTo>
                  <a:pt x="185" y="197"/>
                  <a:pt x="184" y="198"/>
                  <a:pt x="183" y="199"/>
                </a:cubicBezTo>
                <a:cubicBezTo>
                  <a:pt x="182" y="200"/>
                  <a:pt x="182" y="200"/>
                  <a:pt x="183" y="200"/>
                </a:cubicBezTo>
                <a:cubicBezTo>
                  <a:pt x="183" y="200"/>
                  <a:pt x="184" y="200"/>
                  <a:pt x="184" y="199"/>
                </a:cubicBezTo>
                <a:cubicBezTo>
                  <a:pt x="184" y="199"/>
                  <a:pt x="185" y="197"/>
                  <a:pt x="186" y="197"/>
                </a:cubicBezTo>
                <a:cubicBezTo>
                  <a:pt x="187" y="196"/>
                  <a:pt x="188" y="196"/>
                  <a:pt x="188" y="195"/>
                </a:cubicBezTo>
                <a:cubicBezTo>
                  <a:pt x="189" y="195"/>
                  <a:pt x="189" y="194"/>
                  <a:pt x="189" y="194"/>
                </a:cubicBezTo>
                <a:cubicBezTo>
                  <a:pt x="190" y="194"/>
                  <a:pt x="191" y="193"/>
                  <a:pt x="191" y="193"/>
                </a:cubicBezTo>
                <a:cubicBezTo>
                  <a:pt x="191" y="195"/>
                  <a:pt x="192" y="194"/>
                  <a:pt x="194" y="192"/>
                </a:cubicBezTo>
                <a:cubicBezTo>
                  <a:pt x="195" y="192"/>
                  <a:pt x="195" y="191"/>
                  <a:pt x="196" y="191"/>
                </a:cubicBezTo>
                <a:cubicBezTo>
                  <a:pt x="194" y="192"/>
                  <a:pt x="193" y="192"/>
                  <a:pt x="193" y="191"/>
                </a:cubicBezTo>
                <a:cubicBezTo>
                  <a:pt x="194" y="190"/>
                  <a:pt x="193" y="191"/>
                  <a:pt x="192" y="191"/>
                </a:cubicBezTo>
                <a:cubicBezTo>
                  <a:pt x="193" y="190"/>
                  <a:pt x="193" y="189"/>
                  <a:pt x="193" y="188"/>
                </a:cubicBezTo>
                <a:cubicBezTo>
                  <a:pt x="194" y="187"/>
                  <a:pt x="195" y="186"/>
                  <a:pt x="196" y="185"/>
                </a:cubicBezTo>
                <a:cubicBezTo>
                  <a:pt x="196" y="185"/>
                  <a:pt x="196" y="185"/>
                  <a:pt x="196" y="185"/>
                </a:cubicBezTo>
                <a:cubicBezTo>
                  <a:pt x="196" y="185"/>
                  <a:pt x="196" y="185"/>
                  <a:pt x="196" y="185"/>
                </a:cubicBezTo>
                <a:cubicBezTo>
                  <a:pt x="197" y="184"/>
                  <a:pt x="197" y="184"/>
                  <a:pt x="196" y="184"/>
                </a:cubicBezTo>
                <a:cubicBezTo>
                  <a:pt x="197" y="183"/>
                  <a:pt x="198" y="183"/>
                  <a:pt x="199" y="182"/>
                </a:cubicBezTo>
                <a:cubicBezTo>
                  <a:pt x="199" y="182"/>
                  <a:pt x="199" y="181"/>
                  <a:pt x="200" y="181"/>
                </a:cubicBezTo>
                <a:cubicBezTo>
                  <a:pt x="201" y="182"/>
                  <a:pt x="204" y="180"/>
                  <a:pt x="205" y="180"/>
                </a:cubicBezTo>
                <a:cubicBezTo>
                  <a:pt x="206" y="179"/>
                  <a:pt x="207" y="179"/>
                  <a:pt x="208" y="179"/>
                </a:cubicBezTo>
                <a:cubicBezTo>
                  <a:pt x="209" y="179"/>
                  <a:pt x="209" y="180"/>
                  <a:pt x="210" y="179"/>
                </a:cubicBezTo>
                <a:cubicBezTo>
                  <a:pt x="211" y="179"/>
                  <a:pt x="210" y="178"/>
                  <a:pt x="210" y="178"/>
                </a:cubicBezTo>
                <a:cubicBezTo>
                  <a:pt x="209" y="178"/>
                  <a:pt x="210" y="177"/>
                  <a:pt x="208" y="178"/>
                </a:cubicBezTo>
                <a:cubicBezTo>
                  <a:pt x="207" y="178"/>
                  <a:pt x="207" y="177"/>
                  <a:pt x="208" y="177"/>
                </a:cubicBezTo>
                <a:cubicBezTo>
                  <a:pt x="209" y="177"/>
                  <a:pt x="208" y="177"/>
                  <a:pt x="208" y="176"/>
                </a:cubicBezTo>
                <a:cubicBezTo>
                  <a:pt x="208" y="176"/>
                  <a:pt x="208" y="175"/>
                  <a:pt x="207" y="176"/>
                </a:cubicBezTo>
                <a:cubicBezTo>
                  <a:pt x="207" y="176"/>
                  <a:pt x="206" y="176"/>
                  <a:pt x="206" y="176"/>
                </a:cubicBezTo>
                <a:cubicBezTo>
                  <a:pt x="205" y="176"/>
                  <a:pt x="205" y="176"/>
                  <a:pt x="204" y="177"/>
                </a:cubicBezTo>
                <a:cubicBezTo>
                  <a:pt x="203" y="178"/>
                  <a:pt x="201" y="179"/>
                  <a:pt x="200" y="178"/>
                </a:cubicBezTo>
                <a:cubicBezTo>
                  <a:pt x="201" y="177"/>
                  <a:pt x="203" y="177"/>
                  <a:pt x="204" y="176"/>
                </a:cubicBezTo>
                <a:cubicBezTo>
                  <a:pt x="205" y="176"/>
                  <a:pt x="206" y="175"/>
                  <a:pt x="207" y="175"/>
                </a:cubicBezTo>
                <a:cubicBezTo>
                  <a:pt x="211" y="173"/>
                  <a:pt x="214" y="172"/>
                  <a:pt x="217" y="170"/>
                </a:cubicBezTo>
                <a:cubicBezTo>
                  <a:pt x="219" y="169"/>
                  <a:pt x="218" y="169"/>
                  <a:pt x="217" y="169"/>
                </a:cubicBezTo>
                <a:cubicBezTo>
                  <a:pt x="217" y="169"/>
                  <a:pt x="215" y="170"/>
                  <a:pt x="216" y="169"/>
                </a:cubicBezTo>
                <a:cubicBezTo>
                  <a:pt x="217" y="168"/>
                  <a:pt x="218" y="169"/>
                  <a:pt x="219" y="168"/>
                </a:cubicBezTo>
                <a:cubicBezTo>
                  <a:pt x="219" y="167"/>
                  <a:pt x="219" y="167"/>
                  <a:pt x="221" y="166"/>
                </a:cubicBezTo>
                <a:cubicBezTo>
                  <a:pt x="219" y="166"/>
                  <a:pt x="218" y="167"/>
                  <a:pt x="217" y="167"/>
                </a:cubicBezTo>
                <a:cubicBezTo>
                  <a:pt x="217" y="167"/>
                  <a:pt x="217" y="166"/>
                  <a:pt x="218" y="166"/>
                </a:cubicBezTo>
                <a:cubicBezTo>
                  <a:pt x="219" y="165"/>
                  <a:pt x="220" y="165"/>
                  <a:pt x="221" y="165"/>
                </a:cubicBezTo>
                <a:cubicBezTo>
                  <a:pt x="221" y="165"/>
                  <a:pt x="221" y="165"/>
                  <a:pt x="221" y="165"/>
                </a:cubicBezTo>
                <a:cubicBezTo>
                  <a:pt x="223" y="166"/>
                  <a:pt x="225" y="166"/>
                  <a:pt x="230" y="165"/>
                </a:cubicBezTo>
                <a:cubicBezTo>
                  <a:pt x="228" y="166"/>
                  <a:pt x="228" y="166"/>
                  <a:pt x="227" y="166"/>
                </a:cubicBezTo>
                <a:cubicBezTo>
                  <a:pt x="228" y="167"/>
                  <a:pt x="230" y="166"/>
                  <a:pt x="231" y="167"/>
                </a:cubicBezTo>
                <a:cubicBezTo>
                  <a:pt x="232" y="167"/>
                  <a:pt x="234" y="167"/>
                  <a:pt x="236" y="166"/>
                </a:cubicBezTo>
                <a:cubicBezTo>
                  <a:pt x="236" y="165"/>
                  <a:pt x="234" y="165"/>
                  <a:pt x="232" y="165"/>
                </a:cubicBezTo>
                <a:cubicBezTo>
                  <a:pt x="233" y="165"/>
                  <a:pt x="235" y="165"/>
                  <a:pt x="235" y="164"/>
                </a:cubicBezTo>
                <a:cubicBezTo>
                  <a:pt x="234" y="163"/>
                  <a:pt x="234" y="162"/>
                  <a:pt x="231" y="163"/>
                </a:cubicBezTo>
                <a:cubicBezTo>
                  <a:pt x="229" y="163"/>
                  <a:pt x="227" y="163"/>
                  <a:pt x="225" y="164"/>
                </a:cubicBezTo>
                <a:cubicBezTo>
                  <a:pt x="223" y="164"/>
                  <a:pt x="221" y="164"/>
                  <a:pt x="220" y="165"/>
                </a:cubicBezTo>
                <a:cubicBezTo>
                  <a:pt x="219" y="165"/>
                  <a:pt x="216" y="166"/>
                  <a:pt x="215" y="165"/>
                </a:cubicBezTo>
                <a:cubicBezTo>
                  <a:pt x="215" y="164"/>
                  <a:pt x="218" y="165"/>
                  <a:pt x="219" y="164"/>
                </a:cubicBezTo>
                <a:cubicBezTo>
                  <a:pt x="220" y="164"/>
                  <a:pt x="221" y="163"/>
                  <a:pt x="223" y="163"/>
                </a:cubicBezTo>
                <a:cubicBezTo>
                  <a:pt x="226" y="163"/>
                  <a:pt x="230" y="162"/>
                  <a:pt x="234" y="162"/>
                </a:cubicBezTo>
                <a:cubicBezTo>
                  <a:pt x="234" y="162"/>
                  <a:pt x="234" y="161"/>
                  <a:pt x="234" y="161"/>
                </a:cubicBezTo>
                <a:cubicBezTo>
                  <a:pt x="236" y="160"/>
                  <a:pt x="237" y="160"/>
                  <a:pt x="239" y="160"/>
                </a:cubicBezTo>
                <a:cubicBezTo>
                  <a:pt x="240" y="159"/>
                  <a:pt x="242" y="159"/>
                  <a:pt x="244" y="160"/>
                </a:cubicBezTo>
                <a:cubicBezTo>
                  <a:pt x="245" y="160"/>
                  <a:pt x="246" y="160"/>
                  <a:pt x="248" y="160"/>
                </a:cubicBezTo>
                <a:cubicBezTo>
                  <a:pt x="249" y="160"/>
                  <a:pt x="251" y="160"/>
                  <a:pt x="252" y="160"/>
                </a:cubicBezTo>
                <a:cubicBezTo>
                  <a:pt x="255" y="160"/>
                  <a:pt x="255" y="161"/>
                  <a:pt x="256" y="161"/>
                </a:cubicBezTo>
                <a:cubicBezTo>
                  <a:pt x="257" y="161"/>
                  <a:pt x="257" y="162"/>
                  <a:pt x="257" y="162"/>
                </a:cubicBezTo>
                <a:cubicBezTo>
                  <a:pt x="256" y="162"/>
                  <a:pt x="254" y="162"/>
                  <a:pt x="253" y="161"/>
                </a:cubicBezTo>
                <a:cubicBezTo>
                  <a:pt x="253" y="161"/>
                  <a:pt x="253" y="161"/>
                  <a:pt x="252" y="161"/>
                </a:cubicBezTo>
                <a:cubicBezTo>
                  <a:pt x="255" y="162"/>
                  <a:pt x="255" y="163"/>
                  <a:pt x="251" y="163"/>
                </a:cubicBezTo>
                <a:cubicBezTo>
                  <a:pt x="250" y="163"/>
                  <a:pt x="249" y="163"/>
                  <a:pt x="248" y="163"/>
                </a:cubicBezTo>
                <a:cubicBezTo>
                  <a:pt x="247" y="163"/>
                  <a:pt x="246" y="164"/>
                  <a:pt x="245" y="164"/>
                </a:cubicBezTo>
                <a:cubicBezTo>
                  <a:pt x="244" y="164"/>
                  <a:pt x="242" y="164"/>
                  <a:pt x="241" y="165"/>
                </a:cubicBezTo>
                <a:cubicBezTo>
                  <a:pt x="240" y="165"/>
                  <a:pt x="239" y="165"/>
                  <a:pt x="237" y="165"/>
                </a:cubicBezTo>
                <a:cubicBezTo>
                  <a:pt x="239" y="165"/>
                  <a:pt x="240" y="165"/>
                  <a:pt x="241" y="166"/>
                </a:cubicBezTo>
                <a:cubicBezTo>
                  <a:pt x="242" y="166"/>
                  <a:pt x="244" y="166"/>
                  <a:pt x="245" y="166"/>
                </a:cubicBezTo>
                <a:cubicBezTo>
                  <a:pt x="246" y="166"/>
                  <a:pt x="247" y="165"/>
                  <a:pt x="248" y="165"/>
                </a:cubicBezTo>
                <a:cubicBezTo>
                  <a:pt x="248" y="166"/>
                  <a:pt x="249" y="166"/>
                  <a:pt x="250" y="166"/>
                </a:cubicBezTo>
                <a:cubicBezTo>
                  <a:pt x="252" y="166"/>
                  <a:pt x="254" y="166"/>
                  <a:pt x="254" y="167"/>
                </a:cubicBezTo>
                <a:cubicBezTo>
                  <a:pt x="253" y="167"/>
                  <a:pt x="252" y="167"/>
                  <a:pt x="250" y="167"/>
                </a:cubicBezTo>
                <a:cubicBezTo>
                  <a:pt x="249" y="166"/>
                  <a:pt x="247" y="166"/>
                  <a:pt x="245" y="167"/>
                </a:cubicBezTo>
                <a:cubicBezTo>
                  <a:pt x="246" y="167"/>
                  <a:pt x="247" y="167"/>
                  <a:pt x="247" y="167"/>
                </a:cubicBezTo>
                <a:cubicBezTo>
                  <a:pt x="248" y="167"/>
                  <a:pt x="248" y="167"/>
                  <a:pt x="248" y="167"/>
                </a:cubicBezTo>
                <a:cubicBezTo>
                  <a:pt x="249" y="168"/>
                  <a:pt x="251" y="168"/>
                  <a:pt x="252" y="168"/>
                </a:cubicBezTo>
                <a:cubicBezTo>
                  <a:pt x="253" y="167"/>
                  <a:pt x="254" y="167"/>
                  <a:pt x="255" y="168"/>
                </a:cubicBezTo>
                <a:cubicBezTo>
                  <a:pt x="256" y="168"/>
                  <a:pt x="257" y="168"/>
                  <a:pt x="258" y="168"/>
                </a:cubicBezTo>
                <a:cubicBezTo>
                  <a:pt x="259" y="169"/>
                  <a:pt x="261" y="170"/>
                  <a:pt x="263" y="170"/>
                </a:cubicBezTo>
                <a:cubicBezTo>
                  <a:pt x="265" y="171"/>
                  <a:pt x="265" y="171"/>
                  <a:pt x="265" y="170"/>
                </a:cubicBezTo>
                <a:cubicBezTo>
                  <a:pt x="265" y="170"/>
                  <a:pt x="265" y="169"/>
                  <a:pt x="266" y="170"/>
                </a:cubicBezTo>
                <a:cubicBezTo>
                  <a:pt x="268" y="170"/>
                  <a:pt x="268" y="171"/>
                  <a:pt x="268" y="171"/>
                </a:cubicBezTo>
                <a:cubicBezTo>
                  <a:pt x="267" y="172"/>
                  <a:pt x="267" y="172"/>
                  <a:pt x="265" y="172"/>
                </a:cubicBezTo>
                <a:cubicBezTo>
                  <a:pt x="264" y="172"/>
                  <a:pt x="264" y="171"/>
                  <a:pt x="263" y="171"/>
                </a:cubicBezTo>
                <a:cubicBezTo>
                  <a:pt x="261" y="171"/>
                  <a:pt x="261" y="171"/>
                  <a:pt x="261" y="171"/>
                </a:cubicBezTo>
                <a:cubicBezTo>
                  <a:pt x="259" y="171"/>
                  <a:pt x="258" y="170"/>
                  <a:pt x="257" y="170"/>
                </a:cubicBezTo>
                <a:cubicBezTo>
                  <a:pt x="256" y="170"/>
                  <a:pt x="255" y="170"/>
                  <a:pt x="255" y="170"/>
                </a:cubicBezTo>
                <a:cubicBezTo>
                  <a:pt x="254" y="170"/>
                  <a:pt x="254" y="170"/>
                  <a:pt x="253" y="170"/>
                </a:cubicBezTo>
                <a:cubicBezTo>
                  <a:pt x="253" y="170"/>
                  <a:pt x="252" y="171"/>
                  <a:pt x="252" y="171"/>
                </a:cubicBezTo>
                <a:cubicBezTo>
                  <a:pt x="252" y="171"/>
                  <a:pt x="253" y="172"/>
                  <a:pt x="254" y="172"/>
                </a:cubicBezTo>
                <a:cubicBezTo>
                  <a:pt x="256" y="172"/>
                  <a:pt x="253" y="172"/>
                  <a:pt x="254" y="171"/>
                </a:cubicBezTo>
                <a:cubicBezTo>
                  <a:pt x="255" y="171"/>
                  <a:pt x="256" y="171"/>
                  <a:pt x="256" y="171"/>
                </a:cubicBezTo>
                <a:cubicBezTo>
                  <a:pt x="256" y="172"/>
                  <a:pt x="258" y="172"/>
                  <a:pt x="259" y="173"/>
                </a:cubicBezTo>
                <a:cubicBezTo>
                  <a:pt x="258" y="172"/>
                  <a:pt x="257" y="173"/>
                  <a:pt x="257" y="173"/>
                </a:cubicBezTo>
                <a:cubicBezTo>
                  <a:pt x="257" y="173"/>
                  <a:pt x="257" y="173"/>
                  <a:pt x="257" y="173"/>
                </a:cubicBezTo>
                <a:cubicBezTo>
                  <a:pt x="257" y="173"/>
                  <a:pt x="257" y="173"/>
                  <a:pt x="257" y="173"/>
                </a:cubicBezTo>
                <a:cubicBezTo>
                  <a:pt x="257" y="173"/>
                  <a:pt x="257" y="173"/>
                  <a:pt x="257" y="173"/>
                </a:cubicBezTo>
                <a:cubicBezTo>
                  <a:pt x="254" y="172"/>
                  <a:pt x="252" y="172"/>
                  <a:pt x="250" y="173"/>
                </a:cubicBezTo>
                <a:cubicBezTo>
                  <a:pt x="249" y="173"/>
                  <a:pt x="247" y="174"/>
                  <a:pt x="246" y="173"/>
                </a:cubicBezTo>
                <a:cubicBezTo>
                  <a:pt x="244" y="172"/>
                  <a:pt x="242" y="173"/>
                  <a:pt x="240" y="173"/>
                </a:cubicBezTo>
                <a:cubicBezTo>
                  <a:pt x="240" y="174"/>
                  <a:pt x="241" y="174"/>
                  <a:pt x="242" y="174"/>
                </a:cubicBezTo>
                <a:cubicBezTo>
                  <a:pt x="243" y="174"/>
                  <a:pt x="244" y="174"/>
                  <a:pt x="244" y="174"/>
                </a:cubicBezTo>
                <a:cubicBezTo>
                  <a:pt x="244" y="174"/>
                  <a:pt x="244" y="174"/>
                  <a:pt x="244" y="174"/>
                </a:cubicBezTo>
                <a:cubicBezTo>
                  <a:pt x="243" y="174"/>
                  <a:pt x="243" y="174"/>
                  <a:pt x="242" y="174"/>
                </a:cubicBezTo>
                <a:cubicBezTo>
                  <a:pt x="241" y="174"/>
                  <a:pt x="240" y="174"/>
                  <a:pt x="238" y="174"/>
                </a:cubicBezTo>
                <a:cubicBezTo>
                  <a:pt x="239" y="174"/>
                  <a:pt x="240" y="174"/>
                  <a:pt x="240" y="174"/>
                </a:cubicBezTo>
                <a:cubicBezTo>
                  <a:pt x="240" y="175"/>
                  <a:pt x="240" y="175"/>
                  <a:pt x="240" y="175"/>
                </a:cubicBezTo>
                <a:cubicBezTo>
                  <a:pt x="238" y="174"/>
                  <a:pt x="238" y="176"/>
                  <a:pt x="236" y="176"/>
                </a:cubicBezTo>
                <a:cubicBezTo>
                  <a:pt x="235" y="175"/>
                  <a:pt x="233" y="176"/>
                  <a:pt x="232" y="176"/>
                </a:cubicBezTo>
                <a:cubicBezTo>
                  <a:pt x="233" y="176"/>
                  <a:pt x="234" y="176"/>
                  <a:pt x="235" y="177"/>
                </a:cubicBezTo>
                <a:cubicBezTo>
                  <a:pt x="234" y="177"/>
                  <a:pt x="233" y="177"/>
                  <a:pt x="232" y="177"/>
                </a:cubicBezTo>
                <a:cubicBezTo>
                  <a:pt x="230" y="177"/>
                  <a:pt x="229" y="178"/>
                  <a:pt x="228" y="178"/>
                </a:cubicBezTo>
                <a:cubicBezTo>
                  <a:pt x="226" y="178"/>
                  <a:pt x="225" y="178"/>
                  <a:pt x="224" y="179"/>
                </a:cubicBezTo>
                <a:cubicBezTo>
                  <a:pt x="223" y="179"/>
                  <a:pt x="222" y="179"/>
                  <a:pt x="221" y="180"/>
                </a:cubicBezTo>
                <a:cubicBezTo>
                  <a:pt x="223" y="180"/>
                  <a:pt x="226" y="178"/>
                  <a:pt x="228" y="179"/>
                </a:cubicBezTo>
                <a:cubicBezTo>
                  <a:pt x="226" y="180"/>
                  <a:pt x="225" y="180"/>
                  <a:pt x="224" y="180"/>
                </a:cubicBezTo>
                <a:cubicBezTo>
                  <a:pt x="223" y="180"/>
                  <a:pt x="222" y="180"/>
                  <a:pt x="221" y="181"/>
                </a:cubicBezTo>
                <a:cubicBezTo>
                  <a:pt x="221" y="182"/>
                  <a:pt x="223" y="181"/>
                  <a:pt x="224" y="181"/>
                </a:cubicBezTo>
                <a:cubicBezTo>
                  <a:pt x="224" y="181"/>
                  <a:pt x="224" y="182"/>
                  <a:pt x="224" y="182"/>
                </a:cubicBezTo>
                <a:cubicBezTo>
                  <a:pt x="224" y="183"/>
                  <a:pt x="223" y="184"/>
                  <a:pt x="222" y="185"/>
                </a:cubicBezTo>
                <a:cubicBezTo>
                  <a:pt x="222" y="185"/>
                  <a:pt x="222" y="186"/>
                  <a:pt x="222" y="187"/>
                </a:cubicBezTo>
                <a:cubicBezTo>
                  <a:pt x="222" y="187"/>
                  <a:pt x="223" y="187"/>
                  <a:pt x="224" y="186"/>
                </a:cubicBezTo>
                <a:cubicBezTo>
                  <a:pt x="226" y="186"/>
                  <a:pt x="227" y="186"/>
                  <a:pt x="228" y="187"/>
                </a:cubicBezTo>
                <a:cubicBezTo>
                  <a:pt x="228" y="186"/>
                  <a:pt x="231" y="184"/>
                  <a:pt x="234" y="185"/>
                </a:cubicBezTo>
                <a:cubicBezTo>
                  <a:pt x="236" y="185"/>
                  <a:pt x="236" y="184"/>
                  <a:pt x="236" y="184"/>
                </a:cubicBezTo>
                <a:cubicBezTo>
                  <a:pt x="236" y="183"/>
                  <a:pt x="235" y="183"/>
                  <a:pt x="235" y="183"/>
                </a:cubicBezTo>
                <a:cubicBezTo>
                  <a:pt x="235" y="183"/>
                  <a:pt x="235" y="183"/>
                  <a:pt x="235" y="183"/>
                </a:cubicBezTo>
                <a:cubicBezTo>
                  <a:pt x="236" y="182"/>
                  <a:pt x="234" y="183"/>
                  <a:pt x="234" y="183"/>
                </a:cubicBezTo>
                <a:cubicBezTo>
                  <a:pt x="235" y="182"/>
                  <a:pt x="235" y="181"/>
                  <a:pt x="236" y="182"/>
                </a:cubicBezTo>
                <a:cubicBezTo>
                  <a:pt x="237" y="182"/>
                  <a:pt x="237" y="182"/>
                  <a:pt x="238" y="182"/>
                </a:cubicBezTo>
                <a:cubicBezTo>
                  <a:pt x="239" y="182"/>
                  <a:pt x="240" y="182"/>
                  <a:pt x="241" y="182"/>
                </a:cubicBezTo>
                <a:cubicBezTo>
                  <a:pt x="243" y="182"/>
                  <a:pt x="245" y="182"/>
                  <a:pt x="246" y="183"/>
                </a:cubicBezTo>
                <a:cubicBezTo>
                  <a:pt x="250" y="184"/>
                  <a:pt x="250" y="184"/>
                  <a:pt x="249" y="186"/>
                </a:cubicBezTo>
                <a:cubicBezTo>
                  <a:pt x="249" y="186"/>
                  <a:pt x="248" y="187"/>
                  <a:pt x="250" y="187"/>
                </a:cubicBezTo>
                <a:cubicBezTo>
                  <a:pt x="250" y="187"/>
                  <a:pt x="251" y="187"/>
                  <a:pt x="252" y="187"/>
                </a:cubicBezTo>
                <a:cubicBezTo>
                  <a:pt x="253" y="187"/>
                  <a:pt x="254" y="187"/>
                  <a:pt x="255" y="187"/>
                </a:cubicBezTo>
                <a:cubicBezTo>
                  <a:pt x="256" y="187"/>
                  <a:pt x="257" y="187"/>
                  <a:pt x="258" y="187"/>
                </a:cubicBezTo>
                <a:cubicBezTo>
                  <a:pt x="259" y="187"/>
                  <a:pt x="260" y="187"/>
                  <a:pt x="261" y="188"/>
                </a:cubicBezTo>
                <a:cubicBezTo>
                  <a:pt x="257" y="188"/>
                  <a:pt x="261" y="189"/>
                  <a:pt x="261" y="189"/>
                </a:cubicBezTo>
                <a:cubicBezTo>
                  <a:pt x="260" y="190"/>
                  <a:pt x="260" y="189"/>
                  <a:pt x="258" y="188"/>
                </a:cubicBezTo>
                <a:cubicBezTo>
                  <a:pt x="260" y="189"/>
                  <a:pt x="259" y="191"/>
                  <a:pt x="261" y="191"/>
                </a:cubicBezTo>
                <a:cubicBezTo>
                  <a:pt x="262" y="191"/>
                  <a:pt x="262" y="191"/>
                  <a:pt x="263" y="191"/>
                </a:cubicBezTo>
                <a:cubicBezTo>
                  <a:pt x="265" y="192"/>
                  <a:pt x="265" y="192"/>
                  <a:pt x="265" y="192"/>
                </a:cubicBezTo>
                <a:cubicBezTo>
                  <a:pt x="266" y="193"/>
                  <a:pt x="268" y="193"/>
                  <a:pt x="269" y="193"/>
                </a:cubicBezTo>
                <a:cubicBezTo>
                  <a:pt x="268" y="193"/>
                  <a:pt x="267" y="192"/>
                  <a:pt x="266" y="191"/>
                </a:cubicBezTo>
                <a:cubicBezTo>
                  <a:pt x="265" y="191"/>
                  <a:pt x="264" y="190"/>
                  <a:pt x="263" y="190"/>
                </a:cubicBezTo>
                <a:cubicBezTo>
                  <a:pt x="262" y="190"/>
                  <a:pt x="262" y="189"/>
                  <a:pt x="262" y="189"/>
                </a:cubicBezTo>
                <a:cubicBezTo>
                  <a:pt x="263" y="189"/>
                  <a:pt x="264" y="189"/>
                  <a:pt x="264" y="189"/>
                </a:cubicBezTo>
                <a:cubicBezTo>
                  <a:pt x="264" y="189"/>
                  <a:pt x="264" y="189"/>
                  <a:pt x="263" y="189"/>
                </a:cubicBezTo>
                <a:cubicBezTo>
                  <a:pt x="263" y="187"/>
                  <a:pt x="264" y="186"/>
                  <a:pt x="267" y="188"/>
                </a:cubicBezTo>
                <a:cubicBezTo>
                  <a:pt x="268" y="188"/>
                  <a:pt x="268" y="188"/>
                  <a:pt x="269" y="188"/>
                </a:cubicBezTo>
                <a:cubicBezTo>
                  <a:pt x="270" y="188"/>
                  <a:pt x="271" y="188"/>
                  <a:pt x="272" y="188"/>
                </a:cubicBezTo>
                <a:cubicBezTo>
                  <a:pt x="272" y="189"/>
                  <a:pt x="273" y="189"/>
                  <a:pt x="274" y="189"/>
                </a:cubicBezTo>
                <a:cubicBezTo>
                  <a:pt x="276" y="191"/>
                  <a:pt x="276" y="193"/>
                  <a:pt x="275" y="194"/>
                </a:cubicBezTo>
                <a:cubicBezTo>
                  <a:pt x="274" y="195"/>
                  <a:pt x="273" y="194"/>
                  <a:pt x="273" y="195"/>
                </a:cubicBezTo>
                <a:cubicBezTo>
                  <a:pt x="273" y="196"/>
                  <a:pt x="273" y="196"/>
                  <a:pt x="273" y="196"/>
                </a:cubicBezTo>
                <a:cubicBezTo>
                  <a:pt x="274" y="197"/>
                  <a:pt x="274" y="197"/>
                  <a:pt x="275" y="197"/>
                </a:cubicBezTo>
                <a:cubicBezTo>
                  <a:pt x="276" y="197"/>
                  <a:pt x="277" y="197"/>
                  <a:pt x="278" y="198"/>
                </a:cubicBezTo>
                <a:cubicBezTo>
                  <a:pt x="279" y="198"/>
                  <a:pt x="281" y="198"/>
                  <a:pt x="282" y="199"/>
                </a:cubicBezTo>
                <a:cubicBezTo>
                  <a:pt x="282" y="199"/>
                  <a:pt x="283" y="199"/>
                  <a:pt x="283" y="200"/>
                </a:cubicBezTo>
                <a:cubicBezTo>
                  <a:pt x="283" y="200"/>
                  <a:pt x="281" y="199"/>
                  <a:pt x="282" y="200"/>
                </a:cubicBezTo>
                <a:cubicBezTo>
                  <a:pt x="283" y="201"/>
                  <a:pt x="283" y="202"/>
                  <a:pt x="284" y="202"/>
                </a:cubicBezTo>
                <a:cubicBezTo>
                  <a:pt x="285" y="203"/>
                  <a:pt x="286" y="203"/>
                  <a:pt x="286" y="204"/>
                </a:cubicBezTo>
                <a:cubicBezTo>
                  <a:pt x="288" y="204"/>
                  <a:pt x="288" y="203"/>
                  <a:pt x="287" y="201"/>
                </a:cubicBezTo>
                <a:cubicBezTo>
                  <a:pt x="287" y="201"/>
                  <a:pt x="287" y="200"/>
                  <a:pt x="288" y="200"/>
                </a:cubicBezTo>
                <a:cubicBezTo>
                  <a:pt x="288" y="201"/>
                  <a:pt x="289" y="202"/>
                  <a:pt x="289" y="202"/>
                </a:cubicBezTo>
                <a:cubicBezTo>
                  <a:pt x="290" y="203"/>
                  <a:pt x="290" y="203"/>
                  <a:pt x="289" y="203"/>
                </a:cubicBezTo>
                <a:cubicBezTo>
                  <a:pt x="289" y="203"/>
                  <a:pt x="289" y="204"/>
                  <a:pt x="289" y="204"/>
                </a:cubicBezTo>
                <a:cubicBezTo>
                  <a:pt x="290" y="205"/>
                  <a:pt x="290" y="206"/>
                  <a:pt x="290" y="206"/>
                </a:cubicBezTo>
                <a:cubicBezTo>
                  <a:pt x="291" y="207"/>
                  <a:pt x="291" y="207"/>
                  <a:pt x="291" y="208"/>
                </a:cubicBezTo>
                <a:cubicBezTo>
                  <a:pt x="291" y="208"/>
                  <a:pt x="291" y="208"/>
                  <a:pt x="291" y="209"/>
                </a:cubicBezTo>
                <a:cubicBezTo>
                  <a:pt x="292" y="211"/>
                  <a:pt x="293" y="212"/>
                  <a:pt x="294" y="214"/>
                </a:cubicBezTo>
                <a:cubicBezTo>
                  <a:pt x="295" y="214"/>
                  <a:pt x="294" y="214"/>
                  <a:pt x="295" y="214"/>
                </a:cubicBezTo>
                <a:cubicBezTo>
                  <a:pt x="294" y="213"/>
                  <a:pt x="293" y="213"/>
                  <a:pt x="292" y="212"/>
                </a:cubicBezTo>
                <a:cubicBezTo>
                  <a:pt x="292" y="211"/>
                  <a:pt x="291" y="210"/>
                  <a:pt x="290" y="209"/>
                </a:cubicBezTo>
                <a:cubicBezTo>
                  <a:pt x="290" y="209"/>
                  <a:pt x="290" y="209"/>
                  <a:pt x="290" y="210"/>
                </a:cubicBezTo>
                <a:cubicBezTo>
                  <a:pt x="291" y="211"/>
                  <a:pt x="292" y="212"/>
                  <a:pt x="292" y="213"/>
                </a:cubicBezTo>
                <a:cubicBezTo>
                  <a:pt x="293" y="213"/>
                  <a:pt x="293" y="214"/>
                  <a:pt x="293" y="214"/>
                </a:cubicBezTo>
                <a:cubicBezTo>
                  <a:pt x="294" y="215"/>
                  <a:pt x="294" y="215"/>
                  <a:pt x="294" y="216"/>
                </a:cubicBezTo>
                <a:cubicBezTo>
                  <a:pt x="294" y="218"/>
                  <a:pt x="295" y="219"/>
                  <a:pt x="295" y="221"/>
                </a:cubicBezTo>
                <a:cubicBezTo>
                  <a:pt x="296" y="221"/>
                  <a:pt x="296" y="222"/>
                  <a:pt x="296" y="222"/>
                </a:cubicBezTo>
                <a:cubicBezTo>
                  <a:pt x="297" y="222"/>
                  <a:pt x="298" y="222"/>
                  <a:pt x="297" y="220"/>
                </a:cubicBezTo>
                <a:cubicBezTo>
                  <a:pt x="297" y="219"/>
                  <a:pt x="297" y="219"/>
                  <a:pt x="296" y="219"/>
                </a:cubicBezTo>
                <a:cubicBezTo>
                  <a:pt x="296" y="219"/>
                  <a:pt x="296" y="220"/>
                  <a:pt x="296" y="219"/>
                </a:cubicBezTo>
                <a:cubicBezTo>
                  <a:pt x="295" y="218"/>
                  <a:pt x="294" y="217"/>
                  <a:pt x="295" y="217"/>
                </a:cubicBezTo>
                <a:cubicBezTo>
                  <a:pt x="296" y="217"/>
                  <a:pt x="294" y="216"/>
                  <a:pt x="295" y="215"/>
                </a:cubicBezTo>
                <a:cubicBezTo>
                  <a:pt x="296" y="217"/>
                  <a:pt x="298" y="217"/>
                  <a:pt x="298" y="219"/>
                </a:cubicBezTo>
                <a:cubicBezTo>
                  <a:pt x="298" y="220"/>
                  <a:pt x="298" y="220"/>
                  <a:pt x="298" y="220"/>
                </a:cubicBezTo>
                <a:cubicBezTo>
                  <a:pt x="298" y="220"/>
                  <a:pt x="298" y="220"/>
                  <a:pt x="298" y="220"/>
                </a:cubicBezTo>
                <a:cubicBezTo>
                  <a:pt x="300" y="221"/>
                  <a:pt x="302" y="224"/>
                  <a:pt x="303" y="227"/>
                </a:cubicBezTo>
                <a:cubicBezTo>
                  <a:pt x="304" y="228"/>
                  <a:pt x="304" y="229"/>
                  <a:pt x="304" y="230"/>
                </a:cubicBezTo>
                <a:cubicBezTo>
                  <a:pt x="303" y="231"/>
                  <a:pt x="303" y="232"/>
                  <a:pt x="302" y="232"/>
                </a:cubicBezTo>
                <a:cubicBezTo>
                  <a:pt x="302" y="232"/>
                  <a:pt x="301" y="232"/>
                  <a:pt x="300" y="233"/>
                </a:cubicBezTo>
                <a:cubicBezTo>
                  <a:pt x="300" y="234"/>
                  <a:pt x="301" y="236"/>
                  <a:pt x="302" y="237"/>
                </a:cubicBezTo>
                <a:cubicBezTo>
                  <a:pt x="303" y="238"/>
                  <a:pt x="303" y="239"/>
                  <a:pt x="303" y="240"/>
                </a:cubicBezTo>
                <a:cubicBezTo>
                  <a:pt x="303" y="241"/>
                  <a:pt x="303" y="242"/>
                  <a:pt x="303" y="244"/>
                </a:cubicBezTo>
                <a:cubicBezTo>
                  <a:pt x="303" y="245"/>
                  <a:pt x="303" y="246"/>
                  <a:pt x="303" y="247"/>
                </a:cubicBezTo>
                <a:cubicBezTo>
                  <a:pt x="304" y="244"/>
                  <a:pt x="303" y="241"/>
                  <a:pt x="303" y="239"/>
                </a:cubicBezTo>
                <a:cubicBezTo>
                  <a:pt x="303" y="238"/>
                  <a:pt x="303" y="238"/>
                  <a:pt x="303" y="238"/>
                </a:cubicBezTo>
                <a:cubicBezTo>
                  <a:pt x="303" y="237"/>
                  <a:pt x="303" y="237"/>
                  <a:pt x="303" y="237"/>
                </a:cubicBezTo>
                <a:cubicBezTo>
                  <a:pt x="303" y="236"/>
                  <a:pt x="303" y="236"/>
                  <a:pt x="303" y="235"/>
                </a:cubicBezTo>
                <a:cubicBezTo>
                  <a:pt x="303" y="235"/>
                  <a:pt x="303" y="234"/>
                  <a:pt x="303" y="233"/>
                </a:cubicBezTo>
                <a:cubicBezTo>
                  <a:pt x="304" y="235"/>
                  <a:pt x="304" y="237"/>
                  <a:pt x="304" y="238"/>
                </a:cubicBezTo>
                <a:cubicBezTo>
                  <a:pt x="304" y="240"/>
                  <a:pt x="304" y="241"/>
                  <a:pt x="305" y="243"/>
                </a:cubicBezTo>
                <a:cubicBezTo>
                  <a:pt x="305" y="242"/>
                  <a:pt x="306" y="241"/>
                  <a:pt x="306" y="244"/>
                </a:cubicBezTo>
                <a:cubicBezTo>
                  <a:pt x="306" y="245"/>
                  <a:pt x="306" y="246"/>
                  <a:pt x="306" y="246"/>
                </a:cubicBezTo>
                <a:cubicBezTo>
                  <a:pt x="306" y="248"/>
                  <a:pt x="306" y="249"/>
                  <a:pt x="307" y="251"/>
                </a:cubicBezTo>
                <a:cubicBezTo>
                  <a:pt x="307" y="252"/>
                  <a:pt x="307" y="253"/>
                  <a:pt x="307" y="254"/>
                </a:cubicBezTo>
                <a:cubicBezTo>
                  <a:pt x="307" y="253"/>
                  <a:pt x="308" y="252"/>
                  <a:pt x="308" y="251"/>
                </a:cubicBezTo>
                <a:cubicBezTo>
                  <a:pt x="308" y="249"/>
                  <a:pt x="308" y="248"/>
                  <a:pt x="308" y="247"/>
                </a:cubicBezTo>
                <a:cubicBezTo>
                  <a:pt x="308" y="245"/>
                  <a:pt x="308" y="244"/>
                  <a:pt x="308" y="243"/>
                </a:cubicBezTo>
                <a:cubicBezTo>
                  <a:pt x="308" y="241"/>
                  <a:pt x="308" y="240"/>
                  <a:pt x="308" y="239"/>
                </a:cubicBezTo>
                <a:cubicBezTo>
                  <a:pt x="309" y="241"/>
                  <a:pt x="309" y="243"/>
                  <a:pt x="310" y="245"/>
                </a:cubicBezTo>
                <a:cubicBezTo>
                  <a:pt x="310" y="245"/>
                  <a:pt x="310" y="245"/>
                  <a:pt x="310" y="244"/>
                </a:cubicBezTo>
                <a:cubicBezTo>
                  <a:pt x="310" y="243"/>
                  <a:pt x="309" y="242"/>
                  <a:pt x="309" y="241"/>
                </a:cubicBezTo>
                <a:cubicBezTo>
                  <a:pt x="309" y="239"/>
                  <a:pt x="309" y="237"/>
                  <a:pt x="309" y="236"/>
                </a:cubicBezTo>
                <a:cubicBezTo>
                  <a:pt x="309" y="236"/>
                  <a:pt x="309" y="236"/>
                  <a:pt x="309" y="236"/>
                </a:cubicBezTo>
                <a:cubicBezTo>
                  <a:pt x="309" y="236"/>
                  <a:pt x="309" y="236"/>
                  <a:pt x="309" y="236"/>
                </a:cubicBezTo>
                <a:cubicBezTo>
                  <a:pt x="310" y="240"/>
                  <a:pt x="311" y="243"/>
                  <a:pt x="310" y="248"/>
                </a:cubicBezTo>
                <a:cubicBezTo>
                  <a:pt x="310" y="248"/>
                  <a:pt x="311" y="248"/>
                  <a:pt x="311" y="248"/>
                </a:cubicBezTo>
                <a:cubicBezTo>
                  <a:pt x="312" y="250"/>
                  <a:pt x="312" y="253"/>
                  <a:pt x="312" y="256"/>
                </a:cubicBezTo>
                <a:cubicBezTo>
                  <a:pt x="311" y="260"/>
                  <a:pt x="313" y="256"/>
                  <a:pt x="313" y="257"/>
                </a:cubicBezTo>
                <a:cubicBezTo>
                  <a:pt x="313" y="258"/>
                  <a:pt x="313" y="257"/>
                  <a:pt x="313" y="256"/>
                </a:cubicBezTo>
                <a:cubicBezTo>
                  <a:pt x="313" y="253"/>
                  <a:pt x="313" y="251"/>
                  <a:pt x="314" y="247"/>
                </a:cubicBezTo>
                <a:cubicBezTo>
                  <a:pt x="314" y="248"/>
                  <a:pt x="314" y="249"/>
                  <a:pt x="314" y="249"/>
                </a:cubicBezTo>
                <a:cubicBezTo>
                  <a:pt x="314" y="250"/>
                  <a:pt x="314" y="251"/>
                  <a:pt x="314" y="251"/>
                </a:cubicBezTo>
                <a:cubicBezTo>
                  <a:pt x="315" y="251"/>
                  <a:pt x="315" y="249"/>
                  <a:pt x="315" y="249"/>
                </a:cubicBezTo>
                <a:cubicBezTo>
                  <a:pt x="314" y="247"/>
                  <a:pt x="314" y="246"/>
                  <a:pt x="314" y="245"/>
                </a:cubicBezTo>
                <a:cubicBezTo>
                  <a:pt x="314" y="243"/>
                  <a:pt x="314" y="243"/>
                  <a:pt x="314" y="243"/>
                </a:cubicBezTo>
                <a:cubicBezTo>
                  <a:pt x="314" y="242"/>
                  <a:pt x="314" y="242"/>
                  <a:pt x="314" y="241"/>
                </a:cubicBezTo>
                <a:cubicBezTo>
                  <a:pt x="315" y="241"/>
                  <a:pt x="315" y="242"/>
                  <a:pt x="315" y="243"/>
                </a:cubicBezTo>
                <a:cubicBezTo>
                  <a:pt x="315" y="243"/>
                  <a:pt x="315" y="244"/>
                  <a:pt x="315" y="245"/>
                </a:cubicBezTo>
                <a:cubicBezTo>
                  <a:pt x="315" y="246"/>
                  <a:pt x="315" y="248"/>
                  <a:pt x="316" y="248"/>
                </a:cubicBezTo>
                <a:cubicBezTo>
                  <a:pt x="316" y="248"/>
                  <a:pt x="316" y="248"/>
                  <a:pt x="316" y="249"/>
                </a:cubicBezTo>
                <a:cubicBezTo>
                  <a:pt x="316" y="249"/>
                  <a:pt x="316" y="250"/>
                  <a:pt x="316" y="250"/>
                </a:cubicBezTo>
                <a:cubicBezTo>
                  <a:pt x="316" y="251"/>
                  <a:pt x="316" y="251"/>
                  <a:pt x="316" y="251"/>
                </a:cubicBezTo>
                <a:cubicBezTo>
                  <a:pt x="315" y="251"/>
                  <a:pt x="315" y="251"/>
                  <a:pt x="315" y="252"/>
                </a:cubicBezTo>
                <a:cubicBezTo>
                  <a:pt x="315" y="255"/>
                  <a:pt x="314" y="258"/>
                  <a:pt x="313" y="261"/>
                </a:cubicBezTo>
                <a:cubicBezTo>
                  <a:pt x="313" y="263"/>
                  <a:pt x="313" y="266"/>
                  <a:pt x="312" y="268"/>
                </a:cubicBezTo>
                <a:cubicBezTo>
                  <a:pt x="313" y="267"/>
                  <a:pt x="313" y="266"/>
                  <a:pt x="313" y="266"/>
                </a:cubicBezTo>
                <a:cubicBezTo>
                  <a:pt x="314" y="265"/>
                  <a:pt x="314" y="264"/>
                  <a:pt x="314" y="264"/>
                </a:cubicBezTo>
                <a:cubicBezTo>
                  <a:pt x="315" y="263"/>
                  <a:pt x="316" y="262"/>
                  <a:pt x="317" y="261"/>
                </a:cubicBezTo>
                <a:cubicBezTo>
                  <a:pt x="317" y="262"/>
                  <a:pt x="316" y="265"/>
                  <a:pt x="316" y="266"/>
                </a:cubicBezTo>
                <a:cubicBezTo>
                  <a:pt x="317" y="266"/>
                  <a:pt x="317" y="263"/>
                  <a:pt x="318" y="261"/>
                </a:cubicBezTo>
                <a:cubicBezTo>
                  <a:pt x="318" y="263"/>
                  <a:pt x="317" y="264"/>
                  <a:pt x="317" y="266"/>
                </a:cubicBezTo>
                <a:cubicBezTo>
                  <a:pt x="317" y="267"/>
                  <a:pt x="317" y="268"/>
                  <a:pt x="317" y="269"/>
                </a:cubicBezTo>
                <a:cubicBezTo>
                  <a:pt x="318" y="268"/>
                  <a:pt x="318" y="267"/>
                  <a:pt x="318" y="266"/>
                </a:cubicBezTo>
                <a:cubicBezTo>
                  <a:pt x="318" y="265"/>
                  <a:pt x="318" y="263"/>
                  <a:pt x="319" y="262"/>
                </a:cubicBezTo>
                <a:cubicBezTo>
                  <a:pt x="319" y="263"/>
                  <a:pt x="319" y="265"/>
                  <a:pt x="319" y="267"/>
                </a:cubicBezTo>
                <a:cubicBezTo>
                  <a:pt x="318" y="268"/>
                  <a:pt x="318" y="270"/>
                  <a:pt x="317" y="271"/>
                </a:cubicBezTo>
                <a:cubicBezTo>
                  <a:pt x="317" y="272"/>
                  <a:pt x="317" y="274"/>
                  <a:pt x="316" y="275"/>
                </a:cubicBezTo>
                <a:cubicBezTo>
                  <a:pt x="316" y="276"/>
                  <a:pt x="316" y="278"/>
                  <a:pt x="316" y="279"/>
                </a:cubicBezTo>
                <a:cubicBezTo>
                  <a:pt x="317" y="278"/>
                  <a:pt x="317" y="275"/>
                  <a:pt x="318" y="274"/>
                </a:cubicBezTo>
                <a:cubicBezTo>
                  <a:pt x="319" y="272"/>
                  <a:pt x="319" y="269"/>
                  <a:pt x="320" y="267"/>
                </a:cubicBezTo>
                <a:cubicBezTo>
                  <a:pt x="319" y="266"/>
                  <a:pt x="319" y="266"/>
                  <a:pt x="319" y="266"/>
                </a:cubicBezTo>
                <a:cubicBezTo>
                  <a:pt x="319" y="264"/>
                  <a:pt x="320" y="262"/>
                  <a:pt x="320" y="261"/>
                </a:cubicBezTo>
                <a:cubicBezTo>
                  <a:pt x="320" y="258"/>
                  <a:pt x="320" y="258"/>
                  <a:pt x="320" y="258"/>
                </a:cubicBezTo>
                <a:cubicBezTo>
                  <a:pt x="320" y="256"/>
                  <a:pt x="320" y="256"/>
                  <a:pt x="320" y="256"/>
                </a:cubicBezTo>
                <a:cubicBezTo>
                  <a:pt x="321" y="254"/>
                  <a:pt x="321" y="253"/>
                  <a:pt x="321" y="251"/>
                </a:cubicBezTo>
                <a:cubicBezTo>
                  <a:pt x="321" y="250"/>
                  <a:pt x="321" y="250"/>
                  <a:pt x="321" y="249"/>
                </a:cubicBezTo>
                <a:cubicBezTo>
                  <a:pt x="321" y="246"/>
                  <a:pt x="321" y="246"/>
                  <a:pt x="321" y="246"/>
                </a:cubicBezTo>
                <a:cubicBezTo>
                  <a:pt x="321" y="246"/>
                  <a:pt x="321" y="246"/>
                  <a:pt x="322" y="246"/>
                </a:cubicBezTo>
                <a:cubicBezTo>
                  <a:pt x="322" y="246"/>
                  <a:pt x="321" y="259"/>
                  <a:pt x="321" y="261"/>
                </a:cubicBezTo>
                <a:cubicBezTo>
                  <a:pt x="321" y="261"/>
                  <a:pt x="321" y="260"/>
                  <a:pt x="322" y="259"/>
                </a:cubicBezTo>
                <a:cubicBezTo>
                  <a:pt x="321" y="261"/>
                  <a:pt x="321" y="262"/>
                  <a:pt x="321" y="264"/>
                </a:cubicBezTo>
                <a:cubicBezTo>
                  <a:pt x="320" y="265"/>
                  <a:pt x="320" y="267"/>
                  <a:pt x="320" y="268"/>
                </a:cubicBezTo>
                <a:cubicBezTo>
                  <a:pt x="320" y="271"/>
                  <a:pt x="323" y="269"/>
                  <a:pt x="322" y="274"/>
                </a:cubicBezTo>
                <a:cubicBezTo>
                  <a:pt x="323" y="270"/>
                  <a:pt x="324" y="269"/>
                  <a:pt x="325" y="270"/>
                </a:cubicBezTo>
                <a:cubicBezTo>
                  <a:pt x="326" y="271"/>
                  <a:pt x="325" y="274"/>
                  <a:pt x="325" y="276"/>
                </a:cubicBezTo>
                <a:close/>
                <a:moveTo>
                  <a:pt x="155" y="205"/>
                </a:moveTo>
                <a:cubicBezTo>
                  <a:pt x="155" y="205"/>
                  <a:pt x="155" y="205"/>
                  <a:pt x="155" y="205"/>
                </a:cubicBezTo>
                <a:cubicBezTo>
                  <a:pt x="155" y="205"/>
                  <a:pt x="155" y="205"/>
                  <a:pt x="155" y="206"/>
                </a:cubicBezTo>
                <a:cubicBezTo>
                  <a:pt x="155" y="206"/>
                  <a:pt x="155" y="207"/>
                  <a:pt x="155" y="207"/>
                </a:cubicBezTo>
                <a:cubicBezTo>
                  <a:pt x="155" y="207"/>
                  <a:pt x="155" y="206"/>
                  <a:pt x="155" y="206"/>
                </a:cubicBezTo>
                <a:cubicBezTo>
                  <a:pt x="155" y="205"/>
                  <a:pt x="155" y="205"/>
                  <a:pt x="155" y="205"/>
                </a:cubicBezTo>
                <a:close/>
                <a:moveTo>
                  <a:pt x="337" y="70"/>
                </a:moveTo>
                <a:cubicBezTo>
                  <a:pt x="331" y="67"/>
                  <a:pt x="331" y="67"/>
                  <a:pt x="331" y="67"/>
                </a:cubicBezTo>
                <a:cubicBezTo>
                  <a:pt x="323" y="64"/>
                  <a:pt x="323" y="64"/>
                  <a:pt x="323" y="64"/>
                </a:cubicBezTo>
                <a:cubicBezTo>
                  <a:pt x="321" y="63"/>
                  <a:pt x="319" y="62"/>
                  <a:pt x="318" y="61"/>
                </a:cubicBezTo>
                <a:cubicBezTo>
                  <a:pt x="318" y="61"/>
                  <a:pt x="318" y="61"/>
                  <a:pt x="318" y="61"/>
                </a:cubicBezTo>
                <a:cubicBezTo>
                  <a:pt x="319" y="62"/>
                  <a:pt x="320" y="62"/>
                  <a:pt x="320" y="62"/>
                </a:cubicBezTo>
                <a:cubicBezTo>
                  <a:pt x="323" y="63"/>
                  <a:pt x="325" y="64"/>
                  <a:pt x="326" y="64"/>
                </a:cubicBezTo>
                <a:cubicBezTo>
                  <a:pt x="326" y="64"/>
                  <a:pt x="326" y="64"/>
                  <a:pt x="326" y="64"/>
                </a:cubicBezTo>
                <a:cubicBezTo>
                  <a:pt x="327" y="65"/>
                  <a:pt x="329" y="65"/>
                  <a:pt x="330" y="65"/>
                </a:cubicBezTo>
                <a:cubicBezTo>
                  <a:pt x="331" y="66"/>
                  <a:pt x="332" y="66"/>
                  <a:pt x="333" y="67"/>
                </a:cubicBezTo>
                <a:cubicBezTo>
                  <a:pt x="335" y="67"/>
                  <a:pt x="338" y="68"/>
                  <a:pt x="340" y="70"/>
                </a:cubicBezTo>
                <a:cubicBezTo>
                  <a:pt x="339" y="70"/>
                  <a:pt x="338" y="69"/>
                  <a:pt x="337" y="69"/>
                </a:cubicBezTo>
                <a:cubicBezTo>
                  <a:pt x="336" y="68"/>
                  <a:pt x="335" y="68"/>
                  <a:pt x="335" y="68"/>
                </a:cubicBezTo>
                <a:cubicBezTo>
                  <a:pt x="335" y="68"/>
                  <a:pt x="336" y="69"/>
                  <a:pt x="337" y="70"/>
                </a:cubicBezTo>
                <a:cubicBezTo>
                  <a:pt x="338" y="70"/>
                  <a:pt x="340" y="71"/>
                  <a:pt x="340" y="71"/>
                </a:cubicBezTo>
                <a:cubicBezTo>
                  <a:pt x="344" y="73"/>
                  <a:pt x="347" y="74"/>
                  <a:pt x="350" y="76"/>
                </a:cubicBezTo>
                <a:cubicBezTo>
                  <a:pt x="352" y="77"/>
                  <a:pt x="353" y="78"/>
                  <a:pt x="354" y="79"/>
                </a:cubicBezTo>
                <a:cubicBezTo>
                  <a:pt x="356" y="80"/>
                  <a:pt x="357" y="81"/>
                  <a:pt x="359" y="82"/>
                </a:cubicBezTo>
                <a:cubicBezTo>
                  <a:pt x="360" y="83"/>
                  <a:pt x="361" y="84"/>
                  <a:pt x="362" y="85"/>
                </a:cubicBezTo>
                <a:cubicBezTo>
                  <a:pt x="363" y="85"/>
                  <a:pt x="364" y="86"/>
                  <a:pt x="364" y="87"/>
                </a:cubicBezTo>
                <a:cubicBezTo>
                  <a:pt x="364" y="86"/>
                  <a:pt x="363" y="86"/>
                  <a:pt x="362" y="85"/>
                </a:cubicBezTo>
                <a:cubicBezTo>
                  <a:pt x="359" y="83"/>
                  <a:pt x="356" y="81"/>
                  <a:pt x="352" y="78"/>
                </a:cubicBezTo>
                <a:cubicBezTo>
                  <a:pt x="342" y="73"/>
                  <a:pt x="342" y="73"/>
                  <a:pt x="342" y="73"/>
                </a:cubicBezTo>
                <a:cubicBezTo>
                  <a:pt x="340" y="72"/>
                  <a:pt x="338" y="71"/>
                  <a:pt x="337" y="70"/>
                </a:cubicBezTo>
                <a:close/>
                <a:moveTo>
                  <a:pt x="343" y="387"/>
                </a:moveTo>
                <a:cubicBezTo>
                  <a:pt x="343" y="387"/>
                  <a:pt x="343" y="387"/>
                  <a:pt x="343" y="387"/>
                </a:cubicBezTo>
                <a:cubicBezTo>
                  <a:pt x="344" y="386"/>
                  <a:pt x="345" y="385"/>
                  <a:pt x="346" y="385"/>
                </a:cubicBezTo>
                <a:cubicBezTo>
                  <a:pt x="345" y="386"/>
                  <a:pt x="344" y="387"/>
                  <a:pt x="343" y="387"/>
                </a:cubicBezTo>
                <a:close/>
                <a:moveTo>
                  <a:pt x="351" y="384"/>
                </a:moveTo>
                <a:cubicBezTo>
                  <a:pt x="354" y="381"/>
                  <a:pt x="357" y="378"/>
                  <a:pt x="361" y="375"/>
                </a:cubicBezTo>
                <a:cubicBezTo>
                  <a:pt x="361" y="375"/>
                  <a:pt x="361" y="375"/>
                  <a:pt x="361" y="375"/>
                </a:cubicBezTo>
                <a:cubicBezTo>
                  <a:pt x="361" y="375"/>
                  <a:pt x="361" y="375"/>
                  <a:pt x="361" y="375"/>
                </a:cubicBezTo>
                <a:cubicBezTo>
                  <a:pt x="358" y="378"/>
                  <a:pt x="354" y="381"/>
                  <a:pt x="351" y="384"/>
                </a:cubicBezTo>
                <a:close/>
                <a:moveTo>
                  <a:pt x="362" y="375"/>
                </a:moveTo>
                <a:cubicBezTo>
                  <a:pt x="362" y="376"/>
                  <a:pt x="361" y="376"/>
                  <a:pt x="361" y="377"/>
                </a:cubicBezTo>
                <a:cubicBezTo>
                  <a:pt x="361" y="376"/>
                  <a:pt x="362" y="375"/>
                  <a:pt x="363" y="374"/>
                </a:cubicBezTo>
                <a:cubicBezTo>
                  <a:pt x="363" y="375"/>
                  <a:pt x="363" y="375"/>
                  <a:pt x="362" y="375"/>
                </a:cubicBezTo>
                <a:close/>
                <a:moveTo>
                  <a:pt x="364" y="373"/>
                </a:moveTo>
                <a:cubicBezTo>
                  <a:pt x="364" y="373"/>
                  <a:pt x="364" y="373"/>
                  <a:pt x="364" y="373"/>
                </a:cubicBezTo>
                <a:cubicBezTo>
                  <a:pt x="363" y="374"/>
                  <a:pt x="363" y="374"/>
                  <a:pt x="362" y="375"/>
                </a:cubicBezTo>
                <a:cubicBezTo>
                  <a:pt x="363" y="374"/>
                  <a:pt x="364" y="372"/>
                  <a:pt x="365" y="372"/>
                </a:cubicBezTo>
                <a:cubicBezTo>
                  <a:pt x="365" y="372"/>
                  <a:pt x="365" y="372"/>
                  <a:pt x="364" y="373"/>
                </a:cubicBezTo>
                <a:close/>
                <a:moveTo>
                  <a:pt x="368" y="361"/>
                </a:moveTo>
                <a:cubicBezTo>
                  <a:pt x="364" y="365"/>
                  <a:pt x="360" y="369"/>
                  <a:pt x="357" y="373"/>
                </a:cubicBezTo>
                <a:cubicBezTo>
                  <a:pt x="363" y="368"/>
                  <a:pt x="369" y="362"/>
                  <a:pt x="374" y="355"/>
                </a:cubicBezTo>
                <a:cubicBezTo>
                  <a:pt x="374" y="356"/>
                  <a:pt x="374" y="357"/>
                  <a:pt x="373" y="357"/>
                </a:cubicBezTo>
                <a:cubicBezTo>
                  <a:pt x="372" y="360"/>
                  <a:pt x="369" y="363"/>
                  <a:pt x="366" y="366"/>
                </a:cubicBezTo>
                <a:cubicBezTo>
                  <a:pt x="362" y="370"/>
                  <a:pt x="357" y="374"/>
                  <a:pt x="352" y="378"/>
                </a:cubicBezTo>
                <a:cubicBezTo>
                  <a:pt x="351" y="379"/>
                  <a:pt x="351" y="380"/>
                  <a:pt x="350" y="380"/>
                </a:cubicBezTo>
                <a:cubicBezTo>
                  <a:pt x="351" y="380"/>
                  <a:pt x="352" y="379"/>
                  <a:pt x="353" y="379"/>
                </a:cubicBezTo>
                <a:cubicBezTo>
                  <a:pt x="350" y="380"/>
                  <a:pt x="348" y="382"/>
                  <a:pt x="346" y="384"/>
                </a:cubicBezTo>
                <a:cubicBezTo>
                  <a:pt x="345" y="385"/>
                  <a:pt x="344" y="385"/>
                  <a:pt x="343" y="386"/>
                </a:cubicBezTo>
                <a:cubicBezTo>
                  <a:pt x="343" y="386"/>
                  <a:pt x="344" y="386"/>
                  <a:pt x="344" y="386"/>
                </a:cubicBezTo>
                <a:cubicBezTo>
                  <a:pt x="344" y="385"/>
                  <a:pt x="344" y="385"/>
                  <a:pt x="345" y="384"/>
                </a:cubicBezTo>
                <a:cubicBezTo>
                  <a:pt x="347" y="382"/>
                  <a:pt x="347" y="381"/>
                  <a:pt x="351" y="379"/>
                </a:cubicBezTo>
                <a:cubicBezTo>
                  <a:pt x="350" y="379"/>
                  <a:pt x="349" y="380"/>
                  <a:pt x="349" y="380"/>
                </a:cubicBezTo>
                <a:cubicBezTo>
                  <a:pt x="351" y="378"/>
                  <a:pt x="353" y="377"/>
                  <a:pt x="355" y="375"/>
                </a:cubicBezTo>
                <a:cubicBezTo>
                  <a:pt x="357" y="373"/>
                  <a:pt x="358" y="371"/>
                  <a:pt x="360" y="368"/>
                </a:cubicBezTo>
                <a:cubicBezTo>
                  <a:pt x="364" y="364"/>
                  <a:pt x="368" y="360"/>
                  <a:pt x="372" y="355"/>
                </a:cubicBezTo>
                <a:cubicBezTo>
                  <a:pt x="373" y="353"/>
                  <a:pt x="375" y="351"/>
                  <a:pt x="377" y="349"/>
                </a:cubicBezTo>
                <a:cubicBezTo>
                  <a:pt x="374" y="353"/>
                  <a:pt x="371" y="357"/>
                  <a:pt x="368" y="361"/>
                </a:cubicBezTo>
                <a:close/>
                <a:moveTo>
                  <a:pt x="376" y="93"/>
                </a:moveTo>
                <a:cubicBezTo>
                  <a:pt x="376" y="94"/>
                  <a:pt x="377" y="96"/>
                  <a:pt x="378" y="97"/>
                </a:cubicBezTo>
                <a:cubicBezTo>
                  <a:pt x="378" y="97"/>
                  <a:pt x="378" y="97"/>
                  <a:pt x="378" y="97"/>
                </a:cubicBezTo>
                <a:cubicBezTo>
                  <a:pt x="375" y="95"/>
                  <a:pt x="373" y="93"/>
                  <a:pt x="371" y="91"/>
                </a:cubicBezTo>
                <a:cubicBezTo>
                  <a:pt x="371" y="91"/>
                  <a:pt x="372" y="92"/>
                  <a:pt x="372" y="92"/>
                </a:cubicBezTo>
                <a:cubicBezTo>
                  <a:pt x="373" y="92"/>
                  <a:pt x="373" y="92"/>
                  <a:pt x="373" y="92"/>
                </a:cubicBezTo>
                <a:cubicBezTo>
                  <a:pt x="369" y="89"/>
                  <a:pt x="366" y="87"/>
                  <a:pt x="364" y="85"/>
                </a:cubicBezTo>
                <a:cubicBezTo>
                  <a:pt x="362" y="82"/>
                  <a:pt x="358" y="80"/>
                  <a:pt x="355" y="78"/>
                </a:cubicBezTo>
                <a:cubicBezTo>
                  <a:pt x="354" y="77"/>
                  <a:pt x="353" y="76"/>
                  <a:pt x="353" y="77"/>
                </a:cubicBezTo>
                <a:cubicBezTo>
                  <a:pt x="353" y="76"/>
                  <a:pt x="352" y="76"/>
                  <a:pt x="352" y="76"/>
                </a:cubicBezTo>
                <a:cubicBezTo>
                  <a:pt x="347" y="73"/>
                  <a:pt x="343" y="70"/>
                  <a:pt x="340" y="67"/>
                </a:cubicBezTo>
                <a:cubicBezTo>
                  <a:pt x="341" y="67"/>
                  <a:pt x="345" y="70"/>
                  <a:pt x="347" y="71"/>
                </a:cubicBezTo>
                <a:cubicBezTo>
                  <a:pt x="349" y="73"/>
                  <a:pt x="352" y="74"/>
                  <a:pt x="354" y="76"/>
                </a:cubicBezTo>
                <a:cubicBezTo>
                  <a:pt x="355" y="77"/>
                  <a:pt x="356" y="78"/>
                  <a:pt x="356" y="78"/>
                </a:cubicBezTo>
                <a:cubicBezTo>
                  <a:pt x="356" y="77"/>
                  <a:pt x="357" y="78"/>
                  <a:pt x="358" y="79"/>
                </a:cubicBezTo>
                <a:cubicBezTo>
                  <a:pt x="359" y="79"/>
                  <a:pt x="360" y="81"/>
                  <a:pt x="362" y="82"/>
                </a:cubicBezTo>
                <a:cubicBezTo>
                  <a:pt x="364" y="83"/>
                  <a:pt x="366" y="85"/>
                  <a:pt x="369" y="87"/>
                </a:cubicBezTo>
                <a:cubicBezTo>
                  <a:pt x="371" y="89"/>
                  <a:pt x="373" y="91"/>
                  <a:pt x="375" y="93"/>
                </a:cubicBezTo>
                <a:cubicBezTo>
                  <a:pt x="374" y="90"/>
                  <a:pt x="376" y="93"/>
                  <a:pt x="380" y="96"/>
                </a:cubicBezTo>
                <a:cubicBezTo>
                  <a:pt x="372" y="88"/>
                  <a:pt x="364" y="81"/>
                  <a:pt x="356" y="75"/>
                </a:cubicBezTo>
                <a:cubicBezTo>
                  <a:pt x="356" y="75"/>
                  <a:pt x="356" y="75"/>
                  <a:pt x="356" y="75"/>
                </a:cubicBezTo>
                <a:cubicBezTo>
                  <a:pt x="359" y="77"/>
                  <a:pt x="362" y="79"/>
                  <a:pt x="365" y="81"/>
                </a:cubicBezTo>
                <a:cubicBezTo>
                  <a:pt x="368" y="83"/>
                  <a:pt x="370" y="86"/>
                  <a:pt x="373" y="89"/>
                </a:cubicBezTo>
                <a:cubicBezTo>
                  <a:pt x="375" y="91"/>
                  <a:pt x="378" y="93"/>
                  <a:pt x="380" y="95"/>
                </a:cubicBezTo>
                <a:cubicBezTo>
                  <a:pt x="380" y="96"/>
                  <a:pt x="380" y="96"/>
                  <a:pt x="380" y="97"/>
                </a:cubicBezTo>
                <a:cubicBezTo>
                  <a:pt x="380" y="97"/>
                  <a:pt x="380" y="97"/>
                  <a:pt x="380" y="97"/>
                </a:cubicBezTo>
                <a:cubicBezTo>
                  <a:pt x="379" y="96"/>
                  <a:pt x="377" y="95"/>
                  <a:pt x="376" y="93"/>
                </a:cubicBezTo>
                <a:close/>
                <a:moveTo>
                  <a:pt x="344" y="420"/>
                </a:moveTo>
                <a:cubicBezTo>
                  <a:pt x="341" y="421"/>
                  <a:pt x="345" y="419"/>
                  <a:pt x="348" y="417"/>
                </a:cubicBezTo>
                <a:cubicBezTo>
                  <a:pt x="347" y="418"/>
                  <a:pt x="345" y="419"/>
                  <a:pt x="344" y="420"/>
                </a:cubicBezTo>
                <a:close/>
                <a:moveTo>
                  <a:pt x="363" y="396"/>
                </a:moveTo>
                <a:cubicBezTo>
                  <a:pt x="368" y="390"/>
                  <a:pt x="369" y="391"/>
                  <a:pt x="371" y="390"/>
                </a:cubicBezTo>
                <a:cubicBezTo>
                  <a:pt x="370" y="391"/>
                  <a:pt x="369" y="392"/>
                  <a:pt x="368" y="392"/>
                </a:cubicBezTo>
                <a:cubicBezTo>
                  <a:pt x="364" y="395"/>
                  <a:pt x="364" y="395"/>
                  <a:pt x="364" y="395"/>
                </a:cubicBezTo>
                <a:cubicBezTo>
                  <a:pt x="361" y="397"/>
                  <a:pt x="361" y="397"/>
                  <a:pt x="361" y="397"/>
                </a:cubicBezTo>
                <a:cubicBezTo>
                  <a:pt x="362" y="397"/>
                  <a:pt x="362" y="396"/>
                  <a:pt x="363" y="396"/>
                </a:cubicBezTo>
                <a:close/>
                <a:moveTo>
                  <a:pt x="351" y="406"/>
                </a:moveTo>
                <a:cubicBezTo>
                  <a:pt x="353" y="404"/>
                  <a:pt x="356" y="402"/>
                  <a:pt x="358" y="400"/>
                </a:cubicBezTo>
                <a:cubicBezTo>
                  <a:pt x="360" y="399"/>
                  <a:pt x="362" y="397"/>
                  <a:pt x="365" y="395"/>
                </a:cubicBezTo>
                <a:cubicBezTo>
                  <a:pt x="366" y="394"/>
                  <a:pt x="367" y="394"/>
                  <a:pt x="368" y="393"/>
                </a:cubicBezTo>
                <a:cubicBezTo>
                  <a:pt x="369" y="392"/>
                  <a:pt x="370" y="391"/>
                  <a:pt x="371" y="390"/>
                </a:cubicBezTo>
                <a:cubicBezTo>
                  <a:pt x="371" y="390"/>
                  <a:pt x="371" y="390"/>
                  <a:pt x="371" y="390"/>
                </a:cubicBezTo>
                <a:cubicBezTo>
                  <a:pt x="372" y="390"/>
                  <a:pt x="372" y="390"/>
                  <a:pt x="372" y="390"/>
                </a:cubicBezTo>
                <a:cubicBezTo>
                  <a:pt x="369" y="393"/>
                  <a:pt x="366" y="395"/>
                  <a:pt x="363" y="398"/>
                </a:cubicBezTo>
                <a:cubicBezTo>
                  <a:pt x="361" y="399"/>
                  <a:pt x="359" y="401"/>
                  <a:pt x="359" y="401"/>
                </a:cubicBezTo>
                <a:cubicBezTo>
                  <a:pt x="359" y="401"/>
                  <a:pt x="360" y="401"/>
                  <a:pt x="361" y="400"/>
                </a:cubicBezTo>
                <a:cubicBezTo>
                  <a:pt x="362" y="399"/>
                  <a:pt x="365" y="397"/>
                  <a:pt x="367" y="395"/>
                </a:cubicBezTo>
                <a:cubicBezTo>
                  <a:pt x="368" y="394"/>
                  <a:pt x="370" y="392"/>
                  <a:pt x="372" y="390"/>
                </a:cubicBezTo>
                <a:cubicBezTo>
                  <a:pt x="372" y="390"/>
                  <a:pt x="372" y="391"/>
                  <a:pt x="372" y="391"/>
                </a:cubicBezTo>
                <a:cubicBezTo>
                  <a:pt x="372" y="391"/>
                  <a:pt x="371" y="392"/>
                  <a:pt x="371" y="393"/>
                </a:cubicBezTo>
                <a:cubicBezTo>
                  <a:pt x="370" y="393"/>
                  <a:pt x="370" y="394"/>
                  <a:pt x="369" y="394"/>
                </a:cubicBezTo>
                <a:cubicBezTo>
                  <a:pt x="368" y="395"/>
                  <a:pt x="368" y="395"/>
                  <a:pt x="367" y="396"/>
                </a:cubicBezTo>
                <a:cubicBezTo>
                  <a:pt x="366" y="397"/>
                  <a:pt x="366" y="397"/>
                  <a:pt x="365" y="398"/>
                </a:cubicBezTo>
                <a:cubicBezTo>
                  <a:pt x="364" y="399"/>
                  <a:pt x="362" y="400"/>
                  <a:pt x="361" y="401"/>
                </a:cubicBezTo>
                <a:cubicBezTo>
                  <a:pt x="356" y="404"/>
                  <a:pt x="354" y="404"/>
                  <a:pt x="351" y="406"/>
                </a:cubicBezTo>
                <a:close/>
                <a:moveTo>
                  <a:pt x="373" y="392"/>
                </a:moveTo>
                <a:cubicBezTo>
                  <a:pt x="372" y="393"/>
                  <a:pt x="372" y="394"/>
                  <a:pt x="371" y="395"/>
                </a:cubicBezTo>
                <a:cubicBezTo>
                  <a:pt x="371" y="395"/>
                  <a:pt x="370" y="396"/>
                  <a:pt x="370" y="396"/>
                </a:cubicBezTo>
                <a:cubicBezTo>
                  <a:pt x="371" y="395"/>
                  <a:pt x="372" y="394"/>
                  <a:pt x="373" y="392"/>
                </a:cubicBezTo>
                <a:close/>
                <a:moveTo>
                  <a:pt x="367" y="397"/>
                </a:moveTo>
                <a:cubicBezTo>
                  <a:pt x="367" y="398"/>
                  <a:pt x="366" y="398"/>
                  <a:pt x="365" y="399"/>
                </a:cubicBezTo>
                <a:cubicBezTo>
                  <a:pt x="364" y="400"/>
                  <a:pt x="362" y="401"/>
                  <a:pt x="361" y="403"/>
                </a:cubicBezTo>
                <a:cubicBezTo>
                  <a:pt x="362" y="401"/>
                  <a:pt x="363" y="400"/>
                  <a:pt x="365" y="399"/>
                </a:cubicBezTo>
                <a:cubicBezTo>
                  <a:pt x="365" y="399"/>
                  <a:pt x="366" y="398"/>
                  <a:pt x="367" y="397"/>
                </a:cubicBezTo>
                <a:close/>
                <a:moveTo>
                  <a:pt x="358" y="406"/>
                </a:moveTo>
                <a:cubicBezTo>
                  <a:pt x="358" y="406"/>
                  <a:pt x="358" y="406"/>
                  <a:pt x="358" y="406"/>
                </a:cubicBezTo>
                <a:cubicBezTo>
                  <a:pt x="363" y="402"/>
                  <a:pt x="367" y="399"/>
                  <a:pt x="371" y="395"/>
                </a:cubicBezTo>
                <a:cubicBezTo>
                  <a:pt x="371" y="396"/>
                  <a:pt x="370" y="397"/>
                  <a:pt x="369" y="397"/>
                </a:cubicBezTo>
                <a:cubicBezTo>
                  <a:pt x="369" y="397"/>
                  <a:pt x="369" y="398"/>
                  <a:pt x="368" y="398"/>
                </a:cubicBezTo>
                <a:cubicBezTo>
                  <a:pt x="367" y="400"/>
                  <a:pt x="365" y="401"/>
                  <a:pt x="363" y="402"/>
                </a:cubicBezTo>
                <a:cubicBezTo>
                  <a:pt x="362" y="403"/>
                  <a:pt x="360" y="405"/>
                  <a:pt x="358" y="406"/>
                </a:cubicBezTo>
                <a:cubicBezTo>
                  <a:pt x="358" y="406"/>
                  <a:pt x="358" y="406"/>
                  <a:pt x="358" y="406"/>
                </a:cubicBezTo>
                <a:cubicBezTo>
                  <a:pt x="358" y="406"/>
                  <a:pt x="358" y="406"/>
                  <a:pt x="358" y="406"/>
                </a:cubicBezTo>
                <a:cubicBezTo>
                  <a:pt x="358" y="406"/>
                  <a:pt x="358" y="406"/>
                  <a:pt x="358" y="406"/>
                </a:cubicBezTo>
                <a:cubicBezTo>
                  <a:pt x="358" y="406"/>
                  <a:pt x="358" y="406"/>
                  <a:pt x="358" y="406"/>
                </a:cubicBezTo>
                <a:cubicBezTo>
                  <a:pt x="358" y="406"/>
                  <a:pt x="358" y="406"/>
                  <a:pt x="358" y="406"/>
                </a:cubicBezTo>
                <a:close/>
                <a:moveTo>
                  <a:pt x="355" y="408"/>
                </a:moveTo>
                <a:cubicBezTo>
                  <a:pt x="356" y="408"/>
                  <a:pt x="357" y="407"/>
                  <a:pt x="358" y="406"/>
                </a:cubicBezTo>
                <a:cubicBezTo>
                  <a:pt x="360" y="405"/>
                  <a:pt x="362" y="404"/>
                  <a:pt x="364" y="402"/>
                </a:cubicBezTo>
                <a:cubicBezTo>
                  <a:pt x="368" y="399"/>
                  <a:pt x="368" y="399"/>
                  <a:pt x="368" y="399"/>
                </a:cubicBezTo>
                <a:cubicBezTo>
                  <a:pt x="367" y="400"/>
                  <a:pt x="367" y="400"/>
                  <a:pt x="366" y="401"/>
                </a:cubicBezTo>
                <a:cubicBezTo>
                  <a:pt x="362" y="404"/>
                  <a:pt x="357" y="408"/>
                  <a:pt x="352" y="411"/>
                </a:cubicBezTo>
                <a:cubicBezTo>
                  <a:pt x="353" y="410"/>
                  <a:pt x="354" y="409"/>
                  <a:pt x="355" y="408"/>
                </a:cubicBezTo>
                <a:close/>
                <a:moveTo>
                  <a:pt x="355" y="412"/>
                </a:moveTo>
                <a:cubicBezTo>
                  <a:pt x="354" y="413"/>
                  <a:pt x="351" y="414"/>
                  <a:pt x="352" y="414"/>
                </a:cubicBezTo>
                <a:cubicBezTo>
                  <a:pt x="354" y="413"/>
                  <a:pt x="355" y="412"/>
                  <a:pt x="357" y="410"/>
                </a:cubicBezTo>
                <a:lnTo>
                  <a:pt x="355" y="412"/>
                </a:lnTo>
                <a:close/>
                <a:moveTo>
                  <a:pt x="360" y="408"/>
                </a:moveTo>
                <a:cubicBezTo>
                  <a:pt x="360" y="408"/>
                  <a:pt x="359" y="408"/>
                  <a:pt x="359" y="408"/>
                </a:cubicBezTo>
                <a:cubicBezTo>
                  <a:pt x="359" y="408"/>
                  <a:pt x="360" y="407"/>
                  <a:pt x="362" y="406"/>
                </a:cubicBezTo>
                <a:cubicBezTo>
                  <a:pt x="362" y="406"/>
                  <a:pt x="363" y="405"/>
                  <a:pt x="363" y="405"/>
                </a:cubicBezTo>
                <a:lnTo>
                  <a:pt x="360" y="408"/>
                </a:lnTo>
                <a:close/>
                <a:moveTo>
                  <a:pt x="365" y="405"/>
                </a:moveTo>
                <a:cubicBezTo>
                  <a:pt x="365" y="406"/>
                  <a:pt x="364" y="406"/>
                  <a:pt x="363" y="407"/>
                </a:cubicBezTo>
                <a:cubicBezTo>
                  <a:pt x="364" y="406"/>
                  <a:pt x="365" y="405"/>
                  <a:pt x="366" y="404"/>
                </a:cubicBezTo>
                <a:cubicBezTo>
                  <a:pt x="366" y="404"/>
                  <a:pt x="366" y="405"/>
                  <a:pt x="365" y="405"/>
                </a:cubicBezTo>
                <a:close/>
                <a:moveTo>
                  <a:pt x="372" y="396"/>
                </a:moveTo>
                <a:cubicBezTo>
                  <a:pt x="371" y="397"/>
                  <a:pt x="369" y="399"/>
                  <a:pt x="368" y="400"/>
                </a:cubicBezTo>
                <a:cubicBezTo>
                  <a:pt x="370" y="398"/>
                  <a:pt x="372" y="395"/>
                  <a:pt x="375" y="393"/>
                </a:cubicBezTo>
                <a:cubicBezTo>
                  <a:pt x="374" y="394"/>
                  <a:pt x="373" y="395"/>
                  <a:pt x="372" y="396"/>
                </a:cubicBezTo>
                <a:close/>
                <a:moveTo>
                  <a:pt x="267" y="17"/>
                </a:moveTo>
                <a:cubicBezTo>
                  <a:pt x="259" y="17"/>
                  <a:pt x="255" y="16"/>
                  <a:pt x="247" y="15"/>
                </a:cubicBezTo>
                <a:cubicBezTo>
                  <a:pt x="244" y="17"/>
                  <a:pt x="247" y="17"/>
                  <a:pt x="267" y="17"/>
                </a:cubicBezTo>
                <a:close/>
                <a:moveTo>
                  <a:pt x="454" y="290"/>
                </a:moveTo>
                <a:cubicBezTo>
                  <a:pt x="453" y="294"/>
                  <a:pt x="451" y="299"/>
                  <a:pt x="450" y="298"/>
                </a:cubicBezTo>
                <a:cubicBezTo>
                  <a:pt x="450" y="301"/>
                  <a:pt x="450" y="302"/>
                  <a:pt x="450" y="303"/>
                </a:cubicBezTo>
                <a:cubicBezTo>
                  <a:pt x="451" y="304"/>
                  <a:pt x="451" y="304"/>
                  <a:pt x="450" y="306"/>
                </a:cubicBezTo>
                <a:cubicBezTo>
                  <a:pt x="450" y="307"/>
                  <a:pt x="450" y="308"/>
                  <a:pt x="449" y="309"/>
                </a:cubicBezTo>
                <a:cubicBezTo>
                  <a:pt x="450" y="307"/>
                  <a:pt x="451" y="306"/>
                  <a:pt x="451" y="304"/>
                </a:cubicBezTo>
                <a:cubicBezTo>
                  <a:pt x="452" y="302"/>
                  <a:pt x="453" y="299"/>
                  <a:pt x="454" y="297"/>
                </a:cubicBezTo>
                <a:cubicBezTo>
                  <a:pt x="455" y="292"/>
                  <a:pt x="456" y="288"/>
                  <a:pt x="457" y="282"/>
                </a:cubicBezTo>
                <a:cubicBezTo>
                  <a:pt x="458" y="277"/>
                  <a:pt x="459" y="272"/>
                  <a:pt x="460" y="267"/>
                </a:cubicBezTo>
                <a:cubicBezTo>
                  <a:pt x="458" y="273"/>
                  <a:pt x="458" y="279"/>
                  <a:pt x="456" y="283"/>
                </a:cubicBezTo>
                <a:cubicBezTo>
                  <a:pt x="456" y="286"/>
                  <a:pt x="454" y="296"/>
                  <a:pt x="454" y="290"/>
                </a:cubicBezTo>
                <a:close/>
                <a:moveTo>
                  <a:pt x="475" y="230"/>
                </a:moveTo>
                <a:cubicBezTo>
                  <a:pt x="475" y="233"/>
                  <a:pt x="475" y="237"/>
                  <a:pt x="475" y="241"/>
                </a:cubicBezTo>
                <a:cubicBezTo>
                  <a:pt x="475" y="244"/>
                  <a:pt x="475" y="248"/>
                  <a:pt x="474" y="251"/>
                </a:cubicBezTo>
                <a:cubicBezTo>
                  <a:pt x="475" y="253"/>
                  <a:pt x="474" y="262"/>
                  <a:pt x="475" y="262"/>
                </a:cubicBezTo>
                <a:cubicBezTo>
                  <a:pt x="475" y="259"/>
                  <a:pt x="475" y="252"/>
                  <a:pt x="476" y="246"/>
                </a:cubicBezTo>
                <a:cubicBezTo>
                  <a:pt x="476" y="239"/>
                  <a:pt x="475" y="233"/>
                  <a:pt x="475" y="230"/>
                </a:cubicBezTo>
                <a:close/>
                <a:moveTo>
                  <a:pt x="474" y="251"/>
                </a:moveTo>
                <a:cubicBezTo>
                  <a:pt x="474" y="251"/>
                  <a:pt x="474" y="251"/>
                  <a:pt x="474" y="251"/>
                </a:cubicBezTo>
                <a:cubicBezTo>
                  <a:pt x="474" y="251"/>
                  <a:pt x="474" y="251"/>
                  <a:pt x="474" y="251"/>
                </a:cubicBezTo>
                <a:cubicBezTo>
                  <a:pt x="474" y="251"/>
                  <a:pt x="474" y="251"/>
                  <a:pt x="474" y="251"/>
                </a:cubicBezTo>
                <a:cubicBezTo>
                  <a:pt x="474" y="251"/>
                  <a:pt x="474" y="251"/>
                  <a:pt x="474" y="251"/>
                </a:cubicBezTo>
                <a:cubicBezTo>
                  <a:pt x="474" y="251"/>
                  <a:pt x="474" y="251"/>
                  <a:pt x="474" y="251"/>
                </a:cubicBezTo>
                <a:close/>
                <a:moveTo>
                  <a:pt x="472" y="265"/>
                </a:moveTo>
                <a:cubicBezTo>
                  <a:pt x="471" y="270"/>
                  <a:pt x="470" y="275"/>
                  <a:pt x="469" y="281"/>
                </a:cubicBezTo>
                <a:cubicBezTo>
                  <a:pt x="470" y="277"/>
                  <a:pt x="471" y="274"/>
                  <a:pt x="472" y="271"/>
                </a:cubicBezTo>
                <a:cubicBezTo>
                  <a:pt x="473" y="269"/>
                  <a:pt x="473" y="266"/>
                  <a:pt x="473" y="263"/>
                </a:cubicBezTo>
                <a:cubicBezTo>
                  <a:pt x="474" y="259"/>
                  <a:pt x="474" y="255"/>
                  <a:pt x="474" y="251"/>
                </a:cubicBezTo>
                <a:cubicBezTo>
                  <a:pt x="473" y="254"/>
                  <a:pt x="473" y="259"/>
                  <a:pt x="473" y="261"/>
                </a:cubicBezTo>
                <a:cubicBezTo>
                  <a:pt x="472" y="263"/>
                  <a:pt x="472" y="263"/>
                  <a:pt x="472" y="265"/>
                </a:cubicBezTo>
                <a:close/>
                <a:moveTo>
                  <a:pt x="122" y="263"/>
                </a:moveTo>
                <a:cubicBezTo>
                  <a:pt x="122" y="263"/>
                  <a:pt x="122" y="263"/>
                  <a:pt x="122" y="263"/>
                </a:cubicBezTo>
                <a:cubicBezTo>
                  <a:pt x="122" y="263"/>
                  <a:pt x="122" y="263"/>
                  <a:pt x="122" y="263"/>
                </a:cubicBezTo>
                <a:cubicBezTo>
                  <a:pt x="122" y="263"/>
                  <a:pt x="122" y="263"/>
                  <a:pt x="122" y="263"/>
                </a:cubicBezTo>
                <a:close/>
                <a:moveTo>
                  <a:pt x="126" y="249"/>
                </a:moveTo>
                <a:cubicBezTo>
                  <a:pt x="126" y="251"/>
                  <a:pt x="126" y="253"/>
                  <a:pt x="126" y="255"/>
                </a:cubicBezTo>
                <a:cubicBezTo>
                  <a:pt x="126" y="256"/>
                  <a:pt x="125" y="258"/>
                  <a:pt x="125" y="260"/>
                </a:cubicBezTo>
                <a:cubicBezTo>
                  <a:pt x="125" y="265"/>
                  <a:pt x="125" y="265"/>
                  <a:pt x="125" y="265"/>
                </a:cubicBezTo>
                <a:cubicBezTo>
                  <a:pt x="126" y="267"/>
                  <a:pt x="125" y="269"/>
                  <a:pt x="126" y="271"/>
                </a:cubicBezTo>
                <a:cubicBezTo>
                  <a:pt x="126" y="269"/>
                  <a:pt x="126" y="268"/>
                  <a:pt x="126" y="267"/>
                </a:cubicBezTo>
                <a:cubicBezTo>
                  <a:pt x="126" y="267"/>
                  <a:pt x="126" y="269"/>
                  <a:pt x="126" y="269"/>
                </a:cubicBezTo>
                <a:cubicBezTo>
                  <a:pt x="126" y="266"/>
                  <a:pt x="126" y="262"/>
                  <a:pt x="126" y="259"/>
                </a:cubicBezTo>
                <a:cubicBezTo>
                  <a:pt x="127" y="255"/>
                  <a:pt x="127" y="252"/>
                  <a:pt x="126" y="249"/>
                </a:cubicBezTo>
                <a:close/>
                <a:moveTo>
                  <a:pt x="118" y="244"/>
                </a:moveTo>
                <a:cubicBezTo>
                  <a:pt x="119" y="244"/>
                  <a:pt x="118" y="244"/>
                  <a:pt x="118" y="245"/>
                </a:cubicBezTo>
                <a:cubicBezTo>
                  <a:pt x="118" y="246"/>
                  <a:pt x="118" y="247"/>
                  <a:pt x="118" y="248"/>
                </a:cubicBezTo>
                <a:cubicBezTo>
                  <a:pt x="118" y="251"/>
                  <a:pt x="118" y="252"/>
                  <a:pt x="119" y="252"/>
                </a:cubicBezTo>
                <a:cubicBezTo>
                  <a:pt x="119" y="252"/>
                  <a:pt x="119" y="250"/>
                  <a:pt x="119" y="248"/>
                </a:cubicBezTo>
                <a:cubicBezTo>
                  <a:pt x="119" y="248"/>
                  <a:pt x="119" y="247"/>
                  <a:pt x="120" y="246"/>
                </a:cubicBezTo>
                <a:cubicBezTo>
                  <a:pt x="121" y="243"/>
                  <a:pt x="121" y="242"/>
                  <a:pt x="121" y="240"/>
                </a:cubicBezTo>
                <a:cubicBezTo>
                  <a:pt x="121" y="239"/>
                  <a:pt x="120" y="239"/>
                  <a:pt x="121" y="237"/>
                </a:cubicBezTo>
                <a:cubicBezTo>
                  <a:pt x="121" y="236"/>
                  <a:pt x="122" y="233"/>
                  <a:pt x="123" y="234"/>
                </a:cubicBezTo>
                <a:cubicBezTo>
                  <a:pt x="123" y="235"/>
                  <a:pt x="123" y="236"/>
                  <a:pt x="123" y="238"/>
                </a:cubicBezTo>
                <a:cubicBezTo>
                  <a:pt x="122" y="239"/>
                  <a:pt x="122" y="240"/>
                  <a:pt x="122" y="242"/>
                </a:cubicBezTo>
                <a:cubicBezTo>
                  <a:pt x="123" y="240"/>
                  <a:pt x="123" y="237"/>
                  <a:pt x="124" y="234"/>
                </a:cubicBezTo>
                <a:cubicBezTo>
                  <a:pt x="125" y="230"/>
                  <a:pt x="123" y="233"/>
                  <a:pt x="123" y="233"/>
                </a:cubicBezTo>
                <a:cubicBezTo>
                  <a:pt x="123" y="231"/>
                  <a:pt x="125" y="228"/>
                  <a:pt x="125" y="227"/>
                </a:cubicBezTo>
                <a:cubicBezTo>
                  <a:pt x="124" y="228"/>
                  <a:pt x="124" y="229"/>
                  <a:pt x="123" y="230"/>
                </a:cubicBezTo>
                <a:cubicBezTo>
                  <a:pt x="123" y="230"/>
                  <a:pt x="123" y="230"/>
                  <a:pt x="123" y="230"/>
                </a:cubicBezTo>
                <a:cubicBezTo>
                  <a:pt x="124" y="226"/>
                  <a:pt x="124" y="226"/>
                  <a:pt x="124" y="226"/>
                </a:cubicBezTo>
                <a:cubicBezTo>
                  <a:pt x="126" y="221"/>
                  <a:pt x="126" y="221"/>
                  <a:pt x="126" y="221"/>
                </a:cubicBezTo>
                <a:cubicBezTo>
                  <a:pt x="127" y="219"/>
                  <a:pt x="128" y="217"/>
                  <a:pt x="129" y="214"/>
                </a:cubicBezTo>
                <a:cubicBezTo>
                  <a:pt x="130" y="212"/>
                  <a:pt x="131" y="210"/>
                  <a:pt x="132" y="207"/>
                </a:cubicBezTo>
                <a:cubicBezTo>
                  <a:pt x="132" y="207"/>
                  <a:pt x="133" y="205"/>
                  <a:pt x="132" y="205"/>
                </a:cubicBezTo>
                <a:cubicBezTo>
                  <a:pt x="132" y="205"/>
                  <a:pt x="132" y="206"/>
                  <a:pt x="131" y="207"/>
                </a:cubicBezTo>
                <a:cubicBezTo>
                  <a:pt x="130" y="208"/>
                  <a:pt x="129" y="210"/>
                  <a:pt x="128" y="211"/>
                </a:cubicBezTo>
                <a:cubicBezTo>
                  <a:pt x="128" y="212"/>
                  <a:pt x="127" y="213"/>
                  <a:pt x="127" y="213"/>
                </a:cubicBezTo>
                <a:cubicBezTo>
                  <a:pt x="126" y="214"/>
                  <a:pt x="126" y="215"/>
                  <a:pt x="126" y="216"/>
                </a:cubicBezTo>
                <a:cubicBezTo>
                  <a:pt x="125" y="218"/>
                  <a:pt x="124" y="219"/>
                  <a:pt x="123" y="221"/>
                </a:cubicBezTo>
                <a:cubicBezTo>
                  <a:pt x="123" y="223"/>
                  <a:pt x="122" y="224"/>
                  <a:pt x="121" y="226"/>
                </a:cubicBezTo>
                <a:cubicBezTo>
                  <a:pt x="121" y="228"/>
                  <a:pt x="121" y="229"/>
                  <a:pt x="122" y="229"/>
                </a:cubicBezTo>
                <a:cubicBezTo>
                  <a:pt x="123" y="226"/>
                  <a:pt x="122" y="228"/>
                  <a:pt x="122" y="229"/>
                </a:cubicBezTo>
                <a:cubicBezTo>
                  <a:pt x="121" y="231"/>
                  <a:pt x="121" y="232"/>
                  <a:pt x="121" y="234"/>
                </a:cubicBezTo>
                <a:cubicBezTo>
                  <a:pt x="120" y="235"/>
                  <a:pt x="120" y="237"/>
                  <a:pt x="120" y="238"/>
                </a:cubicBezTo>
                <a:cubicBezTo>
                  <a:pt x="120" y="238"/>
                  <a:pt x="120" y="239"/>
                  <a:pt x="120" y="240"/>
                </a:cubicBezTo>
                <a:cubicBezTo>
                  <a:pt x="119" y="240"/>
                  <a:pt x="119" y="240"/>
                  <a:pt x="119" y="239"/>
                </a:cubicBezTo>
                <a:cubicBezTo>
                  <a:pt x="119" y="239"/>
                  <a:pt x="119" y="238"/>
                  <a:pt x="119" y="238"/>
                </a:cubicBezTo>
                <a:cubicBezTo>
                  <a:pt x="118" y="238"/>
                  <a:pt x="118" y="238"/>
                  <a:pt x="119" y="236"/>
                </a:cubicBezTo>
                <a:cubicBezTo>
                  <a:pt x="120" y="235"/>
                  <a:pt x="120" y="233"/>
                  <a:pt x="120" y="231"/>
                </a:cubicBezTo>
                <a:cubicBezTo>
                  <a:pt x="120" y="230"/>
                  <a:pt x="120" y="230"/>
                  <a:pt x="120" y="230"/>
                </a:cubicBezTo>
                <a:cubicBezTo>
                  <a:pt x="119" y="231"/>
                  <a:pt x="119" y="231"/>
                  <a:pt x="119" y="232"/>
                </a:cubicBezTo>
                <a:cubicBezTo>
                  <a:pt x="118" y="233"/>
                  <a:pt x="118" y="234"/>
                  <a:pt x="118" y="236"/>
                </a:cubicBezTo>
                <a:cubicBezTo>
                  <a:pt x="118" y="237"/>
                  <a:pt x="118" y="238"/>
                  <a:pt x="118" y="239"/>
                </a:cubicBezTo>
                <a:cubicBezTo>
                  <a:pt x="118" y="242"/>
                  <a:pt x="118" y="243"/>
                  <a:pt x="118" y="244"/>
                </a:cubicBezTo>
                <a:close/>
                <a:moveTo>
                  <a:pt x="122" y="256"/>
                </a:moveTo>
                <a:cubicBezTo>
                  <a:pt x="122" y="259"/>
                  <a:pt x="122" y="262"/>
                  <a:pt x="122" y="266"/>
                </a:cubicBezTo>
                <a:cubicBezTo>
                  <a:pt x="123" y="264"/>
                  <a:pt x="122" y="261"/>
                  <a:pt x="123" y="259"/>
                </a:cubicBezTo>
                <a:cubicBezTo>
                  <a:pt x="123" y="261"/>
                  <a:pt x="123" y="262"/>
                  <a:pt x="123" y="264"/>
                </a:cubicBezTo>
                <a:cubicBezTo>
                  <a:pt x="123" y="263"/>
                  <a:pt x="124" y="261"/>
                  <a:pt x="124" y="259"/>
                </a:cubicBezTo>
                <a:cubicBezTo>
                  <a:pt x="124" y="256"/>
                  <a:pt x="125" y="253"/>
                  <a:pt x="125" y="248"/>
                </a:cubicBezTo>
                <a:cubicBezTo>
                  <a:pt x="124" y="250"/>
                  <a:pt x="124" y="251"/>
                  <a:pt x="124" y="253"/>
                </a:cubicBezTo>
                <a:cubicBezTo>
                  <a:pt x="123" y="254"/>
                  <a:pt x="123" y="256"/>
                  <a:pt x="123" y="254"/>
                </a:cubicBezTo>
                <a:cubicBezTo>
                  <a:pt x="122" y="254"/>
                  <a:pt x="122" y="253"/>
                  <a:pt x="121" y="256"/>
                </a:cubicBezTo>
                <a:cubicBezTo>
                  <a:pt x="121" y="258"/>
                  <a:pt x="120" y="261"/>
                  <a:pt x="122" y="263"/>
                </a:cubicBezTo>
                <a:cubicBezTo>
                  <a:pt x="122" y="259"/>
                  <a:pt x="122" y="259"/>
                  <a:pt x="122" y="259"/>
                </a:cubicBezTo>
                <a:cubicBezTo>
                  <a:pt x="122" y="258"/>
                  <a:pt x="122" y="257"/>
                  <a:pt x="122" y="256"/>
                </a:cubicBezTo>
                <a:close/>
                <a:moveTo>
                  <a:pt x="140" y="253"/>
                </a:moveTo>
                <a:cubicBezTo>
                  <a:pt x="141" y="252"/>
                  <a:pt x="141" y="250"/>
                  <a:pt x="141" y="249"/>
                </a:cubicBezTo>
                <a:cubicBezTo>
                  <a:pt x="141" y="248"/>
                  <a:pt x="142" y="247"/>
                  <a:pt x="142" y="246"/>
                </a:cubicBezTo>
                <a:cubicBezTo>
                  <a:pt x="142" y="246"/>
                  <a:pt x="143" y="245"/>
                  <a:pt x="142" y="245"/>
                </a:cubicBezTo>
                <a:cubicBezTo>
                  <a:pt x="141" y="245"/>
                  <a:pt x="143" y="243"/>
                  <a:pt x="142" y="242"/>
                </a:cubicBezTo>
                <a:cubicBezTo>
                  <a:pt x="142" y="242"/>
                  <a:pt x="141" y="243"/>
                  <a:pt x="141" y="244"/>
                </a:cubicBezTo>
                <a:cubicBezTo>
                  <a:pt x="140" y="247"/>
                  <a:pt x="140" y="246"/>
                  <a:pt x="140" y="246"/>
                </a:cubicBezTo>
                <a:cubicBezTo>
                  <a:pt x="139" y="244"/>
                  <a:pt x="139" y="245"/>
                  <a:pt x="138" y="246"/>
                </a:cubicBezTo>
                <a:cubicBezTo>
                  <a:pt x="138" y="247"/>
                  <a:pt x="137" y="248"/>
                  <a:pt x="137" y="249"/>
                </a:cubicBezTo>
                <a:cubicBezTo>
                  <a:pt x="137" y="250"/>
                  <a:pt x="137" y="251"/>
                  <a:pt x="137" y="251"/>
                </a:cubicBezTo>
                <a:cubicBezTo>
                  <a:pt x="139" y="253"/>
                  <a:pt x="138" y="256"/>
                  <a:pt x="138" y="258"/>
                </a:cubicBezTo>
                <a:cubicBezTo>
                  <a:pt x="138" y="255"/>
                  <a:pt x="139" y="252"/>
                  <a:pt x="139" y="250"/>
                </a:cubicBezTo>
                <a:cubicBezTo>
                  <a:pt x="140" y="251"/>
                  <a:pt x="140" y="253"/>
                  <a:pt x="139" y="255"/>
                </a:cubicBezTo>
                <a:cubicBezTo>
                  <a:pt x="139" y="257"/>
                  <a:pt x="139" y="258"/>
                  <a:pt x="140" y="259"/>
                </a:cubicBezTo>
                <a:cubicBezTo>
                  <a:pt x="140" y="258"/>
                  <a:pt x="140" y="257"/>
                  <a:pt x="140" y="256"/>
                </a:cubicBezTo>
                <a:cubicBezTo>
                  <a:pt x="140" y="255"/>
                  <a:pt x="140" y="254"/>
                  <a:pt x="140" y="253"/>
                </a:cubicBezTo>
                <a:close/>
                <a:moveTo>
                  <a:pt x="131" y="219"/>
                </a:moveTo>
                <a:cubicBezTo>
                  <a:pt x="131" y="219"/>
                  <a:pt x="130" y="219"/>
                  <a:pt x="130" y="219"/>
                </a:cubicBezTo>
                <a:cubicBezTo>
                  <a:pt x="130" y="218"/>
                  <a:pt x="129" y="219"/>
                  <a:pt x="128" y="220"/>
                </a:cubicBezTo>
                <a:cubicBezTo>
                  <a:pt x="127" y="222"/>
                  <a:pt x="126" y="224"/>
                  <a:pt x="126" y="227"/>
                </a:cubicBezTo>
                <a:cubicBezTo>
                  <a:pt x="126" y="227"/>
                  <a:pt x="126" y="227"/>
                  <a:pt x="126" y="226"/>
                </a:cubicBezTo>
                <a:cubicBezTo>
                  <a:pt x="127" y="225"/>
                  <a:pt x="127" y="224"/>
                  <a:pt x="127" y="224"/>
                </a:cubicBezTo>
                <a:cubicBezTo>
                  <a:pt x="128" y="222"/>
                  <a:pt x="129" y="220"/>
                  <a:pt x="129" y="220"/>
                </a:cubicBezTo>
                <a:cubicBezTo>
                  <a:pt x="128" y="222"/>
                  <a:pt x="128" y="224"/>
                  <a:pt x="127" y="226"/>
                </a:cubicBezTo>
                <a:cubicBezTo>
                  <a:pt x="127" y="228"/>
                  <a:pt x="126" y="230"/>
                  <a:pt x="125" y="232"/>
                </a:cubicBezTo>
                <a:cubicBezTo>
                  <a:pt x="125" y="234"/>
                  <a:pt x="124" y="236"/>
                  <a:pt x="124" y="238"/>
                </a:cubicBezTo>
                <a:cubicBezTo>
                  <a:pt x="124" y="240"/>
                  <a:pt x="123" y="242"/>
                  <a:pt x="123" y="244"/>
                </a:cubicBezTo>
                <a:cubicBezTo>
                  <a:pt x="124" y="244"/>
                  <a:pt x="124" y="241"/>
                  <a:pt x="124" y="242"/>
                </a:cubicBezTo>
                <a:cubicBezTo>
                  <a:pt x="125" y="243"/>
                  <a:pt x="125" y="243"/>
                  <a:pt x="125" y="240"/>
                </a:cubicBezTo>
                <a:cubicBezTo>
                  <a:pt x="126" y="238"/>
                  <a:pt x="126" y="236"/>
                  <a:pt x="126" y="236"/>
                </a:cubicBezTo>
                <a:cubicBezTo>
                  <a:pt x="126" y="231"/>
                  <a:pt x="127" y="228"/>
                  <a:pt x="129" y="226"/>
                </a:cubicBezTo>
                <a:cubicBezTo>
                  <a:pt x="130" y="224"/>
                  <a:pt x="130" y="223"/>
                  <a:pt x="131" y="222"/>
                </a:cubicBezTo>
                <a:cubicBezTo>
                  <a:pt x="129" y="224"/>
                  <a:pt x="130" y="221"/>
                  <a:pt x="131" y="219"/>
                </a:cubicBezTo>
                <a:close/>
                <a:moveTo>
                  <a:pt x="156" y="243"/>
                </a:moveTo>
                <a:cubicBezTo>
                  <a:pt x="155" y="244"/>
                  <a:pt x="154" y="244"/>
                  <a:pt x="154" y="246"/>
                </a:cubicBezTo>
                <a:cubicBezTo>
                  <a:pt x="153" y="249"/>
                  <a:pt x="153" y="249"/>
                  <a:pt x="153" y="249"/>
                </a:cubicBezTo>
                <a:cubicBezTo>
                  <a:pt x="152" y="253"/>
                  <a:pt x="152" y="253"/>
                  <a:pt x="152" y="253"/>
                </a:cubicBezTo>
                <a:cubicBezTo>
                  <a:pt x="152" y="254"/>
                  <a:pt x="151" y="254"/>
                  <a:pt x="152" y="255"/>
                </a:cubicBezTo>
                <a:cubicBezTo>
                  <a:pt x="152" y="255"/>
                  <a:pt x="152" y="254"/>
                  <a:pt x="152" y="253"/>
                </a:cubicBezTo>
                <a:cubicBezTo>
                  <a:pt x="153" y="252"/>
                  <a:pt x="152" y="251"/>
                  <a:pt x="153" y="251"/>
                </a:cubicBezTo>
                <a:cubicBezTo>
                  <a:pt x="154" y="251"/>
                  <a:pt x="154" y="249"/>
                  <a:pt x="154" y="248"/>
                </a:cubicBezTo>
                <a:cubicBezTo>
                  <a:pt x="155" y="248"/>
                  <a:pt x="156" y="246"/>
                  <a:pt x="156" y="243"/>
                </a:cubicBezTo>
                <a:cubicBezTo>
                  <a:pt x="156" y="242"/>
                  <a:pt x="156" y="243"/>
                  <a:pt x="156" y="243"/>
                </a:cubicBezTo>
                <a:close/>
                <a:moveTo>
                  <a:pt x="140" y="219"/>
                </a:moveTo>
                <a:cubicBezTo>
                  <a:pt x="140" y="219"/>
                  <a:pt x="140" y="219"/>
                  <a:pt x="141" y="218"/>
                </a:cubicBezTo>
                <a:cubicBezTo>
                  <a:pt x="141" y="218"/>
                  <a:pt x="141" y="217"/>
                  <a:pt x="141" y="217"/>
                </a:cubicBezTo>
                <a:cubicBezTo>
                  <a:pt x="143" y="216"/>
                  <a:pt x="143" y="216"/>
                  <a:pt x="143" y="213"/>
                </a:cubicBezTo>
                <a:cubicBezTo>
                  <a:pt x="145" y="212"/>
                  <a:pt x="146" y="211"/>
                  <a:pt x="147" y="211"/>
                </a:cubicBezTo>
                <a:cubicBezTo>
                  <a:pt x="147" y="211"/>
                  <a:pt x="147" y="211"/>
                  <a:pt x="148" y="209"/>
                </a:cubicBezTo>
                <a:cubicBezTo>
                  <a:pt x="149" y="209"/>
                  <a:pt x="149" y="208"/>
                  <a:pt x="149" y="208"/>
                </a:cubicBezTo>
                <a:cubicBezTo>
                  <a:pt x="149" y="208"/>
                  <a:pt x="148" y="208"/>
                  <a:pt x="147" y="209"/>
                </a:cubicBezTo>
                <a:cubicBezTo>
                  <a:pt x="147" y="208"/>
                  <a:pt x="145" y="211"/>
                  <a:pt x="146" y="208"/>
                </a:cubicBezTo>
                <a:cubicBezTo>
                  <a:pt x="147" y="206"/>
                  <a:pt x="147" y="206"/>
                  <a:pt x="148" y="204"/>
                </a:cubicBezTo>
                <a:cubicBezTo>
                  <a:pt x="147" y="205"/>
                  <a:pt x="146" y="206"/>
                  <a:pt x="145" y="207"/>
                </a:cubicBezTo>
                <a:cubicBezTo>
                  <a:pt x="144" y="209"/>
                  <a:pt x="144" y="209"/>
                  <a:pt x="144" y="209"/>
                </a:cubicBezTo>
                <a:cubicBezTo>
                  <a:pt x="144" y="210"/>
                  <a:pt x="144" y="210"/>
                  <a:pt x="144" y="211"/>
                </a:cubicBezTo>
                <a:cubicBezTo>
                  <a:pt x="143" y="212"/>
                  <a:pt x="143" y="212"/>
                  <a:pt x="143" y="212"/>
                </a:cubicBezTo>
                <a:cubicBezTo>
                  <a:pt x="143" y="212"/>
                  <a:pt x="143" y="212"/>
                  <a:pt x="143" y="211"/>
                </a:cubicBezTo>
                <a:cubicBezTo>
                  <a:pt x="143" y="210"/>
                  <a:pt x="144" y="209"/>
                  <a:pt x="144" y="209"/>
                </a:cubicBezTo>
                <a:cubicBezTo>
                  <a:pt x="143" y="209"/>
                  <a:pt x="142" y="210"/>
                  <a:pt x="142" y="211"/>
                </a:cubicBezTo>
                <a:cubicBezTo>
                  <a:pt x="141" y="214"/>
                  <a:pt x="141" y="213"/>
                  <a:pt x="140" y="213"/>
                </a:cubicBezTo>
                <a:cubicBezTo>
                  <a:pt x="140" y="213"/>
                  <a:pt x="139" y="212"/>
                  <a:pt x="138" y="214"/>
                </a:cubicBezTo>
                <a:cubicBezTo>
                  <a:pt x="137" y="215"/>
                  <a:pt x="136" y="216"/>
                  <a:pt x="136" y="217"/>
                </a:cubicBezTo>
                <a:cubicBezTo>
                  <a:pt x="135" y="218"/>
                  <a:pt x="135" y="220"/>
                  <a:pt x="135" y="221"/>
                </a:cubicBezTo>
                <a:cubicBezTo>
                  <a:pt x="136" y="220"/>
                  <a:pt x="136" y="219"/>
                  <a:pt x="136" y="218"/>
                </a:cubicBezTo>
                <a:cubicBezTo>
                  <a:pt x="136" y="219"/>
                  <a:pt x="137" y="220"/>
                  <a:pt x="135" y="223"/>
                </a:cubicBezTo>
                <a:cubicBezTo>
                  <a:pt x="135" y="223"/>
                  <a:pt x="133" y="226"/>
                  <a:pt x="133" y="227"/>
                </a:cubicBezTo>
                <a:cubicBezTo>
                  <a:pt x="133" y="228"/>
                  <a:pt x="133" y="230"/>
                  <a:pt x="133" y="230"/>
                </a:cubicBezTo>
                <a:cubicBezTo>
                  <a:pt x="132" y="228"/>
                  <a:pt x="132" y="229"/>
                  <a:pt x="132" y="231"/>
                </a:cubicBezTo>
                <a:cubicBezTo>
                  <a:pt x="131" y="233"/>
                  <a:pt x="131" y="234"/>
                  <a:pt x="132" y="231"/>
                </a:cubicBezTo>
                <a:cubicBezTo>
                  <a:pt x="132" y="233"/>
                  <a:pt x="134" y="232"/>
                  <a:pt x="133" y="235"/>
                </a:cubicBezTo>
                <a:cubicBezTo>
                  <a:pt x="132" y="238"/>
                  <a:pt x="133" y="240"/>
                  <a:pt x="132" y="243"/>
                </a:cubicBezTo>
                <a:cubicBezTo>
                  <a:pt x="133" y="241"/>
                  <a:pt x="133" y="239"/>
                  <a:pt x="134" y="238"/>
                </a:cubicBezTo>
                <a:cubicBezTo>
                  <a:pt x="135" y="233"/>
                  <a:pt x="135" y="233"/>
                  <a:pt x="135" y="233"/>
                </a:cubicBezTo>
                <a:cubicBezTo>
                  <a:pt x="136" y="231"/>
                  <a:pt x="136" y="229"/>
                  <a:pt x="137" y="228"/>
                </a:cubicBezTo>
                <a:cubicBezTo>
                  <a:pt x="138" y="226"/>
                  <a:pt x="139" y="225"/>
                  <a:pt x="139" y="223"/>
                </a:cubicBezTo>
                <a:cubicBezTo>
                  <a:pt x="140" y="222"/>
                  <a:pt x="141" y="219"/>
                  <a:pt x="140" y="219"/>
                </a:cubicBezTo>
                <a:close/>
                <a:moveTo>
                  <a:pt x="304" y="308"/>
                </a:moveTo>
                <a:cubicBezTo>
                  <a:pt x="303" y="309"/>
                  <a:pt x="302" y="308"/>
                  <a:pt x="301" y="307"/>
                </a:cubicBezTo>
                <a:cubicBezTo>
                  <a:pt x="301" y="309"/>
                  <a:pt x="301" y="309"/>
                  <a:pt x="297" y="311"/>
                </a:cubicBezTo>
                <a:cubicBezTo>
                  <a:pt x="298" y="310"/>
                  <a:pt x="299" y="309"/>
                  <a:pt x="300" y="308"/>
                </a:cubicBezTo>
                <a:cubicBezTo>
                  <a:pt x="299" y="308"/>
                  <a:pt x="298" y="309"/>
                  <a:pt x="298" y="310"/>
                </a:cubicBezTo>
                <a:cubicBezTo>
                  <a:pt x="297" y="309"/>
                  <a:pt x="299" y="306"/>
                  <a:pt x="297" y="308"/>
                </a:cubicBezTo>
                <a:cubicBezTo>
                  <a:pt x="296" y="309"/>
                  <a:pt x="295" y="309"/>
                  <a:pt x="294" y="310"/>
                </a:cubicBezTo>
                <a:cubicBezTo>
                  <a:pt x="294" y="311"/>
                  <a:pt x="293" y="311"/>
                  <a:pt x="293" y="312"/>
                </a:cubicBezTo>
                <a:cubicBezTo>
                  <a:pt x="292" y="312"/>
                  <a:pt x="292" y="313"/>
                  <a:pt x="291" y="313"/>
                </a:cubicBezTo>
                <a:cubicBezTo>
                  <a:pt x="291" y="314"/>
                  <a:pt x="290" y="314"/>
                  <a:pt x="290" y="314"/>
                </a:cubicBezTo>
                <a:cubicBezTo>
                  <a:pt x="291" y="313"/>
                  <a:pt x="292" y="312"/>
                  <a:pt x="293" y="312"/>
                </a:cubicBezTo>
                <a:cubicBezTo>
                  <a:pt x="293" y="311"/>
                  <a:pt x="294" y="310"/>
                  <a:pt x="295" y="309"/>
                </a:cubicBezTo>
                <a:cubicBezTo>
                  <a:pt x="297" y="307"/>
                  <a:pt x="299" y="305"/>
                  <a:pt x="301" y="303"/>
                </a:cubicBezTo>
                <a:cubicBezTo>
                  <a:pt x="299" y="305"/>
                  <a:pt x="297" y="305"/>
                  <a:pt x="298" y="304"/>
                </a:cubicBezTo>
                <a:cubicBezTo>
                  <a:pt x="298" y="303"/>
                  <a:pt x="298" y="303"/>
                  <a:pt x="297" y="304"/>
                </a:cubicBezTo>
                <a:cubicBezTo>
                  <a:pt x="296" y="305"/>
                  <a:pt x="296" y="305"/>
                  <a:pt x="297" y="304"/>
                </a:cubicBezTo>
                <a:cubicBezTo>
                  <a:pt x="297" y="303"/>
                  <a:pt x="297" y="302"/>
                  <a:pt x="297" y="303"/>
                </a:cubicBezTo>
                <a:cubicBezTo>
                  <a:pt x="296" y="303"/>
                  <a:pt x="296" y="304"/>
                  <a:pt x="295" y="304"/>
                </a:cubicBezTo>
                <a:cubicBezTo>
                  <a:pt x="294" y="306"/>
                  <a:pt x="293" y="308"/>
                  <a:pt x="291" y="310"/>
                </a:cubicBezTo>
                <a:cubicBezTo>
                  <a:pt x="290" y="312"/>
                  <a:pt x="288" y="313"/>
                  <a:pt x="287" y="314"/>
                </a:cubicBezTo>
                <a:cubicBezTo>
                  <a:pt x="285" y="316"/>
                  <a:pt x="285" y="316"/>
                  <a:pt x="285" y="316"/>
                </a:cubicBezTo>
                <a:cubicBezTo>
                  <a:pt x="282" y="318"/>
                  <a:pt x="282" y="318"/>
                  <a:pt x="282" y="318"/>
                </a:cubicBezTo>
                <a:cubicBezTo>
                  <a:pt x="281" y="319"/>
                  <a:pt x="279" y="320"/>
                  <a:pt x="278" y="321"/>
                </a:cubicBezTo>
                <a:cubicBezTo>
                  <a:pt x="276" y="322"/>
                  <a:pt x="275" y="323"/>
                  <a:pt x="273" y="324"/>
                </a:cubicBezTo>
                <a:cubicBezTo>
                  <a:pt x="273" y="325"/>
                  <a:pt x="272" y="325"/>
                  <a:pt x="272" y="325"/>
                </a:cubicBezTo>
                <a:cubicBezTo>
                  <a:pt x="276" y="323"/>
                  <a:pt x="276" y="325"/>
                  <a:pt x="279" y="324"/>
                </a:cubicBezTo>
                <a:cubicBezTo>
                  <a:pt x="279" y="324"/>
                  <a:pt x="279" y="324"/>
                  <a:pt x="279" y="324"/>
                </a:cubicBezTo>
                <a:cubicBezTo>
                  <a:pt x="279" y="324"/>
                  <a:pt x="279" y="324"/>
                  <a:pt x="279" y="324"/>
                </a:cubicBezTo>
                <a:cubicBezTo>
                  <a:pt x="279" y="324"/>
                  <a:pt x="279" y="324"/>
                  <a:pt x="279" y="324"/>
                </a:cubicBezTo>
                <a:cubicBezTo>
                  <a:pt x="278" y="325"/>
                  <a:pt x="276" y="326"/>
                  <a:pt x="274" y="327"/>
                </a:cubicBezTo>
                <a:cubicBezTo>
                  <a:pt x="273" y="327"/>
                  <a:pt x="272" y="328"/>
                  <a:pt x="272" y="328"/>
                </a:cubicBezTo>
                <a:cubicBezTo>
                  <a:pt x="271" y="329"/>
                  <a:pt x="270" y="329"/>
                  <a:pt x="269" y="330"/>
                </a:cubicBezTo>
                <a:cubicBezTo>
                  <a:pt x="268" y="331"/>
                  <a:pt x="266" y="331"/>
                  <a:pt x="266" y="332"/>
                </a:cubicBezTo>
                <a:cubicBezTo>
                  <a:pt x="265" y="332"/>
                  <a:pt x="264" y="332"/>
                  <a:pt x="264" y="332"/>
                </a:cubicBezTo>
                <a:cubicBezTo>
                  <a:pt x="264" y="332"/>
                  <a:pt x="263" y="333"/>
                  <a:pt x="263" y="333"/>
                </a:cubicBezTo>
                <a:cubicBezTo>
                  <a:pt x="262" y="333"/>
                  <a:pt x="261" y="334"/>
                  <a:pt x="260" y="335"/>
                </a:cubicBezTo>
                <a:cubicBezTo>
                  <a:pt x="260" y="335"/>
                  <a:pt x="261" y="334"/>
                  <a:pt x="262" y="334"/>
                </a:cubicBezTo>
                <a:cubicBezTo>
                  <a:pt x="263" y="334"/>
                  <a:pt x="263" y="333"/>
                  <a:pt x="264" y="333"/>
                </a:cubicBezTo>
                <a:cubicBezTo>
                  <a:pt x="265" y="333"/>
                  <a:pt x="266" y="332"/>
                  <a:pt x="266" y="332"/>
                </a:cubicBezTo>
                <a:cubicBezTo>
                  <a:pt x="269" y="331"/>
                  <a:pt x="271" y="330"/>
                  <a:pt x="272" y="329"/>
                </a:cubicBezTo>
                <a:cubicBezTo>
                  <a:pt x="272" y="329"/>
                  <a:pt x="272" y="329"/>
                  <a:pt x="273" y="329"/>
                </a:cubicBezTo>
                <a:cubicBezTo>
                  <a:pt x="273" y="329"/>
                  <a:pt x="272" y="329"/>
                  <a:pt x="272" y="329"/>
                </a:cubicBezTo>
                <a:cubicBezTo>
                  <a:pt x="268" y="332"/>
                  <a:pt x="264" y="334"/>
                  <a:pt x="260" y="336"/>
                </a:cubicBezTo>
                <a:cubicBezTo>
                  <a:pt x="259" y="336"/>
                  <a:pt x="258" y="337"/>
                  <a:pt x="256" y="338"/>
                </a:cubicBezTo>
                <a:cubicBezTo>
                  <a:pt x="255" y="339"/>
                  <a:pt x="254" y="339"/>
                  <a:pt x="252" y="339"/>
                </a:cubicBezTo>
                <a:cubicBezTo>
                  <a:pt x="252" y="339"/>
                  <a:pt x="250" y="340"/>
                  <a:pt x="251" y="340"/>
                </a:cubicBezTo>
                <a:cubicBezTo>
                  <a:pt x="251" y="340"/>
                  <a:pt x="249" y="341"/>
                  <a:pt x="249" y="341"/>
                </a:cubicBezTo>
                <a:cubicBezTo>
                  <a:pt x="251" y="341"/>
                  <a:pt x="253" y="341"/>
                  <a:pt x="255" y="341"/>
                </a:cubicBezTo>
                <a:cubicBezTo>
                  <a:pt x="256" y="341"/>
                  <a:pt x="256" y="341"/>
                  <a:pt x="257" y="341"/>
                </a:cubicBezTo>
                <a:cubicBezTo>
                  <a:pt x="258" y="340"/>
                  <a:pt x="259" y="340"/>
                  <a:pt x="260" y="340"/>
                </a:cubicBezTo>
                <a:cubicBezTo>
                  <a:pt x="256" y="341"/>
                  <a:pt x="256" y="342"/>
                  <a:pt x="256" y="344"/>
                </a:cubicBezTo>
                <a:cubicBezTo>
                  <a:pt x="255" y="343"/>
                  <a:pt x="253" y="344"/>
                  <a:pt x="251" y="344"/>
                </a:cubicBezTo>
                <a:cubicBezTo>
                  <a:pt x="249" y="345"/>
                  <a:pt x="250" y="344"/>
                  <a:pt x="250" y="343"/>
                </a:cubicBezTo>
                <a:cubicBezTo>
                  <a:pt x="251" y="343"/>
                  <a:pt x="251" y="342"/>
                  <a:pt x="250" y="343"/>
                </a:cubicBezTo>
                <a:cubicBezTo>
                  <a:pt x="248" y="343"/>
                  <a:pt x="246" y="343"/>
                  <a:pt x="245" y="344"/>
                </a:cubicBezTo>
                <a:cubicBezTo>
                  <a:pt x="243" y="344"/>
                  <a:pt x="241" y="345"/>
                  <a:pt x="239" y="345"/>
                </a:cubicBezTo>
                <a:cubicBezTo>
                  <a:pt x="239" y="345"/>
                  <a:pt x="236" y="345"/>
                  <a:pt x="237" y="346"/>
                </a:cubicBezTo>
                <a:cubicBezTo>
                  <a:pt x="237" y="346"/>
                  <a:pt x="235" y="347"/>
                  <a:pt x="234" y="347"/>
                </a:cubicBezTo>
                <a:cubicBezTo>
                  <a:pt x="236" y="347"/>
                  <a:pt x="238" y="347"/>
                  <a:pt x="240" y="347"/>
                </a:cubicBezTo>
                <a:cubicBezTo>
                  <a:pt x="240" y="347"/>
                  <a:pt x="241" y="347"/>
                  <a:pt x="241" y="347"/>
                </a:cubicBezTo>
                <a:cubicBezTo>
                  <a:pt x="241" y="346"/>
                  <a:pt x="243" y="345"/>
                  <a:pt x="243" y="346"/>
                </a:cubicBezTo>
                <a:cubicBezTo>
                  <a:pt x="246" y="346"/>
                  <a:pt x="249" y="345"/>
                  <a:pt x="252" y="345"/>
                </a:cubicBezTo>
                <a:cubicBezTo>
                  <a:pt x="252" y="345"/>
                  <a:pt x="251" y="345"/>
                  <a:pt x="250" y="346"/>
                </a:cubicBezTo>
                <a:cubicBezTo>
                  <a:pt x="249" y="346"/>
                  <a:pt x="249" y="346"/>
                  <a:pt x="250" y="346"/>
                </a:cubicBezTo>
                <a:cubicBezTo>
                  <a:pt x="250" y="347"/>
                  <a:pt x="250" y="347"/>
                  <a:pt x="251" y="346"/>
                </a:cubicBezTo>
                <a:cubicBezTo>
                  <a:pt x="254" y="345"/>
                  <a:pt x="256" y="344"/>
                  <a:pt x="259" y="343"/>
                </a:cubicBezTo>
                <a:cubicBezTo>
                  <a:pt x="258" y="343"/>
                  <a:pt x="256" y="343"/>
                  <a:pt x="257" y="342"/>
                </a:cubicBezTo>
                <a:cubicBezTo>
                  <a:pt x="257" y="342"/>
                  <a:pt x="259" y="341"/>
                  <a:pt x="259" y="341"/>
                </a:cubicBezTo>
                <a:cubicBezTo>
                  <a:pt x="262" y="340"/>
                  <a:pt x="264" y="340"/>
                  <a:pt x="266" y="339"/>
                </a:cubicBezTo>
                <a:cubicBezTo>
                  <a:pt x="268" y="338"/>
                  <a:pt x="271" y="337"/>
                  <a:pt x="273" y="336"/>
                </a:cubicBezTo>
                <a:cubicBezTo>
                  <a:pt x="272" y="337"/>
                  <a:pt x="270" y="337"/>
                  <a:pt x="269" y="338"/>
                </a:cubicBezTo>
                <a:cubicBezTo>
                  <a:pt x="272" y="337"/>
                  <a:pt x="272" y="338"/>
                  <a:pt x="272" y="339"/>
                </a:cubicBezTo>
                <a:cubicBezTo>
                  <a:pt x="274" y="339"/>
                  <a:pt x="275" y="338"/>
                  <a:pt x="276" y="337"/>
                </a:cubicBezTo>
                <a:cubicBezTo>
                  <a:pt x="278" y="336"/>
                  <a:pt x="279" y="335"/>
                  <a:pt x="280" y="334"/>
                </a:cubicBezTo>
                <a:cubicBezTo>
                  <a:pt x="280" y="334"/>
                  <a:pt x="278" y="335"/>
                  <a:pt x="278" y="334"/>
                </a:cubicBezTo>
                <a:cubicBezTo>
                  <a:pt x="280" y="334"/>
                  <a:pt x="281" y="333"/>
                  <a:pt x="283" y="332"/>
                </a:cubicBezTo>
                <a:cubicBezTo>
                  <a:pt x="282" y="332"/>
                  <a:pt x="283" y="331"/>
                  <a:pt x="283" y="331"/>
                </a:cubicBezTo>
                <a:cubicBezTo>
                  <a:pt x="284" y="330"/>
                  <a:pt x="285" y="330"/>
                  <a:pt x="284" y="330"/>
                </a:cubicBezTo>
                <a:cubicBezTo>
                  <a:pt x="283" y="330"/>
                  <a:pt x="282" y="331"/>
                  <a:pt x="281" y="332"/>
                </a:cubicBezTo>
                <a:cubicBezTo>
                  <a:pt x="282" y="331"/>
                  <a:pt x="282" y="330"/>
                  <a:pt x="283" y="330"/>
                </a:cubicBezTo>
                <a:cubicBezTo>
                  <a:pt x="284" y="329"/>
                  <a:pt x="285" y="329"/>
                  <a:pt x="285" y="328"/>
                </a:cubicBezTo>
                <a:cubicBezTo>
                  <a:pt x="287" y="328"/>
                  <a:pt x="288" y="326"/>
                  <a:pt x="289" y="325"/>
                </a:cubicBezTo>
                <a:cubicBezTo>
                  <a:pt x="289" y="325"/>
                  <a:pt x="289" y="325"/>
                  <a:pt x="289" y="325"/>
                </a:cubicBezTo>
                <a:cubicBezTo>
                  <a:pt x="288" y="325"/>
                  <a:pt x="287" y="326"/>
                  <a:pt x="287" y="327"/>
                </a:cubicBezTo>
                <a:cubicBezTo>
                  <a:pt x="287" y="327"/>
                  <a:pt x="287" y="327"/>
                  <a:pt x="287" y="327"/>
                </a:cubicBezTo>
                <a:cubicBezTo>
                  <a:pt x="285" y="327"/>
                  <a:pt x="284" y="328"/>
                  <a:pt x="283" y="329"/>
                </a:cubicBezTo>
                <a:cubicBezTo>
                  <a:pt x="282" y="330"/>
                  <a:pt x="280" y="331"/>
                  <a:pt x="279" y="331"/>
                </a:cubicBezTo>
                <a:cubicBezTo>
                  <a:pt x="283" y="329"/>
                  <a:pt x="279" y="330"/>
                  <a:pt x="279" y="329"/>
                </a:cubicBezTo>
                <a:cubicBezTo>
                  <a:pt x="280" y="328"/>
                  <a:pt x="279" y="328"/>
                  <a:pt x="280" y="328"/>
                </a:cubicBezTo>
                <a:cubicBezTo>
                  <a:pt x="281" y="328"/>
                  <a:pt x="282" y="327"/>
                  <a:pt x="284" y="326"/>
                </a:cubicBezTo>
                <a:cubicBezTo>
                  <a:pt x="285" y="325"/>
                  <a:pt x="286" y="324"/>
                  <a:pt x="288" y="323"/>
                </a:cubicBezTo>
                <a:cubicBezTo>
                  <a:pt x="288" y="323"/>
                  <a:pt x="290" y="321"/>
                  <a:pt x="290" y="322"/>
                </a:cubicBezTo>
                <a:cubicBezTo>
                  <a:pt x="290" y="323"/>
                  <a:pt x="288" y="323"/>
                  <a:pt x="288" y="324"/>
                </a:cubicBezTo>
                <a:cubicBezTo>
                  <a:pt x="286" y="325"/>
                  <a:pt x="284" y="326"/>
                  <a:pt x="282" y="328"/>
                </a:cubicBezTo>
                <a:cubicBezTo>
                  <a:pt x="283" y="328"/>
                  <a:pt x="285" y="326"/>
                  <a:pt x="285" y="327"/>
                </a:cubicBezTo>
                <a:cubicBezTo>
                  <a:pt x="287" y="325"/>
                  <a:pt x="290" y="324"/>
                  <a:pt x="292" y="321"/>
                </a:cubicBezTo>
                <a:cubicBezTo>
                  <a:pt x="294" y="319"/>
                  <a:pt x="295" y="318"/>
                  <a:pt x="295" y="317"/>
                </a:cubicBezTo>
                <a:cubicBezTo>
                  <a:pt x="295" y="315"/>
                  <a:pt x="293" y="319"/>
                  <a:pt x="293" y="318"/>
                </a:cubicBezTo>
                <a:cubicBezTo>
                  <a:pt x="294" y="317"/>
                  <a:pt x="295" y="316"/>
                  <a:pt x="296" y="315"/>
                </a:cubicBezTo>
                <a:cubicBezTo>
                  <a:pt x="297" y="314"/>
                  <a:pt x="299" y="313"/>
                  <a:pt x="300" y="312"/>
                </a:cubicBezTo>
                <a:cubicBezTo>
                  <a:pt x="302" y="308"/>
                  <a:pt x="302" y="310"/>
                  <a:pt x="303" y="310"/>
                </a:cubicBezTo>
                <a:cubicBezTo>
                  <a:pt x="304" y="309"/>
                  <a:pt x="305" y="308"/>
                  <a:pt x="304" y="308"/>
                </a:cubicBezTo>
                <a:close/>
                <a:moveTo>
                  <a:pt x="283" y="332"/>
                </a:moveTo>
                <a:cubicBezTo>
                  <a:pt x="283" y="332"/>
                  <a:pt x="283" y="332"/>
                  <a:pt x="283" y="332"/>
                </a:cubicBezTo>
                <a:cubicBezTo>
                  <a:pt x="283" y="332"/>
                  <a:pt x="283" y="332"/>
                  <a:pt x="283" y="332"/>
                </a:cubicBezTo>
                <a:close/>
                <a:moveTo>
                  <a:pt x="288" y="333"/>
                </a:moveTo>
                <a:cubicBezTo>
                  <a:pt x="288" y="334"/>
                  <a:pt x="287" y="334"/>
                  <a:pt x="286" y="335"/>
                </a:cubicBezTo>
                <a:cubicBezTo>
                  <a:pt x="286" y="336"/>
                  <a:pt x="285" y="336"/>
                  <a:pt x="284" y="337"/>
                </a:cubicBezTo>
                <a:cubicBezTo>
                  <a:pt x="284" y="337"/>
                  <a:pt x="283" y="338"/>
                  <a:pt x="284" y="338"/>
                </a:cubicBezTo>
                <a:cubicBezTo>
                  <a:pt x="284" y="338"/>
                  <a:pt x="285" y="338"/>
                  <a:pt x="286" y="337"/>
                </a:cubicBezTo>
                <a:cubicBezTo>
                  <a:pt x="288" y="335"/>
                  <a:pt x="287" y="336"/>
                  <a:pt x="288" y="337"/>
                </a:cubicBezTo>
                <a:cubicBezTo>
                  <a:pt x="289" y="336"/>
                  <a:pt x="291" y="334"/>
                  <a:pt x="293" y="333"/>
                </a:cubicBezTo>
                <a:cubicBezTo>
                  <a:pt x="291" y="334"/>
                  <a:pt x="287" y="336"/>
                  <a:pt x="288" y="333"/>
                </a:cubicBezTo>
                <a:close/>
                <a:moveTo>
                  <a:pt x="293" y="260"/>
                </a:moveTo>
                <a:cubicBezTo>
                  <a:pt x="293" y="260"/>
                  <a:pt x="293" y="261"/>
                  <a:pt x="292" y="261"/>
                </a:cubicBezTo>
                <a:cubicBezTo>
                  <a:pt x="292" y="262"/>
                  <a:pt x="292" y="262"/>
                  <a:pt x="292" y="263"/>
                </a:cubicBezTo>
                <a:cubicBezTo>
                  <a:pt x="292" y="264"/>
                  <a:pt x="291" y="265"/>
                  <a:pt x="291" y="265"/>
                </a:cubicBezTo>
                <a:cubicBezTo>
                  <a:pt x="292" y="265"/>
                  <a:pt x="293" y="265"/>
                  <a:pt x="293" y="264"/>
                </a:cubicBezTo>
                <a:cubicBezTo>
                  <a:pt x="293" y="264"/>
                  <a:pt x="293" y="263"/>
                  <a:pt x="294" y="262"/>
                </a:cubicBezTo>
                <a:cubicBezTo>
                  <a:pt x="294" y="262"/>
                  <a:pt x="294" y="261"/>
                  <a:pt x="294" y="260"/>
                </a:cubicBezTo>
                <a:cubicBezTo>
                  <a:pt x="293" y="261"/>
                  <a:pt x="294" y="263"/>
                  <a:pt x="293" y="264"/>
                </a:cubicBezTo>
                <a:cubicBezTo>
                  <a:pt x="292" y="263"/>
                  <a:pt x="293" y="261"/>
                  <a:pt x="293" y="260"/>
                </a:cubicBezTo>
                <a:close/>
                <a:moveTo>
                  <a:pt x="283" y="332"/>
                </a:moveTo>
                <a:cubicBezTo>
                  <a:pt x="283" y="332"/>
                  <a:pt x="283" y="332"/>
                  <a:pt x="283" y="332"/>
                </a:cubicBezTo>
                <a:cubicBezTo>
                  <a:pt x="283" y="332"/>
                  <a:pt x="283" y="332"/>
                  <a:pt x="283" y="332"/>
                </a:cubicBezTo>
                <a:cubicBezTo>
                  <a:pt x="283" y="332"/>
                  <a:pt x="283" y="332"/>
                  <a:pt x="283" y="332"/>
                </a:cubicBezTo>
                <a:close/>
                <a:moveTo>
                  <a:pt x="294" y="283"/>
                </a:moveTo>
                <a:cubicBezTo>
                  <a:pt x="294" y="282"/>
                  <a:pt x="294" y="282"/>
                  <a:pt x="294" y="281"/>
                </a:cubicBezTo>
                <a:cubicBezTo>
                  <a:pt x="294" y="281"/>
                  <a:pt x="293" y="282"/>
                  <a:pt x="293" y="283"/>
                </a:cubicBezTo>
                <a:cubicBezTo>
                  <a:pt x="293" y="283"/>
                  <a:pt x="292" y="284"/>
                  <a:pt x="292" y="285"/>
                </a:cubicBezTo>
                <a:cubicBezTo>
                  <a:pt x="291" y="286"/>
                  <a:pt x="291" y="287"/>
                  <a:pt x="290" y="288"/>
                </a:cubicBezTo>
                <a:cubicBezTo>
                  <a:pt x="290" y="288"/>
                  <a:pt x="290" y="288"/>
                  <a:pt x="290" y="288"/>
                </a:cubicBezTo>
                <a:cubicBezTo>
                  <a:pt x="291" y="287"/>
                  <a:pt x="291" y="288"/>
                  <a:pt x="292" y="287"/>
                </a:cubicBezTo>
                <a:cubicBezTo>
                  <a:pt x="293" y="286"/>
                  <a:pt x="293" y="285"/>
                  <a:pt x="293" y="284"/>
                </a:cubicBezTo>
                <a:cubicBezTo>
                  <a:pt x="293" y="284"/>
                  <a:pt x="293" y="283"/>
                  <a:pt x="294" y="283"/>
                </a:cubicBezTo>
                <a:close/>
                <a:moveTo>
                  <a:pt x="309" y="254"/>
                </a:moveTo>
                <a:cubicBezTo>
                  <a:pt x="308" y="254"/>
                  <a:pt x="308" y="255"/>
                  <a:pt x="308" y="256"/>
                </a:cubicBezTo>
                <a:cubicBezTo>
                  <a:pt x="308" y="257"/>
                  <a:pt x="308" y="258"/>
                  <a:pt x="307" y="259"/>
                </a:cubicBezTo>
                <a:cubicBezTo>
                  <a:pt x="309" y="258"/>
                  <a:pt x="309" y="258"/>
                  <a:pt x="309" y="254"/>
                </a:cubicBezTo>
                <a:close/>
                <a:moveTo>
                  <a:pt x="288" y="337"/>
                </a:moveTo>
                <a:cubicBezTo>
                  <a:pt x="288" y="337"/>
                  <a:pt x="288" y="337"/>
                  <a:pt x="288" y="337"/>
                </a:cubicBezTo>
                <a:cubicBezTo>
                  <a:pt x="288" y="337"/>
                  <a:pt x="288" y="337"/>
                  <a:pt x="288" y="337"/>
                </a:cubicBezTo>
                <a:cubicBezTo>
                  <a:pt x="288" y="337"/>
                  <a:pt x="288" y="337"/>
                  <a:pt x="288" y="337"/>
                </a:cubicBezTo>
                <a:close/>
                <a:moveTo>
                  <a:pt x="308" y="298"/>
                </a:moveTo>
                <a:cubicBezTo>
                  <a:pt x="308" y="299"/>
                  <a:pt x="307" y="300"/>
                  <a:pt x="306" y="301"/>
                </a:cubicBezTo>
                <a:cubicBezTo>
                  <a:pt x="306" y="302"/>
                  <a:pt x="307" y="302"/>
                  <a:pt x="307" y="301"/>
                </a:cubicBezTo>
                <a:cubicBezTo>
                  <a:pt x="308" y="301"/>
                  <a:pt x="308" y="301"/>
                  <a:pt x="309" y="300"/>
                </a:cubicBezTo>
                <a:cubicBezTo>
                  <a:pt x="309" y="299"/>
                  <a:pt x="310" y="298"/>
                  <a:pt x="311" y="296"/>
                </a:cubicBezTo>
                <a:cubicBezTo>
                  <a:pt x="310" y="297"/>
                  <a:pt x="309" y="297"/>
                  <a:pt x="308" y="298"/>
                </a:cubicBezTo>
                <a:close/>
                <a:moveTo>
                  <a:pt x="321" y="261"/>
                </a:moveTo>
                <a:cubicBezTo>
                  <a:pt x="321" y="261"/>
                  <a:pt x="321" y="261"/>
                  <a:pt x="321" y="261"/>
                </a:cubicBezTo>
                <a:cubicBezTo>
                  <a:pt x="321" y="261"/>
                  <a:pt x="321" y="261"/>
                  <a:pt x="321" y="261"/>
                </a:cubicBezTo>
                <a:close/>
                <a:moveTo>
                  <a:pt x="303" y="310"/>
                </a:moveTo>
                <a:cubicBezTo>
                  <a:pt x="303" y="310"/>
                  <a:pt x="303" y="310"/>
                  <a:pt x="303" y="310"/>
                </a:cubicBezTo>
                <a:cubicBezTo>
                  <a:pt x="303" y="310"/>
                  <a:pt x="303" y="310"/>
                  <a:pt x="303" y="310"/>
                </a:cubicBezTo>
                <a:cubicBezTo>
                  <a:pt x="303" y="310"/>
                  <a:pt x="303" y="310"/>
                  <a:pt x="303" y="310"/>
                </a:cubicBezTo>
                <a:cubicBezTo>
                  <a:pt x="303" y="310"/>
                  <a:pt x="303" y="310"/>
                  <a:pt x="303" y="310"/>
                </a:cubicBezTo>
                <a:cubicBezTo>
                  <a:pt x="303" y="310"/>
                  <a:pt x="303" y="310"/>
                  <a:pt x="303" y="310"/>
                </a:cubicBezTo>
                <a:close/>
                <a:moveTo>
                  <a:pt x="284" y="333"/>
                </a:moveTo>
                <a:cubicBezTo>
                  <a:pt x="286" y="332"/>
                  <a:pt x="287" y="331"/>
                  <a:pt x="288" y="329"/>
                </a:cubicBezTo>
                <a:cubicBezTo>
                  <a:pt x="288" y="329"/>
                  <a:pt x="288" y="329"/>
                  <a:pt x="288" y="329"/>
                </a:cubicBezTo>
                <a:cubicBezTo>
                  <a:pt x="287" y="329"/>
                  <a:pt x="285" y="330"/>
                  <a:pt x="284" y="331"/>
                </a:cubicBezTo>
                <a:cubicBezTo>
                  <a:pt x="283" y="331"/>
                  <a:pt x="283" y="331"/>
                  <a:pt x="283" y="332"/>
                </a:cubicBezTo>
                <a:cubicBezTo>
                  <a:pt x="283" y="332"/>
                  <a:pt x="279" y="335"/>
                  <a:pt x="284" y="333"/>
                </a:cubicBezTo>
                <a:close/>
                <a:moveTo>
                  <a:pt x="287" y="302"/>
                </a:moveTo>
                <a:cubicBezTo>
                  <a:pt x="287" y="302"/>
                  <a:pt x="286" y="303"/>
                  <a:pt x="285" y="303"/>
                </a:cubicBezTo>
                <a:cubicBezTo>
                  <a:pt x="285" y="303"/>
                  <a:pt x="285" y="303"/>
                  <a:pt x="285" y="304"/>
                </a:cubicBezTo>
                <a:cubicBezTo>
                  <a:pt x="285" y="304"/>
                  <a:pt x="285" y="305"/>
                  <a:pt x="284" y="305"/>
                </a:cubicBezTo>
                <a:cubicBezTo>
                  <a:pt x="285" y="304"/>
                  <a:pt x="286" y="303"/>
                  <a:pt x="287" y="302"/>
                </a:cubicBezTo>
                <a:cubicBezTo>
                  <a:pt x="288" y="302"/>
                  <a:pt x="288" y="301"/>
                  <a:pt x="288" y="302"/>
                </a:cubicBezTo>
                <a:cubicBezTo>
                  <a:pt x="288" y="302"/>
                  <a:pt x="288" y="302"/>
                  <a:pt x="288" y="303"/>
                </a:cubicBezTo>
                <a:cubicBezTo>
                  <a:pt x="287" y="303"/>
                  <a:pt x="286" y="304"/>
                  <a:pt x="286" y="305"/>
                </a:cubicBezTo>
                <a:cubicBezTo>
                  <a:pt x="285" y="306"/>
                  <a:pt x="284" y="307"/>
                  <a:pt x="283" y="307"/>
                </a:cubicBezTo>
                <a:cubicBezTo>
                  <a:pt x="283" y="308"/>
                  <a:pt x="282" y="308"/>
                  <a:pt x="282" y="309"/>
                </a:cubicBezTo>
                <a:cubicBezTo>
                  <a:pt x="282" y="309"/>
                  <a:pt x="284" y="310"/>
                  <a:pt x="281" y="312"/>
                </a:cubicBezTo>
                <a:cubicBezTo>
                  <a:pt x="281" y="312"/>
                  <a:pt x="280" y="312"/>
                  <a:pt x="280" y="312"/>
                </a:cubicBezTo>
                <a:cubicBezTo>
                  <a:pt x="281" y="312"/>
                  <a:pt x="281" y="312"/>
                  <a:pt x="281" y="312"/>
                </a:cubicBezTo>
                <a:cubicBezTo>
                  <a:pt x="283" y="311"/>
                  <a:pt x="284" y="309"/>
                  <a:pt x="286" y="308"/>
                </a:cubicBezTo>
                <a:cubicBezTo>
                  <a:pt x="286" y="308"/>
                  <a:pt x="286" y="308"/>
                  <a:pt x="286" y="308"/>
                </a:cubicBezTo>
                <a:cubicBezTo>
                  <a:pt x="285" y="307"/>
                  <a:pt x="286" y="307"/>
                  <a:pt x="287" y="306"/>
                </a:cubicBezTo>
                <a:cubicBezTo>
                  <a:pt x="288" y="306"/>
                  <a:pt x="288" y="306"/>
                  <a:pt x="288" y="307"/>
                </a:cubicBezTo>
                <a:cubicBezTo>
                  <a:pt x="287" y="307"/>
                  <a:pt x="287" y="307"/>
                  <a:pt x="287" y="307"/>
                </a:cubicBezTo>
                <a:cubicBezTo>
                  <a:pt x="288" y="307"/>
                  <a:pt x="289" y="306"/>
                  <a:pt x="289" y="305"/>
                </a:cubicBezTo>
                <a:cubicBezTo>
                  <a:pt x="289" y="305"/>
                  <a:pt x="290" y="304"/>
                  <a:pt x="288" y="304"/>
                </a:cubicBezTo>
                <a:cubicBezTo>
                  <a:pt x="288" y="304"/>
                  <a:pt x="287" y="304"/>
                  <a:pt x="288" y="303"/>
                </a:cubicBezTo>
                <a:cubicBezTo>
                  <a:pt x="290" y="301"/>
                  <a:pt x="291" y="300"/>
                  <a:pt x="292" y="298"/>
                </a:cubicBezTo>
                <a:cubicBezTo>
                  <a:pt x="291" y="299"/>
                  <a:pt x="290" y="299"/>
                  <a:pt x="289" y="300"/>
                </a:cubicBezTo>
                <a:cubicBezTo>
                  <a:pt x="289" y="300"/>
                  <a:pt x="288" y="301"/>
                  <a:pt x="287" y="302"/>
                </a:cubicBezTo>
                <a:close/>
                <a:moveTo>
                  <a:pt x="287" y="236"/>
                </a:moveTo>
                <a:cubicBezTo>
                  <a:pt x="287" y="236"/>
                  <a:pt x="286" y="236"/>
                  <a:pt x="285" y="236"/>
                </a:cubicBezTo>
                <a:cubicBezTo>
                  <a:pt x="285" y="237"/>
                  <a:pt x="285" y="238"/>
                  <a:pt x="285" y="238"/>
                </a:cubicBezTo>
                <a:cubicBezTo>
                  <a:pt x="286" y="239"/>
                  <a:pt x="287" y="240"/>
                  <a:pt x="287" y="241"/>
                </a:cubicBezTo>
                <a:cubicBezTo>
                  <a:pt x="287" y="242"/>
                  <a:pt x="287" y="243"/>
                  <a:pt x="288" y="243"/>
                </a:cubicBezTo>
                <a:cubicBezTo>
                  <a:pt x="289" y="243"/>
                  <a:pt x="289" y="242"/>
                  <a:pt x="289" y="241"/>
                </a:cubicBezTo>
                <a:cubicBezTo>
                  <a:pt x="289" y="241"/>
                  <a:pt x="288" y="240"/>
                  <a:pt x="288" y="240"/>
                </a:cubicBezTo>
                <a:cubicBezTo>
                  <a:pt x="288" y="238"/>
                  <a:pt x="288" y="237"/>
                  <a:pt x="287" y="236"/>
                </a:cubicBezTo>
                <a:close/>
                <a:moveTo>
                  <a:pt x="288" y="251"/>
                </a:moveTo>
                <a:cubicBezTo>
                  <a:pt x="288" y="251"/>
                  <a:pt x="288" y="251"/>
                  <a:pt x="288" y="251"/>
                </a:cubicBezTo>
                <a:cubicBezTo>
                  <a:pt x="287" y="251"/>
                  <a:pt x="286" y="252"/>
                  <a:pt x="286" y="253"/>
                </a:cubicBezTo>
                <a:cubicBezTo>
                  <a:pt x="286" y="254"/>
                  <a:pt x="286" y="254"/>
                  <a:pt x="287" y="254"/>
                </a:cubicBezTo>
                <a:cubicBezTo>
                  <a:pt x="287" y="254"/>
                  <a:pt x="288" y="254"/>
                  <a:pt x="288" y="252"/>
                </a:cubicBezTo>
                <a:cubicBezTo>
                  <a:pt x="288" y="252"/>
                  <a:pt x="288" y="252"/>
                  <a:pt x="288" y="251"/>
                </a:cubicBezTo>
                <a:close/>
                <a:moveTo>
                  <a:pt x="287" y="288"/>
                </a:moveTo>
                <a:cubicBezTo>
                  <a:pt x="287" y="288"/>
                  <a:pt x="287" y="288"/>
                  <a:pt x="288" y="287"/>
                </a:cubicBezTo>
                <a:cubicBezTo>
                  <a:pt x="288" y="287"/>
                  <a:pt x="288" y="287"/>
                  <a:pt x="289" y="286"/>
                </a:cubicBezTo>
                <a:cubicBezTo>
                  <a:pt x="289" y="285"/>
                  <a:pt x="290" y="285"/>
                  <a:pt x="290" y="283"/>
                </a:cubicBezTo>
                <a:cubicBezTo>
                  <a:pt x="290" y="284"/>
                  <a:pt x="289" y="285"/>
                  <a:pt x="288" y="285"/>
                </a:cubicBezTo>
                <a:cubicBezTo>
                  <a:pt x="288" y="286"/>
                  <a:pt x="287" y="287"/>
                  <a:pt x="286" y="288"/>
                </a:cubicBezTo>
                <a:cubicBezTo>
                  <a:pt x="286" y="288"/>
                  <a:pt x="285" y="288"/>
                  <a:pt x="286" y="289"/>
                </a:cubicBezTo>
                <a:cubicBezTo>
                  <a:pt x="286" y="289"/>
                  <a:pt x="286" y="289"/>
                  <a:pt x="286" y="289"/>
                </a:cubicBezTo>
                <a:cubicBezTo>
                  <a:pt x="286" y="289"/>
                  <a:pt x="287" y="288"/>
                  <a:pt x="287" y="288"/>
                </a:cubicBezTo>
                <a:cubicBezTo>
                  <a:pt x="287" y="287"/>
                  <a:pt x="288" y="286"/>
                  <a:pt x="288" y="286"/>
                </a:cubicBezTo>
                <a:cubicBezTo>
                  <a:pt x="288" y="286"/>
                  <a:pt x="288" y="287"/>
                  <a:pt x="288" y="287"/>
                </a:cubicBezTo>
                <a:cubicBezTo>
                  <a:pt x="287" y="288"/>
                  <a:pt x="287" y="288"/>
                  <a:pt x="287" y="288"/>
                </a:cubicBezTo>
                <a:close/>
                <a:moveTo>
                  <a:pt x="283" y="231"/>
                </a:moveTo>
                <a:cubicBezTo>
                  <a:pt x="283" y="232"/>
                  <a:pt x="283" y="232"/>
                  <a:pt x="284" y="233"/>
                </a:cubicBezTo>
                <a:cubicBezTo>
                  <a:pt x="284" y="234"/>
                  <a:pt x="284" y="235"/>
                  <a:pt x="285" y="236"/>
                </a:cubicBezTo>
                <a:cubicBezTo>
                  <a:pt x="285" y="235"/>
                  <a:pt x="285" y="234"/>
                  <a:pt x="286" y="234"/>
                </a:cubicBezTo>
                <a:cubicBezTo>
                  <a:pt x="288" y="235"/>
                  <a:pt x="286" y="233"/>
                  <a:pt x="286" y="232"/>
                </a:cubicBezTo>
                <a:cubicBezTo>
                  <a:pt x="286" y="232"/>
                  <a:pt x="286" y="231"/>
                  <a:pt x="286" y="231"/>
                </a:cubicBezTo>
                <a:cubicBezTo>
                  <a:pt x="286" y="231"/>
                  <a:pt x="286" y="230"/>
                  <a:pt x="286" y="230"/>
                </a:cubicBezTo>
                <a:cubicBezTo>
                  <a:pt x="285" y="229"/>
                  <a:pt x="285" y="229"/>
                  <a:pt x="285" y="228"/>
                </a:cubicBezTo>
                <a:cubicBezTo>
                  <a:pt x="285" y="227"/>
                  <a:pt x="285" y="227"/>
                  <a:pt x="285" y="227"/>
                </a:cubicBezTo>
                <a:cubicBezTo>
                  <a:pt x="284" y="228"/>
                  <a:pt x="283" y="228"/>
                  <a:pt x="283" y="228"/>
                </a:cubicBezTo>
                <a:cubicBezTo>
                  <a:pt x="282" y="229"/>
                  <a:pt x="282" y="229"/>
                  <a:pt x="282" y="228"/>
                </a:cubicBezTo>
                <a:cubicBezTo>
                  <a:pt x="281" y="227"/>
                  <a:pt x="281" y="226"/>
                  <a:pt x="280" y="226"/>
                </a:cubicBezTo>
                <a:cubicBezTo>
                  <a:pt x="281" y="227"/>
                  <a:pt x="281" y="228"/>
                  <a:pt x="282" y="230"/>
                </a:cubicBezTo>
                <a:cubicBezTo>
                  <a:pt x="282" y="230"/>
                  <a:pt x="282" y="231"/>
                  <a:pt x="283" y="231"/>
                </a:cubicBezTo>
                <a:close/>
                <a:moveTo>
                  <a:pt x="289" y="235"/>
                </a:moveTo>
                <a:cubicBezTo>
                  <a:pt x="289" y="235"/>
                  <a:pt x="289" y="235"/>
                  <a:pt x="289" y="235"/>
                </a:cubicBezTo>
                <a:cubicBezTo>
                  <a:pt x="289" y="235"/>
                  <a:pt x="289" y="235"/>
                  <a:pt x="289" y="235"/>
                </a:cubicBezTo>
                <a:close/>
                <a:moveTo>
                  <a:pt x="283" y="306"/>
                </a:moveTo>
                <a:cubicBezTo>
                  <a:pt x="282" y="306"/>
                  <a:pt x="281" y="307"/>
                  <a:pt x="280" y="308"/>
                </a:cubicBezTo>
                <a:cubicBezTo>
                  <a:pt x="280" y="308"/>
                  <a:pt x="279" y="308"/>
                  <a:pt x="279" y="309"/>
                </a:cubicBezTo>
                <a:cubicBezTo>
                  <a:pt x="278" y="309"/>
                  <a:pt x="278" y="309"/>
                  <a:pt x="278" y="309"/>
                </a:cubicBezTo>
                <a:cubicBezTo>
                  <a:pt x="279" y="310"/>
                  <a:pt x="277" y="311"/>
                  <a:pt x="276" y="312"/>
                </a:cubicBezTo>
                <a:cubicBezTo>
                  <a:pt x="276" y="312"/>
                  <a:pt x="277" y="311"/>
                  <a:pt x="277" y="311"/>
                </a:cubicBezTo>
                <a:cubicBezTo>
                  <a:pt x="278" y="311"/>
                  <a:pt x="279" y="310"/>
                  <a:pt x="280" y="309"/>
                </a:cubicBezTo>
                <a:cubicBezTo>
                  <a:pt x="280" y="309"/>
                  <a:pt x="281" y="308"/>
                  <a:pt x="282" y="307"/>
                </a:cubicBezTo>
                <a:cubicBezTo>
                  <a:pt x="284" y="307"/>
                  <a:pt x="282" y="307"/>
                  <a:pt x="283" y="306"/>
                </a:cubicBezTo>
                <a:close/>
                <a:moveTo>
                  <a:pt x="306" y="287"/>
                </a:moveTo>
                <a:cubicBezTo>
                  <a:pt x="306" y="286"/>
                  <a:pt x="306" y="285"/>
                  <a:pt x="306" y="285"/>
                </a:cubicBezTo>
                <a:cubicBezTo>
                  <a:pt x="307" y="284"/>
                  <a:pt x="307" y="283"/>
                  <a:pt x="307" y="283"/>
                </a:cubicBezTo>
                <a:cubicBezTo>
                  <a:pt x="306" y="283"/>
                  <a:pt x="306" y="283"/>
                  <a:pt x="305" y="285"/>
                </a:cubicBezTo>
                <a:cubicBezTo>
                  <a:pt x="304" y="286"/>
                  <a:pt x="304" y="287"/>
                  <a:pt x="303" y="287"/>
                </a:cubicBezTo>
                <a:cubicBezTo>
                  <a:pt x="303" y="288"/>
                  <a:pt x="302" y="289"/>
                  <a:pt x="302" y="290"/>
                </a:cubicBezTo>
                <a:cubicBezTo>
                  <a:pt x="302" y="291"/>
                  <a:pt x="301" y="292"/>
                  <a:pt x="301" y="291"/>
                </a:cubicBezTo>
                <a:cubicBezTo>
                  <a:pt x="301" y="291"/>
                  <a:pt x="301" y="291"/>
                  <a:pt x="301" y="290"/>
                </a:cubicBezTo>
                <a:cubicBezTo>
                  <a:pt x="303" y="288"/>
                  <a:pt x="304" y="285"/>
                  <a:pt x="305" y="282"/>
                </a:cubicBezTo>
                <a:cubicBezTo>
                  <a:pt x="305" y="282"/>
                  <a:pt x="305" y="282"/>
                  <a:pt x="305" y="282"/>
                </a:cubicBezTo>
                <a:cubicBezTo>
                  <a:pt x="304" y="284"/>
                  <a:pt x="303" y="286"/>
                  <a:pt x="302" y="287"/>
                </a:cubicBezTo>
                <a:cubicBezTo>
                  <a:pt x="301" y="289"/>
                  <a:pt x="300" y="290"/>
                  <a:pt x="299" y="292"/>
                </a:cubicBezTo>
                <a:cubicBezTo>
                  <a:pt x="300" y="290"/>
                  <a:pt x="301" y="289"/>
                  <a:pt x="302" y="287"/>
                </a:cubicBezTo>
                <a:cubicBezTo>
                  <a:pt x="302" y="287"/>
                  <a:pt x="303" y="284"/>
                  <a:pt x="302" y="286"/>
                </a:cubicBezTo>
                <a:cubicBezTo>
                  <a:pt x="299" y="288"/>
                  <a:pt x="301" y="286"/>
                  <a:pt x="301" y="285"/>
                </a:cubicBezTo>
                <a:cubicBezTo>
                  <a:pt x="301" y="284"/>
                  <a:pt x="301" y="283"/>
                  <a:pt x="301" y="284"/>
                </a:cubicBezTo>
                <a:cubicBezTo>
                  <a:pt x="300" y="284"/>
                  <a:pt x="300" y="285"/>
                  <a:pt x="300" y="285"/>
                </a:cubicBezTo>
                <a:cubicBezTo>
                  <a:pt x="301" y="286"/>
                  <a:pt x="299" y="287"/>
                  <a:pt x="299" y="288"/>
                </a:cubicBezTo>
                <a:cubicBezTo>
                  <a:pt x="298" y="290"/>
                  <a:pt x="297" y="291"/>
                  <a:pt x="296" y="293"/>
                </a:cubicBezTo>
                <a:cubicBezTo>
                  <a:pt x="295" y="294"/>
                  <a:pt x="294" y="296"/>
                  <a:pt x="294" y="297"/>
                </a:cubicBezTo>
                <a:cubicBezTo>
                  <a:pt x="295" y="296"/>
                  <a:pt x="296" y="295"/>
                  <a:pt x="297" y="295"/>
                </a:cubicBezTo>
                <a:cubicBezTo>
                  <a:pt x="293" y="299"/>
                  <a:pt x="295" y="301"/>
                  <a:pt x="292" y="304"/>
                </a:cubicBezTo>
                <a:cubicBezTo>
                  <a:pt x="293" y="303"/>
                  <a:pt x="295" y="302"/>
                  <a:pt x="296" y="301"/>
                </a:cubicBezTo>
                <a:cubicBezTo>
                  <a:pt x="296" y="301"/>
                  <a:pt x="297" y="300"/>
                  <a:pt x="298" y="299"/>
                </a:cubicBezTo>
                <a:cubicBezTo>
                  <a:pt x="299" y="298"/>
                  <a:pt x="299" y="298"/>
                  <a:pt x="299" y="299"/>
                </a:cubicBezTo>
                <a:cubicBezTo>
                  <a:pt x="299" y="302"/>
                  <a:pt x="299" y="302"/>
                  <a:pt x="303" y="297"/>
                </a:cubicBezTo>
                <a:cubicBezTo>
                  <a:pt x="303" y="297"/>
                  <a:pt x="303" y="297"/>
                  <a:pt x="303" y="296"/>
                </a:cubicBezTo>
                <a:cubicBezTo>
                  <a:pt x="302" y="297"/>
                  <a:pt x="302" y="297"/>
                  <a:pt x="301" y="297"/>
                </a:cubicBezTo>
                <a:cubicBezTo>
                  <a:pt x="301" y="298"/>
                  <a:pt x="301" y="298"/>
                  <a:pt x="301" y="297"/>
                </a:cubicBezTo>
                <a:cubicBezTo>
                  <a:pt x="301" y="297"/>
                  <a:pt x="301" y="297"/>
                  <a:pt x="302" y="296"/>
                </a:cubicBezTo>
                <a:cubicBezTo>
                  <a:pt x="303" y="296"/>
                  <a:pt x="304" y="294"/>
                  <a:pt x="305" y="292"/>
                </a:cubicBezTo>
                <a:cubicBezTo>
                  <a:pt x="305" y="291"/>
                  <a:pt x="306" y="290"/>
                  <a:pt x="306" y="289"/>
                </a:cubicBezTo>
                <a:cubicBezTo>
                  <a:pt x="306" y="288"/>
                  <a:pt x="306" y="287"/>
                  <a:pt x="306" y="287"/>
                </a:cubicBezTo>
                <a:close/>
                <a:moveTo>
                  <a:pt x="281" y="288"/>
                </a:moveTo>
                <a:cubicBezTo>
                  <a:pt x="281" y="289"/>
                  <a:pt x="282" y="289"/>
                  <a:pt x="282" y="289"/>
                </a:cubicBezTo>
                <a:cubicBezTo>
                  <a:pt x="283" y="288"/>
                  <a:pt x="281" y="288"/>
                  <a:pt x="282" y="287"/>
                </a:cubicBezTo>
                <a:cubicBezTo>
                  <a:pt x="283" y="286"/>
                  <a:pt x="284" y="285"/>
                  <a:pt x="284" y="284"/>
                </a:cubicBezTo>
                <a:cubicBezTo>
                  <a:pt x="284" y="283"/>
                  <a:pt x="285" y="282"/>
                  <a:pt x="285" y="282"/>
                </a:cubicBezTo>
                <a:cubicBezTo>
                  <a:pt x="284" y="282"/>
                  <a:pt x="284" y="284"/>
                  <a:pt x="283" y="284"/>
                </a:cubicBezTo>
                <a:cubicBezTo>
                  <a:pt x="282" y="284"/>
                  <a:pt x="281" y="286"/>
                  <a:pt x="280" y="287"/>
                </a:cubicBezTo>
                <a:cubicBezTo>
                  <a:pt x="282" y="287"/>
                  <a:pt x="279" y="289"/>
                  <a:pt x="280" y="289"/>
                </a:cubicBezTo>
                <a:cubicBezTo>
                  <a:pt x="280" y="290"/>
                  <a:pt x="281" y="288"/>
                  <a:pt x="281" y="288"/>
                </a:cubicBezTo>
                <a:close/>
                <a:moveTo>
                  <a:pt x="242" y="194"/>
                </a:moveTo>
                <a:cubicBezTo>
                  <a:pt x="242" y="195"/>
                  <a:pt x="240" y="195"/>
                  <a:pt x="241" y="195"/>
                </a:cubicBezTo>
                <a:cubicBezTo>
                  <a:pt x="241" y="196"/>
                  <a:pt x="242" y="196"/>
                  <a:pt x="243" y="196"/>
                </a:cubicBezTo>
                <a:cubicBezTo>
                  <a:pt x="243" y="196"/>
                  <a:pt x="244" y="196"/>
                  <a:pt x="245" y="196"/>
                </a:cubicBezTo>
                <a:cubicBezTo>
                  <a:pt x="244" y="196"/>
                  <a:pt x="244" y="195"/>
                  <a:pt x="243" y="195"/>
                </a:cubicBezTo>
                <a:cubicBezTo>
                  <a:pt x="243" y="195"/>
                  <a:pt x="242" y="194"/>
                  <a:pt x="242" y="194"/>
                </a:cubicBezTo>
                <a:close/>
                <a:moveTo>
                  <a:pt x="288" y="230"/>
                </a:moveTo>
                <a:cubicBezTo>
                  <a:pt x="288" y="231"/>
                  <a:pt x="288" y="231"/>
                  <a:pt x="288" y="232"/>
                </a:cubicBezTo>
                <a:cubicBezTo>
                  <a:pt x="287" y="232"/>
                  <a:pt x="288" y="234"/>
                  <a:pt x="288" y="234"/>
                </a:cubicBezTo>
                <a:cubicBezTo>
                  <a:pt x="288" y="235"/>
                  <a:pt x="288" y="235"/>
                  <a:pt x="288" y="235"/>
                </a:cubicBezTo>
                <a:cubicBezTo>
                  <a:pt x="288" y="234"/>
                  <a:pt x="288" y="233"/>
                  <a:pt x="288" y="232"/>
                </a:cubicBezTo>
                <a:cubicBezTo>
                  <a:pt x="289" y="234"/>
                  <a:pt x="289" y="235"/>
                  <a:pt x="289" y="235"/>
                </a:cubicBezTo>
                <a:cubicBezTo>
                  <a:pt x="289" y="234"/>
                  <a:pt x="289" y="232"/>
                  <a:pt x="288" y="231"/>
                </a:cubicBezTo>
                <a:cubicBezTo>
                  <a:pt x="288" y="229"/>
                  <a:pt x="287" y="228"/>
                  <a:pt x="286" y="227"/>
                </a:cubicBezTo>
                <a:cubicBezTo>
                  <a:pt x="286" y="228"/>
                  <a:pt x="286" y="230"/>
                  <a:pt x="288" y="230"/>
                </a:cubicBezTo>
                <a:close/>
                <a:moveTo>
                  <a:pt x="283" y="303"/>
                </a:moveTo>
                <a:cubicBezTo>
                  <a:pt x="283" y="302"/>
                  <a:pt x="283" y="302"/>
                  <a:pt x="283" y="303"/>
                </a:cubicBezTo>
                <a:cubicBezTo>
                  <a:pt x="282" y="304"/>
                  <a:pt x="279" y="306"/>
                  <a:pt x="278" y="308"/>
                </a:cubicBezTo>
                <a:cubicBezTo>
                  <a:pt x="279" y="307"/>
                  <a:pt x="280" y="307"/>
                  <a:pt x="280" y="306"/>
                </a:cubicBezTo>
                <a:cubicBezTo>
                  <a:pt x="282" y="306"/>
                  <a:pt x="283" y="304"/>
                  <a:pt x="283" y="303"/>
                </a:cubicBezTo>
                <a:close/>
                <a:moveTo>
                  <a:pt x="289" y="235"/>
                </a:moveTo>
                <a:cubicBezTo>
                  <a:pt x="289" y="235"/>
                  <a:pt x="289" y="235"/>
                  <a:pt x="289" y="235"/>
                </a:cubicBezTo>
                <a:cubicBezTo>
                  <a:pt x="289" y="235"/>
                  <a:pt x="289" y="235"/>
                  <a:pt x="289" y="235"/>
                </a:cubicBezTo>
                <a:cubicBezTo>
                  <a:pt x="289" y="235"/>
                  <a:pt x="289" y="235"/>
                  <a:pt x="289" y="235"/>
                </a:cubicBezTo>
                <a:close/>
                <a:moveTo>
                  <a:pt x="287" y="337"/>
                </a:moveTo>
                <a:cubicBezTo>
                  <a:pt x="288" y="337"/>
                  <a:pt x="288" y="337"/>
                  <a:pt x="288" y="337"/>
                </a:cubicBezTo>
                <a:cubicBezTo>
                  <a:pt x="288" y="337"/>
                  <a:pt x="288" y="337"/>
                  <a:pt x="288" y="337"/>
                </a:cubicBezTo>
                <a:lnTo>
                  <a:pt x="287" y="337"/>
                </a:lnTo>
                <a:close/>
                <a:moveTo>
                  <a:pt x="293" y="269"/>
                </a:moveTo>
                <a:cubicBezTo>
                  <a:pt x="293" y="269"/>
                  <a:pt x="293" y="270"/>
                  <a:pt x="292" y="271"/>
                </a:cubicBezTo>
                <a:cubicBezTo>
                  <a:pt x="293" y="270"/>
                  <a:pt x="293" y="270"/>
                  <a:pt x="294" y="269"/>
                </a:cubicBezTo>
                <a:cubicBezTo>
                  <a:pt x="294" y="268"/>
                  <a:pt x="294" y="268"/>
                  <a:pt x="294" y="267"/>
                </a:cubicBezTo>
                <a:cubicBezTo>
                  <a:pt x="294" y="265"/>
                  <a:pt x="295" y="264"/>
                  <a:pt x="296" y="263"/>
                </a:cubicBezTo>
                <a:cubicBezTo>
                  <a:pt x="296" y="263"/>
                  <a:pt x="296" y="261"/>
                  <a:pt x="295" y="261"/>
                </a:cubicBezTo>
                <a:cubicBezTo>
                  <a:pt x="295" y="261"/>
                  <a:pt x="294" y="262"/>
                  <a:pt x="294" y="263"/>
                </a:cubicBezTo>
                <a:cubicBezTo>
                  <a:pt x="294" y="264"/>
                  <a:pt x="294" y="265"/>
                  <a:pt x="294" y="267"/>
                </a:cubicBezTo>
                <a:cubicBezTo>
                  <a:pt x="294" y="267"/>
                  <a:pt x="294" y="268"/>
                  <a:pt x="293" y="269"/>
                </a:cubicBezTo>
                <a:close/>
                <a:moveTo>
                  <a:pt x="262" y="318"/>
                </a:moveTo>
                <a:cubicBezTo>
                  <a:pt x="263" y="318"/>
                  <a:pt x="264" y="318"/>
                  <a:pt x="266" y="317"/>
                </a:cubicBezTo>
                <a:cubicBezTo>
                  <a:pt x="267" y="317"/>
                  <a:pt x="268" y="316"/>
                  <a:pt x="269" y="314"/>
                </a:cubicBezTo>
                <a:cubicBezTo>
                  <a:pt x="268" y="315"/>
                  <a:pt x="267" y="316"/>
                  <a:pt x="266" y="317"/>
                </a:cubicBezTo>
                <a:cubicBezTo>
                  <a:pt x="265" y="317"/>
                  <a:pt x="263" y="317"/>
                  <a:pt x="262" y="318"/>
                </a:cubicBezTo>
                <a:close/>
                <a:moveTo>
                  <a:pt x="282" y="233"/>
                </a:moveTo>
                <a:cubicBezTo>
                  <a:pt x="282" y="234"/>
                  <a:pt x="282" y="234"/>
                  <a:pt x="283" y="234"/>
                </a:cubicBezTo>
                <a:cubicBezTo>
                  <a:pt x="283" y="234"/>
                  <a:pt x="283" y="233"/>
                  <a:pt x="283" y="233"/>
                </a:cubicBezTo>
                <a:cubicBezTo>
                  <a:pt x="282" y="232"/>
                  <a:pt x="281" y="231"/>
                  <a:pt x="281" y="230"/>
                </a:cubicBezTo>
                <a:cubicBezTo>
                  <a:pt x="280" y="232"/>
                  <a:pt x="281" y="232"/>
                  <a:pt x="282" y="233"/>
                </a:cubicBezTo>
                <a:close/>
                <a:moveTo>
                  <a:pt x="290" y="241"/>
                </a:moveTo>
                <a:cubicBezTo>
                  <a:pt x="290" y="239"/>
                  <a:pt x="289" y="238"/>
                  <a:pt x="289" y="237"/>
                </a:cubicBezTo>
                <a:cubicBezTo>
                  <a:pt x="288" y="237"/>
                  <a:pt x="288" y="238"/>
                  <a:pt x="289" y="238"/>
                </a:cubicBezTo>
                <a:cubicBezTo>
                  <a:pt x="290" y="240"/>
                  <a:pt x="289" y="243"/>
                  <a:pt x="290" y="245"/>
                </a:cubicBezTo>
                <a:cubicBezTo>
                  <a:pt x="290" y="246"/>
                  <a:pt x="290" y="246"/>
                  <a:pt x="291" y="246"/>
                </a:cubicBezTo>
                <a:cubicBezTo>
                  <a:pt x="291" y="246"/>
                  <a:pt x="291" y="246"/>
                  <a:pt x="291" y="245"/>
                </a:cubicBezTo>
                <a:cubicBezTo>
                  <a:pt x="291" y="245"/>
                  <a:pt x="291" y="243"/>
                  <a:pt x="291" y="243"/>
                </a:cubicBezTo>
                <a:cubicBezTo>
                  <a:pt x="292" y="242"/>
                  <a:pt x="293" y="241"/>
                  <a:pt x="292" y="240"/>
                </a:cubicBezTo>
                <a:cubicBezTo>
                  <a:pt x="292" y="237"/>
                  <a:pt x="292" y="235"/>
                  <a:pt x="291" y="232"/>
                </a:cubicBezTo>
                <a:cubicBezTo>
                  <a:pt x="291" y="232"/>
                  <a:pt x="291" y="231"/>
                  <a:pt x="291" y="230"/>
                </a:cubicBezTo>
                <a:cubicBezTo>
                  <a:pt x="290" y="230"/>
                  <a:pt x="290" y="229"/>
                  <a:pt x="290" y="229"/>
                </a:cubicBezTo>
                <a:cubicBezTo>
                  <a:pt x="290" y="229"/>
                  <a:pt x="291" y="229"/>
                  <a:pt x="291" y="229"/>
                </a:cubicBezTo>
                <a:cubicBezTo>
                  <a:pt x="291" y="229"/>
                  <a:pt x="291" y="230"/>
                  <a:pt x="291" y="230"/>
                </a:cubicBezTo>
                <a:cubicBezTo>
                  <a:pt x="292" y="230"/>
                  <a:pt x="292" y="231"/>
                  <a:pt x="292" y="231"/>
                </a:cubicBezTo>
                <a:cubicBezTo>
                  <a:pt x="291" y="233"/>
                  <a:pt x="292" y="234"/>
                  <a:pt x="292" y="235"/>
                </a:cubicBezTo>
                <a:cubicBezTo>
                  <a:pt x="293" y="235"/>
                  <a:pt x="293" y="236"/>
                  <a:pt x="293" y="236"/>
                </a:cubicBezTo>
                <a:cubicBezTo>
                  <a:pt x="294" y="236"/>
                  <a:pt x="293" y="235"/>
                  <a:pt x="293" y="234"/>
                </a:cubicBezTo>
                <a:cubicBezTo>
                  <a:pt x="293" y="234"/>
                  <a:pt x="293" y="233"/>
                  <a:pt x="293" y="232"/>
                </a:cubicBezTo>
                <a:cubicBezTo>
                  <a:pt x="293" y="231"/>
                  <a:pt x="293" y="231"/>
                  <a:pt x="293" y="231"/>
                </a:cubicBezTo>
                <a:cubicBezTo>
                  <a:pt x="293" y="230"/>
                  <a:pt x="293" y="232"/>
                  <a:pt x="294" y="232"/>
                </a:cubicBezTo>
                <a:cubicBezTo>
                  <a:pt x="294" y="230"/>
                  <a:pt x="293" y="228"/>
                  <a:pt x="292" y="226"/>
                </a:cubicBezTo>
                <a:cubicBezTo>
                  <a:pt x="292" y="227"/>
                  <a:pt x="292" y="228"/>
                  <a:pt x="292" y="228"/>
                </a:cubicBezTo>
                <a:cubicBezTo>
                  <a:pt x="291" y="227"/>
                  <a:pt x="291" y="226"/>
                  <a:pt x="290" y="225"/>
                </a:cubicBezTo>
                <a:cubicBezTo>
                  <a:pt x="291" y="227"/>
                  <a:pt x="289" y="227"/>
                  <a:pt x="289" y="228"/>
                </a:cubicBezTo>
                <a:cubicBezTo>
                  <a:pt x="289" y="227"/>
                  <a:pt x="289" y="227"/>
                  <a:pt x="289" y="226"/>
                </a:cubicBezTo>
                <a:cubicBezTo>
                  <a:pt x="288" y="226"/>
                  <a:pt x="288" y="226"/>
                  <a:pt x="288" y="226"/>
                </a:cubicBezTo>
                <a:cubicBezTo>
                  <a:pt x="289" y="227"/>
                  <a:pt x="289" y="228"/>
                  <a:pt x="289" y="229"/>
                </a:cubicBezTo>
                <a:cubicBezTo>
                  <a:pt x="290" y="230"/>
                  <a:pt x="290" y="231"/>
                  <a:pt x="290" y="232"/>
                </a:cubicBezTo>
                <a:cubicBezTo>
                  <a:pt x="290" y="233"/>
                  <a:pt x="290" y="234"/>
                  <a:pt x="291" y="235"/>
                </a:cubicBezTo>
                <a:cubicBezTo>
                  <a:pt x="291" y="236"/>
                  <a:pt x="291" y="237"/>
                  <a:pt x="292" y="238"/>
                </a:cubicBezTo>
                <a:cubicBezTo>
                  <a:pt x="290" y="237"/>
                  <a:pt x="290" y="236"/>
                  <a:pt x="290" y="235"/>
                </a:cubicBezTo>
                <a:cubicBezTo>
                  <a:pt x="289" y="234"/>
                  <a:pt x="289" y="235"/>
                  <a:pt x="289" y="235"/>
                </a:cubicBezTo>
                <a:cubicBezTo>
                  <a:pt x="289" y="236"/>
                  <a:pt x="290" y="237"/>
                  <a:pt x="290" y="238"/>
                </a:cubicBezTo>
                <a:cubicBezTo>
                  <a:pt x="290" y="239"/>
                  <a:pt x="290" y="240"/>
                  <a:pt x="290" y="241"/>
                </a:cubicBezTo>
                <a:close/>
                <a:moveTo>
                  <a:pt x="70" y="56"/>
                </a:moveTo>
                <a:cubicBezTo>
                  <a:pt x="71" y="55"/>
                  <a:pt x="78" y="48"/>
                  <a:pt x="78" y="48"/>
                </a:cubicBezTo>
                <a:cubicBezTo>
                  <a:pt x="76" y="49"/>
                  <a:pt x="75" y="50"/>
                  <a:pt x="72" y="52"/>
                </a:cubicBezTo>
                <a:cubicBezTo>
                  <a:pt x="70" y="54"/>
                  <a:pt x="68" y="57"/>
                  <a:pt x="65" y="59"/>
                </a:cubicBezTo>
                <a:cubicBezTo>
                  <a:pt x="63" y="62"/>
                  <a:pt x="61" y="64"/>
                  <a:pt x="59" y="66"/>
                </a:cubicBezTo>
                <a:cubicBezTo>
                  <a:pt x="57" y="69"/>
                  <a:pt x="55" y="71"/>
                  <a:pt x="54" y="72"/>
                </a:cubicBezTo>
                <a:cubicBezTo>
                  <a:pt x="59" y="67"/>
                  <a:pt x="65" y="60"/>
                  <a:pt x="70" y="56"/>
                </a:cubicBezTo>
                <a:close/>
                <a:moveTo>
                  <a:pt x="16" y="164"/>
                </a:moveTo>
                <a:cubicBezTo>
                  <a:pt x="15" y="167"/>
                  <a:pt x="14" y="169"/>
                  <a:pt x="13" y="172"/>
                </a:cubicBezTo>
                <a:cubicBezTo>
                  <a:pt x="13" y="175"/>
                  <a:pt x="12" y="177"/>
                  <a:pt x="11" y="180"/>
                </a:cubicBezTo>
                <a:cubicBezTo>
                  <a:pt x="10" y="185"/>
                  <a:pt x="9" y="191"/>
                  <a:pt x="8" y="196"/>
                </a:cubicBezTo>
                <a:cubicBezTo>
                  <a:pt x="10" y="186"/>
                  <a:pt x="13" y="175"/>
                  <a:pt x="16" y="164"/>
                </a:cubicBezTo>
                <a:close/>
                <a:moveTo>
                  <a:pt x="126" y="27"/>
                </a:moveTo>
                <a:cubicBezTo>
                  <a:pt x="127" y="26"/>
                  <a:pt x="128" y="26"/>
                  <a:pt x="129" y="25"/>
                </a:cubicBezTo>
                <a:cubicBezTo>
                  <a:pt x="128" y="26"/>
                  <a:pt x="127" y="26"/>
                  <a:pt x="126" y="27"/>
                </a:cubicBezTo>
                <a:close/>
                <a:moveTo>
                  <a:pt x="96" y="37"/>
                </a:moveTo>
                <a:cubicBezTo>
                  <a:pt x="97" y="37"/>
                  <a:pt x="98" y="36"/>
                  <a:pt x="98" y="36"/>
                </a:cubicBezTo>
                <a:cubicBezTo>
                  <a:pt x="99" y="35"/>
                  <a:pt x="99" y="35"/>
                  <a:pt x="97" y="36"/>
                </a:cubicBezTo>
                <a:cubicBezTo>
                  <a:pt x="89" y="42"/>
                  <a:pt x="81" y="48"/>
                  <a:pt x="75" y="54"/>
                </a:cubicBezTo>
                <a:cubicBezTo>
                  <a:pt x="82" y="49"/>
                  <a:pt x="89" y="41"/>
                  <a:pt x="96" y="37"/>
                </a:cubicBezTo>
                <a:close/>
                <a:moveTo>
                  <a:pt x="96" y="46"/>
                </a:moveTo>
                <a:cubicBezTo>
                  <a:pt x="98" y="44"/>
                  <a:pt x="100" y="43"/>
                  <a:pt x="102" y="42"/>
                </a:cubicBezTo>
                <a:cubicBezTo>
                  <a:pt x="104" y="40"/>
                  <a:pt x="113" y="34"/>
                  <a:pt x="109" y="38"/>
                </a:cubicBezTo>
                <a:cubicBezTo>
                  <a:pt x="112" y="36"/>
                  <a:pt x="117" y="33"/>
                  <a:pt x="117" y="34"/>
                </a:cubicBezTo>
                <a:cubicBezTo>
                  <a:pt x="120" y="32"/>
                  <a:pt x="120" y="31"/>
                  <a:pt x="121" y="30"/>
                </a:cubicBezTo>
                <a:cubicBezTo>
                  <a:pt x="121" y="30"/>
                  <a:pt x="122" y="29"/>
                  <a:pt x="123" y="29"/>
                </a:cubicBezTo>
                <a:cubicBezTo>
                  <a:pt x="124" y="28"/>
                  <a:pt x="125" y="27"/>
                  <a:pt x="126" y="27"/>
                </a:cubicBezTo>
                <a:cubicBezTo>
                  <a:pt x="124" y="28"/>
                  <a:pt x="123" y="29"/>
                  <a:pt x="121" y="29"/>
                </a:cubicBezTo>
                <a:cubicBezTo>
                  <a:pt x="119" y="31"/>
                  <a:pt x="116" y="32"/>
                  <a:pt x="114" y="33"/>
                </a:cubicBezTo>
                <a:cubicBezTo>
                  <a:pt x="110" y="36"/>
                  <a:pt x="106" y="39"/>
                  <a:pt x="101" y="42"/>
                </a:cubicBezTo>
                <a:cubicBezTo>
                  <a:pt x="97" y="45"/>
                  <a:pt x="93" y="48"/>
                  <a:pt x="89" y="52"/>
                </a:cubicBezTo>
                <a:cubicBezTo>
                  <a:pt x="91" y="50"/>
                  <a:pt x="93" y="48"/>
                  <a:pt x="96" y="46"/>
                </a:cubicBezTo>
                <a:close/>
                <a:moveTo>
                  <a:pt x="81" y="47"/>
                </a:moveTo>
                <a:cubicBezTo>
                  <a:pt x="83" y="45"/>
                  <a:pt x="85" y="44"/>
                  <a:pt x="87" y="42"/>
                </a:cubicBezTo>
                <a:cubicBezTo>
                  <a:pt x="89" y="40"/>
                  <a:pt x="92" y="39"/>
                  <a:pt x="94" y="37"/>
                </a:cubicBezTo>
                <a:cubicBezTo>
                  <a:pt x="91" y="39"/>
                  <a:pt x="88" y="41"/>
                  <a:pt x="86" y="42"/>
                </a:cubicBezTo>
                <a:cubicBezTo>
                  <a:pt x="83" y="44"/>
                  <a:pt x="81" y="46"/>
                  <a:pt x="79" y="48"/>
                </a:cubicBezTo>
                <a:cubicBezTo>
                  <a:pt x="76" y="50"/>
                  <a:pt x="73" y="53"/>
                  <a:pt x="70" y="56"/>
                </a:cubicBezTo>
                <a:cubicBezTo>
                  <a:pt x="72" y="54"/>
                  <a:pt x="76" y="51"/>
                  <a:pt x="78" y="50"/>
                </a:cubicBezTo>
                <a:cubicBezTo>
                  <a:pt x="79" y="49"/>
                  <a:pt x="80" y="49"/>
                  <a:pt x="81" y="47"/>
                </a:cubicBezTo>
                <a:close/>
                <a:moveTo>
                  <a:pt x="70" y="56"/>
                </a:moveTo>
                <a:cubicBezTo>
                  <a:pt x="70" y="56"/>
                  <a:pt x="70" y="56"/>
                  <a:pt x="70" y="56"/>
                </a:cubicBezTo>
                <a:cubicBezTo>
                  <a:pt x="70" y="56"/>
                  <a:pt x="70" y="56"/>
                  <a:pt x="70" y="56"/>
                </a:cubicBezTo>
                <a:cubicBezTo>
                  <a:pt x="70" y="56"/>
                  <a:pt x="70" y="56"/>
                  <a:pt x="70" y="56"/>
                </a:cubicBezTo>
                <a:cubicBezTo>
                  <a:pt x="70" y="56"/>
                  <a:pt x="70" y="56"/>
                  <a:pt x="70" y="56"/>
                </a:cubicBezTo>
                <a:cubicBezTo>
                  <a:pt x="70" y="56"/>
                  <a:pt x="70" y="56"/>
                  <a:pt x="70" y="56"/>
                </a:cubicBezTo>
                <a:cubicBezTo>
                  <a:pt x="70" y="56"/>
                  <a:pt x="70" y="56"/>
                  <a:pt x="70" y="56"/>
                </a:cubicBezTo>
                <a:cubicBezTo>
                  <a:pt x="70" y="56"/>
                  <a:pt x="70" y="56"/>
                  <a:pt x="70" y="56"/>
                </a:cubicBezTo>
                <a:close/>
                <a:moveTo>
                  <a:pt x="63" y="394"/>
                </a:moveTo>
                <a:cubicBezTo>
                  <a:pt x="64" y="395"/>
                  <a:pt x="64" y="395"/>
                  <a:pt x="64" y="394"/>
                </a:cubicBezTo>
                <a:cubicBezTo>
                  <a:pt x="64" y="393"/>
                  <a:pt x="63" y="392"/>
                  <a:pt x="62" y="391"/>
                </a:cubicBezTo>
                <a:cubicBezTo>
                  <a:pt x="61" y="390"/>
                  <a:pt x="60" y="389"/>
                  <a:pt x="58" y="387"/>
                </a:cubicBezTo>
                <a:cubicBezTo>
                  <a:pt x="57" y="385"/>
                  <a:pt x="55" y="383"/>
                  <a:pt x="54" y="381"/>
                </a:cubicBezTo>
                <a:cubicBezTo>
                  <a:pt x="56" y="384"/>
                  <a:pt x="58" y="387"/>
                  <a:pt x="60" y="390"/>
                </a:cubicBezTo>
                <a:cubicBezTo>
                  <a:pt x="60" y="391"/>
                  <a:pt x="62" y="393"/>
                  <a:pt x="63" y="394"/>
                </a:cubicBezTo>
                <a:close/>
                <a:moveTo>
                  <a:pt x="70" y="394"/>
                </a:moveTo>
                <a:cubicBezTo>
                  <a:pt x="67" y="391"/>
                  <a:pt x="66" y="389"/>
                  <a:pt x="66" y="389"/>
                </a:cubicBezTo>
                <a:cubicBezTo>
                  <a:pt x="67" y="390"/>
                  <a:pt x="67" y="388"/>
                  <a:pt x="65" y="387"/>
                </a:cubicBezTo>
                <a:cubicBezTo>
                  <a:pt x="64" y="386"/>
                  <a:pt x="64" y="385"/>
                  <a:pt x="63" y="384"/>
                </a:cubicBezTo>
                <a:cubicBezTo>
                  <a:pt x="62" y="382"/>
                  <a:pt x="61" y="381"/>
                  <a:pt x="60" y="380"/>
                </a:cubicBezTo>
                <a:cubicBezTo>
                  <a:pt x="58" y="378"/>
                  <a:pt x="57" y="376"/>
                  <a:pt x="56" y="375"/>
                </a:cubicBezTo>
                <a:cubicBezTo>
                  <a:pt x="54" y="373"/>
                  <a:pt x="53" y="371"/>
                  <a:pt x="53" y="370"/>
                </a:cubicBezTo>
                <a:cubicBezTo>
                  <a:pt x="53" y="370"/>
                  <a:pt x="52" y="368"/>
                  <a:pt x="51" y="367"/>
                </a:cubicBezTo>
                <a:cubicBezTo>
                  <a:pt x="50" y="366"/>
                  <a:pt x="50" y="365"/>
                  <a:pt x="50" y="365"/>
                </a:cubicBezTo>
                <a:cubicBezTo>
                  <a:pt x="49" y="364"/>
                  <a:pt x="49" y="364"/>
                  <a:pt x="49" y="364"/>
                </a:cubicBezTo>
                <a:cubicBezTo>
                  <a:pt x="47" y="361"/>
                  <a:pt x="46" y="359"/>
                  <a:pt x="45" y="356"/>
                </a:cubicBezTo>
                <a:cubicBezTo>
                  <a:pt x="44" y="355"/>
                  <a:pt x="42" y="352"/>
                  <a:pt x="42" y="354"/>
                </a:cubicBezTo>
                <a:cubicBezTo>
                  <a:pt x="44" y="356"/>
                  <a:pt x="43" y="356"/>
                  <a:pt x="41" y="353"/>
                </a:cubicBezTo>
                <a:cubicBezTo>
                  <a:pt x="40" y="352"/>
                  <a:pt x="43" y="356"/>
                  <a:pt x="43" y="356"/>
                </a:cubicBezTo>
                <a:cubicBezTo>
                  <a:pt x="41" y="354"/>
                  <a:pt x="40" y="352"/>
                  <a:pt x="39" y="350"/>
                </a:cubicBezTo>
                <a:cubicBezTo>
                  <a:pt x="39" y="351"/>
                  <a:pt x="41" y="354"/>
                  <a:pt x="41" y="354"/>
                </a:cubicBezTo>
                <a:cubicBezTo>
                  <a:pt x="40" y="352"/>
                  <a:pt x="38" y="350"/>
                  <a:pt x="37" y="348"/>
                </a:cubicBezTo>
                <a:cubicBezTo>
                  <a:pt x="36" y="346"/>
                  <a:pt x="35" y="344"/>
                  <a:pt x="34" y="342"/>
                </a:cubicBezTo>
                <a:cubicBezTo>
                  <a:pt x="35" y="344"/>
                  <a:pt x="37" y="347"/>
                  <a:pt x="37" y="349"/>
                </a:cubicBezTo>
                <a:cubicBezTo>
                  <a:pt x="36" y="347"/>
                  <a:pt x="34" y="343"/>
                  <a:pt x="33" y="342"/>
                </a:cubicBezTo>
                <a:cubicBezTo>
                  <a:pt x="33" y="342"/>
                  <a:pt x="33" y="342"/>
                  <a:pt x="33" y="342"/>
                </a:cubicBezTo>
                <a:cubicBezTo>
                  <a:pt x="33" y="342"/>
                  <a:pt x="33" y="342"/>
                  <a:pt x="33" y="342"/>
                </a:cubicBezTo>
                <a:cubicBezTo>
                  <a:pt x="31" y="339"/>
                  <a:pt x="30" y="336"/>
                  <a:pt x="29" y="333"/>
                </a:cubicBezTo>
                <a:cubicBezTo>
                  <a:pt x="27" y="328"/>
                  <a:pt x="25" y="325"/>
                  <a:pt x="24" y="322"/>
                </a:cubicBezTo>
                <a:cubicBezTo>
                  <a:pt x="23" y="319"/>
                  <a:pt x="22" y="318"/>
                  <a:pt x="21" y="317"/>
                </a:cubicBezTo>
                <a:cubicBezTo>
                  <a:pt x="20" y="316"/>
                  <a:pt x="21" y="317"/>
                  <a:pt x="21" y="319"/>
                </a:cubicBezTo>
                <a:cubicBezTo>
                  <a:pt x="25" y="331"/>
                  <a:pt x="29" y="341"/>
                  <a:pt x="35" y="352"/>
                </a:cubicBezTo>
                <a:cubicBezTo>
                  <a:pt x="39" y="359"/>
                  <a:pt x="39" y="359"/>
                  <a:pt x="39" y="359"/>
                </a:cubicBezTo>
                <a:cubicBezTo>
                  <a:pt x="44" y="366"/>
                  <a:pt x="44" y="366"/>
                  <a:pt x="44" y="366"/>
                </a:cubicBezTo>
                <a:cubicBezTo>
                  <a:pt x="45" y="368"/>
                  <a:pt x="46" y="370"/>
                  <a:pt x="48" y="372"/>
                </a:cubicBezTo>
                <a:cubicBezTo>
                  <a:pt x="49" y="374"/>
                  <a:pt x="51" y="376"/>
                  <a:pt x="52" y="378"/>
                </a:cubicBezTo>
                <a:cubicBezTo>
                  <a:pt x="55" y="382"/>
                  <a:pt x="58" y="386"/>
                  <a:pt x="60" y="389"/>
                </a:cubicBezTo>
                <a:cubicBezTo>
                  <a:pt x="63" y="391"/>
                  <a:pt x="65" y="393"/>
                  <a:pt x="65" y="392"/>
                </a:cubicBezTo>
                <a:cubicBezTo>
                  <a:pt x="65" y="392"/>
                  <a:pt x="67" y="394"/>
                  <a:pt x="66" y="393"/>
                </a:cubicBezTo>
                <a:cubicBezTo>
                  <a:pt x="58" y="384"/>
                  <a:pt x="52" y="375"/>
                  <a:pt x="45" y="366"/>
                </a:cubicBezTo>
                <a:cubicBezTo>
                  <a:pt x="39" y="358"/>
                  <a:pt x="37" y="352"/>
                  <a:pt x="38" y="353"/>
                </a:cubicBezTo>
                <a:cubicBezTo>
                  <a:pt x="38" y="353"/>
                  <a:pt x="38" y="353"/>
                  <a:pt x="38" y="353"/>
                </a:cubicBezTo>
                <a:cubicBezTo>
                  <a:pt x="38" y="353"/>
                  <a:pt x="38" y="353"/>
                  <a:pt x="38" y="353"/>
                </a:cubicBezTo>
                <a:cubicBezTo>
                  <a:pt x="38" y="353"/>
                  <a:pt x="38" y="353"/>
                  <a:pt x="38" y="353"/>
                </a:cubicBezTo>
                <a:cubicBezTo>
                  <a:pt x="38" y="354"/>
                  <a:pt x="38" y="354"/>
                  <a:pt x="39" y="354"/>
                </a:cubicBezTo>
                <a:cubicBezTo>
                  <a:pt x="38" y="354"/>
                  <a:pt x="38" y="354"/>
                  <a:pt x="38" y="353"/>
                </a:cubicBezTo>
                <a:cubicBezTo>
                  <a:pt x="39" y="355"/>
                  <a:pt x="42" y="360"/>
                  <a:pt x="41" y="358"/>
                </a:cubicBezTo>
                <a:cubicBezTo>
                  <a:pt x="43" y="361"/>
                  <a:pt x="45" y="364"/>
                  <a:pt x="47" y="367"/>
                </a:cubicBezTo>
                <a:cubicBezTo>
                  <a:pt x="49" y="370"/>
                  <a:pt x="51" y="373"/>
                  <a:pt x="53" y="376"/>
                </a:cubicBezTo>
                <a:cubicBezTo>
                  <a:pt x="55" y="379"/>
                  <a:pt x="60" y="386"/>
                  <a:pt x="63" y="387"/>
                </a:cubicBezTo>
                <a:cubicBezTo>
                  <a:pt x="63" y="388"/>
                  <a:pt x="66" y="391"/>
                  <a:pt x="67" y="392"/>
                </a:cubicBezTo>
                <a:cubicBezTo>
                  <a:pt x="69" y="395"/>
                  <a:pt x="65" y="390"/>
                  <a:pt x="65" y="390"/>
                </a:cubicBezTo>
                <a:cubicBezTo>
                  <a:pt x="65" y="390"/>
                  <a:pt x="66" y="392"/>
                  <a:pt x="66" y="392"/>
                </a:cubicBezTo>
                <a:cubicBezTo>
                  <a:pt x="71" y="397"/>
                  <a:pt x="76" y="402"/>
                  <a:pt x="81" y="407"/>
                </a:cubicBezTo>
                <a:cubicBezTo>
                  <a:pt x="79" y="405"/>
                  <a:pt x="77" y="403"/>
                  <a:pt x="75" y="401"/>
                </a:cubicBezTo>
                <a:cubicBezTo>
                  <a:pt x="74" y="398"/>
                  <a:pt x="72" y="396"/>
                  <a:pt x="70" y="394"/>
                </a:cubicBezTo>
                <a:close/>
                <a:moveTo>
                  <a:pt x="86" y="406"/>
                </a:moveTo>
                <a:cubicBezTo>
                  <a:pt x="86" y="406"/>
                  <a:pt x="85" y="406"/>
                  <a:pt x="85" y="405"/>
                </a:cubicBezTo>
                <a:cubicBezTo>
                  <a:pt x="86" y="406"/>
                  <a:pt x="86" y="406"/>
                  <a:pt x="86" y="406"/>
                </a:cubicBezTo>
                <a:close/>
                <a:moveTo>
                  <a:pt x="88" y="405"/>
                </a:moveTo>
                <a:cubicBezTo>
                  <a:pt x="88" y="405"/>
                  <a:pt x="85" y="402"/>
                  <a:pt x="84" y="401"/>
                </a:cubicBezTo>
                <a:cubicBezTo>
                  <a:pt x="83" y="400"/>
                  <a:pt x="79" y="396"/>
                  <a:pt x="79" y="396"/>
                </a:cubicBezTo>
                <a:cubicBezTo>
                  <a:pt x="79" y="397"/>
                  <a:pt x="83" y="400"/>
                  <a:pt x="84" y="402"/>
                </a:cubicBezTo>
                <a:cubicBezTo>
                  <a:pt x="85" y="403"/>
                  <a:pt x="87" y="404"/>
                  <a:pt x="88" y="405"/>
                </a:cubicBezTo>
                <a:cubicBezTo>
                  <a:pt x="89" y="406"/>
                  <a:pt x="90" y="407"/>
                  <a:pt x="91" y="408"/>
                </a:cubicBezTo>
                <a:cubicBezTo>
                  <a:pt x="93" y="409"/>
                  <a:pt x="95" y="411"/>
                  <a:pt x="96" y="413"/>
                </a:cubicBezTo>
                <a:cubicBezTo>
                  <a:pt x="97" y="414"/>
                  <a:pt x="93" y="411"/>
                  <a:pt x="97" y="415"/>
                </a:cubicBezTo>
                <a:cubicBezTo>
                  <a:pt x="102" y="418"/>
                  <a:pt x="98" y="415"/>
                  <a:pt x="99" y="415"/>
                </a:cubicBezTo>
                <a:cubicBezTo>
                  <a:pt x="99" y="415"/>
                  <a:pt x="99" y="415"/>
                  <a:pt x="100" y="415"/>
                </a:cubicBezTo>
                <a:cubicBezTo>
                  <a:pt x="103" y="419"/>
                  <a:pt x="105" y="421"/>
                  <a:pt x="115" y="427"/>
                </a:cubicBezTo>
                <a:cubicBezTo>
                  <a:pt x="106" y="421"/>
                  <a:pt x="114" y="426"/>
                  <a:pt x="110" y="422"/>
                </a:cubicBezTo>
                <a:cubicBezTo>
                  <a:pt x="113" y="425"/>
                  <a:pt x="117" y="427"/>
                  <a:pt x="120" y="429"/>
                </a:cubicBezTo>
                <a:cubicBezTo>
                  <a:pt x="118" y="428"/>
                  <a:pt x="115" y="426"/>
                  <a:pt x="116" y="427"/>
                </a:cubicBezTo>
                <a:cubicBezTo>
                  <a:pt x="116" y="428"/>
                  <a:pt x="118" y="429"/>
                  <a:pt x="120" y="430"/>
                </a:cubicBezTo>
                <a:cubicBezTo>
                  <a:pt x="122" y="431"/>
                  <a:pt x="125" y="433"/>
                  <a:pt x="126" y="433"/>
                </a:cubicBezTo>
                <a:cubicBezTo>
                  <a:pt x="131" y="437"/>
                  <a:pt x="131" y="436"/>
                  <a:pt x="132" y="436"/>
                </a:cubicBezTo>
                <a:cubicBezTo>
                  <a:pt x="134" y="437"/>
                  <a:pt x="129" y="434"/>
                  <a:pt x="128" y="433"/>
                </a:cubicBezTo>
                <a:cubicBezTo>
                  <a:pt x="126" y="432"/>
                  <a:pt x="125" y="431"/>
                  <a:pt x="123" y="430"/>
                </a:cubicBezTo>
                <a:cubicBezTo>
                  <a:pt x="122" y="429"/>
                  <a:pt x="120" y="428"/>
                  <a:pt x="119" y="427"/>
                </a:cubicBezTo>
                <a:cubicBezTo>
                  <a:pt x="117" y="426"/>
                  <a:pt x="116" y="425"/>
                  <a:pt x="115" y="424"/>
                </a:cubicBezTo>
                <a:cubicBezTo>
                  <a:pt x="113" y="423"/>
                  <a:pt x="112" y="422"/>
                  <a:pt x="112" y="421"/>
                </a:cubicBezTo>
                <a:cubicBezTo>
                  <a:pt x="111" y="421"/>
                  <a:pt x="108" y="419"/>
                  <a:pt x="107" y="418"/>
                </a:cubicBezTo>
                <a:cubicBezTo>
                  <a:pt x="105" y="416"/>
                  <a:pt x="103" y="414"/>
                  <a:pt x="100" y="413"/>
                </a:cubicBezTo>
                <a:cubicBezTo>
                  <a:pt x="98" y="411"/>
                  <a:pt x="96" y="409"/>
                  <a:pt x="93" y="407"/>
                </a:cubicBezTo>
                <a:cubicBezTo>
                  <a:pt x="95" y="408"/>
                  <a:pt x="96" y="409"/>
                  <a:pt x="98" y="410"/>
                </a:cubicBezTo>
                <a:cubicBezTo>
                  <a:pt x="99" y="411"/>
                  <a:pt x="100" y="412"/>
                  <a:pt x="102" y="413"/>
                </a:cubicBezTo>
                <a:cubicBezTo>
                  <a:pt x="103" y="414"/>
                  <a:pt x="104" y="415"/>
                  <a:pt x="104" y="415"/>
                </a:cubicBezTo>
                <a:cubicBezTo>
                  <a:pt x="104" y="414"/>
                  <a:pt x="104" y="414"/>
                  <a:pt x="103" y="413"/>
                </a:cubicBezTo>
                <a:cubicBezTo>
                  <a:pt x="94" y="407"/>
                  <a:pt x="89" y="401"/>
                  <a:pt x="83" y="395"/>
                </a:cubicBezTo>
                <a:cubicBezTo>
                  <a:pt x="82" y="394"/>
                  <a:pt x="81" y="392"/>
                  <a:pt x="80" y="391"/>
                </a:cubicBezTo>
                <a:cubicBezTo>
                  <a:pt x="78" y="389"/>
                  <a:pt x="79" y="390"/>
                  <a:pt x="79" y="391"/>
                </a:cubicBezTo>
                <a:cubicBezTo>
                  <a:pt x="80" y="394"/>
                  <a:pt x="79" y="394"/>
                  <a:pt x="74" y="390"/>
                </a:cubicBezTo>
                <a:cubicBezTo>
                  <a:pt x="77" y="394"/>
                  <a:pt x="81" y="397"/>
                  <a:pt x="84" y="401"/>
                </a:cubicBezTo>
                <a:cubicBezTo>
                  <a:pt x="86" y="402"/>
                  <a:pt x="89" y="405"/>
                  <a:pt x="88" y="405"/>
                </a:cubicBezTo>
                <a:close/>
                <a:moveTo>
                  <a:pt x="74" y="389"/>
                </a:moveTo>
                <a:cubicBezTo>
                  <a:pt x="74" y="389"/>
                  <a:pt x="74" y="389"/>
                  <a:pt x="74" y="389"/>
                </a:cubicBezTo>
                <a:cubicBezTo>
                  <a:pt x="74" y="389"/>
                  <a:pt x="74" y="390"/>
                  <a:pt x="74" y="390"/>
                </a:cubicBezTo>
                <a:cubicBezTo>
                  <a:pt x="74" y="390"/>
                  <a:pt x="74" y="389"/>
                  <a:pt x="74" y="389"/>
                </a:cubicBezTo>
                <a:close/>
                <a:moveTo>
                  <a:pt x="65" y="381"/>
                </a:moveTo>
                <a:cubicBezTo>
                  <a:pt x="69" y="386"/>
                  <a:pt x="72" y="390"/>
                  <a:pt x="76" y="394"/>
                </a:cubicBezTo>
                <a:cubicBezTo>
                  <a:pt x="76" y="393"/>
                  <a:pt x="73" y="390"/>
                  <a:pt x="72" y="388"/>
                </a:cubicBezTo>
                <a:cubicBezTo>
                  <a:pt x="70" y="385"/>
                  <a:pt x="73" y="390"/>
                  <a:pt x="74" y="389"/>
                </a:cubicBezTo>
                <a:cubicBezTo>
                  <a:pt x="71" y="386"/>
                  <a:pt x="68" y="383"/>
                  <a:pt x="66" y="382"/>
                </a:cubicBezTo>
                <a:cubicBezTo>
                  <a:pt x="66" y="381"/>
                  <a:pt x="66" y="381"/>
                  <a:pt x="66" y="382"/>
                </a:cubicBezTo>
                <a:cubicBezTo>
                  <a:pt x="67" y="383"/>
                  <a:pt x="69" y="385"/>
                  <a:pt x="70" y="387"/>
                </a:cubicBezTo>
                <a:cubicBezTo>
                  <a:pt x="69" y="386"/>
                  <a:pt x="67" y="383"/>
                  <a:pt x="65" y="381"/>
                </a:cubicBezTo>
                <a:close/>
                <a:moveTo>
                  <a:pt x="74" y="390"/>
                </a:moveTo>
                <a:cubicBezTo>
                  <a:pt x="74" y="390"/>
                  <a:pt x="74" y="390"/>
                  <a:pt x="74" y="389"/>
                </a:cubicBezTo>
                <a:cubicBezTo>
                  <a:pt x="74" y="390"/>
                  <a:pt x="74" y="390"/>
                  <a:pt x="74" y="390"/>
                </a:cubicBezTo>
                <a:cubicBezTo>
                  <a:pt x="74" y="390"/>
                  <a:pt x="74" y="390"/>
                  <a:pt x="74" y="390"/>
                </a:cubicBezTo>
                <a:close/>
                <a:moveTo>
                  <a:pt x="9" y="174"/>
                </a:moveTo>
                <a:cubicBezTo>
                  <a:pt x="9" y="173"/>
                  <a:pt x="8" y="174"/>
                  <a:pt x="7" y="176"/>
                </a:cubicBezTo>
                <a:cubicBezTo>
                  <a:pt x="6" y="179"/>
                  <a:pt x="5" y="184"/>
                  <a:pt x="4" y="190"/>
                </a:cubicBezTo>
                <a:cubicBezTo>
                  <a:pt x="4" y="191"/>
                  <a:pt x="3" y="194"/>
                  <a:pt x="4" y="194"/>
                </a:cubicBezTo>
                <a:cubicBezTo>
                  <a:pt x="4" y="194"/>
                  <a:pt x="4" y="190"/>
                  <a:pt x="5" y="189"/>
                </a:cubicBezTo>
                <a:cubicBezTo>
                  <a:pt x="4" y="195"/>
                  <a:pt x="2" y="202"/>
                  <a:pt x="2" y="207"/>
                </a:cubicBezTo>
                <a:cubicBezTo>
                  <a:pt x="3" y="202"/>
                  <a:pt x="4" y="193"/>
                  <a:pt x="5" y="192"/>
                </a:cubicBezTo>
                <a:cubicBezTo>
                  <a:pt x="5" y="192"/>
                  <a:pt x="7" y="183"/>
                  <a:pt x="8" y="178"/>
                </a:cubicBezTo>
                <a:cubicBezTo>
                  <a:pt x="10" y="174"/>
                  <a:pt x="9" y="175"/>
                  <a:pt x="9" y="174"/>
                </a:cubicBezTo>
                <a:close/>
                <a:moveTo>
                  <a:pt x="5" y="177"/>
                </a:moveTo>
                <a:cubicBezTo>
                  <a:pt x="7" y="170"/>
                  <a:pt x="4" y="179"/>
                  <a:pt x="5" y="175"/>
                </a:cubicBezTo>
                <a:cubicBezTo>
                  <a:pt x="6" y="173"/>
                  <a:pt x="5" y="174"/>
                  <a:pt x="5" y="175"/>
                </a:cubicBezTo>
                <a:cubicBezTo>
                  <a:pt x="3" y="182"/>
                  <a:pt x="1" y="189"/>
                  <a:pt x="0" y="197"/>
                </a:cubicBezTo>
                <a:cubicBezTo>
                  <a:pt x="1" y="195"/>
                  <a:pt x="1" y="191"/>
                  <a:pt x="2" y="188"/>
                </a:cubicBezTo>
                <a:cubicBezTo>
                  <a:pt x="3" y="184"/>
                  <a:pt x="4" y="180"/>
                  <a:pt x="5" y="177"/>
                </a:cubicBezTo>
                <a:close/>
                <a:moveTo>
                  <a:pt x="37" y="357"/>
                </a:moveTo>
                <a:cubicBezTo>
                  <a:pt x="35" y="355"/>
                  <a:pt x="35" y="355"/>
                  <a:pt x="35" y="355"/>
                </a:cubicBezTo>
                <a:cubicBezTo>
                  <a:pt x="35" y="356"/>
                  <a:pt x="36" y="358"/>
                  <a:pt x="37" y="359"/>
                </a:cubicBezTo>
                <a:cubicBezTo>
                  <a:pt x="39" y="361"/>
                  <a:pt x="40" y="363"/>
                  <a:pt x="41" y="365"/>
                </a:cubicBezTo>
                <a:cubicBezTo>
                  <a:pt x="43" y="368"/>
                  <a:pt x="44" y="370"/>
                  <a:pt x="45" y="372"/>
                </a:cubicBezTo>
                <a:cubicBezTo>
                  <a:pt x="48" y="373"/>
                  <a:pt x="40" y="363"/>
                  <a:pt x="36" y="354"/>
                </a:cubicBezTo>
                <a:cubicBezTo>
                  <a:pt x="38" y="358"/>
                  <a:pt x="38" y="359"/>
                  <a:pt x="37" y="357"/>
                </a:cubicBezTo>
                <a:close/>
                <a:moveTo>
                  <a:pt x="58" y="404"/>
                </a:moveTo>
                <a:cubicBezTo>
                  <a:pt x="56" y="402"/>
                  <a:pt x="53" y="399"/>
                  <a:pt x="50" y="395"/>
                </a:cubicBezTo>
                <a:cubicBezTo>
                  <a:pt x="53" y="398"/>
                  <a:pt x="55" y="401"/>
                  <a:pt x="57" y="403"/>
                </a:cubicBezTo>
                <a:cubicBezTo>
                  <a:pt x="59" y="406"/>
                  <a:pt x="61" y="408"/>
                  <a:pt x="63" y="411"/>
                </a:cubicBezTo>
                <a:cubicBezTo>
                  <a:pt x="65" y="412"/>
                  <a:pt x="65" y="412"/>
                  <a:pt x="63" y="409"/>
                </a:cubicBezTo>
                <a:cubicBezTo>
                  <a:pt x="62" y="408"/>
                  <a:pt x="60" y="406"/>
                  <a:pt x="58" y="404"/>
                </a:cubicBezTo>
                <a:close/>
                <a:moveTo>
                  <a:pt x="13" y="182"/>
                </a:moveTo>
                <a:cubicBezTo>
                  <a:pt x="14" y="175"/>
                  <a:pt x="17" y="168"/>
                  <a:pt x="19" y="161"/>
                </a:cubicBezTo>
                <a:cubicBezTo>
                  <a:pt x="19" y="160"/>
                  <a:pt x="20" y="159"/>
                  <a:pt x="20" y="159"/>
                </a:cubicBezTo>
                <a:cubicBezTo>
                  <a:pt x="19" y="161"/>
                  <a:pt x="18" y="163"/>
                  <a:pt x="17" y="165"/>
                </a:cubicBezTo>
                <a:cubicBezTo>
                  <a:pt x="16" y="167"/>
                  <a:pt x="16" y="169"/>
                  <a:pt x="15" y="171"/>
                </a:cubicBezTo>
                <a:cubicBezTo>
                  <a:pt x="14" y="173"/>
                  <a:pt x="13" y="175"/>
                  <a:pt x="13" y="178"/>
                </a:cubicBezTo>
                <a:cubicBezTo>
                  <a:pt x="12" y="180"/>
                  <a:pt x="11" y="183"/>
                  <a:pt x="11" y="186"/>
                </a:cubicBezTo>
                <a:cubicBezTo>
                  <a:pt x="10" y="190"/>
                  <a:pt x="9" y="193"/>
                  <a:pt x="9" y="197"/>
                </a:cubicBezTo>
                <a:cubicBezTo>
                  <a:pt x="9" y="195"/>
                  <a:pt x="10" y="191"/>
                  <a:pt x="11" y="187"/>
                </a:cubicBezTo>
                <a:cubicBezTo>
                  <a:pt x="11" y="186"/>
                  <a:pt x="11" y="186"/>
                  <a:pt x="12" y="183"/>
                </a:cubicBezTo>
                <a:cubicBezTo>
                  <a:pt x="11" y="187"/>
                  <a:pt x="10" y="191"/>
                  <a:pt x="10" y="195"/>
                </a:cubicBezTo>
                <a:cubicBezTo>
                  <a:pt x="9" y="198"/>
                  <a:pt x="8" y="201"/>
                  <a:pt x="8" y="205"/>
                </a:cubicBezTo>
                <a:cubicBezTo>
                  <a:pt x="8" y="206"/>
                  <a:pt x="7" y="208"/>
                  <a:pt x="7" y="211"/>
                </a:cubicBezTo>
                <a:cubicBezTo>
                  <a:pt x="7" y="211"/>
                  <a:pt x="7" y="212"/>
                  <a:pt x="7" y="212"/>
                </a:cubicBezTo>
                <a:cubicBezTo>
                  <a:pt x="8" y="210"/>
                  <a:pt x="8" y="208"/>
                  <a:pt x="8" y="205"/>
                </a:cubicBezTo>
                <a:cubicBezTo>
                  <a:pt x="9" y="197"/>
                  <a:pt x="11" y="190"/>
                  <a:pt x="13" y="182"/>
                </a:cubicBezTo>
                <a:close/>
                <a:moveTo>
                  <a:pt x="215" y="9"/>
                </a:moveTo>
                <a:cubicBezTo>
                  <a:pt x="215" y="9"/>
                  <a:pt x="217" y="10"/>
                  <a:pt x="221" y="9"/>
                </a:cubicBezTo>
                <a:cubicBezTo>
                  <a:pt x="228" y="9"/>
                  <a:pt x="235" y="8"/>
                  <a:pt x="242" y="8"/>
                </a:cubicBezTo>
                <a:cubicBezTo>
                  <a:pt x="233" y="8"/>
                  <a:pt x="228" y="7"/>
                  <a:pt x="220" y="8"/>
                </a:cubicBezTo>
                <a:cubicBezTo>
                  <a:pt x="218" y="8"/>
                  <a:pt x="218" y="7"/>
                  <a:pt x="216" y="8"/>
                </a:cubicBezTo>
                <a:cubicBezTo>
                  <a:pt x="217" y="8"/>
                  <a:pt x="216" y="8"/>
                  <a:pt x="214" y="8"/>
                </a:cubicBezTo>
                <a:cubicBezTo>
                  <a:pt x="220" y="8"/>
                  <a:pt x="215" y="9"/>
                  <a:pt x="215" y="9"/>
                </a:cubicBezTo>
                <a:close/>
                <a:moveTo>
                  <a:pt x="388" y="80"/>
                </a:moveTo>
                <a:cubicBezTo>
                  <a:pt x="385" y="77"/>
                  <a:pt x="382" y="75"/>
                  <a:pt x="379" y="72"/>
                </a:cubicBezTo>
                <a:cubicBezTo>
                  <a:pt x="376" y="70"/>
                  <a:pt x="372" y="67"/>
                  <a:pt x="369" y="65"/>
                </a:cubicBezTo>
                <a:cubicBezTo>
                  <a:pt x="361" y="59"/>
                  <a:pt x="353" y="53"/>
                  <a:pt x="344" y="49"/>
                </a:cubicBezTo>
                <a:cubicBezTo>
                  <a:pt x="342" y="48"/>
                  <a:pt x="343" y="48"/>
                  <a:pt x="340" y="47"/>
                </a:cubicBezTo>
                <a:cubicBezTo>
                  <a:pt x="340" y="47"/>
                  <a:pt x="340" y="47"/>
                  <a:pt x="341" y="47"/>
                </a:cubicBezTo>
                <a:cubicBezTo>
                  <a:pt x="343" y="49"/>
                  <a:pt x="351" y="53"/>
                  <a:pt x="351" y="54"/>
                </a:cubicBezTo>
                <a:cubicBezTo>
                  <a:pt x="353" y="55"/>
                  <a:pt x="356" y="57"/>
                  <a:pt x="355" y="56"/>
                </a:cubicBezTo>
                <a:cubicBezTo>
                  <a:pt x="354" y="55"/>
                  <a:pt x="357" y="57"/>
                  <a:pt x="359" y="58"/>
                </a:cubicBezTo>
                <a:cubicBezTo>
                  <a:pt x="361" y="60"/>
                  <a:pt x="364" y="61"/>
                  <a:pt x="366" y="63"/>
                </a:cubicBezTo>
                <a:cubicBezTo>
                  <a:pt x="367" y="63"/>
                  <a:pt x="368" y="64"/>
                  <a:pt x="369" y="65"/>
                </a:cubicBezTo>
                <a:cubicBezTo>
                  <a:pt x="369" y="66"/>
                  <a:pt x="370" y="66"/>
                  <a:pt x="371" y="67"/>
                </a:cubicBezTo>
                <a:cubicBezTo>
                  <a:pt x="371" y="67"/>
                  <a:pt x="372" y="68"/>
                  <a:pt x="374" y="70"/>
                </a:cubicBezTo>
                <a:cubicBezTo>
                  <a:pt x="375" y="70"/>
                  <a:pt x="375" y="71"/>
                  <a:pt x="376" y="72"/>
                </a:cubicBezTo>
                <a:cubicBezTo>
                  <a:pt x="377" y="73"/>
                  <a:pt x="379" y="74"/>
                  <a:pt x="380" y="75"/>
                </a:cubicBezTo>
                <a:cubicBezTo>
                  <a:pt x="384" y="78"/>
                  <a:pt x="388" y="82"/>
                  <a:pt x="390" y="83"/>
                </a:cubicBezTo>
                <a:cubicBezTo>
                  <a:pt x="390" y="83"/>
                  <a:pt x="390" y="83"/>
                  <a:pt x="390" y="83"/>
                </a:cubicBezTo>
                <a:cubicBezTo>
                  <a:pt x="386" y="79"/>
                  <a:pt x="392" y="85"/>
                  <a:pt x="393" y="85"/>
                </a:cubicBezTo>
                <a:cubicBezTo>
                  <a:pt x="391" y="83"/>
                  <a:pt x="389" y="81"/>
                  <a:pt x="388" y="80"/>
                </a:cubicBezTo>
                <a:close/>
                <a:moveTo>
                  <a:pt x="348" y="53"/>
                </a:moveTo>
                <a:cubicBezTo>
                  <a:pt x="347" y="52"/>
                  <a:pt x="345" y="52"/>
                  <a:pt x="345" y="52"/>
                </a:cubicBezTo>
                <a:cubicBezTo>
                  <a:pt x="345" y="52"/>
                  <a:pt x="345" y="53"/>
                  <a:pt x="347" y="53"/>
                </a:cubicBezTo>
                <a:cubicBezTo>
                  <a:pt x="348" y="54"/>
                  <a:pt x="349" y="55"/>
                  <a:pt x="351" y="55"/>
                </a:cubicBezTo>
                <a:cubicBezTo>
                  <a:pt x="352" y="56"/>
                  <a:pt x="353" y="57"/>
                  <a:pt x="354" y="58"/>
                </a:cubicBezTo>
                <a:cubicBezTo>
                  <a:pt x="357" y="59"/>
                  <a:pt x="359" y="61"/>
                  <a:pt x="362" y="63"/>
                </a:cubicBezTo>
                <a:cubicBezTo>
                  <a:pt x="360" y="61"/>
                  <a:pt x="357" y="59"/>
                  <a:pt x="355" y="58"/>
                </a:cubicBezTo>
                <a:cubicBezTo>
                  <a:pt x="352" y="56"/>
                  <a:pt x="350" y="54"/>
                  <a:pt x="348" y="53"/>
                </a:cubicBezTo>
                <a:close/>
                <a:moveTo>
                  <a:pt x="334" y="17"/>
                </a:moveTo>
                <a:cubicBezTo>
                  <a:pt x="330" y="16"/>
                  <a:pt x="326" y="15"/>
                  <a:pt x="321" y="12"/>
                </a:cubicBezTo>
                <a:cubicBezTo>
                  <a:pt x="321" y="12"/>
                  <a:pt x="317" y="11"/>
                  <a:pt x="316" y="10"/>
                </a:cubicBezTo>
                <a:cubicBezTo>
                  <a:pt x="314" y="10"/>
                  <a:pt x="312" y="9"/>
                  <a:pt x="311" y="9"/>
                </a:cubicBezTo>
                <a:cubicBezTo>
                  <a:pt x="309" y="8"/>
                  <a:pt x="308" y="8"/>
                  <a:pt x="306" y="7"/>
                </a:cubicBezTo>
                <a:cubicBezTo>
                  <a:pt x="303" y="6"/>
                  <a:pt x="300" y="5"/>
                  <a:pt x="296" y="5"/>
                </a:cubicBezTo>
                <a:cubicBezTo>
                  <a:pt x="306" y="8"/>
                  <a:pt x="320" y="13"/>
                  <a:pt x="332" y="18"/>
                </a:cubicBezTo>
                <a:cubicBezTo>
                  <a:pt x="334" y="19"/>
                  <a:pt x="335" y="19"/>
                  <a:pt x="336" y="19"/>
                </a:cubicBezTo>
                <a:cubicBezTo>
                  <a:pt x="336" y="20"/>
                  <a:pt x="337" y="20"/>
                  <a:pt x="335" y="19"/>
                </a:cubicBezTo>
                <a:cubicBezTo>
                  <a:pt x="333" y="18"/>
                  <a:pt x="331" y="17"/>
                  <a:pt x="328" y="16"/>
                </a:cubicBezTo>
                <a:cubicBezTo>
                  <a:pt x="330" y="16"/>
                  <a:pt x="334" y="18"/>
                  <a:pt x="334" y="17"/>
                </a:cubicBezTo>
                <a:close/>
                <a:moveTo>
                  <a:pt x="391" y="66"/>
                </a:moveTo>
                <a:cubicBezTo>
                  <a:pt x="392" y="67"/>
                  <a:pt x="394" y="69"/>
                  <a:pt x="396" y="71"/>
                </a:cubicBezTo>
                <a:cubicBezTo>
                  <a:pt x="398" y="73"/>
                  <a:pt x="400" y="75"/>
                  <a:pt x="403" y="77"/>
                </a:cubicBezTo>
                <a:cubicBezTo>
                  <a:pt x="396" y="69"/>
                  <a:pt x="388" y="62"/>
                  <a:pt x="380" y="57"/>
                </a:cubicBezTo>
                <a:cubicBezTo>
                  <a:pt x="382" y="58"/>
                  <a:pt x="384" y="59"/>
                  <a:pt x="385" y="61"/>
                </a:cubicBezTo>
                <a:cubicBezTo>
                  <a:pt x="387" y="63"/>
                  <a:pt x="389" y="64"/>
                  <a:pt x="391" y="66"/>
                </a:cubicBezTo>
                <a:close/>
                <a:moveTo>
                  <a:pt x="301" y="13"/>
                </a:moveTo>
                <a:cubicBezTo>
                  <a:pt x="303" y="13"/>
                  <a:pt x="303" y="14"/>
                  <a:pt x="307" y="15"/>
                </a:cubicBezTo>
                <a:cubicBezTo>
                  <a:pt x="313" y="17"/>
                  <a:pt x="321" y="19"/>
                  <a:pt x="326" y="22"/>
                </a:cubicBezTo>
                <a:cubicBezTo>
                  <a:pt x="327" y="23"/>
                  <a:pt x="331" y="25"/>
                  <a:pt x="333" y="26"/>
                </a:cubicBezTo>
                <a:cubicBezTo>
                  <a:pt x="337" y="28"/>
                  <a:pt x="337" y="27"/>
                  <a:pt x="341" y="30"/>
                </a:cubicBezTo>
                <a:cubicBezTo>
                  <a:pt x="346" y="32"/>
                  <a:pt x="347" y="32"/>
                  <a:pt x="351" y="34"/>
                </a:cubicBezTo>
                <a:cubicBezTo>
                  <a:pt x="348" y="33"/>
                  <a:pt x="346" y="31"/>
                  <a:pt x="345" y="31"/>
                </a:cubicBezTo>
                <a:cubicBezTo>
                  <a:pt x="344" y="30"/>
                  <a:pt x="342" y="29"/>
                  <a:pt x="340" y="28"/>
                </a:cubicBezTo>
                <a:cubicBezTo>
                  <a:pt x="339" y="27"/>
                  <a:pt x="337" y="26"/>
                  <a:pt x="335" y="25"/>
                </a:cubicBezTo>
                <a:cubicBezTo>
                  <a:pt x="332" y="24"/>
                  <a:pt x="330" y="23"/>
                  <a:pt x="336" y="24"/>
                </a:cubicBezTo>
                <a:cubicBezTo>
                  <a:pt x="331" y="22"/>
                  <a:pt x="326" y="21"/>
                  <a:pt x="324" y="19"/>
                </a:cubicBezTo>
                <a:cubicBezTo>
                  <a:pt x="324" y="19"/>
                  <a:pt x="323" y="19"/>
                  <a:pt x="323" y="19"/>
                </a:cubicBezTo>
                <a:cubicBezTo>
                  <a:pt x="322" y="18"/>
                  <a:pt x="322" y="18"/>
                  <a:pt x="321" y="18"/>
                </a:cubicBezTo>
                <a:cubicBezTo>
                  <a:pt x="319" y="17"/>
                  <a:pt x="317" y="17"/>
                  <a:pt x="314" y="16"/>
                </a:cubicBezTo>
                <a:cubicBezTo>
                  <a:pt x="312" y="15"/>
                  <a:pt x="309" y="14"/>
                  <a:pt x="306" y="13"/>
                </a:cubicBezTo>
                <a:cubicBezTo>
                  <a:pt x="303" y="13"/>
                  <a:pt x="299" y="11"/>
                  <a:pt x="301" y="13"/>
                </a:cubicBezTo>
                <a:close/>
                <a:moveTo>
                  <a:pt x="317" y="13"/>
                </a:moveTo>
                <a:cubicBezTo>
                  <a:pt x="317" y="13"/>
                  <a:pt x="317" y="13"/>
                  <a:pt x="317" y="13"/>
                </a:cubicBezTo>
                <a:cubicBezTo>
                  <a:pt x="310" y="11"/>
                  <a:pt x="306" y="9"/>
                  <a:pt x="297" y="7"/>
                </a:cubicBezTo>
                <a:cubicBezTo>
                  <a:pt x="302" y="8"/>
                  <a:pt x="305" y="10"/>
                  <a:pt x="309" y="11"/>
                </a:cubicBezTo>
                <a:cubicBezTo>
                  <a:pt x="312" y="12"/>
                  <a:pt x="314" y="13"/>
                  <a:pt x="317" y="13"/>
                </a:cubicBezTo>
                <a:close/>
                <a:moveTo>
                  <a:pt x="376" y="93"/>
                </a:moveTo>
                <a:cubicBezTo>
                  <a:pt x="375" y="93"/>
                  <a:pt x="375" y="93"/>
                  <a:pt x="375" y="93"/>
                </a:cubicBezTo>
                <a:cubicBezTo>
                  <a:pt x="375" y="93"/>
                  <a:pt x="375" y="93"/>
                  <a:pt x="375" y="93"/>
                </a:cubicBezTo>
                <a:lnTo>
                  <a:pt x="376" y="93"/>
                </a:lnTo>
                <a:close/>
                <a:moveTo>
                  <a:pt x="425" y="118"/>
                </a:moveTo>
                <a:cubicBezTo>
                  <a:pt x="426" y="120"/>
                  <a:pt x="427" y="122"/>
                  <a:pt x="428" y="123"/>
                </a:cubicBezTo>
                <a:cubicBezTo>
                  <a:pt x="429" y="125"/>
                  <a:pt x="431" y="127"/>
                  <a:pt x="432" y="129"/>
                </a:cubicBezTo>
                <a:cubicBezTo>
                  <a:pt x="431" y="127"/>
                  <a:pt x="430" y="125"/>
                  <a:pt x="429" y="124"/>
                </a:cubicBezTo>
                <a:cubicBezTo>
                  <a:pt x="428" y="122"/>
                  <a:pt x="426" y="120"/>
                  <a:pt x="425" y="118"/>
                </a:cubicBezTo>
                <a:cubicBezTo>
                  <a:pt x="423" y="114"/>
                  <a:pt x="420" y="111"/>
                  <a:pt x="418" y="107"/>
                </a:cubicBezTo>
                <a:cubicBezTo>
                  <a:pt x="420" y="111"/>
                  <a:pt x="422" y="114"/>
                  <a:pt x="425" y="118"/>
                </a:cubicBezTo>
                <a:close/>
                <a:moveTo>
                  <a:pt x="401" y="91"/>
                </a:moveTo>
                <a:cubicBezTo>
                  <a:pt x="404" y="94"/>
                  <a:pt x="406" y="97"/>
                  <a:pt x="409" y="100"/>
                </a:cubicBezTo>
                <a:cubicBezTo>
                  <a:pt x="411" y="103"/>
                  <a:pt x="414" y="106"/>
                  <a:pt x="416" y="109"/>
                </a:cubicBezTo>
                <a:cubicBezTo>
                  <a:pt x="414" y="106"/>
                  <a:pt x="411" y="102"/>
                  <a:pt x="409" y="99"/>
                </a:cubicBezTo>
                <a:cubicBezTo>
                  <a:pt x="406" y="96"/>
                  <a:pt x="403" y="93"/>
                  <a:pt x="401" y="91"/>
                </a:cubicBezTo>
                <a:close/>
                <a:moveTo>
                  <a:pt x="403" y="77"/>
                </a:moveTo>
                <a:cubicBezTo>
                  <a:pt x="410" y="86"/>
                  <a:pt x="417" y="93"/>
                  <a:pt x="423" y="101"/>
                </a:cubicBezTo>
                <a:cubicBezTo>
                  <a:pt x="417" y="93"/>
                  <a:pt x="411" y="85"/>
                  <a:pt x="403" y="77"/>
                </a:cubicBezTo>
                <a:close/>
                <a:moveTo>
                  <a:pt x="329" y="13"/>
                </a:moveTo>
                <a:cubicBezTo>
                  <a:pt x="338" y="17"/>
                  <a:pt x="346" y="22"/>
                  <a:pt x="356" y="26"/>
                </a:cubicBezTo>
                <a:cubicBezTo>
                  <a:pt x="347" y="21"/>
                  <a:pt x="338" y="17"/>
                  <a:pt x="329" y="13"/>
                </a:cubicBezTo>
                <a:close/>
                <a:moveTo>
                  <a:pt x="337" y="18"/>
                </a:moveTo>
                <a:cubicBezTo>
                  <a:pt x="329" y="14"/>
                  <a:pt x="322" y="11"/>
                  <a:pt x="312" y="8"/>
                </a:cubicBezTo>
                <a:cubicBezTo>
                  <a:pt x="316" y="9"/>
                  <a:pt x="320" y="11"/>
                  <a:pt x="324" y="13"/>
                </a:cubicBezTo>
                <a:cubicBezTo>
                  <a:pt x="328" y="14"/>
                  <a:pt x="333" y="16"/>
                  <a:pt x="337" y="18"/>
                </a:cubicBezTo>
                <a:close/>
                <a:moveTo>
                  <a:pt x="281" y="0"/>
                </a:moveTo>
                <a:cubicBezTo>
                  <a:pt x="288" y="2"/>
                  <a:pt x="296" y="4"/>
                  <a:pt x="294" y="2"/>
                </a:cubicBezTo>
                <a:cubicBezTo>
                  <a:pt x="298" y="3"/>
                  <a:pt x="302" y="4"/>
                  <a:pt x="302" y="4"/>
                </a:cubicBezTo>
                <a:cubicBezTo>
                  <a:pt x="300" y="5"/>
                  <a:pt x="307" y="6"/>
                  <a:pt x="312" y="8"/>
                </a:cubicBezTo>
                <a:cubicBezTo>
                  <a:pt x="313" y="7"/>
                  <a:pt x="325" y="12"/>
                  <a:pt x="328" y="12"/>
                </a:cubicBezTo>
                <a:cubicBezTo>
                  <a:pt x="313" y="7"/>
                  <a:pt x="301" y="3"/>
                  <a:pt x="287" y="0"/>
                </a:cubicBezTo>
                <a:cubicBezTo>
                  <a:pt x="287" y="0"/>
                  <a:pt x="290" y="1"/>
                  <a:pt x="290" y="1"/>
                </a:cubicBezTo>
                <a:cubicBezTo>
                  <a:pt x="291" y="2"/>
                  <a:pt x="289" y="2"/>
                  <a:pt x="281" y="0"/>
                </a:cubicBezTo>
                <a:close/>
                <a:moveTo>
                  <a:pt x="88" y="407"/>
                </a:moveTo>
                <a:cubicBezTo>
                  <a:pt x="88" y="407"/>
                  <a:pt x="88" y="407"/>
                  <a:pt x="88" y="407"/>
                </a:cubicBezTo>
                <a:cubicBezTo>
                  <a:pt x="88" y="407"/>
                  <a:pt x="88" y="407"/>
                  <a:pt x="88" y="407"/>
                </a:cubicBezTo>
                <a:close/>
                <a:moveTo>
                  <a:pt x="223" y="4"/>
                </a:moveTo>
                <a:cubicBezTo>
                  <a:pt x="225" y="4"/>
                  <a:pt x="227" y="3"/>
                  <a:pt x="229" y="3"/>
                </a:cubicBezTo>
                <a:cubicBezTo>
                  <a:pt x="231" y="3"/>
                  <a:pt x="233" y="3"/>
                  <a:pt x="235" y="3"/>
                </a:cubicBezTo>
                <a:cubicBezTo>
                  <a:pt x="226" y="3"/>
                  <a:pt x="227" y="3"/>
                  <a:pt x="221" y="3"/>
                </a:cubicBezTo>
                <a:cubicBezTo>
                  <a:pt x="221" y="3"/>
                  <a:pt x="218" y="4"/>
                  <a:pt x="210" y="5"/>
                </a:cubicBezTo>
                <a:cubicBezTo>
                  <a:pt x="212" y="4"/>
                  <a:pt x="214" y="4"/>
                  <a:pt x="217" y="4"/>
                </a:cubicBezTo>
                <a:cubicBezTo>
                  <a:pt x="219" y="4"/>
                  <a:pt x="221" y="4"/>
                  <a:pt x="223" y="4"/>
                </a:cubicBezTo>
                <a:close/>
                <a:moveTo>
                  <a:pt x="312" y="8"/>
                </a:moveTo>
                <a:cubicBezTo>
                  <a:pt x="312" y="8"/>
                  <a:pt x="312" y="8"/>
                  <a:pt x="312" y="8"/>
                </a:cubicBezTo>
                <a:cubicBezTo>
                  <a:pt x="312" y="8"/>
                  <a:pt x="312" y="8"/>
                  <a:pt x="312" y="8"/>
                </a:cubicBezTo>
                <a:cubicBezTo>
                  <a:pt x="312" y="8"/>
                  <a:pt x="312" y="8"/>
                  <a:pt x="312" y="8"/>
                </a:cubicBezTo>
                <a:close/>
                <a:moveTo>
                  <a:pt x="365" y="60"/>
                </a:moveTo>
                <a:cubicBezTo>
                  <a:pt x="367" y="61"/>
                  <a:pt x="368" y="62"/>
                  <a:pt x="368" y="61"/>
                </a:cubicBezTo>
                <a:cubicBezTo>
                  <a:pt x="369" y="61"/>
                  <a:pt x="366" y="59"/>
                  <a:pt x="364" y="57"/>
                </a:cubicBezTo>
                <a:cubicBezTo>
                  <a:pt x="363" y="57"/>
                  <a:pt x="362" y="55"/>
                  <a:pt x="361" y="56"/>
                </a:cubicBezTo>
                <a:cubicBezTo>
                  <a:pt x="360" y="56"/>
                  <a:pt x="355" y="52"/>
                  <a:pt x="352" y="50"/>
                </a:cubicBezTo>
                <a:cubicBezTo>
                  <a:pt x="350" y="49"/>
                  <a:pt x="348" y="48"/>
                  <a:pt x="347" y="48"/>
                </a:cubicBezTo>
                <a:cubicBezTo>
                  <a:pt x="347" y="48"/>
                  <a:pt x="348" y="48"/>
                  <a:pt x="350" y="50"/>
                </a:cubicBezTo>
                <a:cubicBezTo>
                  <a:pt x="351" y="50"/>
                  <a:pt x="353" y="52"/>
                  <a:pt x="353" y="52"/>
                </a:cubicBezTo>
                <a:cubicBezTo>
                  <a:pt x="352" y="51"/>
                  <a:pt x="350" y="50"/>
                  <a:pt x="348" y="49"/>
                </a:cubicBezTo>
                <a:cubicBezTo>
                  <a:pt x="345" y="48"/>
                  <a:pt x="343" y="47"/>
                  <a:pt x="340" y="45"/>
                </a:cubicBezTo>
                <a:cubicBezTo>
                  <a:pt x="347" y="49"/>
                  <a:pt x="355" y="54"/>
                  <a:pt x="355" y="54"/>
                </a:cubicBezTo>
                <a:cubicBezTo>
                  <a:pt x="357" y="54"/>
                  <a:pt x="361" y="57"/>
                  <a:pt x="365" y="60"/>
                </a:cubicBezTo>
                <a:close/>
                <a:moveTo>
                  <a:pt x="373" y="64"/>
                </a:moveTo>
                <a:cubicBezTo>
                  <a:pt x="374" y="65"/>
                  <a:pt x="375" y="66"/>
                  <a:pt x="377" y="68"/>
                </a:cubicBezTo>
                <a:cubicBezTo>
                  <a:pt x="378" y="69"/>
                  <a:pt x="380" y="70"/>
                  <a:pt x="381" y="71"/>
                </a:cubicBezTo>
                <a:cubicBezTo>
                  <a:pt x="381" y="71"/>
                  <a:pt x="381" y="71"/>
                  <a:pt x="381" y="71"/>
                </a:cubicBezTo>
                <a:cubicBezTo>
                  <a:pt x="379" y="70"/>
                  <a:pt x="378" y="69"/>
                  <a:pt x="377" y="68"/>
                </a:cubicBezTo>
                <a:cubicBezTo>
                  <a:pt x="374" y="66"/>
                  <a:pt x="371" y="64"/>
                  <a:pt x="369" y="62"/>
                </a:cubicBezTo>
                <a:cubicBezTo>
                  <a:pt x="367" y="61"/>
                  <a:pt x="365" y="60"/>
                  <a:pt x="363" y="59"/>
                </a:cubicBezTo>
                <a:cubicBezTo>
                  <a:pt x="365" y="61"/>
                  <a:pt x="368" y="62"/>
                  <a:pt x="370" y="64"/>
                </a:cubicBezTo>
                <a:cubicBezTo>
                  <a:pt x="372" y="65"/>
                  <a:pt x="374" y="67"/>
                  <a:pt x="376" y="68"/>
                </a:cubicBezTo>
                <a:cubicBezTo>
                  <a:pt x="383" y="74"/>
                  <a:pt x="383" y="73"/>
                  <a:pt x="383" y="73"/>
                </a:cubicBezTo>
                <a:cubicBezTo>
                  <a:pt x="383" y="72"/>
                  <a:pt x="378" y="68"/>
                  <a:pt x="376" y="67"/>
                </a:cubicBezTo>
                <a:cubicBezTo>
                  <a:pt x="374" y="64"/>
                  <a:pt x="371" y="62"/>
                  <a:pt x="368" y="60"/>
                </a:cubicBezTo>
                <a:cubicBezTo>
                  <a:pt x="370" y="62"/>
                  <a:pt x="371" y="63"/>
                  <a:pt x="373" y="64"/>
                </a:cubicBezTo>
                <a:close/>
                <a:moveTo>
                  <a:pt x="370" y="51"/>
                </a:moveTo>
                <a:cubicBezTo>
                  <a:pt x="373" y="53"/>
                  <a:pt x="374" y="54"/>
                  <a:pt x="376" y="55"/>
                </a:cubicBezTo>
                <a:cubicBezTo>
                  <a:pt x="373" y="52"/>
                  <a:pt x="375" y="53"/>
                  <a:pt x="373" y="51"/>
                </a:cubicBezTo>
                <a:cubicBezTo>
                  <a:pt x="371" y="50"/>
                  <a:pt x="369" y="49"/>
                  <a:pt x="368" y="48"/>
                </a:cubicBezTo>
                <a:cubicBezTo>
                  <a:pt x="366" y="47"/>
                  <a:pt x="365" y="46"/>
                  <a:pt x="363" y="44"/>
                </a:cubicBezTo>
                <a:cubicBezTo>
                  <a:pt x="359" y="42"/>
                  <a:pt x="356" y="40"/>
                  <a:pt x="352" y="39"/>
                </a:cubicBezTo>
                <a:cubicBezTo>
                  <a:pt x="358" y="42"/>
                  <a:pt x="364" y="46"/>
                  <a:pt x="370" y="51"/>
                </a:cubicBezTo>
                <a:close/>
                <a:moveTo>
                  <a:pt x="216" y="5"/>
                </a:moveTo>
                <a:cubicBezTo>
                  <a:pt x="218" y="5"/>
                  <a:pt x="222" y="5"/>
                  <a:pt x="223" y="5"/>
                </a:cubicBezTo>
                <a:cubicBezTo>
                  <a:pt x="224" y="5"/>
                  <a:pt x="226" y="4"/>
                  <a:pt x="228" y="4"/>
                </a:cubicBezTo>
                <a:cubicBezTo>
                  <a:pt x="230" y="4"/>
                  <a:pt x="233" y="4"/>
                  <a:pt x="236" y="4"/>
                </a:cubicBezTo>
                <a:cubicBezTo>
                  <a:pt x="236" y="4"/>
                  <a:pt x="234" y="4"/>
                  <a:pt x="232" y="4"/>
                </a:cubicBezTo>
                <a:cubicBezTo>
                  <a:pt x="229" y="4"/>
                  <a:pt x="225" y="4"/>
                  <a:pt x="222" y="4"/>
                </a:cubicBezTo>
                <a:cubicBezTo>
                  <a:pt x="220" y="5"/>
                  <a:pt x="218" y="5"/>
                  <a:pt x="217" y="5"/>
                </a:cubicBezTo>
                <a:cubicBezTo>
                  <a:pt x="215" y="5"/>
                  <a:pt x="213" y="5"/>
                  <a:pt x="212" y="5"/>
                </a:cubicBezTo>
                <a:cubicBezTo>
                  <a:pt x="209" y="6"/>
                  <a:pt x="208" y="6"/>
                  <a:pt x="208" y="6"/>
                </a:cubicBezTo>
                <a:cubicBezTo>
                  <a:pt x="212" y="6"/>
                  <a:pt x="216" y="5"/>
                  <a:pt x="220" y="5"/>
                </a:cubicBezTo>
                <a:cubicBezTo>
                  <a:pt x="219" y="5"/>
                  <a:pt x="217" y="5"/>
                  <a:pt x="216" y="5"/>
                </a:cubicBezTo>
                <a:close/>
                <a:moveTo>
                  <a:pt x="312" y="8"/>
                </a:moveTo>
                <a:cubicBezTo>
                  <a:pt x="312" y="8"/>
                  <a:pt x="312" y="8"/>
                  <a:pt x="312" y="8"/>
                </a:cubicBezTo>
                <a:cubicBezTo>
                  <a:pt x="312" y="8"/>
                  <a:pt x="312" y="8"/>
                  <a:pt x="312" y="8"/>
                </a:cubicBezTo>
                <a:close/>
                <a:moveTo>
                  <a:pt x="413" y="99"/>
                </a:moveTo>
                <a:cubicBezTo>
                  <a:pt x="415" y="102"/>
                  <a:pt x="415" y="103"/>
                  <a:pt x="419" y="107"/>
                </a:cubicBezTo>
                <a:cubicBezTo>
                  <a:pt x="421" y="110"/>
                  <a:pt x="423" y="111"/>
                  <a:pt x="423" y="111"/>
                </a:cubicBezTo>
                <a:cubicBezTo>
                  <a:pt x="421" y="108"/>
                  <a:pt x="419" y="105"/>
                  <a:pt x="417" y="103"/>
                </a:cubicBezTo>
                <a:cubicBezTo>
                  <a:pt x="415" y="101"/>
                  <a:pt x="413" y="99"/>
                  <a:pt x="413" y="99"/>
                </a:cubicBezTo>
                <a:close/>
                <a:moveTo>
                  <a:pt x="310" y="426"/>
                </a:moveTo>
                <a:cubicBezTo>
                  <a:pt x="308" y="427"/>
                  <a:pt x="306" y="428"/>
                  <a:pt x="303" y="429"/>
                </a:cubicBezTo>
                <a:cubicBezTo>
                  <a:pt x="305" y="429"/>
                  <a:pt x="307" y="428"/>
                  <a:pt x="309" y="427"/>
                </a:cubicBezTo>
                <a:cubicBezTo>
                  <a:pt x="310" y="427"/>
                  <a:pt x="312" y="426"/>
                  <a:pt x="314" y="426"/>
                </a:cubicBezTo>
                <a:cubicBezTo>
                  <a:pt x="315" y="425"/>
                  <a:pt x="317" y="425"/>
                  <a:pt x="319" y="424"/>
                </a:cubicBezTo>
                <a:cubicBezTo>
                  <a:pt x="321" y="423"/>
                  <a:pt x="322" y="422"/>
                  <a:pt x="324" y="421"/>
                </a:cubicBezTo>
                <a:cubicBezTo>
                  <a:pt x="322" y="422"/>
                  <a:pt x="320" y="423"/>
                  <a:pt x="316" y="424"/>
                </a:cubicBezTo>
                <a:cubicBezTo>
                  <a:pt x="314" y="425"/>
                  <a:pt x="313" y="425"/>
                  <a:pt x="310" y="426"/>
                </a:cubicBezTo>
                <a:close/>
                <a:moveTo>
                  <a:pt x="378" y="417"/>
                </a:moveTo>
                <a:cubicBezTo>
                  <a:pt x="377" y="418"/>
                  <a:pt x="375" y="419"/>
                  <a:pt x="374" y="420"/>
                </a:cubicBezTo>
                <a:cubicBezTo>
                  <a:pt x="370" y="423"/>
                  <a:pt x="367" y="425"/>
                  <a:pt x="364" y="427"/>
                </a:cubicBezTo>
                <a:cubicBezTo>
                  <a:pt x="360" y="430"/>
                  <a:pt x="357" y="432"/>
                  <a:pt x="353" y="434"/>
                </a:cubicBezTo>
                <a:cubicBezTo>
                  <a:pt x="351" y="435"/>
                  <a:pt x="349" y="436"/>
                  <a:pt x="348" y="437"/>
                </a:cubicBezTo>
                <a:cubicBezTo>
                  <a:pt x="346" y="438"/>
                  <a:pt x="344" y="439"/>
                  <a:pt x="342" y="440"/>
                </a:cubicBezTo>
                <a:cubicBezTo>
                  <a:pt x="344" y="439"/>
                  <a:pt x="347" y="438"/>
                  <a:pt x="349" y="437"/>
                </a:cubicBezTo>
                <a:cubicBezTo>
                  <a:pt x="352" y="435"/>
                  <a:pt x="355" y="434"/>
                  <a:pt x="357" y="432"/>
                </a:cubicBezTo>
                <a:cubicBezTo>
                  <a:pt x="361" y="430"/>
                  <a:pt x="364" y="429"/>
                  <a:pt x="365" y="427"/>
                </a:cubicBezTo>
                <a:cubicBezTo>
                  <a:pt x="366" y="426"/>
                  <a:pt x="371" y="422"/>
                  <a:pt x="374" y="421"/>
                </a:cubicBezTo>
                <a:cubicBezTo>
                  <a:pt x="375" y="420"/>
                  <a:pt x="374" y="421"/>
                  <a:pt x="377" y="419"/>
                </a:cubicBezTo>
                <a:cubicBezTo>
                  <a:pt x="377" y="418"/>
                  <a:pt x="379" y="417"/>
                  <a:pt x="378" y="417"/>
                </a:cubicBezTo>
                <a:close/>
                <a:moveTo>
                  <a:pt x="120" y="276"/>
                </a:moveTo>
                <a:cubicBezTo>
                  <a:pt x="120" y="276"/>
                  <a:pt x="120" y="276"/>
                  <a:pt x="120" y="276"/>
                </a:cubicBezTo>
                <a:cubicBezTo>
                  <a:pt x="120" y="276"/>
                  <a:pt x="120" y="276"/>
                  <a:pt x="120" y="276"/>
                </a:cubicBezTo>
                <a:close/>
                <a:moveTo>
                  <a:pt x="371" y="370"/>
                </a:moveTo>
                <a:cubicBezTo>
                  <a:pt x="371" y="370"/>
                  <a:pt x="369" y="372"/>
                  <a:pt x="369" y="373"/>
                </a:cubicBezTo>
                <a:cubicBezTo>
                  <a:pt x="370" y="371"/>
                  <a:pt x="371" y="370"/>
                  <a:pt x="372" y="369"/>
                </a:cubicBezTo>
                <a:cubicBezTo>
                  <a:pt x="373" y="369"/>
                  <a:pt x="373" y="368"/>
                  <a:pt x="373" y="368"/>
                </a:cubicBezTo>
                <a:cubicBezTo>
                  <a:pt x="374" y="367"/>
                  <a:pt x="373" y="367"/>
                  <a:pt x="372" y="368"/>
                </a:cubicBezTo>
                <a:cubicBezTo>
                  <a:pt x="371" y="369"/>
                  <a:pt x="370" y="370"/>
                  <a:pt x="368" y="372"/>
                </a:cubicBezTo>
                <a:cubicBezTo>
                  <a:pt x="366" y="374"/>
                  <a:pt x="364" y="376"/>
                  <a:pt x="363" y="377"/>
                </a:cubicBezTo>
                <a:cubicBezTo>
                  <a:pt x="365" y="376"/>
                  <a:pt x="366" y="374"/>
                  <a:pt x="368" y="373"/>
                </a:cubicBezTo>
                <a:cubicBezTo>
                  <a:pt x="369" y="372"/>
                  <a:pt x="370" y="370"/>
                  <a:pt x="371" y="370"/>
                </a:cubicBezTo>
                <a:close/>
                <a:moveTo>
                  <a:pt x="324" y="421"/>
                </a:moveTo>
                <a:cubicBezTo>
                  <a:pt x="324" y="421"/>
                  <a:pt x="324" y="421"/>
                  <a:pt x="324" y="421"/>
                </a:cubicBezTo>
                <a:cubicBezTo>
                  <a:pt x="324" y="421"/>
                  <a:pt x="324" y="421"/>
                  <a:pt x="324" y="421"/>
                </a:cubicBezTo>
                <a:cubicBezTo>
                  <a:pt x="324" y="421"/>
                  <a:pt x="324" y="421"/>
                  <a:pt x="325" y="421"/>
                </a:cubicBezTo>
                <a:cubicBezTo>
                  <a:pt x="324" y="421"/>
                  <a:pt x="324" y="421"/>
                  <a:pt x="324" y="421"/>
                </a:cubicBezTo>
                <a:cubicBezTo>
                  <a:pt x="324" y="421"/>
                  <a:pt x="324" y="421"/>
                  <a:pt x="324" y="421"/>
                </a:cubicBezTo>
                <a:close/>
                <a:moveTo>
                  <a:pt x="120" y="276"/>
                </a:moveTo>
                <a:cubicBezTo>
                  <a:pt x="119" y="276"/>
                  <a:pt x="119" y="277"/>
                  <a:pt x="119" y="277"/>
                </a:cubicBezTo>
                <a:cubicBezTo>
                  <a:pt x="120" y="278"/>
                  <a:pt x="121" y="281"/>
                  <a:pt x="121" y="282"/>
                </a:cubicBezTo>
                <a:cubicBezTo>
                  <a:pt x="121" y="284"/>
                  <a:pt x="121" y="284"/>
                  <a:pt x="122" y="284"/>
                </a:cubicBezTo>
                <a:cubicBezTo>
                  <a:pt x="122" y="284"/>
                  <a:pt x="122" y="284"/>
                  <a:pt x="123" y="284"/>
                </a:cubicBezTo>
                <a:cubicBezTo>
                  <a:pt x="122" y="283"/>
                  <a:pt x="121" y="281"/>
                  <a:pt x="121" y="280"/>
                </a:cubicBezTo>
                <a:cubicBezTo>
                  <a:pt x="121" y="279"/>
                  <a:pt x="120" y="277"/>
                  <a:pt x="120" y="276"/>
                </a:cubicBezTo>
                <a:close/>
                <a:moveTo>
                  <a:pt x="52" y="93"/>
                </a:moveTo>
                <a:cubicBezTo>
                  <a:pt x="52" y="93"/>
                  <a:pt x="52" y="93"/>
                  <a:pt x="52" y="93"/>
                </a:cubicBezTo>
                <a:cubicBezTo>
                  <a:pt x="52" y="93"/>
                  <a:pt x="52" y="93"/>
                  <a:pt x="52" y="93"/>
                </a:cubicBezTo>
                <a:close/>
                <a:moveTo>
                  <a:pt x="127" y="285"/>
                </a:moveTo>
                <a:cubicBezTo>
                  <a:pt x="125" y="281"/>
                  <a:pt x="126" y="286"/>
                  <a:pt x="125" y="284"/>
                </a:cubicBezTo>
                <a:cubicBezTo>
                  <a:pt x="125" y="283"/>
                  <a:pt x="125" y="283"/>
                  <a:pt x="125" y="283"/>
                </a:cubicBezTo>
                <a:cubicBezTo>
                  <a:pt x="125" y="282"/>
                  <a:pt x="124" y="281"/>
                  <a:pt x="124" y="280"/>
                </a:cubicBezTo>
                <a:cubicBezTo>
                  <a:pt x="123" y="278"/>
                  <a:pt x="123" y="277"/>
                  <a:pt x="122" y="276"/>
                </a:cubicBezTo>
                <a:cubicBezTo>
                  <a:pt x="122" y="274"/>
                  <a:pt x="122" y="273"/>
                  <a:pt x="121" y="271"/>
                </a:cubicBezTo>
                <a:cubicBezTo>
                  <a:pt x="121" y="268"/>
                  <a:pt x="122" y="266"/>
                  <a:pt x="122" y="263"/>
                </a:cubicBezTo>
                <a:cubicBezTo>
                  <a:pt x="121" y="266"/>
                  <a:pt x="120" y="267"/>
                  <a:pt x="120" y="271"/>
                </a:cubicBezTo>
                <a:cubicBezTo>
                  <a:pt x="120" y="273"/>
                  <a:pt x="121" y="273"/>
                  <a:pt x="121" y="273"/>
                </a:cubicBezTo>
                <a:cubicBezTo>
                  <a:pt x="121" y="274"/>
                  <a:pt x="121" y="274"/>
                  <a:pt x="121" y="274"/>
                </a:cubicBezTo>
                <a:cubicBezTo>
                  <a:pt x="121" y="275"/>
                  <a:pt x="122" y="276"/>
                  <a:pt x="122" y="277"/>
                </a:cubicBezTo>
                <a:cubicBezTo>
                  <a:pt x="122" y="277"/>
                  <a:pt x="122" y="277"/>
                  <a:pt x="122" y="277"/>
                </a:cubicBezTo>
                <a:cubicBezTo>
                  <a:pt x="122" y="277"/>
                  <a:pt x="122" y="277"/>
                  <a:pt x="122" y="277"/>
                </a:cubicBezTo>
                <a:cubicBezTo>
                  <a:pt x="122" y="277"/>
                  <a:pt x="122" y="277"/>
                  <a:pt x="122" y="277"/>
                </a:cubicBezTo>
                <a:cubicBezTo>
                  <a:pt x="122" y="277"/>
                  <a:pt x="122" y="277"/>
                  <a:pt x="122" y="277"/>
                </a:cubicBezTo>
                <a:cubicBezTo>
                  <a:pt x="121" y="275"/>
                  <a:pt x="121" y="274"/>
                  <a:pt x="120" y="274"/>
                </a:cubicBezTo>
                <a:cubicBezTo>
                  <a:pt x="119" y="273"/>
                  <a:pt x="119" y="273"/>
                  <a:pt x="119" y="270"/>
                </a:cubicBezTo>
                <a:cubicBezTo>
                  <a:pt x="118" y="266"/>
                  <a:pt x="117" y="263"/>
                  <a:pt x="116" y="259"/>
                </a:cubicBezTo>
                <a:cubicBezTo>
                  <a:pt x="117" y="263"/>
                  <a:pt x="117" y="266"/>
                  <a:pt x="118" y="269"/>
                </a:cubicBezTo>
                <a:cubicBezTo>
                  <a:pt x="119" y="272"/>
                  <a:pt x="120" y="275"/>
                  <a:pt x="121" y="278"/>
                </a:cubicBezTo>
                <a:cubicBezTo>
                  <a:pt x="122" y="281"/>
                  <a:pt x="123" y="284"/>
                  <a:pt x="124" y="287"/>
                </a:cubicBezTo>
                <a:cubicBezTo>
                  <a:pt x="125" y="289"/>
                  <a:pt x="126" y="292"/>
                  <a:pt x="127" y="295"/>
                </a:cubicBezTo>
                <a:cubicBezTo>
                  <a:pt x="128" y="295"/>
                  <a:pt x="128" y="294"/>
                  <a:pt x="127" y="293"/>
                </a:cubicBezTo>
                <a:cubicBezTo>
                  <a:pt x="127" y="293"/>
                  <a:pt x="127" y="291"/>
                  <a:pt x="126" y="290"/>
                </a:cubicBezTo>
                <a:cubicBezTo>
                  <a:pt x="127" y="291"/>
                  <a:pt x="130" y="296"/>
                  <a:pt x="128" y="291"/>
                </a:cubicBezTo>
                <a:cubicBezTo>
                  <a:pt x="127" y="289"/>
                  <a:pt x="129" y="293"/>
                  <a:pt x="128" y="290"/>
                </a:cubicBezTo>
                <a:cubicBezTo>
                  <a:pt x="127" y="288"/>
                  <a:pt x="127" y="287"/>
                  <a:pt x="127" y="285"/>
                </a:cubicBezTo>
                <a:close/>
                <a:moveTo>
                  <a:pt x="353" y="440"/>
                </a:moveTo>
                <a:cubicBezTo>
                  <a:pt x="352" y="440"/>
                  <a:pt x="352" y="440"/>
                  <a:pt x="351" y="441"/>
                </a:cubicBezTo>
                <a:cubicBezTo>
                  <a:pt x="351" y="441"/>
                  <a:pt x="352" y="439"/>
                  <a:pt x="358" y="435"/>
                </a:cubicBezTo>
                <a:cubicBezTo>
                  <a:pt x="354" y="438"/>
                  <a:pt x="348" y="441"/>
                  <a:pt x="348" y="443"/>
                </a:cubicBezTo>
                <a:cubicBezTo>
                  <a:pt x="347" y="443"/>
                  <a:pt x="347" y="443"/>
                  <a:pt x="347" y="443"/>
                </a:cubicBezTo>
                <a:cubicBezTo>
                  <a:pt x="344" y="444"/>
                  <a:pt x="342" y="445"/>
                  <a:pt x="340" y="446"/>
                </a:cubicBezTo>
                <a:cubicBezTo>
                  <a:pt x="339" y="447"/>
                  <a:pt x="335" y="450"/>
                  <a:pt x="332" y="451"/>
                </a:cubicBezTo>
                <a:cubicBezTo>
                  <a:pt x="331" y="453"/>
                  <a:pt x="320" y="458"/>
                  <a:pt x="318" y="461"/>
                </a:cubicBezTo>
                <a:cubicBezTo>
                  <a:pt x="322" y="459"/>
                  <a:pt x="325" y="457"/>
                  <a:pt x="328" y="455"/>
                </a:cubicBezTo>
                <a:cubicBezTo>
                  <a:pt x="330" y="454"/>
                  <a:pt x="331" y="454"/>
                  <a:pt x="333" y="453"/>
                </a:cubicBezTo>
                <a:cubicBezTo>
                  <a:pt x="334" y="452"/>
                  <a:pt x="336" y="451"/>
                  <a:pt x="337" y="450"/>
                </a:cubicBezTo>
                <a:cubicBezTo>
                  <a:pt x="343" y="447"/>
                  <a:pt x="349" y="444"/>
                  <a:pt x="355" y="440"/>
                </a:cubicBezTo>
                <a:cubicBezTo>
                  <a:pt x="355" y="440"/>
                  <a:pt x="354" y="440"/>
                  <a:pt x="353" y="441"/>
                </a:cubicBezTo>
                <a:cubicBezTo>
                  <a:pt x="355" y="439"/>
                  <a:pt x="357" y="438"/>
                  <a:pt x="360" y="436"/>
                </a:cubicBezTo>
                <a:cubicBezTo>
                  <a:pt x="362" y="436"/>
                  <a:pt x="362" y="435"/>
                  <a:pt x="364" y="434"/>
                </a:cubicBezTo>
                <a:cubicBezTo>
                  <a:pt x="364" y="434"/>
                  <a:pt x="365" y="433"/>
                  <a:pt x="364" y="433"/>
                </a:cubicBezTo>
                <a:cubicBezTo>
                  <a:pt x="360" y="436"/>
                  <a:pt x="355" y="438"/>
                  <a:pt x="353" y="440"/>
                </a:cubicBezTo>
                <a:close/>
                <a:moveTo>
                  <a:pt x="341" y="447"/>
                </a:moveTo>
                <a:cubicBezTo>
                  <a:pt x="341" y="447"/>
                  <a:pt x="341" y="447"/>
                  <a:pt x="341" y="446"/>
                </a:cubicBezTo>
                <a:cubicBezTo>
                  <a:pt x="344" y="445"/>
                  <a:pt x="348" y="443"/>
                  <a:pt x="346" y="445"/>
                </a:cubicBezTo>
                <a:cubicBezTo>
                  <a:pt x="347" y="444"/>
                  <a:pt x="347" y="444"/>
                  <a:pt x="347" y="444"/>
                </a:cubicBezTo>
                <a:cubicBezTo>
                  <a:pt x="344" y="446"/>
                  <a:pt x="341" y="447"/>
                  <a:pt x="341" y="447"/>
                </a:cubicBezTo>
                <a:close/>
                <a:moveTo>
                  <a:pt x="307" y="446"/>
                </a:moveTo>
                <a:cubicBezTo>
                  <a:pt x="305" y="447"/>
                  <a:pt x="303" y="447"/>
                  <a:pt x="301" y="448"/>
                </a:cubicBezTo>
                <a:cubicBezTo>
                  <a:pt x="298" y="449"/>
                  <a:pt x="296" y="449"/>
                  <a:pt x="293" y="450"/>
                </a:cubicBezTo>
                <a:cubicBezTo>
                  <a:pt x="292" y="450"/>
                  <a:pt x="290" y="451"/>
                  <a:pt x="290" y="450"/>
                </a:cubicBezTo>
                <a:cubicBezTo>
                  <a:pt x="290" y="450"/>
                  <a:pt x="292" y="450"/>
                  <a:pt x="292" y="450"/>
                </a:cubicBezTo>
                <a:cubicBezTo>
                  <a:pt x="296" y="449"/>
                  <a:pt x="299" y="448"/>
                  <a:pt x="302" y="447"/>
                </a:cubicBezTo>
                <a:cubicBezTo>
                  <a:pt x="305" y="446"/>
                  <a:pt x="307" y="445"/>
                  <a:pt x="310" y="444"/>
                </a:cubicBezTo>
                <a:cubicBezTo>
                  <a:pt x="311" y="444"/>
                  <a:pt x="317" y="442"/>
                  <a:pt x="316" y="442"/>
                </a:cubicBezTo>
                <a:cubicBezTo>
                  <a:pt x="315" y="442"/>
                  <a:pt x="311" y="443"/>
                  <a:pt x="307" y="444"/>
                </a:cubicBezTo>
                <a:cubicBezTo>
                  <a:pt x="304" y="445"/>
                  <a:pt x="304" y="445"/>
                  <a:pt x="304" y="445"/>
                </a:cubicBezTo>
                <a:cubicBezTo>
                  <a:pt x="301" y="446"/>
                  <a:pt x="301" y="446"/>
                  <a:pt x="301" y="446"/>
                </a:cubicBezTo>
                <a:cubicBezTo>
                  <a:pt x="299" y="446"/>
                  <a:pt x="297" y="447"/>
                  <a:pt x="295" y="448"/>
                </a:cubicBezTo>
                <a:cubicBezTo>
                  <a:pt x="291" y="449"/>
                  <a:pt x="287" y="450"/>
                  <a:pt x="283" y="451"/>
                </a:cubicBezTo>
                <a:cubicBezTo>
                  <a:pt x="276" y="452"/>
                  <a:pt x="271" y="453"/>
                  <a:pt x="272" y="454"/>
                </a:cubicBezTo>
                <a:cubicBezTo>
                  <a:pt x="272" y="454"/>
                  <a:pt x="271" y="454"/>
                  <a:pt x="269" y="454"/>
                </a:cubicBezTo>
                <a:cubicBezTo>
                  <a:pt x="263" y="455"/>
                  <a:pt x="262" y="455"/>
                  <a:pt x="262" y="455"/>
                </a:cubicBezTo>
                <a:cubicBezTo>
                  <a:pt x="262" y="455"/>
                  <a:pt x="263" y="456"/>
                  <a:pt x="261" y="456"/>
                </a:cubicBezTo>
                <a:cubicBezTo>
                  <a:pt x="269" y="455"/>
                  <a:pt x="272" y="454"/>
                  <a:pt x="275" y="453"/>
                </a:cubicBezTo>
                <a:cubicBezTo>
                  <a:pt x="276" y="452"/>
                  <a:pt x="279" y="452"/>
                  <a:pt x="283" y="452"/>
                </a:cubicBezTo>
                <a:cubicBezTo>
                  <a:pt x="289" y="451"/>
                  <a:pt x="284" y="453"/>
                  <a:pt x="288" y="452"/>
                </a:cubicBezTo>
                <a:cubicBezTo>
                  <a:pt x="293" y="450"/>
                  <a:pt x="301" y="449"/>
                  <a:pt x="307" y="446"/>
                </a:cubicBezTo>
                <a:close/>
                <a:moveTo>
                  <a:pt x="117" y="267"/>
                </a:moveTo>
                <a:cubicBezTo>
                  <a:pt x="117" y="268"/>
                  <a:pt x="117" y="269"/>
                  <a:pt x="117" y="269"/>
                </a:cubicBezTo>
                <a:cubicBezTo>
                  <a:pt x="117" y="270"/>
                  <a:pt x="117" y="271"/>
                  <a:pt x="118" y="272"/>
                </a:cubicBezTo>
                <a:cubicBezTo>
                  <a:pt x="118" y="273"/>
                  <a:pt x="118" y="274"/>
                  <a:pt x="119" y="275"/>
                </a:cubicBezTo>
                <a:cubicBezTo>
                  <a:pt x="119" y="275"/>
                  <a:pt x="119" y="275"/>
                  <a:pt x="120" y="276"/>
                </a:cubicBezTo>
                <a:cubicBezTo>
                  <a:pt x="119" y="274"/>
                  <a:pt x="119" y="272"/>
                  <a:pt x="118" y="271"/>
                </a:cubicBezTo>
                <a:cubicBezTo>
                  <a:pt x="118" y="269"/>
                  <a:pt x="117" y="268"/>
                  <a:pt x="117" y="267"/>
                </a:cubicBezTo>
                <a:close/>
                <a:moveTo>
                  <a:pt x="120" y="276"/>
                </a:moveTo>
                <a:cubicBezTo>
                  <a:pt x="120" y="276"/>
                  <a:pt x="120" y="276"/>
                  <a:pt x="120" y="276"/>
                </a:cubicBezTo>
                <a:cubicBezTo>
                  <a:pt x="120" y="276"/>
                  <a:pt x="120" y="276"/>
                  <a:pt x="120" y="276"/>
                </a:cubicBezTo>
                <a:close/>
                <a:moveTo>
                  <a:pt x="377" y="89"/>
                </a:moveTo>
                <a:cubicBezTo>
                  <a:pt x="377" y="89"/>
                  <a:pt x="377" y="89"/>
                  <a:pt x="377" y="89"/>
                </a:cubicBezTo>
                <a:cubicBezTo>
                  <a:pt x="377" y="89"/>
                  <a:pt x="377" y="89"/>
                  <a:pt x="377" y="89"/>
                </a:cubicBezTo>
                <a:cubicBezTo>
                  <a:pt x="377" y="89"/>
                  <a:pt x="377" y="89"/>
                  <a:pt x="377" y="89"/>
                </a:cubicBezTo>
                <a:cubicBezTo>
                  <a:pt x="377" y="89"/>
                  <a:pt x="377" y="89"/>
                  <a:pt x="377" y="89"/>
                </a:cubicBezTo>
                <a:cubicBezTo>
                  <a:pt x="377" y="89"/>
                  <a:pt x="377" y="89"/>
                  <a:pt x="377" y="89"/>
                </a:cubicBezTo>
                <a:close/>
                <a:moveTo>
                  <a:pt x="80" y="72"/>
                </a:moveTo>
                <a:cubicBezTo>
                  <a:pt x="80" y="72"/>
                  <a:pt x="81" y="71"/>
                  <a:pt x="78" y="74"/>
                </a:cubicBezTo>
                <a:cubicBezTo>
                  <a:pt x="76" y="76"/>
                  <a:pt x="71" y="81"/>
                  <a:pt x="71" y="82"/>
                </a:cubicBezTo>
                <a:cubicBezTo>
                  <a:pt x="71" y="83"/>
                  <a:pt x="75" y="78"/>
                  <a:pt x="77" y="76"/>
                </a:cubicBezTo>
                <a:cubicBezTo>
                  <a:pt x="78" y="75"/>
                  <a:pt x="78" y="75"/>
                  <a:pt x="79" y="75"/>
                </a:cubicBezTo>
                <a:cubicBezTo>
                  <a:pt x="81" y="72"/>
                  <a:pt x="89" y="64"/>
                  <a:pt x="80" y="72"/>
                </a:cubicBezTo>
                <a:close/>
                <a:moveTo>
                  <a:pt x="146" y="315"/>
                </a:moveTo>
                <a:cubicBezTo>
                  <a:pt x="146" y="316"/>
                  <a:pt x="147" y="317"/>
                  <a:pt x="147" y="318"/>
                </a:cubicBezTo>
                <a:cubicBezTo>
                  <a:pt x="147" y="317"/>
                  <a:pt x="150" y="320"/>
                  <a:pt x="149" y="319"/>
                </a:cubicBezTo>
                <a:cubicBezTo>
                  <a:pt x="149" y="318"/>
                  <a:pt x="148" y="317"/>
                  <a:pt x="147" y="315"/>
                </a:cubicBezTo>
                <a:cubicBezTo>
                  <a:pt x="146" y="314"/>
                  <a:pt x="145" y="313"/>
                  <a:pt x="144" y="312"/>
                </a:cubicBezTo>
                <a:cubicBezTo>
                  <a:pt x="145" y="313"/>
                  <a:pt x="145" y="314"/>
                  <a:pt x="146" y="315"/>
                </a:cubicBezTo>
                <a:close/>
                <a:moveTo>
                  <a:pt x="132" y="196"/>
                </a:moveTo>
                <a:cubicBezTo>
                  <a:pt x="133" y="194"/>
                  <a:pt x="133" y="193"/>
                  <a:pt x="134" y="192"/>
                </a:cubicBezTo>
                <a:cubicBezTo>
                  <a:pt x="135" y="190"/>
                  <a:pt x="134" y="191"/>
                  <a:pt x="134" y="190"/>
                </a:cubicBezTo>
                <a:cubicBezTo>
                  <a:pt x="134" y="190"/>
                  <a:pt x="133" y="191"/>
                  <a:pt x="133" y="192"/>
                </a:cubicBezTo>
                <a:cubicBezTo>
                  <a:pt x="132" y="193"/>
                  <a:pt x="132" y="194"/>
                  <a:pt x="132" y="196"/>
                </a:cubicBezTo>
                <a:cubicBezTo>
                  <a:pt x="131" y="198"/>
                  <a:pt x="131" y="198"/>
                  <a:pt x="131" y="198"/>
                </a:cubicBezTo>
                <a:cubicBezTo>
                  <a:pt x="131" y="198"/>
                  <a:pt x="131" y="199"/>
                  <a:pt x="130" y="200"/>
                </a:cubicBezTo>
                <a:cubicBezTo>
                  <a:pt x="131" y="199"/>
                  <a:pt x="131" y="198"/>
                  <a:pt x="131" y="198"/>
                </a:cubicBezTo>
                <a:cubicBezTo>
                  <a:pt x="132" y="197"/>
                  <a:pt x="132" y="196"/>
                  <a:pt x="132" y="196"/>
                </a:cubicBezTo>
                <a:close/>
                <a:moveTo>
                  <a:pt x="173" y="332"/>
                </a:moveTo>
                <a:cubicBezTo>
                  <a:pt x="174" y="333"/>
                  <a:pt x="175" y="334"/>
                  <a:pt x="176" y="334"/>
                </a:cubicBezTo>
                <a:cubicBezTo>
                  <a:pt x="177" y="334"/>
                  <a:pt x="176" y="334"/>
                  <a:pt x="175" y="333"/>
                </a:cubicBezTo>
                <a:cubicBezTo>
                  <a:pt x="175" y="333"/>
                  <a:pt x="174" y="332"/>
                  <a:pt x="175" y="333"/>
                </a:cubicBezTo>
                <a:cubicBezTo>
                  <a:pt x="175" y="333"/>
                  <a:pt x="176" y="333"/>
                  <a:pt x="176" y="334"/>
                </a:cubicBezTo>
                <a:cubicBezTo>
                  <a:pt x="177" y="334"/>
                  <a:pt x="178" y="335"/>
                  <a:pt x="180" y="336"/>
                </a:cubicBezTo>
                <a:cubicBezTo>
                  <a:pt x="181" y="336"/>
                  <a:pt x="182" y="337"/>
                  <a:pt x="183" y="338"/>
                </a:cubicBezTo>
                <a:cubicBezTo>
                  <a:pt x="182" y="337"/>
                  <a:pt x="182" y="337"/>
                  <a:pt x="181" y="336"/>
                </a:cubicBezTo>
                <a:cubicBezTo>
                  <a:pt x="178" y="334"/>
                  <a:pt x="176" y="333"/>
                  <a:pt x="173" y="332"/>
                </a:cubicBezTo>
                <a:cubicBezTo>
                  <a:pt x="173" y="331"/>
                  <a:pt x="172" y="331"/>
                  <a:pt x="173" y="332"/>
                </a:cubicBezTo>
                <a:close/>
                <a:moveTo>
                  <a:pt x="51" y="94"/>
                </a:moveTo>
                <a:cubicBezTo>
                  <a:pt x="52" y="92"/>
                  <a:pt x="53" y="91"/>
                  <a:pt x="53" y="91"/>
                </a:cubicBezTo>
                <a:cubicBezTo>
                  <a:pt x="52" y="91"/>
                  <a:pt x="51" y="93"/>
                  <a:pt x="50" y="94"/>
                </a:cubicBezTo>
                <a:cubicBezTo>
                  <a:pt x="48" y="97"/>
                  <a:pt x="46" y="100"/>
                  <a:pt x="44" y="102"/>
                </a:cubicBezTo>
                <a:cubicBezTo>
                  <a:pt x="46" y="101"/>
                  <a:pt x="48" y="98"/>
                  <a:pt x="49" y="97"/>
                </a:cubicBezTo>
                <a:cubicBezTo>
                  <a:pt x="49" y="97"/>
                  <a:pt x="50" y="96"/>
                  <a:pt x="52" y="93"/>
                </a:cubicBezTo>
                <a:cubicBezTo>
                  <a:pt x="51" y="94"/>
                  <a:pt x="48" y="97"/>
                  <a:pt x="51" y="94"/>
                </a:cubicBezTo>
                <a:close/>
                <a:moveTo>
                  <a:pt x="88" y="407"/>
                </a:moveTo>
                <a:cubicBezTo>
                  <a:pt x="88" y="407"/>
                  <a:pt x="88" y="407"/>
                  <a:pt x="88" y="407"/>
                </a:cubicBezTo>
                <a:cubicBezTo>
                  <a:pt x="88" y="407"/>
                  <a:pt x="88" y="407"/>
                  <a:pt x="88" y="407"/>
                </a:cubicBezTo>
                <a:cubicBezTo>
                  <a:pt x="88" y="407"/>
                  <a:pt x="88" y="407"/>
                  <a:pt x="88" y="407"/>
                </a:cubicBezTo>
                <a:close/>
                <a:moveTo>
                  <a:pt x="52" y="93"/>
                </a:moveTo>
                <a:cubicBezTo>
                  <a:pt x="52" y="93"/>
                  <a:pt x="52" y="93"/>
                  <a:pt x="52" y="93"/>
                </a:cubicBezTo>
                <a:cubicBezTo>
                  <a:pt x="52" y="93"/>
                  <a:pt x="52" y="93"/>
                  <a:pt x="52" y="93"/>
                </a:cubicBezTo>
                <a:cubicBezTo>
                  <a:pt x="52" y="93"/>
                  <a:pt x="52" y="93"/>
                  <a:pt x="52" y="93"/>
                </a:cubicBezTo>
                <a:close/>
                <a:moveTo>
                  <a:pt x="65" y="87"/>
                </a:moveTo>
                <a:cubicBezTo>
                  <a:pt x="66" y="86"/>
                  <a:pt x="67" y="84"/>
                  <a:pt x="69" y="83"/>
                </a:cubicBezTo>
                <a:cubicBezTo>
                  <a:pt x="70" y="81"/>
                  <a:pt x="71" y="80"/>
                  <a:pt x="72" y="79"/>
                </a:cubicBezTo>
                <a:cubicBezTo>
                  <a:pt x="75" y="76"/>
                  <a:pt x="77" y="74"/>
                  <a:pt x="80" y="72"/>
                </a:cubicBezTo>
                <a:cubicBezTo>
                  <a:pt x="79" y="72"/>
                  <a:pt x="79" y="71"/>
                  <a:pt x="77" y="72"/>
                </a:cubicBezTo>
                <a:cubicBezTo>
                  <a:pt x="72" y="78"/>
                  <a:pt x="68" y="83"/>
                  <a:pt x="65" y="87"/>
                </a:cubicBezTo>
                <a:close/>
                <a:moveTo>
                  <a:pt x="80" y="72"/>
                </a:moveTo>
                <a:cubicBezTo>
                  <a:pt x="80" y="72"/>
                  <a:pt x="80" y="72"/>
                  <a:pt x="80" y="72"/>
                </a:cubicBezTo>
                <a:cubicBezTo>
                  <a:pt x="80" y="72"/>
                  <a:pt x="80" y="72"/>
                  <a:pt x="80" y="72"/>
                </a:cubicBezTo>
                <a:cubicBezTo>
                  <a:pt x="80" y="71"/>
                  <a:pt x="80" y="71"/>
                  <a:pt x="80" y="71"/>
                </a:cubicBezTo>
                <a:lnTo>
                  <a:pt x="80" y="72"/>
                </a:lnTo>
                <a:close/>
                <a:moveTo>
                  <a:pt x="51" y="102"/>
                </a:moveTo>
                <a:cubicBezTo>
                  <a:pt x="54" y="97"/>
                  <a:pt x="57" y="94"/>
                  <a:pt x="57" y="93"/>
                </a:cubicBezTo>
                <a:cubicBezTo>
                  <a:pt x="57" y="92"/>
                  <a:pt x="58" y="91"/>
                  <a:pt x="59" y="89"/>
                </a:cubicBezTo>
                <a:cubicBezTo>
                  <a:pt x="60" y="89"/>
                  <a:pt x="61" y="88"/>
                  <a:pt x="61" y="87"/>
                </a:cubicBezTo>
                <a:cubicBezTo>
                  <a:pt x="65" y="83"/>
                  <a:pt x="65" y="83"/>
                  <a:pt x="64" y="83"/>
                </a:cubicBezTo>
                <a:cubicBezTo>
                  <a:pt x="63" y="83"/>
                  <a:pt x="63" y="83"/>
                  <a:pt x="64" y="82"/>
                </a:cubicBezTo>
                <a:cubicBezTo>
                  <a:pt x="65" y="81"/>
                  <a:pt x="66" y="79"/>
                  <a:pt x="68" y="77"/>
                </a:cubicBezTo>
                <a:cubicBezTo>
                  <a:pt x="71" y="75"/>
                  <a:pt x="73" y="72"/>
                  <a:pt x="75" y="70"/>
                </a:cubicBezTo>
                <a:cubicBezTo>
                  <a:pt x="77" y="68"/>
                  <a:pt x="79" y="66"/>
                  <a:pt x="81" y="64"/>
                </a:cubicBezTo>
                <a:cubicBezTo>
                  <a:pt x="78" y="67"/>
                  <a:pt x="75" y="69"/>
                  <a:pt x="73" y="71"/>
                </a:cubicBezTo>
                <a:cubicBezTo>
                  <a:pt x="70" y="74"/>
                  <a:pt x="68" y="76"/>
                  <a:pt x="66" y="78"/>
                </a:cubicBezTo>
                <a:cubicBezTo>
                  <a:pt x="61" y="82"/>
                  <a:pt x="57" y="86"/>
                  <a:pt x="52" y="93"/>
                </a:cubicBezTo>
                <a:cubicBezTo>
                  <a:pt x="52" y="94"/>
                  <a:pt x="45" y="103"/>
                  <a:pt x="42" y="108"/>
                </a:cubicBezTo>
                <a:cubicBezTo>
                  <a:pt x="44" y="106"/>
                  <a:pt x="45" y="103"/>
                  <a:pt x="47" y="101"/>
                </a:cubicBezTo>
                <a:cubicBezTo>
                  <a:pt x="49" y="99"/>
                  <a:pt x="50" y="97"/>
                  <a:pt x="51" y="96"/>
                </a:cubicBezTo>
                <a:cubicBezTo>
                  <a:pt x="52" y="96"/>
                  <a:pt x="53" y="95"/>
                  <a:pt x="53" y="95"/>
                </a:cubicBezTo>
                <a:cubicBezTo>
                  <a:pt x="51" y="97"/>
                  <a:pt x="49" y="100"/>
                  <a:pt x="49" y="100"/>
                </a:cubicBezTo>
                <a:cubicBezTo>
                  <a:pt x="49" y="100"/>
                  <a:pt x="49" y="98"/>
                  <a:pt x="48" y="101"/>
                </a:cubicBezTo>
                <a:cubicBezTo>
                  <a:pt x="47" y="103"/>
                  <a:pt x="45" y="105"/>
                  <a:pt x="44" y="107"/>
                </a:cubicBezTo>
                <a:cubicBezTo>
                  <a:pt x="43" y="109"/>
                  <a:pt x="41" y="111"/>
                  <a:pt x="40" y="113"/>
                </a:cubicBezTo>
                <a:cubicBezTo>
                  <a:pt x="39" y="115"/>
                  <a:pt x="38" y="117"/>
                  <a:pt x="37" y="119"/>
                </a:cubicBezTo>
                <a:cubicBezTo>
                  <a:pt x="35" y="122"/>
                  <a:pt x="34" y="125"/>
                  <a:pt x="32" y="127"/>
                </a:cubicBezTo>
                <a:cubicBezTo>
                  <a:pt x="34" y="123"/>
                  <a:pt x="36" y="120"/>
                  <a:pt x="38" y="117"/>
                </a:cubicBezTo>
                <a:cubicBezTo>
                  <a:pt x="35" y="121"/>
                  <a:pt x="33" y="125"/>
                  <a:pt x="31" y="129"/>
                </a:cubicBezTo>
                <a:cubicBezTo>
                  <a:pt x="30" y="131"/>
                  <a:pt x="29" y="134"/>
                  <a:pt x="28" y="136"/>
                </a:cubicBezTo>
                <a:cubicBezTo>
                  <a:pt x="27" y="138"/>
                  <a:pt x="26" y="140"/>
                  <a:pt x="25" y="143"/>
                </a:cubicBezTo>
                <a:cubicBezTo>
                  <a:pt x="28" y="137"/>
                  <a:pt x="32" y="128"/>
                  <a:pt x="36" y="123"/>
                </a:cubicBezTo>
                <a:cubicBezTo>
                  <a:pt x="37" y="121"/>
                  <a:pt x="40" y="116"/>
                  <a:pt x="38" y="121"/>
                </a:cubicBezTo>
                <a:cubicBezTo>
                  <a:pt x="37" y="124"/>
                  <a:pt x="38" y="123"/>
                  <a:pt x="39" y="122"/>
                </a:cubicBezTo>
                <a:cubicBezTo>
                  <a:pt x="39" y="122"/>
                  <a:pt x="42" y="118"/>
                  <a:pt x="42" y="117"/>
                </a:cubicBezTo>
                <a:cubicBezTo>
                  <a:pt x="41" y="117"/>
                  <a:pt x="42" y="116"/>
                  <a:pt x="42" y="116"/>
                </a:cubicBezTo>
                <a:cubicBezTo>
                  <a:pt x="43" y="115"/>
                  <a:pt x="45" y="113"/>
                  <a:pt x="46" y="111"/>
                </a:cubicBezTo>
                <a:cubicBezTo>
                  <a:pt x="46" y="111"/>
                  <a:pt x="46" y="109"/>
                  <a:pt x="47" y="108"/>
                </a:cubicBezTo>
                <a:cubicBezTo>
                  <a:pt x="48" y="106"/>
                  <a:pt x="50" y="104"/>
                  <a:pt x="51" y="102"/>
                </a:cubicBezTo>
                <a:close/>
                <a:moveTo>
                  <a:pt x="129" y="451"/>
                </a:moveTo>
                <a:cubicBezTo>
                  <a:pt x="129" y="451"/>
                  <a:pt x="129" y="451"/>
                  <a:pt x="129" y="451"/>
                </a:cubicBezTo>
                <a:cubicBezTo>
                  <a:pt x="129" y="451"/>
                  <a:pt x="129" y="451"/>
                  <a:pt x="129" y="451"/>
                </a:cubicBezTo>
                <a:cubicBezTo>
                  <a:pt x="129" y="451"/>
                  <a:pt x="129" y="451"/>
                  <a:pt x="129" y="451"/>
                </a:cubicBezTo>
                <a:cubicBezTo>
                  <a:pt x="129" y="451"/>
                  <a:pt x="129" y="451"/>
                  <a:pt x="129" y="451"/>
                </a:cubicBezTo>
                <a:cubicBezTo>
                  <a:pt x="129" y="451"/>
                  <a:pt x="129" y="451"/>
                  <a:pt x="129" y="451"/>
                </a:cubicBezTo>
                <a:close/>
                <a:moveTo>
                  <a:pt x="127" y="449"/>
                </a:moveTo>
                <a:cubicBezTo>
                  <a:pt x="124" y="447"/>
                  <a:pt x="121" y="445"/>
                  <a:pt x="118" y="444"/>
                </a:cubicBezTo>
                <a:cubicBezTo>
                  <a:pt x="120" y="445"/>
                  <a:pt x="122" y="447"/>
                  <a:pt x="124" y="448"/>
                </a:cubicBezTo>
                <a:cubicBezTo>
                  <a:pt x="127" y="449"/>
                  <a:pt x="129" y="450"/>
                  <a:pt x="129" y="451"/>
                </a:cubicBezTo>
                <a:cubicBezTo>
                  <a:pt x="131" y="452"/>
                  <a:pt x="132" y="452"/>
                  <a:pt x="136" y="453"/>
                </a:cubicBezTo>
                <a:cubicBezTo>
                  <a:pt x="133" y="452"/>
                  <a:pt x="130" y="450"/>
                  <a:pt x="127" y="449"/>
                </a:cubicBezTo>
                <a:close/>
                <a:moveTo>
                  <a:pt x="129" y="451"/>
                </a:moveTo>
                <a:cubicBezTo>
                  <a:pt x="125" y="449"/>
                  <a:pt x="125" y="449"/>
                  <a:pt x="125" y="449"/>
                </a:cubicBezTo>
                <a:cubicBezTo>
                  <a:pt x="122" y="447"/>
                  <a:pt x="122" y="447"/>
                  <a:pt x="122" y="447"/>
                </a:cubicBezTo>
                <a:cubicBezTo>
                  <a:pt x="115" y="443"/>
                  <a:pt x="115" y="443"/>
                  <a:pt x="115" y="443"/>
                </a:cubicBezTo>
                <a:cubicBezTo>
                  <a:pt x="108" y="439"/>
                  <a:pt x="108" y="439"/>
                  <a:pt x="108" y="439"/>
                </a:cubicBezTo>
                <a:cubicBezTo>
                  <a:pt x="105" y="437"/>
                  <a:pt x="105" y="437"/>
                  <a:pt x="105" y="437"/>
                </a:cubicBezTo>
                <a:cubicBezTo>
                  <a:pt x="102" y="435"/>
                  <a:pt x="102" y="435"/>
                  <a:pt x="102" y="435"/>
                </a:cubicBezTo>
                <a:cubicBezTo>
                  <a:pt x="106" y="438"/>
                  <a:pt x="110" y="440"/>
                  <a:pt x="114" y="443"/>
                </a:cubicBezTo>
                <a:cubicBezTo>
                  <a:pt x="117" y="444"/>
                  <a:pt x="119" y="446"/>
                  <a:pt x="121" y="447"/>
                </a:cubicBezTo>
                <a:cubicBezTo>
                  <a:pt x="123" y="448"/>
                  <a:pt x="125" y="449"/>
                  <a:pt x="128" y="451"/>
                </a:cubicBezTo>
                <a:cubicBezTo>
                  <a:pt x="128" y="451"/>
                  <a:pt x="128" y="451"/>
                  <a:pt x="129" y="451"/>
                </a:cubicBezTo>
                <a:close/>
                <a:moveTo>
                  <a:pt x="118" y="444"/>
                </a:moveTo>
                <a:cubicBezTo>
                  <a:pt x="118" y="444"/>
                  <a:pt x="118" y="444"/>
                  <a:pt x="118" y="444"/>
                </a:cubicBezTo>
                <a:cubicBezTo>
                  <a:pt x="118" y="444"/>
                  <a:pt x="118" y="444"/>
                  <a:pt x="118" y="444"/>
                </a:cubicBezTo>
                <a:cubicBezTo>
                  <a:pt x="118" y="444"/>
                  <a:pt x="118" y="444"/>
                  <a:pt x="118" y="444"/>
                </a:cubicBezTo>
                <a:close/>
                <a:moveTo>
                  <a:pt x="132" y="465"/>
                </a:moveTo>
                <a:cubicBezTo>
                  <a:pt x="136" y="466"/>
                  <a:pt x="140" y="468"/>
                  <a:pt x="145" y="470"/>
                </a:cubicBezTo>
                <a:cubicBezTo>
                  <a:pt x="142" y="469"/>
                  <a:pt x="140" y="468"/>
                  <a:pt x="137" y="467"/>
                </a:cubicBezTo>
                <a:cubicBezTo>
                  <a:pt x="135" y="466"/>
                  <a:pt x="132" y="465"/>
                  <a:pt x="130" y="464"/>
                </a:cubicBezTo>
                <a:cubicBezTo>
                  <a:pt x="129" y="463"/>
                  <a:pt x="126" y="462"/>
                  <a:pt x="128" y="464"/>
                </a:cubicBezTo>
                <a:cubicBezTo>
                  <a:pt x="130" y="465"/>
                  <a:pt x="132" y="466"/>
                  <a:pt x="135" y="467"/>
                </a:cubicBezTo>
                <a:cubicBezTo>
                  <a:pt x="138" y="468"/>
                  <a:pt x="130" y="464"/>
                  <a:pt x="132" y="465"/>
                </a:cubicBezTo>
                <a:close/>
                <a:moveTo>
                  <a:pt x="190" y="438"/>
                </a:moveTo>
                <a:cubicBezTo>
                  <a:pt x="184" y="436"/>
                  <a:pt x="178" y="434"/>
                  <a:pt x="172" y="433"/>
                </a:cubicBezTo>
                <a:cubicBezTo>
                  <a:pt x="178" y="435"/>
                  <a:pt x="184" y="437"/>
                  <a:pt x="190" y="438"/>
                </a:cubicBezTo>
                <a:close/>
                <a:moveTo>
                  <a:pt x="150" y="449"/>
                </a:moveTo>
                <a:cubicBezTo>
                  <a:pt x="148" y="448"/>
                  <a:pt x="146" y="447"/>
                  <a:pt x="144" y="447"/>
                </a:cubicBezTo>
                <a:cubicBezTo>
                  <a:pt x="140" y="445"/>
                  <a:pt x="136" y="443"/>
                  <a:pt x="131" y="441"/>
                </a:cubicBezTo>
                <a:cubicBezTo>
                  <a:pt x="135" y="443"/>
                  <a:pt x="140" y="445"/>
                  <a:pt x="144" y="447"/>
                </a:cubicBezTo>
                <a:cubicBezTo>
                  <a:pt x="146" y="448"/>
                  <a:pt x="148" y="449"/>
                  <a:pt x="150" y="450"/>
                </a:cubicBezTo>
                <a:cubicBezTo>
                  <a:pt x="153" y="451"/>
                  <a:pt x="155" y="452"/>
                  <a:pt x="157" y="453"/>
                </a:cubicBezTo>
                <a:cubicBezTo>
                  <a:pt x="157" y="453"/>
                  <a:pt x="159" y="453"/>
                  <a:pt x="161" y="454"/>
                </a:cubicBezTo>
                <a:cubicBezTo>
                  <a:pt x="163" y="454"/>
                  <a:pt x="164" y="455"/>
                  <a:pt x="163" y="454"/>
                </a:cubicBezTo>
                <a:cubicBezTo>
                  <a:pt x="161" y="454"/>
                  <a:pt x="158" y="453"/>
                  <a:pt x="157" y="452"/>
                </a:cubicBezTo>
                <a:cubicBezTo>
                  <a:pt x="155" y="451"/>
                  <a:pt x="152" y="450"/>
                  <a:pt x="150" y="449"/>
                </a:cubicBezTo>
                <a:close/>
                <a:moveTo>
                  <a:pt x="88" y="407"/>
                </a:moveTo>
                <a:cubicBezTo>
                  <a:pt x="88" y="407"/>
                  <a:pt x="88" y="407"/>
                  <a:pt x="88" y="407"/>
                </a:cubicBezTo>
                <a:cubicBezTo>
                  <a:pt x="88" y="407"/>
                  <a:pt x="88" y="407"/>
                  <a:pt x="88" y="407"/>
                </a:cubicBezTo>
                <a:cubicBezTo>
                  <a:pt x="90" y="408"/>
                  <a:pt x="92" y="411"/>
                  <a:pt x="93" y="411"/>
                </a:cubicBezTo>
                <a:cubicBezTo>
                  <a:pt x="90" y="408"/>
                  <a:pt x="91" y="408"/>
                  <a:pt x="90" y="407"/>
                </a:cubicBezTo>
                <a:cubicBezTo>
                  <a:pt x="87" y="405"/>
                  <a:pt x="84" y="402"/>
                  <a:pt x="80" y="399"/>
                </a:cubicBezTo>
                <a:cubicBezTo>
                  <a:pt x="79" y="397"/>
                  <a:pt x="77" y="396"/>
                  <a:pt x="75" y="394"/>
                </a:cubicBezTo>
                <a:cubicBezTo>
                  <a:pt x="74" y="392"/>
                  <a:pt x="72" y="390"/>
                  <a:pt x="70" y="388"/>
                </a:cubicBezTo>
                <a:cubicBezTo>
                  <a:pt x="72" y="390"/>
                  <a:pt x="74" y="392"/>
                  <a:pt x="75" y="394"/>
                </a:cubicBezTo>
                <a:cubicBezTo>
                  <a:pt x="77" y="396"/>
                  <a:pt x="78" y="397"/>
                  <a:pt x="80" y="399"/>
                </a:cubicBezTo>
                <a:cubicBezTo>
                  <a:pt x="83" y="402"/>
                  <a:pt x="86" y="404"/>
                  <a:pt x="88" y="407"/>
                </a:cubicBezTo>
                <a:cubicBezTo>
                  <a:pt x="88" y="407"/>
                  <a:pt x="88" y="407"/>
                  <a:pt x="88" y="407"/>
                </a:cubicBezTo>
                <a:cubicBezTo>
                  <a:pt x="88" y="407"/>
                  <a:pt x="88" y="407"/>
                  <a:pt x="88" y="407"/>
                </a:cubicBezTo>
                <a:close/>
                <a:moveTo>
                  <a:pt x="122" y="445"/>
                </a:moveTo>
                <a:cubicBezTo>
                  <a:pt x="119" y="443"/>
                  <a:pt x="116" y="442"/>
                  <a:pt x="113" y="440"/>
                </a:cubicBezTo>
                <a:cubicBezTo>
                  <a:pt x="111" y="438"/>
                  <a:pt x="116" y="441"/>
                  <a:pt x="112" y="438"/>
                </a:cubicBezTo>
                <a:cubicBezTo>
                  <a:pt x="110" y="437"/>
                  <a:pt x="108" y="436"/>
                  <a:pt x="107" y="436"/>
                </a:cubicBezTo>
                <a:cubicBezTo>
                  <a:pt x="105" y="435"/>
                  <a:pt x="104" y="434"/>
                  <a:pt x="103" y="433"/>
                </a:cubicBezTo>
                <a:cubicBezTo>
                  <a:pt x="102" y="433"/>
                  <a:pt x="101" y="433"/>
                  <a:pt x="99" y="431"/>
                </a:cubicBezTo>
                <a:cubicBezTo>
                  <a:pt x="105" y="436"/>
                  <a:pt x="111" y="441"/>
                  <a:pt x="118" y="444"/>
                </a:cubicBezTo>
                <a:cubicBezTo>
                  <a:pt x="115" y="442"/>
                  <a:pt x="115" y="442"/>
                  <a:pt x="122" y="445"/>
                </a:cubicBezTo>
                <a:close/>
                <a:moveTo>
                  <a:pt x="111" y="427"/>
                </a:moveTo>
                <a:cubicBezTo>
                  <a:pt x="110" y="426"/>
                  <a:pt x="108" y="425"/>
                  <a:pt x="107" y="424"/>
                </a:cubicBezTo>
                <a:cubicBezTo>
                  <a:pt x="106" y="423"/>
                  <a:pt x="108" y="425"/>
                  <a:pt x="109" y="425"/>
                </a:cubicBezTo>
                <a:cubicBezTo>
                  <a:pt x="113" y="428"/>
                  <a:pt x="113" y="428"/>
                  <a:pt x="113" y="427"/>
                </a:cubicBezTo>
                <a:cubicBezTo>
                  <a:pt x="112" y="426"/>
                  <a:pt x="109" y="424"/>
                  <a:pt x="106" y="422"/>
                </a:cubicBezTo>
                <a:cubicBezTo>
                  <a:pt x="103" y="420"/>
                  <a:pt x="100" y="417"/>
                  <a:pt x="96" y="415"/>
                </a:cubicBezTo>
                <a:cubicBezTo>
                  <a:pt x="93" y="412"/>
                  <a:pt x="90" y="409"/>
                  <a:pt x="88" y="407"/>
                </a:cubicBezTo>
                <a:cubicBezTo>
                  <a:pt x="88" y="407"/>
                  <a:pt x="88" y="407"/>
                  <a:pt x="88" y="407"/>
                </a:cubicBezTo>
                <a:cubicBezTo>
                  <a:pt x="86" y="405"/>
                  <a:pt x="87" y="407"/>
                  <a:pt x="86" y="406"/>
                </a:cubicBezTo>
                <a:cubicBezTo>
                  <a:pt x="89" y="409"/>
                  <a:pt x="90" y="411"/>
                  <a:pt x="95" y="415"/>
                </a:cubicBezTo>
                <a:cubicBezTo>
                  <a:pt x="97" y="417"/>
                  <a:pt x="100" y="419"/>
                  <a:pt x="103" y="421"/>
                </a:cubicBezTo>
                <a:cubicBezTo>
                  <a:pt x="105" y="423"/>
                  <a:pt x="108" y="425"/>
                  <a:pt x="111" y="427"/>
                </a:cubicBezTo>
                <a:close/>
                <a:moveTo>
                  <a:pt x="118" y="444"/>
                </a:moveTo>
                <a:cubicBezTo>
                  <a:pt x="118" y="444"/>
                  <a:pt x="118" y="444"/>
                  <a:pt x="118" y="444"/>
                </a:cubicBezTo>
                <a:cubicBezTo>
                  <a:pt x="118" y="444"/>
                  <a:pt x="118" y="444"/>
                  <a:pt x="118" y="444"/>
                </a:cubicBezTo>
                <a:close/>
                <a:moveTo>
                  <a:pt x="146" y="327"/>
                </a:moveTo>
                <a:cubicBezTo>
                  <a:pt x="146" y="328"/>
                  <a:pt x="144" y="325"/>
                  <a:pt x="143" y="326"/>
                </a:cubicBezTo>
                <a:cubicBezTo>
                  <a:pt x="145" y="327"/>
                  <a:pt x="146" y="329"/>
                  <a:pt x="148" y="330"/>
                </a:cubicBezTo>
                <a:cubicBezTo>
                  <a:pt x="150" y="332"/>
                  <a:pt x="149" y="331"/>
                  <a:pt x="149" y="330"/>
                </a:cubicBezTo>
                <a:cubicBezTo>
                  <a:pt x="148" y="330"/>
                  <a:pt x="146" y="327"/>
                  <a:pt x="146" y="327"/>
                </a:cubicBezTo>
                <a:close/>
                <a:moveTo>
                  <a:pt x="221" y="460"/>
                </a:moveTo>
                <a:cubicBezTo>
                  <a:pt x="229" y="461"/>
                  <a:pt x="229" y="461"/>
                  <a:pt x="241" y="461"/>
                </a:cubicBezTo>
                <a:cubicBezTo>
                  <a:pt x="238" y="461"/>
                  <a:pt x="236" y="460"/>
                  <a:pt x="234" y="460"/>
                </a:cubicBezTo>
                <a:cubicBezTo>
                  <a:pt x="235" y="460"/>
                  <a:pt x="240" y="460"/>
                  <a:pt x="239" y="460"/>
                </a:cubicBezTo>
                <a:cubicBezTo>
                  <a:pt x="234" y="459"/>
                  <a:pt x="230" y="460"/>
                  <a:pt x="224" y="460"/>
                </a:cubicBezTo>
                <a:cubicBezTo>
                  <a:pt x="226" y="460"/>
                  <a:pt x="230" y="460"/>
                  <a:pt x="230" y="461"/>
                </a:cubicBezTo>
                <a:cubicBezTo>
                  <a:pt x="227" y="461"/>
                  <a:pt x="223" y="460"/>
                  <a:pt x="221" y="460"/>
                </a:cubicBezTo>
                <a:close/>
                <a:moveTo>
                  <a:pt x="375" y="93"/>
                </a:moveTo>
                <a:cubicBezTo>
                  <a:pt x="376" y="93"/>
                  <a:pt x="376" y="93"/>
                  <a:pt x="376" y="93"/>
                </a:cubicBezTo>
                <a:cubicBezTo>
                  <a:pt x="376" y="93"/>
                  <a:pt x="376" y="93"/>
                  <a:pt x="376" y="93"/>
                </a:cubicBezTo>
                <a:cubicBezTo>
                  <a:pt x="376" y="93"/>
                  <a:pt x="375" y="93"/>
                  <a:pt x="375" y="93"/>
                </a:cubicBezTo>
                <a:close/>
                <a:moveTo>
                  <a:pt x="168" y="454"/>
                </a:moveTo>
                <a:cubicBezTo>
                  <a:pt x="169" y="455"/>
                  <a:pt x="172" y="456"/>
                  <a:pt x="173" y="456"/>
                </a:cubicBezTo>
                <a:cubicBezTo>
                  <a:pt x="168" y="454"/>
                  <a:pt x="161" y="452"/>
                  <a:pt x="158" y="451"/>
                </a:cubicBezTo>
                <a:cubicBezTo>
                  <a:pt x="150" y="447"/>
                  <a:pt x="147" y="446"/>
                  <a:pt x="144" y="445"/>
                </a:cubicBezTo>
                <a:cubicBezTo>
                  <a:pt x="149" y="448"/>
                  <a:pt x="159" y="451"/>
                  <a:pt x="162" y="453"/>
                </a:cubicBezTo>
                <a:cubicBezTo>
                  <a:pt x="159" y="452"/>
                  <a:pt x="157" y="451"/>
                  <a:pt x="154" y="450"/>
                </a:cubicBezTo>
                <a:cubicBezTo>
                  <a:pt x="151" y="449"/>
                  <a:pt x="149" y="448"/>
                  <a:pt x="147" y="447"/>
                </a:cubicBezTo>
                <a:cubicBezTo>
                  <a:pt x="148" y="448"/>
                  <a:pt x="149" y="449"/>
                  <a:pt x="151" y="449"/>
                </a:cubicBezTo>
                <a:cubicBezTo>
                  <a:pt x="152" y="450"/>
                  <a:pt x="154" y="450"/>
                  <a:pt x="155" y="451"/>
                </a:cubicBezTo>
                <a:cubicBezTo>
                  <a:pt x="158" y="452"/>
                  <a:pt x="161" y="453"/>
                  <a:pt x="163" y="454"/>
                </a:cubicBezTo>
                <a:cubicBezTo>
                  <a:pt x="163" y="454"/>
                  <a:pt x="163" y="454"/>
                  <a:pt x="163" y="454"/>
                </a:cubicBezTo>
                <a:cubicBezTo>
                  <a:pt x="163" y="454"/>
                  <a:pt x="163" y="454"/>
                  <a:pt x="163" y="454"/>
                </a:cubicBezTo>
                <a:cubicBezTo>
                  <a:pt x="163" y="454"/>
                  <a:pt x="163" y="454"/>
                  <a:pt x="163" y="454"/>
                </a:cubicBezTo>
                <a:cubicBezTo>
                  <a:pt x="168" y="456"/>
                  <a:pt x="172" y="457"/>
                  <a:pt x="177" y="459"/>
                </a:cubicBezTo>
                <a:cubicBezTo>
                  <a:pt x="179" y="459"/>
                  <a:pt x="181" y="460"/>
                  <a:pt x="184" y="460"/>
                </a:cubicBezTo>
                <a:cubicBezTo>
                  <a:pt x="186" y="461"/>
                  <a:pt x="189" y="461"/>
                  <a:pt x="191" y="462"/>
                </a:cubicBezTo>
                <a:cubicBezTo>
                  <a:pt x="187" y="461"/>
                  <a:pt x="182" y="460"/>
                  <a:pt x="178" y="458"/>
                </a:cubicBezTo>
                <a:cubicBezTo>
                  <a:pt x="174" y="457"/>
                  <a:pt x="171" y="456"/>
                  <a:pt x="168" y="454"/>
                </a:cubicBezTo>
                <a:close/>
                <a:moveTo>
                  <a:pt x="149" y="321"/>
                </a:moveTo>
                <a:cubicBezTo>
                  <a:pt x="148" y="320"/>
                  <a:pt x="147" y="319"/>
                  <a:pt x="146" y="318"/>
                </a:cubicBezTo>
                <a:cubicBezTo>
                  <a:pt x="145" y="316"/>
                  <a:pt x="144" y="315"/>
                  <a:pt x="143" y="313"/>
                </a:cubicBezTo>
                <a:cubicBezTo>
                  <a:pt x="143" y="313"/>
                  <a:pt x="142" y="312"/>
                  <a:pt x="142" y="311"/>
                </a:cubicBezTo>
                <a:cubicBezTo>
                  <a:pt x="141" y="310"/>
                  <a:pt x="141" y="310"/>
                  <a:pt x="140" y="309"/>
                </a:cubicBezTo>
                <a:cubicBezTo>
                  <a:pt x="140" y="309"/>
                  <a:pt x="140" y="310"/>
                  <a:pt x="140" y="310"/>
                </a:cubicBezTo>
                <a:cubicBezTo>
                  <a:pt x="140" y="310"/>
                  <a:pt x="140" y="311"/>
                  <a:pt x="140" y="312"/>
                </a:cubicBezTo>
                <a:cubicBezTo>
                  <a:pt x="141" y="313"/>
                  <a:pt x="142" y="314"/>
                  <a:pt x="144" y="316"/>
                </a:cubicBezTo>
                <a:cubicBezTo>
                  <a:pt x="145" y="317"/>
                  <a:pt x="146" y="318"/>
                  <a:pt x="146" y="319"/>
                </a:cubicBezTo>
                <a:cubicBezTo>
                  <a:pt x="147" y="320"/>
                  <a:pt x="147" y="321"/>
                  <a:pt x="148" y="321"/>
                </a:cubicBezTo>
                <a:cubicBezTo>
                  <a:pt x="149" y="322"/>
                  <a:pt x="149" y="323"/>
                  <a:pt x="150" y="324"/>
                </a:cubicBezTo>
                <a:cubicBezTo>
                  <a:pt x="151" y="324"/>
                  <a:pt x="151" y="325"/>
                  <a:pt x="151" y="325"/>
                </a:cubicBezTo>
                <a:cubicBezTo>
                  <a:pt x="152" y="325"/>
                  <a:pt x="152" y="325"/>
                  <a:pt x="152" y="325"/>
                </a:cubicBezTo>
                <a:cubicBezTo>
                  <a:pt x="151" y="323"/>
                  <a:pt x="150" y="322"/>
                  <a:pt x="149" y="321"/>
                </a:cubicBezTo>
                <a:close/>
                <a:moveTo>
                  <a:pt x="203" y="461"/>
                </a:moveTo>
                <a:cubicBezTo>
                  <a:pt x="207" y="462"/>
                  <a:pt x="210" y="462"/>
                  <a:pt x="213" y="463"/>
                </a:cubicBezTo>
                <a:cubicBezTo>
                  <a:pt x="214" y="462"/>
                  <a:pt x="208" y="461"/>
                  <a:pt x="205" y="460"/>
                </a:cubicBezTo>
                <a:cubicBezTo>
                  <a:pt x="201" y="459"/>
                  <a:pt x="198" y="458"/>
                  <a:pt x="194" y="458"/>
                </a:cubicBezTo>
                <a:cubicBezTo>
                  <a:pt x="190" y="457"/>
                  <a:pt x="186" y="456"/>
                  <a:pt x="182" y="455"/>
                </a:cubicBezTo>
                <a:cubicBezTo>
                  <a:pt x="186" y="457"/>
                  <a:pt x="190" y="458"/>
                  <a:pt x="194" y="458"/>
                </a:cubicBezTo>
                <a:cubicBezTo>
                  <a:pt x="198" y="459"/>
                  <a:pt x="201" y="460"/>
                  <a:pt x="205" y="460"/>
                </a:cubicBezTo>
                <a:cubicBezTo>
                  <a:pt x="206" y="461"/>
                  <a:pt x="200" y="460"/>
                  <a:pt x="203" y="461"/>
                </a:cubicBezTo>
                <a:close/>
                <a:moveTo>
                  <a:pt x="324" y="434"/>
                </a:moveTo>
                <a:cubicBezTo>
                  <a:pt x="332" y="431"/>
                  <a:pt x="341" y="427"/>
                  <a:pt x="351" y="421"/>
                </a:cubicBezTo>
                <a:cubicBezTo>
                  <a:pt x="343" y="424"/>
                  <a:pt x="333" y="431"/>
                  <a:pt x="324" y="434"/>
                </a:cubicBezTo>
                <a:close/>
                <a:moveTo>
                  <a:pt x="182" y="349"/>
                </a:moveTo>
                <a:cubicBezTo>
                  <a:pt x="182" y="348"/>
                  <a:pt x="181" y="348"/>
                  <a:pt x="180" y="348"/>
                </a:cubicBezTo>
                <a:cubicBezTo>
                  <a:pt x="180" y="347"/>
                  <a:pt x="179" y="347"/>
                  <a:pt x="178" y="346"/>
                </a:cubicBezTo>
                <a:cubicBezTo>
                  <a:pt x="175" y="345"/>
                  <a:pt x="172" y="343"/>
                  <a:pt x="170" y="341"/>
                </a:cubicBezTo>
                <a:cubicBezTo>
                  <a:pt x="166" y="339"/>
                  <a:pt x="166" y="339"/>
                  <a:pt x="166" y="339"/>
                </a:cubicBezTo>
                <a:cubicBezTo>
                  <a:pt x="164" y="338"/>
                  <a:pt x="163" y="337"/>
                  <a:pt x="162" y="336"/>
                </a:cubicBezTo>
                <a:cubicBezTo>
                  <a:pt x="161" y="336"/>
                  <a:pt x="160" y="335"/>
                  <a:pt x="160" y="335"/>
                </a:cubicBezTo>
                <a:cubicBezTo>
                  <a:pt x="161" y="336"/>
                  <a:pt x="160" y="336"/>
                  <a:pt x="160" y="335"/>
                </a:cubicBezTo>
                <a:cubicBezTo>
                  <a:pt x="159" y="334"/>
                  <a:pt x="158" y="333"/>
                  <a:pt x="158" y="333"/>
                </a:cubicBezTo>
                <a:cubicBezTo>
                  <a:pt x="157" y="333"/>
                  <a:pt x="156" y="331"/>
                  <a:pt x="155" y="331"/>
                </a:cubicBezTo>
                <a:cubicBezTo>
                  <a:pt x="158" y="334"/>
                  <a:pt x="160" y="336"/>
                  <a:pt x="162" y="338"/>
                </a:cubicBezTo>
                <a:cubicBezTo>
                  <a:pt x="166" y="340"/>
                  <a:pt x="170" y="343"/>
                  <a:pt x="173" y="346"/>
                </a:cubicBezTo>
                <a:cubicBezTo>
                  <a:pt x="173" y="346"/>
                  <a:pt x="173" y="346"/>
                  <a:pt x="173" y="346"/>
                </a:cubicBezTo>
                <a:cubicBezTo>
                  <a:pt x="173" y="346"/>
                  <a:pt x="173" y="346"/>
                  <a:pt x="173" y="346"/>
                </a:cubicBezTo>
                <a:cubicBezTo>
                  <a:pt x="173" y="346"/>
                  <a:pt x="173" y="346"/>
                  <a:pt x="173" y="346"/>
                </a:cubicBezTo>
                <a:cubicBezTo>
                  <a:pt x="176" y="347"/>
                  <a:pt x="178" y="348"/>
                  <a:pt x="180" y="349"/>
                </a:cubicBezTo>
                <a:cubicBezTo>
                  <a:pt x="182" y="350"/>
                  <a:pt x="184" y="351"/>
                  <a:pt x="186" y="352"/>
                </a:cubicBezTo>
                <a:cubicBezTo>
                  <a:pt x="187" y="352"/>
                  <a:pt x="188" y="353"/>
                  <a:pt x="189" y="353"/>
                </a:cubicBezTo>
                <a:cubicBezTo>
                  <a:pt x="188" y="352"/>
                  <a:pt x="188" y="352"/>
                  <a:pt x="186" y="351"/>
                </a:cubicBezTo>
                <a:cubicBezTo>
                  <a:pt x="184" y="350"/>
                  <a:pt x="182" y="349"/>
                  <a:pt x="182" y="349"/>
                </a:cubicBezTo>
                <a:close/>
                <a:moveTo>
                  <a:pt x="193" y="449"/>
                </a:moveTo>
                <a:cubicBezTo>
                  <a:pt x="196" y="450"/>
                  <a:pt x="198" y="450"/>
                  <a:pt x="200" y="451"/>
                </a:cubicBezTo>
                <a:cubicBezTo>
                  <a:pt x="202" y="451"/>
                  <a:pt x="204" y="452"/>
                  <a:pt x="206" y="452"/>
                </a:cubicBezTo>
                <a:cubicBezTo>
                  <a:pt x="205" y="452"/>
                  <a:pt x="201" y="451"/>
                  <a:pt x="200" y="451"/>
                </a:cubicBezTo>
                <a:cubicBezTo>
                  <a:pt x="202" y="452"/>
                  <a:pt x="205" y="452"/>
                  <a:pt x="207" y="453"/>
                </a:cubicBezTo>
                <a:cubicBezTo>
                  <a:pt x="209" y="453"/>
                  <a:pt x="211" y="453"/>
                  <a:pt x="213" y="454"/>
                </a:cubicBezTo>
                <a:cubicBezTo>
                  <a:pt x="217" y="455"/>
                  <a:pt x="222" y="455"/>
                  <a:pt x="226" y="455"/>
                </a:cubicBezTo>
                <a:cubicBezTo>
                  <a:pt x="226" y="456"/>
                  <a:pt x="225" y="456"/>
                  <a:pt x="219" y="455"/>
                </a:cubicBezTo>
                <a:cubicBezTo>
                  <a:pt x="216" y="455"/>
                  <a:pt x="212" y="454"/>
                  <a:pt x="209" y="454"/>
                </a:cubicBezTo>
                <a:cubicBezTo>
                  <a:pt x="205" y="453"/>
                  <a:pt x="202" y="453"/>
                  <a:pt x="198" y="452"/>
                </a:cubicBezTo>
                <a:cubicBezTo>
                  <a:pt x="201" y="453"/>
                  <a:pt x="205" y="453"/>
                  <a:pt x="208" y="454"/>
                </a:cubicBezTo>
                <a:cubicBezTo>
                  <a:pt x="212" y="454"/>
                  <a:pt x="216" y="455"/>
                  <a:pt x="220" y="455"/>
                </a:cubicBezTo>
                <a:cubicBezTo>
                  <a:pt x="216" y="456"/>
                  <a:pt x="212" y="454"/>
                  <a:pt x="208" y="454"/>
                </a:cubicBezTo>
                <a:cubicBezTo>
                  <a:pt x="211" y="455"/>
                  <a:pt x="215" y="456"/>
                  <a:pt x="218" y="456"/>
                </a:cubicBezTo>
                <a:cubicBezTo>
                  <a:pt x="224" y="456"/>
                  <a:pt x="228" y="457"/>
                  <a:pt x="231" y="457"/>
                </a:cubicBezTo>
                <a:cubicBezTo>
                  <a:pt x="238" y="458"/>
                  <a:pt x="238" y="458"/>
                  <a:pt x="243" y="457"/>
                </a:cubicBezTo>
                <a:cubicBezTo>
                  <a:pt x="239" y="457"/>
                  <a:pt x="236" y="457"/>
                  <a:pt x="233" y="457"/>
                </a:cubicBezTo>
                <a:cubicBezTo>
                  <a:pt x="235" y="457"/>
                  <a:pt x="238" y="457"/>
                  <a:pt x="240" y="457"/>
                </a:cubicBezTo>
                <a:cubicBezTo>
                  <a:pt x="242" y="457"/>
                  <a:pt x="244" y="457"/>
                  <a:pt x="243" y="456"/>
                </a:cubicBezTo>
                <a:cubicBezTo>
                  <a:pt x="242" y="456"/>
                  <a:pt x="241" y="455"/>
                  <a:pt x="234" y="455"/>
                </a:cubicBezTo>
                <a:cubicBezTo>
                  <a:pt x="231" y="455"/>
                  <a:pt x="239" y="455"/>
                  <a:pt x="233" y="455"/>
                </a:cubicBezTo>
                <a:cubicBezTo>
                  <a:pt x="232" y="455"/>
                  <a:pt x="234" y="454"/>
                  <a:pt x="234" y="454"/>
                </a:cubicBezTo>
                <a:cubicBezTo>
                  <a:pt x="236" y="455"/>
                  <a:pt x="238" y="454"/>
                  <a:pt x="240" y="454"/>
                </a:cubicBezTo>
                <a:cubicBezTo>
                  <a:pt x="242" y="454"/>
                  <a:pt x="245" y="454"/>
                  <a:pt x="247" y="454"/>
                </a:cubicBezTo>
                <a:cubicBezTo>
                  <a:pt x="247" y="454"/>
                  <a:pt x="250" y="454"/>
                  <a:pt x="250" y="454"/>
                </a:cubicBezTo>
                <a:cubicBezTo>
                  <a:pt x="251" y="454"/>
                  <a:pt x="255" y="454"/>
                  <a:pt x="259" y="453"/>
                </a:cubicBezTo>
                <a:cubicBezTo>
                  <a:pt x="261" y="453"/>
                  <a:pt x="262" y="453"/>
                  <a:pt x="264" y="453"/>
                </a:cubicBezTo>
                <a:cubicBezTo>
                  <a:pt x="260" y="453"/>
                  <a:pt x="257" y="453"/>
                  <a:pt x="254" y="453"/>
                </a:cubicBezTo>
                <a:cubicBezTo>
                  <a:pt x="251" y="453"/>
                  <a:pt x="249" y="453"/>
                  <a:pt x="247" y="453"/>
                </a:cubicBezTo>
                <a:cubicBezTo>
                  <a:pt x="250" y="453"/>
                  <a:pt x="255" y="452"/>
                  <a:pt x="260" y="452"/>
                </a:cubicBezTo>
                <a:cubicBezTo>
                  <a:pt x="264" y="452"/>
                  <a:pt x="268" y="451"/>
                  <a:pt x="269" y="452"/>
                </a:cubicBezTo>
                <a:cubicBezTo>
                  <a:pt x="280" y="450"/>
                  <a:pt x="294" y="448"/>
                  <a:pt x="307" y="443"/>
                </a:cubicBezTo>
                <a:cubicBezTo>
                  <a:pt x="302" y="444"/>
                  <a:pt x="298" y="446"/>
                  <a:pt x="294" y="447"/>
                </a:cubicBezTo>
                <a:cubicBezTo>
                  <a:pt x="293" y="447"/>
                  <a:pt x="290" y="448"/>
                  <a:pt x="291" y="447"/>
                </a:cubicBezTo>
                <a:cubicBezTo>
                  <a:pt x="292" y="446"/>
                  <a:pt x="292" y="446"/>
                  <a:pt x="294" y="446"/>
                </a:cubicBezTo>
                <a:cubicBezTo>
                  <a:pt x="297" y="445"/>
                  <a:pt x="300" y="444"/>
                  <a:pt x="303" y="444"/>
                </a:cubicBezTo>
                <a:cubicBezTo>
                  <a:pt x="306" y="443"/>
                  <a:pt x="309" y="442"/>
                  <a:pt x="312" y="441"/>
                </a:cubicBezTo>
                <a:cubicBezTo>
                  <a:pt x="314" y="440"/>
                  <a:pt x="316" y="439"/>
                  <a:pt x="318" y="439"/>
                </a:cubicBezTo>
                <a:cubicBezTo>
                  <a:pt x="320" y="438"/>
                  <a:pt x="322" y="437"/>
                  <a:pt x="324" y="436"/>
                </a:cubicBezTo>
                <a:cubicBezTo>
                  <a:pt x="328" y="434"/>
                  <a:pt x="332" y="432"/>
                  <a:pt x="335" y="430"/>
                </a:cubicBezTo>
                <a:cubicBezTo>
                  <a:pt x="335" y="430"/>
                  <a:pt x="333" y="431"/>
                  <a:pt x="330" y="432"/>
                </a:cubicBezTo>
                <a:cubicBezTo>
                  <a:pt x="328" y="434"/>
                  <a:pt x="325" y="435"/>
                  <a:pt x="325" y="435"/>
                </a:cubicBezTo>
                <a:cubicBezTo>
                  <a:pt x="326" y="434"/>
                  <a:pt x="330" y="432"/>
                  <a:pt x="329" y="433"/>
                </a:cubicBezTo>
                <a:cubicBezTo>
                  <a:pt x="328" y="433"/>
                  <a:pt x="326" y="434"/>
                  <a:pt x="323" y="435"/>
                </a:cubicBezTo>
                <a:cubicBezTo>
                  <a:pt x="314" y="439"/>
                  <a:pt x="305" y="442"/>
                  <a:pt x="295" y="444"/>
                </a:cubicBezTo>
                <a:cubicBezTo>
                  <a:pt x="292" y="445"/>
                  <a:pt x="291" y="445"/>
                  <a:pt x="288" y="446"/>
                </a:cubicBezTo>
                <a:cubicBezTo>
                  <a:pt x="290" y="445"/>
                  <a:pt x="290" y="444"/>
                  <a:pt x="293" y="444"/>
                </a:cubicBezTo>
                <a:cubicBezTo>
                  <a:pt x="298" y="442"/>
                  <a:pt x="296" y="443"/>
                  <a:pt x="299" y="442"/>
                </a:cubicBezTo>
                <a:cubicBezTo>
                  <a:pt x="298" y="443"/>
                  <a:pt x="295" y="444"/>
                  <a:pt x="295" y="444"/>
                </a:cubicBezTo>
                <a:cubicBezTo>
                  <a:pt x="310" y="440"/>
                  <a:pt x="323" y="434"/>
                  <a:pt x="338" y="427"/>
                </a:cubicBezTo>
                <a:cubicBezTo>
                  <a:pt x="331" y="430"/>
                  <a:pt x="322" y="434"/>
                  <a:pt x="313" y="437"/>
                </a:cubicBezTo>
                <a:cubicBezTo>
                  <a:pt x="314" y="436"/>
                  <a:pt x="317" y="435"/>
                  <a:pt x="319" y="434"/>
                </a:cubicBezTo>
                <a:cubicBezTo>
                  <a:pt x="320" y="434"/>
                  <a:pt x="321" y="433"/>
                  <a:pt x="322" y="433"/>
                </a:cubicBezTo>
                <a:cubicBezTo>
                  <a:pt x="323" y="432"/>
                  <a:pt x="324" y="432"/>
                  <a:pt x="325" y="431"/>
                </a:cubicBezTo>
                <a:cubicBezTo>
                  <a:pt x="313" y="436"/>
                  <a:pt x="300" y="440"/>
                  <a:pt x="300" y="438"/>
                </a:cubicBezTo>
                <a:cubicBezTo>
                  <a:pt x="302" y="438"/>
                  <a:pt x="304" y="437"/>
                  <a:pt x="306" y="436"/>
                </a:cubicBezTo>
                <a:cubicBezTo>
                  <a:pt x="309" y="435"/>
                  <a:pt x="311" y="434"/>
                  <a:pt x="313" y="433"/>
                </a:cubicBezTo>
                <a:cubicBezTo>
                  <a:pt x="309" y="435"/>
                  <a:pt x="307" y="435"/>
                  <a:pt x="305" y="436"/>
                </a:cubicBezTo>
                <a:cubicBezTo>
                  <a:pt x="301" y="437"/>
                  <a:pt x="291" y="439"/>
                  <a:pt x="285" y="441"/>
                </a:cubicBezTo>
                <a:cubicBezTo>
                  <a:pt x="289" y="440"/>
                  <a:pt x="279" y="443"/>
                  <a:pt x="286" y="441"/>
                </a:cubicBezTo>
                <a:cubicBezTo>
                  <a:pt x="288" y="441"/>
                  <a:pt x="291" y="441"/>
                  <a:pt x="285" y="442"/>
                </a:cubicBezTo>
                <a:cubicBezTo>
                  <a:pt x="282" y="443"/>
                  <a:pt x="280" y="443"/>
                  <a:pt x="277" y="444"/>
                </a:cubicBezTo>
                <a:cubicBezTo>
                  <a:pt x="275" y="444"/>
                  <a:pt x="274" y="444"/>
                  <a:pt x="272" y="445"/>
                </a:cubicBezTo>
                <a:cubicBezTo>
                  <a:pt x="270" y="445"/>
                  <a:pt x="268" y="445"/>
                  <a:pt x="266" y="445"/>
                </a:cubicBezTo>
                <a:cubicBezTo>
                  <a:pt x="262" y="446"/>
                  <a:pt x="260" y="446"/>
                  <a:pt x="258" y="446"/>
                </a:cubicBezTo>
                <a:cubicBezTo>
                  <a:pt x="259" y="446"/>
                  <a:pt x="261" y="446"/>
                  <a:pt x="263" y="446"/>
                </a:cubicBezTo>
                <a:cubicBezTo>
                  <a:pt x="263" y="446"/>
                  <a:pt x="265" y="446"/>
                  <a:pt x="265" y="445"/>
                </a:cubicBezTo>
                <a:cubicBezTo>
                  <a:pt x="265" y="445"/>
                  <a:pt x="265" y="445"/>
                  <a:pt x="265" y="445"/>
                </a:cubicBezTo>
                <a:cubicBezTo>
                  <a:pt x="269" y="445"/>
                  <a:pt x="272" y="444"/>
                  <a:pt x="275" y="444"/>
                </a:cubicBezTo>
                <a:cubicBezTo>
                  <a:pt x="278" y="443"/>
                  <a:pt x="275" y="443"/>
                  <a:pt x="278" y="443"/>
                </a:cubicBezTo>
                <a:cubicBezTo>
                  <a:pt x="279" y="443"/>
                  <a:pt x="278" y="442"/>
                  <a:pt x="277" y="443"/>
                </a:cubicBezTo>
                <a:cubicBezTo>
                  <a:pt x="274" y="443"/>
                  <a:pt x="271" y="444"/>
                  <a:pt x="267" y="444"/>
                </a:cubicBezTo>
                <a:cubicBezTo>
                  <a:pt x="269" y="443"/>
                  <a:pt x="272" y="443"/>
                  <a:pt x="275" y="442"/>
                </a:cubicBezTo>
                <a:cubicBezTo>
                  <a:pt x="277" y="442"/>
                  <a:pt x="279" y="441"/>
                  <a:pt x="279" y="441"/>
                </a:cubicBezTo>
                <a:cubicBezTo>
                  <a:pt x="279" y="441"/>
                  <a:pt x="279" y="441"/>
                  <a:pt x="279" y="441"/>
                </a:cubicBezTo>
                <a:cubicBezTo>
                  <a:pt x="280" y="440"/>
                  <a:pt x="281" y="440"/>
                  <a:pt x="281" y="440"/>
                </a:cubicBezTo>
                <a:cubicBezTo>
                  <a:pt x="284" y="439"/>
                  <a:pt x="287" y="439"/>
                  <a:pt x="290" y="438"/>
                </a:cubicBezTo>
                <a:cubicBezTo>
                  <a:pt x="294" y="438"/>
                  <a:pt x="296" y="437"/>
                  <a:pt x="301" y="435"/>
                </a:cubicBezTo>
                <a:cubicBezTo>
                  <a:pt x="296" y="436"/>
                  <a:pt x="292" y="438"/>
                  <a:pt x="291" y="438"/>
                </a:cubicBezTo>
                <a:cubicBezTo>
                  <a:pt x="288" y="438"/>
                  <a:pt x="283" y="439"/>
                  <a:pt x="280" y="440"/>
                </a:cubicBezTo>
                <a:cubicBezTo>
                  <a:pt x="278" y="440"/>
                  <a:pt x="276" y="440"/>
                  <a:pt x="276" y="441"/>
                </a:cubicBezTo>
                <a:cubicBezTo>
                  <a:pt x="276" y="441"/>
                  <a:pt x="276" y="441"/>
                  <a:pt x="276" y="441"/>
                </a:cubicBezTo>
                <a:cubicBezTo>
                  <a:pt x="275" y="441"/>
                  <a:pt x="273" y="442"/>
                  <a:pt x="272" y="441"/>
                </a:cubicBezTo>
                <a:cubicBezTo>
                  <a:pt x="274" y="441"/>
                  <a:pt x="276" y="440"/>
                  <a:pt x="278" y="439"/>
                </a:cubicBezTo>
                <a:cubicBezTo>
                  <a:pt x="280" y="439"/>
                  <a:pt x="282" y="438"/>
                  <a:pt x="285" y="436"/>
                </a:cubicBezTo>
                <a:cubicBezTo>
                  <a:pt x="282" y="438"/>
                  <a:pt x="278" y="439"/>
                  <a:pt x="275" y="440"/>
                </a:cubicBezTo>
                <a:cubicBezTo>
                  <a:pt x="272" y="440"/>
                  <a:pt x="270" y="441"/>
                  <a:pt x="270" y="441"/>
                </a:cubicBezTo>
                <a:cubicBezTo>
                  <a:pt x="269" y="443"/>
                  <a:pt x="264" y="444"/>
                  <a:pt x="260" y="445"/>
                </a:cubicBezTo>
                <a:cubicBezTo>
                  <a:pt x="259" y="445"/>
                  <a:pt x="259" y="445"/>
                  <a:pt x="258" y="445"/>
                </a:cubicBezTo>
                <a:cubicBezTo>
                  <a:pt x="258" y="445"/>
                  <a:pt x="257" y="445"/>
                  <a:pt x="257" y="445"/>
                </a:cubicBezTo>
                <a:cubicBezTo>
                  <a:pt x="259" y="445"/>
                  <a:pt x="261" y="444"/>
                  <a:pt x="262" y="443"/>
                </a:cubicBezTo>
                <a:cubicBezTo>
                  <a:pt x="258" y="444"/>
                  <a:pt x="255" y="445"/>
                  <a:pt x="251" y="446"/>
                </a:cubicBezTo>
                <a:cubicBezTo>
                  <a:pt x="250" y="446"/>
                  <a:pt x="250" y="446"/>
                  <a:pt x="249" y="446"/>
                </a:cubicBezTo>
                <a:cubicBezTo>
                  <a:pt x="245" y="446"/>
                  <a:pt x="242" y="446"/>
                  <a:pt x="239" y="446"/>
                </a:cubicBezTo>
                <a:cubicBezTo>
                  <a:pt x="241" y="445"/>
                  <a:pt x="242" y="445"/>
                  <a:pt x="243" y="445"/>
                </a:cubicBezTo>
                <a:cubicBezTo>
                  <a:pt x="247" y="445"/>
                  <a:pt x="251" y="444"/>
                  <a:pt x="254" y="443"/>
                </a:cubicBezTo>
                <a:cubicBezTo>
                  <a:pt x="263" y="441"/>
                  <a:pt x="272" y="440"/>
                  <a:pt x="280" y="436"/>
                </a:cubicBezTo>
                <a:cubicBezTo>
                  <a:pt x="282" y="435"/>
                  <a:pt x="281" y="437"/>
                  <a:pt x="284" y="435"/>
                </a:cubicBezTo>
                <a:cubicBezTo>
                  <a:pt x="284" y="435"/>
                  <a:pt x="284" y="435"/>
                  <a:pt x="283" y="435"/>
                </a:cubicBezTo>
                <a:cubicBezTo>
                  <a:pt x="281" y="435"/>
                  <a:pt x="273" y="438"/>
                  <a:pt x="272" y="437"/>
                </a:cubicBezTo>
                <a:cubicBezTo>
                  <a:pt x="271" y="438"/>
                  <a:pt x="267" y="438"/>
                  <a:pt x="268" y="439"/>
                </a:cubicBezTo>
                <a:cubicBezTo>
                  <a:pt x="270" y="439"/>
                  <a:pt x="267" y="440"/>
                  <a:pt x="265" y="440"/>
                </a:cubicBezTo>
                <a:cubicBezTo>
                  <a:pt x="260" y="442"/>
                  <a:pt x="255" y="443"/>
                  <a:pt x="252" y="442"/>
                </a:cubicBezTo>
                <a:cubicBezTo>
                  <a:pt x="251" y="442"/>
                  <a:pt x="250" y="442"/>
                  <a:pt x="248" y="443"/>
                </a:cubicBezTo>
                <a:cubicBezTo>
                  <a:pt x="247" y="443"/>
                  <a:pt x="246" y="443"/>
                  <a:pt x="245" y="443"/>
                </a:cubicBezTo>
                <a:cubicBezTo>
                  <a:pt x="244" y="443"/>
                  <a:pt x="243" y="444"/>
                  <a:pt x="241" y="444"/>
                </a:cubicBezTo>
                <a:cubicBezTo>
                  <a:pt x="236" y="444"/>
                  <a:pt x="231" y="445"/>
                  <a:pt x="230" y="446"/>
                </a:cubicBezTo>
                <a:cubicBezTo>
                  <a:pt x="229" y="446"/>
                  <a:pt x="229" y="446"/>
                  <a:pt x="230" y="446"/>
                </a:cubicBezTo>
                <a:cubicBezTo>
                  <a:pt x="235" y="446"/>
                  <a:pt x="227" y="447"/>
                  <a:pt x="226" y="447"/>
                </a:cubicBezTo>
                <a:cubicBezTo>
                  <a:pt x="229" y="447"/>
                  <a:pt x="231" y="447"/>
                  <a:pt x="233" y="447"/>
                </a:cubicBezTo>
                <a:cubicBezTo>
                  <a:pt x="234" y="446"/>
                  <a:pt x="235" y="446"/>
                  <a:pt x="236" y="446"/>
                </a:cubicBezTo>
                <a:cubicBezTo>
                  <a:pt x="240" y="446"/>
                  <a:pt x="244" y="446"/>
                  <a:pt x="249" y="446"/>
                </a:cubicBezTo>
                <a:cubicBezTo>
                  <a:pt x="249" y="446"/>
                  <a:pt x="249" y="446"/>
                  <a:pt x="249" y="446"/>
                </a:cubicBezTo>
                <a:cubicBezTo>
                  <a:pt x="249" y="446"/>
                  <a:pt x="248" y="447"/>
                  <a:pt x="247" y="447"/>
                </a:cubicBezTo>
                <a:cubicBezTo>
                  <a:pt x="239" y="448"/>
                  <a:pt x="240" y="448"/>
                  <a:pt x="240" y="449"/>
                </a:cubicBezTo>
                <a:cubicBezTo>
                  <a:pt x="241" y="450"/>
                  <a:pt x="246" y="449"/>
                  <a:pt x="248" y="449"/>
                </a:cubicBezTo>
                <a:cubicBezTo>
                  <a:pt x="251" y="449"/>
                  <a:pt x="254" y="448"/>
                  <a:pt x="257" y="447"/>
                </a:cubicBezTo>
                <a:cubicBezTo>
                  <a:pt x="256" y="447"/>
                  <a:pt x="256" y="447"/>
                  <a:pt x="256" y="447"/>
                </a:cubicBezTo>
                <a:cubicBezTo>
                  <a:pt x="256" y="448"/>
                  <a:pt x="256" y="448"/>
                  <a:pt x="264" y="447"/>
                </a:cubicBezTo>
                <a:cubicBezTo>
                  <a:pt x="264" y="447"/>
                  <a:pt x="264" y="448"/>
                  <a:pt x="264" y="448"/>
                </a:cubicBezTo>
                <a:cubicBezTo>
                  <a:pt x="264" y="448"/>
                  <a:pt x="259" y="448"/>
                  <a:pt x="263" y="448"/>
                </a:cubicBezTo>
                <a:cubicBezTo>
                  <a:pt x="267" y="447"/>
                  <a:pt x="273" y="447"/>
                  <a:pt x="273" y="447"/>
                </a:cubicBezTo>
                <a:cubicBezTo>
                  <a:pt x="273" y="446"/>
                  <a:pt x="278" y="445"/>
                  <a:pt x="280" y="445"/>
                </a:cubicBezTo>
                <a:cubicBezTo>
                  <a:pt x="285" y="444"/>
                  <a:pt x="287" y="444"/>
                  <a:pt x="289" y="444"/>
                </a:cubicBezTo>
                <a:cubicBezTo>
                  <a:pt x="292" y="444"/>
                  <a:pt x="285" y="445"/>
                  <a:pt x="283" y="446"/>
                </a:cubicBezTo>
                <a:cubicBezTo>
                  <a:pt x="278" y="448"/>
                  <a:pt x="279" y="446"/>
                  <a:pt x="277" y="447"/>
                </a:cubicBezTo>
                <a:cubicBezTo>
                  <a:pt x="276" y="447"/>
                  <a:pt x="274" y="446"/>
                  <a:pt x="273" y="447"/>
                </a:cubicBezTo>
                <a:cubicBezTo>
                  <a:pt x="272" y="447"/>
                  <a:pt x="268" y="449"/>
                  <a:pt x="266" y="448"/>
                </a:cubicBezTo>
                <a:cubicBezTo>
                  <a:pt x="265" y="448"/>
                  <a:pt x="264" y="448"/>
                  <a:pt x="262" y="448"/>
                </a:cubicBezTo>
                <a:cubicBezTo>
                  <a:pt x="260" y="448"/>
                  <a:pt x="258" y="449"/>
                  <a:pt x="257" y="449"/>
                </a:cubicBezTo>
                <a:cubicBezTo>
                  <a:pt x="254" y="449"/>
                  <a:pt x="256" y="449"/>
                  <a:pt x="256" y="449"/>
                </a:cubicBezTo>
                <a:cubicBezTo>
                  <a:pt x="255" y="449"/>
                  <a:pt x="256" y="449"/>
                  <a:pt x="257" y="449"/>
                </a:cubicBezTo>
                <a:cubicBezTo>
                  <a:pt x="262" y="449"/>
                  <a:pt x="263" y="449"/>
                  <a:pt x="264" y="449"/>
                </a:cubicBezTo>
                <a:cubicBezTo>
                  <a:pt x="265" y="449"/>
                  <a:pt x="266" y="449"/>
                  <a:pt x="269" y="449"/>
                </a:cubicBezTo>
                <a:cubicBezTo>
                  <a:pt x="263" y="450"/>
                  <a:pt x="272" y="449"/>
                  <a:pt x="274" y="449"/>
                </a:cubicBezTo>
                <a:cubicBezTo>
                  <a:pt x="271" y="449"/>
                  <a:pt x="269" y="450"/>
                  <a:pt x="266" y="450"/>
                </a:cubicBezTo>
                <a:cubicBezTo>
                  <a:pt x="264" y="451"/>
                  <a:pt x="261" y="451"/>
                  <a:pt x="259" y="451"/>
                </a:cubicBezTo>
                <a:cubicBezTo>
                  <a:pt x="256" y="451"/>
                  <a:pt x="254" y="452"/>
                  <a:pt x="251" y="452"/>
                </a:cubicBezTo>
                <a:cubicBezTo>
                  <a:pt x="249" y="452"/>
                  <a:pt x="246" y="452"/>
                  <a:pt x="244" y="453"/>
                </a:cubicBezTo>
                <a:cubicBezTo>
                  <a:pt x="243" y="452"/>
                  <a:pt x="239" y="452"/>
                  <a:pt x="236" y="452"/>
                </a:cubicBezTo>
                <a:cubicBezTo>
                  <a:pt x="234" y="452"/>
                  <a:pt x="232" y="452"/>
                  <a:pt x="230" y="452"/>
                </a:cubicBezTo>
                <a:cubicBezTo>
                  <a:pt x="227" y="452"/>
                  <a:pt x="225" y="452"/>
                  <a:pt x="224" y="451"/>
                </a:cubicBezTo>
                <a:cubicBezTo>
                  <a:pt x="226" y="452"/>
                  <a:pt x="228" y="452"/>
                  <a:pt x="228" y="452"/>
                </a:cubicBezTo>
                <a:cubicBezTo>
                  <a:pt x="229" y="452"/>
                  <a:pt x="228" y="451"/>
                  <a:pt x="226" y="451"/>
                </a:cubicBezTo>
                <a:cubicBezTo>
                  <a:pt x="224" y="451"/>
                  <a:pt x="221" y="451"/>
                  <a:pt x="219" y="451"/>
                </a:cubicBezTo>
                <a:cubicBezTo>
                  <a:pt x="218" y="450"/>
                  <a:pt x="216" y="450"/>
                  <a:pt x="215" y="450"/>
                </a:cubicBezTo>
                <a:cubicBezTo>
                  <a:pt x="216" y="450"/>
                  <a:pt x="216" y="450"/>
                  <a:pt x="217" y="450"/>
                </a:cubicBezTo>
                <a:cubicBezTo>
                  <a:pt x="215" y="450"/>
                  <a:pt x="213" y="450"/>
                  <a:pt x="212" y="450"/>
                </a:cubicBezTo>
                <a:cubicBezTo>
                  <a:pt x="211" y="449"/>
                  <a:pt x="210" y="449"/>
                  <a:pt x="209" y="449"/>
                </a:cubicBezTo>
                <a:cubicBezTo>
                  <a:pt x="210" y="449"/>
                  <a:pt x="214" y="450"/>
                  <a:pt x="215" y="449"/>
                </a:cubicBezTo>
                <a:cubicBezTo>
                  <a:pt x="209" y="449"/>
                  <a:pt x="199" y="447"/>
                  <a:pt x="197" y="447"/>
                </a:cubicBezTo>
                <a:cubicBezTo>
                  <a:pt x="196" y="448"/>
                  <a:pt x="196" y="448"/>
                  <a:pt x="202" y="449"/>
                </a:cubicBezTo>
                <a:cubicBezTo>
                  <a:pt x="202" y="449"/>
                  <a:pt x="202" y="449"/>
                  <a:pt x="202" y="449"/>
                </a:cubicBezTo>
                <a:cubicBezTo>
                  <a:pt x="200" y="449"/>
                  <a:pt x="198" y="448"/>
                  <a:pt x="196" y="448"/>
                </a:cubicBezTo>
                <a:cubicBezTo>
                  <a:pt x="199" y="449"/>
                  <a:pt x="203" y="450"/>
                  <a:pt x="207" y="450"/>
                </a:cubicBezTo>
                <a:cubicBezTo>
                  <a:pt x="208" y="450"/>
                  <a:pt x="210" y="450"/>
                  <a:pt x="211" y="450"/>
                </a:cubicBezTo>
                <a:cubicBezTo>
                  <a:pt x="213" y="451"/>
                  <a:pt x="214" y="451"/>
                  <a:pt x="215" y="451"/>
                </a:cubicBezTo>
                <a:cubicBezTo>
                  <a:pt x="216" y="452"/>
                  <a:pt x="213" y="451"/>
                  <a:pt x="211" y="451"/>
                </a:cubicBezTo>
                <a:cubicBezTo>
                  <a:pt x="209" y="451"/>
                  <a:pt x="207" y="451"/>
                  <a:pt x="204" y="450"/>
                </a:cubicBezTo>
                <a:cubicBezTo>
                  <a:pt x="206" y="451"/>
                  <a:pt x="209" y="451"/>
                  <a:pt x="211" y="452"/>
                </a:cubicBezTo>
                <a:cubicBezTo>
                  <a:pt x="214" y="452"/>
                  <a:pt x="216" y="452"/>
                  <a:pt x="218" y="453"/>
                </a:cubicBezTo>
                <a:cubicBezTo>
                  <a:pt x="214" y="452"/>
                  <a:pt x="210" y="452"/>
                  <a:pt x="206" y="451"/>
                </a:cubicBezTo>
                <a:cubicBezTo>
                  <a:pt x="202" y="451"/>
                  <a:pt x="197" y="450"/>
                  <a:pt x="193" y="449"/>
                </a:cubicBezTo>
                <a:close/>
                <a:moveTo>
                  <a:pt x="266" y="444"/>
                </a:moveTo>
                <a:cubicBezTo>
                  <a:pt x="267" y="444"/>
                  <a:pt x="267" y="444"/>
                  <a:pt x="268" y="444"/>
                </a:cubicBezTo>
                <a:cubicBezTo>
                  <a:pt x="267" y="445"/>
                  <a:pt x="266" y="445"/>
                  <a:pt x="266" y="445"/>
                </a:cubicBezTo>
                <a:cubicBezTo>
                  <a:pt x="266" y="445"/>
                  <a:pt x="266" y="445"/>
                  <a:pt x="266" y="444"/>
                </a:cubicBezTo>
                <a:close/>
                <a:moveTo>
                  <a:pt x="257" y="447"/>
                </a:moveTo>
                <a:cubicBezTo>
                  <a:pt x="253" y="448"/>
                  <a:pt x="252" y="447"/>
                  <a:pt x="247" y="448"/>
                </a:cubicBezTo>
                <a:cubicBezTo>
                  <a:pt x="246" y="448"/>
                  <a:pt x="244" y="449"/>
                  <a:pt x="243" y="449"/>
                </a:cubicBezTo>
                <a:cubicBezTo>
                  <a:pt x="242" y="448"/>
                  <a:pt x="242" y="448"/>
                  <a:pt x="243" y="448"/>
                </a:cubicBezTo>
                <a:cubicBezTo>
                  <a:pt x="244" y="448"/>
                  <a:pt x="245" y="448"/>
                  <a:pt x="247" y="448"/>
                </a:cubicBezTo>
                <a:cubicBezTo>
                  <a:pt x="250" y="447"/>
                  <a:pt x="253" y="447"/>
                  <a:pt x="255" y="446"/>
                </a:cubicBezTo>
                <a:cubicBezTo>
                  <a:pt x="255" y="446"/>
                  <a:pt x="256" y="446"/>
                  <a:pt x="256" y="446"/>
                </a:cubicBezTo>
                <a:cubicBezTo>
                  <a:pt x="256" y="446"/>
                  <a:pt x="256" y="446"/>
                  <a:pt x="257" y="446"/>
                </a:cubicBezTo>
                <a:cubicBezTo>
                  <a:pt x="257" y="446"/>
                  <a:pt x="257" y="446"/>
                  <a:pt x="257" y="446"/>
                </a:cubicBezTo>
                <a:cubicBezTo>
                  <a:pt x="257" y="446"/>
                  <a:pt x="257" y="446"/>
                  <a:pt x="257" y="446"/>
                </a:cubicBezTo>
                <a:cubicBezTo>
                  <a:pt x="257" y="446"/>
                  <a:pt x="257" y="446"/>
                  <a:pt x="256" y="446"/>
                </a:cubicBezTo>
                <a:cubicBezTo>
                  <a:pt x="258" y="446"/>
                  <a:pt x="258" y="447"/>
                  <a:pt x="257" y="447"/>
                </a:cubicBezTo>
                <a:close/>
                <a:moveTo>
                  <a:pt x="163" y="339"/>
                </a:moveTo>
                <a:cubicBezTo>
                  <a:pt x="162" y="338"/>
                  <a:pt x="163" y="339"/>
                  <a:pt x="164" y="340"/>
                </a:cubicBezTo>
                <a:cubicBezTo>
                  <a:pt x="165" y="341"/>
                  <a:pt x="167" y="342"/>
                  <a:pt x="166" y="342"/>
                </a:cubicBezTo>
                <a:cubicBezTo>
                  <a:pt x="166" y="342"/>
                  <a:pt x="167" y="343"/>
                  <a:pt x="168" y="344"/>
                </a:cubicBezTo>
                <a:cubicBezTo>
                  <a:pt x="169" y="344"/>
                  <a:pt x="170" y="345"/>
                  <a:pt x="171" y="345"/>
                </a:cubicBezTo>
                <a:cubicBezTo>
                  <a:pt x="171" y="346"/>
                  <a:pt x="171" y="346"/>
                  <a:pt x="172" y="346"/>
                </a:cubicBezTo>
                <a:cubicBezTo>
                  <a:pt x="173" y="346"/>
                  <a:pt x="176" y="348"/>
                  <a:pt x="179" y="350"/>
                </a:cubicBezTo>
                <a:cubicBezTo>
                  <a:pt x="178" y="348"/>
                  <a:pt x="176" y="347"/>
                  <a:pt x="174" y="346"/>
                </a:cubicBezTo>
                <a:cubicBezTo>
                  <a:pt x="173" y="346"/>
                  <a:pt x="172" y="345"/>
                  <a:pt x="173" y="345"/>
                </a:cubicBezTo>
                <a:cubicBezTo>
                  <a:pt x="173" y="345"/>
                  <a:pt x="173" y="345"/>
                  <a:pt x="173" y="346"/>
                </a:cubicBezTo>
                <a:cubicBezTo>
                  <a:pt x="171" y="344"/>
                  <a:pt x="170" y="344"/>
                  <a:pt x="168" y="342"/>
                </a:cubicBezTo>
                <a:cubicBezTo>
                  <a:pt x="166" y="341"/>
                  <a:pt x="164" y="339"/>
                  <a:pt x="163" y="339"/>
                </a:cubicBezTo>
                <a:close/>
                <a:moveTo>
                  <a:pt x="230" y="436"/>
                </a:moveTo>
                <a:cubicBezTo>
                  <a:pt x="229" y="435"/>
                  <a:pt x="226" y="435"/>
                  <a:pt x="223" y="435"/>
                </a:cubicBezTo>
                <a:cubicBezTo>
                  <a:pt x="220" y="435"/>
                  <a:pt x="218" y="435"/>
                  <a:pt x="215" y="434"/>
                </a:cubicBezTo>
                <a:cubicBezTo>
                  <a:pt x="212" y="434"/>
                  <a:pt x="209" y="434"/>
                  <a:pt x="206" y="433"/>
                </a:cubicBezTo>
                <a:cubicBezTo>
                  <a:pt x="205" y="433"/>
                  <a:pt x="203" y="432"/>
                  <a:pt x="203" y="432"/>
                </a:cubicBezTo>
                <a:cubicBezTo>
                  <a:pt x="203" y="433"/>
                  <a:pt x="203" y="433"/>
                  <a:pt x="206" y="433"/>
                </a:cubicBezTo>
                <a:cubicBezTo>
                  <a:pt x="209" y="434"/>
                  <a:pt x="212" y="434"/>
                  <a:pt x="216" y="435"/>
                </a:cubicBezTo>
                <a:cubicBezTo>
                  <a:pt x="217" y="435"/>
                  <a:pt x="219" y="435"/>
                  <a:pt x="220" y="435"/>
                </a:cubicBezTo>
                <a:cubicBezTo>
                  <a:pt x="221" y="435"/>
                  <a:pt x="223" y="436"/>
                  <a:pt x="224" y="436"/>
                </a:cubicBezTo>
                <a:cubicBezTo>
                  <a:pt x="226" y="436"/>
                  <a:pt x="230" y="436"/>
                  <a:pt x="230" y="436"/>
                </a:cubicBezTo>
                <a:close/>
              </a:path>
            </a:pathLst>
          </a:custGeom>
          <a:solidFill>
            <a:srgbClr val="FFFF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algn="ctr"/>
            <a:endParaRPr lang="zh-CN" altLang="en-US"/>
          </a:p>
          <a:p>
            <a:pPr algn="ctr"/>
            <a:endParaRPr lang="zh-CN" altLang="en-US"/>
          </a:p>
          <a:p>
            <a:pPr algn="ctr"/>
            <a:endParaRPr lang="zh-CN" altLang="en-US"/>
          </a:p>
          <a:p>
            <a:pPr algn="ctr"/>
            <a:endParaRPr lang="zh-CN" altLang="en-US" sz="5400">
              <a:solidFill>
                <a:schemeClr val="bg1"/>
              </a:solidFill>
              <a:latin typeface="方正粗金陵简体" panose="02000000000000000000" charset="-122"/>
              <a:ea typeface="方正粗金陵简体" panose="02000000000000000000" charset="-122"/>
            </a:endParaRPr>
          </a:p>
        </p:txBody>
      </p:sp>
      <p:sp>
        <p:nvSpPr>
          <p:cNvPr id="8" name="文本框 7"/>
          <p:cNvSpPr txBox="1"/>
          <p:nvPr/>
        </p:nvSpPr>
        <p:spPr>
          <a:xfrm>
            <a:off x="11085830" y="516890"/>
            <a:ext cx="740410" cy="829945"/>
          </a:xfrm>
          <a:prstGeom prst="rect">
            <a:avLst/>
          </a:prstGeom>
          <a:noFill/>
        </p:spPr>
        <p:txBody>
          <a:bodyPr wrap="square" rtlCol="0">
            <a:spAutoFit/>
          </a:bodyPr>
          <a:p>
            <a:r>
              <a:rPr lang="en-US" altLang="zh-CN" sz="4800">
                <a:solidFill>
                  <a:schemeClr val="bg1"/>
                </a:solidFill>
                <a:latin typeface="方正字迹-龙吟体 简" panose="02000500000000000000" charset="-122"/>
                <a:ea typeface="方正字迹-龙吟体 简" panose="02000500000000000000" charset="-122"/>
              </a:rPr>
              <a:t>1</a:t>
            </a:r>
            <a:endParaRPr lang="en-US" altLang="zh-CN" sz="4800">
              <a:solidFill>
                <a:schemeClr val="bg1"/>
              </a:solidFill>
              <a:latin typeface="方正字迹-龙吟体 简" panose="02000500000000000000" charset="-122"/>
              <a:ea typeface="方正字迹-龙吟体 简" panose="02000500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7"/>
                                        </p:tgtEl>
                                        <p:attrNameLst>
                                          <p:attrName>style.visibility</p:attrName>
                                        </p:attrNameLst>
                                      </p:cBhvr>
                                      <p:to>
                                        <p:strVal val="visible"/>
                                      </p:to>
                                    </p:set>
                                    <p:anim calcmode="lin" valueType="num">
                                      <p:cBhvr additive="base">
                                        <p:cTn id="7" dur="500" fill="hold"/>
                                        <p:tgtEl>
                                          <p:spTgt spid="217"/>
                                        </p:tgtEl>
                                        <p:attrNameLst>
                                          <p:attrName>ppt_x</p:attrName>
                                        </p:attrNameLst>
                                      </p:cBhvr>
                                      <p:tavLst>
                                        <p:tav tm="0">
                                          <p:val>
                                            <p:strVal val="#ppt_x"/>
                                          </p:val>
                                        </p:tav>
                                        <p:tav tm="100000">
                                          <p:val>
                                            <p:strVal val="#ppt_x"/>
                                          </p:val>
                                        </p:tav>
                                      </p:tavLst>
                                    </p:anim>
                                    <p:anim calcmode="lin" valueType="num">
                                      <p:cBhvr additive="base">
                                        <p:cTn id="8" dur="500" fill="hold"/>
                                        <p:tgtEl>
                                          <p:spTgt spid="2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 grpId="0" bldLvl="0" animBg="1"/>
      <p:bldP spid="217" grpId="1" animBg="1"/>
      <p:bldP spid="4" grpId="0"/>
      <p:bldP spid="4" grpId="1"/>
      <p:bldP spid="10" grpId="0"/>
      <p:bldP spid="10" grpId="1"/>
      <p:bldP spid="5" grpId="0"/>
      <p:bldP spid="5" grpId="1"/>
      <p:bldP spid="6" grpId="0" bldLvl="0" animBg="1"/>
      <p:bldP spid="6" grpId="1" animBg="1"/>
      <p:bldP spid="7" grpId="0"/>
      <p:bldP spid="7" grpId="1"/>
    </p:bldLst>
  </p:timing>
</p:sld>
</file>

<file path=ppt/tags/tag1.xml><?xml version="1.0" encoding="utf-8"?>
<p:tagLst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176_1*a*1"/>
  <p:tag name="KSO_WM_TEMPLATE_CATEGORY" val="custom"/>
  <p:tag name="KSO_WM_TEMPLATE_INDEX" val="20205176"/>
  <p:tag name="KSO_WM_UNIT_LAYERLEVEL" val="1"/>
  <p:tag name="KSO_WM_TAG_VERSION" val="1.0"/>
  <p:tag name="KSO_WM_BEAUTIFY_FLAG" val="#wm#"/>
</p:tagLst>
</file>

<file path=ppt/tags/tag2.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176_1*b*1"/>
  <p:tag name="KSO_WM_TEMPLATE_CATEGORY" val="custom"/>
  <p:tag name="KSO_WM_TEMPLATE_INDEX" val="20205176"/>
  <p:tag name="KSO_WM_UNIT_LAYERLEVEL" val="1"/>
  <p:tag name="KSO_WM_TAG_VERSION" val="1.0"/>
  <p:tag name="KSO_WM_BEAUTIFY_FLAG" val="#wm#"/>
</p:tagLst>
</file>

<file path=ppt/tags/tag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4.xml><?xml version="1.0" encoding="utf-8"?>
<p:tagLst xmlns:p="http://schemas.openxmlformats.org/presentationml/2006/main">
  <p:tag name="KSO_WM_UNIT_PLACING_PICTURE_USER_VIEWPORT" val="{&quot;height&quot;:6216,&quot;width&quot;:15360}"/>
</p:tagLst>
</file>

<file path=ppt/tags/tag5.xml><?xml version="1.0" encoding="utf-8"?>
<p:tagLst xmlns:p="http://schemas.openxmlformats.org/presentationml/2006/main">
  <p:tag name="KSO_WM_BEAUTIFY_FLAG" val="#wm#"/>
  <p:tag name="KSO_WM_TEMPLATE_CATEGORY" val="custom"/>
  <p:tag name="KSO_WM_TEMPLATE_INDEX" val="2020517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3789</Words>
  <PresentationFormat/>
  <Paragraphs>337</Paragraphs>
  <Slides>19</Slides>
  <Notes>0</Notes>
  <HiddenSlides>0</HiddenSlides>
  <MMClips>0</MMClips>
  <ScaleCrop>false</ScaleCrop>
  <HeadingPairs>
    <vt:vector size="6" baseType="variant">
      <vt:variant>
        <vt:lpstr>已用的字体</vt:lpstr>
      </vt:variant>
      <vt:variant>
        <vt:i4>20</vt:i4>
      </vt:variant>
      <vt:variant>
        <vt:lpstr>主题</vt:lpstr>
      </vt:variant>
      <vt:variant>
        <vt:i4>2</vt:i4>
      </vt:variant>
      <vt:variant>
        <vt:lpstr>幻灯片标题</vt:lpstr>
      </vt:variant>
      <vt:variant>
        <vt:i4>19</vt:i4>
      </vt:variant>
    </vt:vector>
  </HeadingPairs>
  <TitlesOfParts>
    <vt:vector size="41" baseType="lpstr">
      <vt:lpstr>Arial</vt:lpstr>
      <vt:lpstr>宋体</vt:lpstr>
      <vt:lpstr>Wingdings</vt:lpstr>
      <vt:lpstr>等线</vt:lpstr>
      <vt:lpstr>等线 Light</vt:lpstr>
      <vt:lpstr>方正全福体</vt:lpstr>
      <vt:lpstr>明月松间照</vt:lpstr>
      <vt:lpstr>字魂云游手书</vt:lpstr>
      <vt:lpstr>字魂江舟行客</vt:lpstr>
      <vt:lpstr>方正颜真卿楷书 简繁</vt:lpstr>
      <vt:lpstr>方正粗金陵简体</vt:lpstr>
      <vt:lpstr>方正字迹-龙吟体 简</vt:lpstr>
      <vt:lpstr>华文楷体</vt:lpstr>
      <vt:lpstr>华文中宋</vt:lpstr>
      <vt:lpstr>微软雅黑</vt:lpstr>
      <vt:lpstr>方正字迹-顾建平碑派体 简</vt:lpstr>
      <vt:lpstr>楷体</vt:lpstr>
      <vt:lpstr>方正粗黑宋简体</vt:lpstr>
      <vt:lpstr>Arial Unicode MS</vt:lpstr>
      <vt:lpstr>Calibri</vt:lpstr>
      <vt:lpstr>Office 主题​​</vt:lpstr>
      <vt:lpstr>1_Office 主题​​</vt:lpstr>
      <vt:lpstr>空白演示</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课堂练习</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2019-10-12T05:17:00Z</dcterms:created>
  <dcterms:modified xsi:type="dcterms:W3CDTF">2021-09-01T12:01:39Z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DDA17421F0584B3ABB436E85E504006E</vt:lpwstr>
  </property>
  <property fmtid="{D5CDD505-2E9C-101B-9397-08002B2CF9AE}" pid="3" name="KSOProductBuildVer">
    <vt:lpwstr>2052-11.1.0.10700</vt:lpwstr>
  </property>
</Properties>
</file>